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9"/>
  </p:notesMasterIdLst>
  <p:sldIdLst>
    <p:sldId id="306" r:id="rId3"/>
    <p:sldId id="256" r:id="rId4"/>
    <p:sldId id="261" r:id="rId5"/>
    <p:sldId id="258" r:id="rId6"/>
    <p:sldId id="279" r:id="rId7"/>
    <p:sldId id="280" r:id="rId8"/>
    <p:sldId id="285" r:id="rId9"/>
    <p:sldId id="278" r:id="rId10"/>
    <p:sldId id="304" r:id="rId11"/>
    <p:sldId id="305" r:id="rId12"/>
    <p:sldId id="265" r:id="rId13"/>
    <p:sldId id="288" r:id="rId14"/>
    <p:sldId id="290" r:id="rId15"/>
    <p:sldId id="291" r:id="rId16"/>
    <p:sldId id="292" r:id="rId17"/>
    <p:sldId id="294" r:id="rId18"/>
    <p:sldId id="295" r:id="rId19"/>
    <p:sldId id="308" r:id="rId20"/>
    <p:sldId id="298" r:id="rId21"/>
    <p:sldId id="273" r:id="rId22"/>
    <p:sldId id="301" r:id="rId23"/>
    <p:sldId id="299" r:id="rId24"/>
    <p:sldId id="309" r:id="rId25"/>
    <p:sldId id="267" r:id="rId26"/>
    <p:sldId id="300" r:id="rId27"/>
    <p:sldId id="257" r:id="rId28"/>
  </p:sldIdLst>
  <p:sldSz cx="9144000" cy="5143500" type="screen16x9"/>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CDC"/>
    <a:srgbClr val="D3E397"/>
    <a:srgbClr val="FFF5C3"/>
    <a:srgbClr val="EB6E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75"/>
    <p:restoredTop sz="94599"/>
  </p:normalViewPr>
  <p:slideViewPr>
    <p:cSldViewPr>
      <p:cViewPr varScale="1">
        <p:scale>
          <a:sx n="93" d="100"/>
          <a:sy n="93" d="100"/>
        </p:scale>
        <p:origin x="208" y="73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4FE0E7-6769-BE4D-A199-02A44EE2B13F}"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32AAB10C-663E-9744-BA57-81DE7468D088}">
      <dgm:prSet custT="1"/>
      <dgm:spPr>
        <a:solidFill>
          <a:schemeClr val="accent5">
            <a:lumMod val="60000"/>
            <a:lumOff val="40000"/>
          </a:schemeClr>
        </a:solidFill>
      </dgm:spPr>
      <dgm:t>
        <a:bodyPr/>
        <a:lstStyle/>
        <a:p>
          <a:r>
            <a:rPr lang="en-US" sz="2000" dirty="0" err="1">
              <a:solidFill>
                <a:schemeClr val="tx1"/>
              </a:solidFill>
              <a:latin typeface="Times New Roman" panose="02020603050405020304" pitchFamily="18" charset="0"/>
              <a:cs typeface="Times New Roman" panose="02020603050405020304" pitchFamily="18" charset="0"/>
            </a:rPr>
            <a:t>Người</a:t>
          </a:r>
          <a:r>
            <a:rPr lang="en-US" sz="2000" dirty="0">
              <a:solidFill>
                <a:schemeClr val="tx1"/>
              </a:solidFill>
              <a:latin typeface="Times New Roman" panose="02020603050405020304" pitchFamily="18" charset="0"/>
              <a:cs typeface="Times New Roman" panose="02020603050405020304" pitchFamily="18" charset="0"/>
            </a:rPr>
            <a:t> ta </a:t>
          </a:r>
          <a:r>
            <a:rPr lang="en-US" sz="2000" dirty="0" err="1">
              <a:solidFill>
                <a:schemeClr val="tx1"/>
              </a:solidFill>
              <a:latin typeface="Times New Roman" panose="02020603050405020304" pitchFamily="18" charset="0"/>
              <a:cs typeface="Times New Roman" panose="02020603050405020304" pitchFamily="18" charset="0"/>
            </a:rPr>
            <a:t>chỉ</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thấy</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rõ</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với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highlight>
                <a:srgbClr val="FFFF00"/>
              </a:highlight>
              <a:latin typeface="Times New Roman" panose="02020603050405020304" pitchFamily="18" charset="0"/>
              <a:cs typeface="Times New Roman" panose="02020603050405020304" pitchFamily="18" charset="0"/>
            </a:rPr>
            <a:t>trái</a:t>
          </a:r>
          <a:r>
            <a:rPr lang="en-US" sz="2000" dirty="0">
              <a:solidFill>
                <a:schemeClr val="tx1"/>
              </a:solidFill>
              <a:highlight>
                <a:srgbClr val="FFFF00"/>
              </a:highlight>
              <a:latin typeface="Times New Roman" panose="02020603050405020304" pitchFamily="18" charset="0"/>
              <a:cs typeface="Times New Roman" panose="02020603050405020304" pitchFamily="18" charset="0"/>
            </a:rPr>
            <a:t> </a:t>
          </a:r>
          <a:r>
            <a:rPr lang="en-US" sz="2000" dirty="0" err="1">
              <a:solidFill>
                <a:schemeClr val="tx1"/>
              </a:solidFill>
              <a:highlight>
                <a:srgbClr val="FFFF00"/>
              </a:highlight>
              <a:latin typeface="Times New Roman" panose="02020603050405020304" pitchFamily="18" charset="0"/>
              <a:cs typeface="Times New Roman" panose="02020603050405020304" pitchFamily="18" charset="0"/>
            </a:rPr>
            <a:t>tim.</a:t>
          </a:r>
          <a:endParaRPr lang="en-US" sz="2000" dirty="0">
            <a:solidFill>
              <a:schemeClr val="tx1"/>
            </a:solidFill>
            <a:highlight>
              <a:srgbClr val="FFFF00"/>
            </a:highlight>
            <a:latin typeface="Times New Roman" panose="02020603050405020304" pitchFamily="18" charset="0"/>
            <a:cs typeface="Times New Roman" panose="02020603050405020304" pitchFamily="18" charset="0"/>
          </a:endParaRPr>
        </a:p>
        <a:p>
          <a:r>
            <a:rPr lang="en-US" sz="2000" dirty="0" err="1">
              <a:solidFill>
                <a:schemeClr val="tx1"/>
              </a:solidFill>
              <a:latin typeface="Times New Roman" panose="02020603050405020304" pitchFamily="18" charset="0"/>
              <a:cs typeface="Times New Roman" panose="02020603050405020304" pitchFamily="18" charset="0"/>
            </a:rPr>
            <a:t>Điều</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cốt</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lõi</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vô</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hình</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trong</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highlight>
                <a:srgbClr val="FFFF00"/>
              </a:highlight>
              <a:latin typeface="Times New Roman" panose="02020603050405020304" pitchFamily="18" charset="0"/>
              <a:cs typeface="Times New Roman" panose="02020603050405020304" pitchFamily="18" charset="0"/>
            </a:rPr>
            <a:t>mắt</a:t>
          </a:r>
          <a:r>
            <a:rPr lang="en-US" sz="2000" dirty="0">
              <a:solidFill>
                <a:schemeClr val="tx1"/>
              </a:solidFill>
              <a:highlight>
                <a:srgbClr val="FFFF00"/>
              </a:highlight>
              <a:latin typeface="Times New Roman" panose="02020603050405020304" pitchFamily="18" charset="0"/>
              <a:cs typeface="Times New Roman" panose="02020603050405020304" pitchFamily="18" charset="0"/>
            </a:rPr>
            <a:t> </a:t>
          </a:r>
          <a:r>
            <a:rPr lang="en-US" sz="2000" dirty="0" err="1">
              <a:solidFill>
                <a:schemeClr val="tx1"/>
              </a:solidFill>
              <a:highlight>
                <a:srgbClr val="FFFF00"/>
              </a:highlight>
              <a:latin typeface="Times New Roman" panose="02020603050405020304" pitchFamily="18" charset="0"/>
              <a:cs typeface="Times New Roman" panose="02020603050405020304" pitchFamily="18" charset="0"/>
            </a:rPr>
            <a:t>trần</a:t>
          </a:r>
          <a:endParaRPr lang="en-VN" sz="2000" dirty="0">
            <a:solidFill>
              <a:schemeClr val="tx1"/>
            </a:solidFill>
            <a:highlight>
              <a:srgbClr val="FFFF00"/>
            </a:highlight>
            <a:latin typeface="Times New Roman" panose="02020603050405020304" pitchFamily="18" charset="0"/>
            <a:cs typeface="Times New Roman" panose="02020603050405020304" pitchFamily="18" charset="0"/>
          </a:endParaRPr>
        </a:p>
      </dgm:t>
    </dgm:pt>
    <dgm:pt modelId="{C675211C-B00E-2C44-8CE2-630E2ECAA2DA}" type="parTrans" cxnId="{A4FEA4CE-F70A-2B4C-8D2C-65004398EB66}">
      <dgm:prSet/>
      <dgm:spPr/>
      <dgm:t>
        <a:bodyPr/>
        <a:lstStyle/>
        <a:p>
          <a:endParaRPr lang="en-US" sz="2000">
            <a:latin typeface="Times New Roman" panose="02020603050405020304" pitchFamily="18" charset="0"/>
            <a:cs typeface="Times New Roman" panose="02020603050405020304" pitchFamily="18" charset="0"/>
          </a:endParaRPr>
        </a:p>
      </dgm:t>
    </dgm:pt>
    <dgm:pt modelId="{BBE2B4D3-C61E-A047-9357-9690B621E1E4}" type="sibTrans" cxnId="{A4FEA4CE-F70A-2B4C-8D2C-65004398EB66}">
      <dgm:prSet/>
      <dgm:spPr/>
      <dgm:t>
        <a:bodyPr/>
        <a:lstStyle/>
        <a:p>
          <a:endParaRPr lang="en-US" sz="2000">
            <a:latin typeface="Times New Roman" panose="02020603050405020304" pitchFamily="18" charset="0"/>
            <a:cs typeface="Times New Roman" panose="02020603050405020304" pitchFamily="18" charset="0"/>
          </a:endParaRPr>
        </a:p>
      </dgm:t>
    </dgm:pt>
    <dgm:pt modelId="{DEDE0359-42FD-EC4A-B771-AEC84A47E08D}">
      <dgm:prSet custT="1"/>
      <dgm:spPr>
        <a:solidFill>
          <a:schemeClr val="accent5">
            <a:lumMod val="60000"/>
            <a:lumOff val="40000"/>
          </a:schemeClr>
        </a:solidFill>
        <a:ln w="25400" cap="flat" cmpd="sng" algn="ctr">
          <a:solidFill>
            <a:prstClr val="white">
              <a:hueOff val="0"/>
              <a:satOff val="0"/>
              <a:lumOff val="0"/>
              <a:alphaOff val="0"/>
            </a:prstClr>
          </a:solidFill>
          <a:prstDash val="solid"/>
        </a:ln>
        <a:effectLst/>
      </dgm:spPr>
      <dgm:t>
        <a:bodyPr spcFirstLastPara="0" vert="horz" wrap="square" lIns="32385" tIns="21590" rIns="32385" bIns="21590" numCol="1" spcCol="1270" anchor="ctr" anchorCtr="0"/>
        <a:lstStyle/>
        <a:p>
          <a:pPr marL="0" lvl="0" algn="ctr" defTabSz="755650">
            <a:lnSpc>
              <a:spcPct val="90000"/>
            </a:lnSpc>
            <a:spcBef>
              <a:spcPct val="0"/>
            </a:spcBef>
            <a:spcAft>
              <a:spcPct val="35000"/>
            </a:spcAft>
            <a:buNone/>
          </a:pPr>
          <a:r>
            <a:rPr lang="en-US" sz="2000" kern="1200" dirty="0" err="1">
              <a:solidFill>
                <a:prstClr val="black"/>
              </a:solidFill>
              <a:latin typeface="Times New Roman" panose="02020603050405020304" pitchFamily="18" charset="0"/>
              <a:ea typeface="+mn-ea"/>
              <a:cs typeface="Times New Roman" panose="02020603050405020304" pitchFamily="18" charset="0"/>
            </a:rPr>
            <a:t>Chính</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highlight>
                <a:srgbClr val="FFFF00"/>
              </a:highlight>
              <a:latin typeface="Times New Roman" panose="02020603050405020304" pitchFamily="18" charset="0"/>
              <a:ea typeface="+mn-ea"/>
              <a:cs typeface="Times New Roman" panose="02020603050405020304" pitchFamily="18" charset="0"/>
            </a:rPr>
            <a:t>thời</a:t>
          </a:r>
          <a:r>
            <a:rPr lang="en-US" sz="2000" kern="1200" dirty="0">
              <a:solidFill>
                <a:prstClr val="black"/>
              </a:solidFill>
              <a:highlight>
                <a:srgbClr val="FFFF00"/>
              </a:highlight>
              <a:latin typeface="Times New Roman" panose="02020603050405020304" pitchFamily="18" charset="0"/>
              <a:ea typeface="+mn-ea"/>
              <a:cs typeface="Times New Roman" panose="02020603050405020304" pitchFamily="18" charset="0"/>
            </a:rPr>
            <a:t> </a:t>
          </a:r>
          <a:r>
            <a:rPr lang="en-US" sz="2000" kern="1200" dirty="0" err="1">
              <a:solidFill>
                <a:prstClr val="black"/>
              </a:solidFill>
              <a:highlight>
                <a:srgbClr val="FFFF00"/>
              </a:highlight>
              <a:latin typeface="Times New Roman" panose="02020603050405020304" pitchFamily="18" charset="0"/>
              <a:ea typeface="+mn-ea"/>
              <a:cs typeface="Times New Roman" panose="02020603050405020304" pitchFamily="18" charset="0"/>
            </a:rPr>
            <a:t>gian</a:t>
          </a:r>
          <a:r>
            <a:rPr lang="en-US" sz="2000" kern="1200" dirty="0">
              <a:solidFill>
                <a:prstClr val="black"/>
              </a:solidFill>
              <a:highlight>
                <a:srgbClr val="FFFF00"/>
              </a:highlight>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mà</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mình</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bỏ</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ra</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cho</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bông</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hồng</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của</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bạn</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đã</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khiến</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bông</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hồng</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của</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bạn</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trở</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nên</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quan</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trọng</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đến</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thế</a:t>
          </a:r>
          <a:endParaRPr lang="en-VN" sz="2000" kern="1200" dirty="0">
            <a:solidFill>
              <a:prstClr val="black"/>
            </a:solidFill>
            <a:latin typeface="Times New Roman" panose="02020603050405020304" pitchFamily="18" charset="0"/>
            <a:ea typeface="+mn-ea"/>
            <a:cs typeface="Times New Roman" panose="02020603050405020304" pitchFamily="18" charset="0"/>
          </a:endParaRPr>
        </a:p>
      </dgm:t>
    </dgm:pt>
    <dgm:pt modelId="{9A6F6A96-9093-7E4F-AC89-DAEFAC2C8289}" type="parTrans" cxnId="{DB010CFC-A6BD-3848-9F6C-CCA5FEB98957}">
      <dgm:prSet/>
      <dgm:spPr/>
      <dgm:t>
        <a:bodyPr/>
        <a:lstStyle/>
        <a:p>
          <a:endParaRPr lang="en-US" sz="2000">
            <a:latin typeface="Times New Roman" panose="02020603050405020304" pitchFamily="18" charset="0"/>
            <a:cs typeface="Times New Roman" panose="02020603050405020304" pitchFamily="18" charset="0"/>
          </a:endParaRPr>
        </a:p>
      </dgm:t>
    </dgm:pt>
    <dgm:pt modelId="{856F9DEC-D445-3440-A061-3FC590533448}" type="sibTrans" cxnId="{DB010CFC-A6BD-3848-9F6C-CCA5FEB98957}">
      <dgm:prSet/>
      <dgm:spPr/>
      <dgm:t>
        <a:bodyPr/>
        <a:lstStyle/>
        <a:p>
          <a:endParaRPr lang="en-US" sz="2000">
            <a:latin typeface="Times New Roman" panose="02020603050405020304" pitchFamily="18" charset="0"/>
            <a:cs typeface="Times New Roman" panose="02020603050405020304" pitchFamily="18" charset="0"/>
          </a:endParaRPr>
        </a:p>
      </dgm:t>
    </dgm:pt>
    <dgm:pt modelId="{6E5BDBCD-976E-6047-A04B-18161D58B0E9}">
      <dgm:prSet custT="1"/>
      <dgm:spPr>
        <a:solidFill>
          <a:schemeClr val="accent5">
            <a:lumMod val="60000"/>
            <a:lumOff val="40000"/>
          </a:schemeClr>
        </a:solidFill>
        <a:ln w="25400" cap="flat" cmpd="sng" algn="ctr">
          <a:solidFill>
            <a:prstClr val="white">
              <a:hueOff val="0"/>
              <a:satOff val="0"/>
              <a:lumOff val="0"/>
              <a:alphaOff val="0"/>
            </a:prstClr>
          </a:solidFill>
          <a:prstDash val="solid"/>
        </a:ln>
        <a:effectLst/>
      </dgm:spPr>
      <dgm:t>
        <a:bodyPr spcFirstLastPara="0" vert="horz" wrap="square" lIns="32385" tIns="21590" rIns="32385" bIns="21590" numCol="1" spcCol="1270" anchor="ctr" anchorCtr="0"/>
        <a:lstStyle/>
        <a:p>
          <a:pPr marL="0" lvl="0" algn="just" defTabSz="755650">
            <a:lnSpc>
              <a:spcPct val="90000"/>
            </a:lnSpc>
            <a:spcBef>
              <a:spcPct val="0"/>
            </a:spcBef>
            <a:spcAft>
              <a:spcPct val="35000"/>
            </a:spcAft>
            <a:buNone/>
          </a:pPr>
          <a:r>
            <a:rPr lang="en-US" sz="2000" kern="1200">
              <a:solidFill>
                <a:prstClr val="black"/>
              </a:solidFill>
              <a:latin typeface="Times New Roman" panose="02020603050405020304" pitchFamily="18" charset="0"/>
              <a:ea typeface="+mn-ea"/>
              <a:cs typeface="Times New Roman" panose="02020603050405020304" pitchFamily="18" charset="0"/>
            </a:rPr>
            <a:t>Mình</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có</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highlight>
                <a:srgbClr val="FFFF00"/>
              </a:highlight>
              <a:latin typeface="Times New Roman" panose="02020603050405020304" pitchFamily="18" charset="0"/>
              <a:ea typeface="+mn-ea"/>
              <a:cs typeface="Times New Roman" panose="02020603050405020304" pitchFamily="18" charset="0"/>
            </a:rPr>
            <a:t>trách</a:t>
          </a:r>
          <a:r>
            <a:rPr lang="en-US" sz="2000" kern="1200" dirty="0">
              <a:solidFill>
                <a:prstClr val="black"/>
              </a:solidFill>
              <a:highlight>
                <a:srgbClr val="FFFF00"/>
              </a:highlight>
              <a:latin typeface="Times New Roman" panose="02020603050405020304" pitchFamily="18" charset="0"/>
              <a:ea typeface="+mn-ea"/>
              <a:cs typeface="Times New Roman" panose="02020603050405020304" pitchFamily="18" charset="0"/>
            </a:rPr>
            <a:t> </a:t>
          </a:r>
          <a:r>
            <a:rPr lang="en-US" sz="2000" kern="1200" dirty="0" err="1">
              <a:solidFill>
                <a:prstClr val="black"/>
              </a:solidFill>
              <a:highlight>
                <a:srgbClr val="FFFF00"/>
              </a:highlight>
              <a:latin typeface="Times New Roman" panose="02020603050405020304" pitchFamily="18" charset="0"/>
              <a:ea typeface="+mn-ea"/>
              <a:cs typeface="Times New Roman" panose="02020603050405020304" pitchFamily="18" charset="0"/>
            </a:rPr>
            <a:t>nhiệm</a:t>
          </a:r>
          <a:r>
            <a:rPr lang="en-US" sz="2000" kern="1200" dirty="0">
              <a:solidFill>
                <a:prstClr val="black"/>
              </a:solidFill>
              <a:highlight>
                <a:srgbClr val="FFFF00"/>
              </a:highlight>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với</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bông</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hồng</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của</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mình</a:t>
          </a:r>
          <a:endParaRPr lang="en-VN" sz="2000" kern="1200" dirty="0">
            <a:solidFill>
              <a:prstClr val="black"/>
            </a:solidFill>
            <a:latin typeface="Times New Roman" panose="02020603050405020304" pitchFamily="18" charset="0"/>
            <a:ea typeface="+mn-ea"/>
            <a:cs typeface="Times New Roman" panose="02020603050405020304" pitchFamily="18" charset="0"/>
          </a:endParaRPr>
        </a:p>
      </dgm:t>
    </dgm:pt>
    <dgm:pt modelId="{51C21DCB-6912-5A48-9D19-BA4BD7A10277}" type="parTrans" cxnId="{E6BD973B-1C6C-2D44-900C-136D609497D3}">
      <dgm:prSet/>
      <dgm:spPr/>
      <dgm:t>
        <a:bodyPr/>
        <a:lstStyle/>
        <a:p>
          <a:endParaRPr lang="en-US" sz="2000">
            <a:latin typeface="Times New Roman" panose="02020603050405020304" pitchFamily="18" charset="0"/>
            <a:cs typeface="Times New Roman" panose="02020603050405020304" pitchFamily="18" charset="0"/>
          </a:endParaRPr>
        </a:p>
      </dgm:t>
    </dgm:pt>
    <dgm:pt modelId="{5563CE71-40DC-5A44-A967-C7F5CFC2A883}" type="sibTrans" cxnId="{E6BD973B-1C6C-2D44-900C-136D609497D3}">
      <dgm:prSet/>
      <dgm:spPr/>
      <dgm:t>
        <a:bodyPr/>
        <a:lstStyle/>
        <a:p>
          <a:endParaRPr lang="en-US" sz="2000">
            <a:latin typeface="Times New Roman" panose="02020603050405020304" pitchFamily="18" charset="0"/>
            <a:cs typeface="Times New Roman" panose="02020603050405020304" pitchFamily="18" charset="0"/>
          </a:endParaRPr>
        </a:p>
      </dgm:t>
    </dgm:pt>
    <dgm:pt modelId="{3FC0082B-D205-8544-A631-F23DA2683471}" type="pres">
      <dgm:prSet presAssocID="{794FE0E7-6769-BE4D-A199-02A44EE2B13F}" presName="diagram" presStyleCnt="0">
        <dgm:presLayoutVars>
          <dgm:chPref val="1"/>
          <dgm:dir/>
          <dgm:animOne val="branch"/>
          <dgm:animLvl val="lvl"/>
          <dgm:resizeHandles/>
        </dgm:presLayoutVars>
      </dgm:prSet>
      <dgm:spPr/>
    </dgm:pt>
    <dgm:pt modelId="{1E21C4A1-DB62-1D47-973B-76BE9FC4BA16}" type="pres">
      <dgm:prSet presAssocID="{32AAB10C-663E-9744-BA57-81DE7468D088}" presName="root" presStyleCnt="0"/>
      <dgm:spPr/>
    </dgm:pt>
    <dgm:pt modelId="{930DE32A-86BC-5545-A13F-49E19DBF53C2}" type="pres">
      <dgm:prSet presAssocID="{32AAB10C-663E-9744-BA57-81DE7468D088}" presName="rootComposite" presStyleCnt="0"/>
      <dgm:spPr/>
    </dgm:pt>
    <dgm:pt modelId="{7EB7BE85-56BB-E646-9668-5D75F0E9E1C5}" type="pres">
      <dgm:prSet presAssocID="{32AAB10C-663E-9744-BA57-81DE7468D088}" presName="rootText" presStyleLbl="node1" presStyleIdx="0" presStyleCnt="3"/>
      <dgm:spPr/>
    </dgm:pt>
    <dgm:pt modelId="{D1FFE65E-791B-2C4C-BBF1-FD9F8802F348}" type="pres">
      <dgm:prSet presAssocID="{32AAB10C-663E-9744-BA57-81DE7468D088}" presName="rootConnector" presStyleLbl="node1" presStyleIdx="0" presStyleCnt="3"/>
      <dgm:spPr/>
    </dgm:pt>
    <dgm:pt modelId="{9AA027D8-E488-6449-B9CE-D3CC5D027842}" type="pres">
      <dgm:prSet presAssocID="{32AAB10C-663E-9744-BA57-81DE7468D088}" presName="childShape" presStyleCnt="0"/>
      <dgm:spPr/>
    </dgm:pt>
    <dgm:pt modelId="{064A0831-D3C2-AC45-A4AF-CC6D80F029A9}" type="pres">
      <dgm:prSet presAssocID="{DEDE0359-42FD-EC4A-B771-AEC84A47E08D}" presName="root" presStyleCnt="0"/>
      <dgm:spPr/>
    </dgm:pt>
    <dgm:pt modelId="{30C1E79E-87B9-6D48-ACDC-2DBB55E2FF7E}" type="pres">
      <dgm:prSet presAssocID="{DEDE0359-42FD-EC4A-B771-AEC84A47E08D}" presName="rootComposite" presStyleCnt="0"/>
      <dgm:spPr/>
    </dgm:pt>
    <dgm:pt modelId="{28B95751-B319-4848-B26A-77B5C889A1C1}" type="pres">
      <dgm:prSet presAssocID="{DEDE0359-42FD-EC4A-B771-AEC84A47E08D}" presName="rootText" presStyleLbl="node1" presStyleIdx="1" presStyleCnt="3"/>
      <dgm:spPr>
        <a:xfrm>
          <a:off x="2906320" y="146403"/>
          <a:ext cx="2324262" cy="1162131"/>
        </a:xfrm>
        <a:prstGeom prst="roundRect">
          <a:avLst>
            <a:gd name="adj" fmla="val 10000"/>
          </a:avLst>
        </a:prstGeom>
      </dgm:spPr>
    </dgm:pt>
    <dgm:pt modelId="{3E875604-DE27-ED4C-A936-F971853FD51D}" type="pres">
      <dgm:prSet presAssocID="{DEDE0359-42FD-EC4A-B771-AEC84A47E08D}" presName="rootConnector" presStyleLbl="node1" presStyleIdx="1" presStyleCnt="3"/>
      <dgm:spPr/>
    </dgm:pt>
    <dgm:pt modelId="{69A127EE-8DC6-7144-BE5F-979304BCCEDA}" type="pres">
      <dgm:prSet presAssocID="{DEDE0359-42FD-EC4A-B771-AEC84A47E08D}" presName="childShape" presStyleCnt="0"/>
      <dgm:spPr/>
    </dgm:pt>
    <dgm:pt modelId="{8FA4EF9B-D57E-6046-BA50-09048DB889CE}" type="pres">
      <dgm:prSet presAssocID="{6E5BDBCD-976E-6047-A04B-18161D58B0E9}" presName="root" presStyleCnt="0"/>
      <dgm:spPr/>
    </dgm:pt>
    <dgm:pt modelId="{6CA3EB7B-7E49-7741-8310-25C41B760EBA}" type="pres">
      <dgm:prSet presAssocID="{6E5BDBCD-976E-6047-A04B-18161D58B0E9}" presName="rootComposite" presStyleCnt="0"/>
      <dgm:spPr/>
    </dgm:pt>
    <dgm:pt modelId="{F6C33F69-8EF2-5443-A8AF-7C1C1D81CEDD}" type="pres">
      <dgm:prSet presAssocID="{6E5BDBCD-976E-6047-A04B-18161D58B0E9}" presName="rootText" presStyleLbl="node1" presStyleIdx="2" presStyleCnt="3"/>
      <dgm:spPr>
        <a:xfrm>
          <a:off x="5811648" y="146403"/>
          <a:ext cx="2324262" cy="1162131"/>
        </a:xfrm>
        <a:prstGeom prst="roundRect">
          <a:avLst>
            <a:gd name="adj" fmla="val 10000"/>
          </a:avLst>
        </a:prstGeom>
      </dgm:spPr>
    </dgm:pt>
    <dgm:pt modelId="{EB13ED98-6B99-9F47-9AB5-F1C350B092D1}" type="pres">
      <dgm:prSet presAssocID="{6E5BDBCD-976E-6047-A04B-18161D58B0E9}" presName="rootConnector" presStyleLbl="node1" presStyleIdx="2" presStyleCnt="3"/>
      <dgm:spPr/>
    </dgm:pt>
    <dgm:pt modelId="{13DF747F-67DE-344F-B75D-4AD7490F585B}" type="pres">
      <dgm:prSet presAssocID="{6E5BDBCD-976E-6047-A04B-18161D58B0E9}" presName="childShape" presStyleCnt="0"/>
      <dgm:spPr/>
    </dgm:pt>
  </dgm:ptLst>
  <dgm:cxnLst>
    <dgm:cxn modelId="{61207E01-2738-FE4C-ABDF-7C726A8B5D52}" type="presOf" srcId="{DEDE0359-42FD-EC4A-B771-AEC84A47E08D}" destId="{3E875604-DE27-ED4C-A936-F971853FD51D}" srcOrd="1" destOrd="0" presId="urn:microsoft.com/office/officeart/2005/8/layout/hierarchy3"/>
    <dgm:cxn modelId="{EB65660F-ABE6-5940-899E-5EE60AB733E2}" type="presOf" srcId="{6E5BDBCD-976E-6047-A04B-18161D58B0E9}" destId="{F6C33F69-8EF2-5443-A8AF-7C1C1D81CEDD}" srcOrd="0" destOrd="0" presId="urn:microsoft.com/office/officeart/2005/8/layout/hierarchy3"/>
    <dgm:cxn modelId="{E6BD973B-1C6C-2D44-900C-136D609497D3}" srcId="{794FE0E7-6769-BE4D-A199-02A44EE2B13F}" destId="{6E5BDBCD-976E-6047-A04B-18161D58B0E9}" srcOrd="2" destOrd="0" parTransId="{51C21DCB-6912-5A48-9D19-BA4BD7A10277}" sibTransId="{5563CE71-40DC-5A44-A967-C7F5CFC2A883}"/>
    <dgm:cxn modelId="{545C8756-7925-C746-BA3F-02B35B2E1612}" type="presOf" srcId="{32AAB10C-663E-9744-BA57-81DE7468D088}" destId="{7EB7BE85-56BB-E646-9668-5D75F0E9E1C5}" srcOrd="0" destOrd="0" presId="urn:microsoft.com/office/officeart/2005/8/layout/hierarchy3"/>
    <dgm:cxn modelId="{412EA976-30F0-5744-93D7-EF6FEF4F5854}" type="presOf" srcId="{DEDE0359-42FD-EC4A-B771-AEC84A47E08D}" destId="{28B95751-B319-4848-B26A-77B5C889A1C1}" srcOrd="0" destOrd="0" presId="urn:microsoft.com/office/officeart/2005/8/layout/hierarchy3"/>
    <dgm:cxn modelId="{0077339E-8B24-244F-9D38-293548482B43}" type="presOf" srcId="{6E5BDBCD-976E-6047-A04B-18161D58B0E9}" destId="{EB13ED98-6B99-9F47-9AB5-F1C350B092D1}" srcOrd="1" destOrd="0" presId="urn:microsoft.com/office/officeart/2005/8/layout/hierarchy3"/>
    <dgm:cxn modelId="{834DABA0-69E2-4F42-B4EB-06095632D4E6}" type="presOf" srcId="{32AAB10C-663E-9744-BA57-81DE7468D088}" destId="{D1FFE65E-791B-2C4C-BBF1-FD9F8802F348}" srcOrd="1" destOrd="0" presId="urn:microsoft.com/office/officeart/2005/8/layout/hierarchy3"/>
    <dgm:cxn modelId="{A4FEA4CE-F70A-2B4C-8D2C-65004398EB66}" srcId="{794FE0E7-6769-BE4D-A199-02A44EE2B13F}" destId="{32AAB10C-663E-9744-BA57-81DE7468D088}" srcOrd="0" destOrd="0" parTransId="{C675211C-B00E-2C44-8CE2-630E2ECAA2DA}" sibTransId="{BBE2B4D3-C61E-A047-9357-9690B621E1E4}"/>
    <dgm:cxn modelId="{259A06D7-DD1B-6146-A046-370963E9D193}" type="presOf" srcId="{794FE0E7-6769-BE4D-A199-02A44EE2B13F}" destId="{3FC0082B-D205-8544-A631-F23DA2683471}" srcOrd="0" destOrd="0" presId="urn:microsoft.com/office/officeart/2005/8/layout/hierarchy3"/>
    <dgm:cxn modelId="{DB010CFC-A6BD-3848-9F6C-CCA5FEB98957}" srcId="{794FE0E7-6769-BE4D-A199-02A44EE2B13F}" destId="{DEDE0359-42FD-EC4A-B771-AEC84A47E08D}" srcOrd="1" destOrd="0" parTransId="{9A6F6A96-9093-7E4F-AC89-DAEFAC2C8289}" sibTransId="{856F9DEC-D445-3440-A061-3FC590533448}"/>
    <dgm:cxn modelId="{238D79E2-FAF8-074B-83C5-8ADE8A0D9DF6}" type="presParOf" srcId="{3FC0082B-D205-8544-A631-F23DA2683471}" destId="{1E21C4A1-DB62-1D47-973B-76BE9FC4BA16}" srcOrd="0" destOrd="0" presId="urn:microsoft.com/office/officeart/2005/8/layout/hierarchy3"/>
    <dgm:cxn modelId="{1299507A-C5D1-AD4F-B4E2-2A3F5156DCE7}" type="presParOf" srcId="{1E21C4A1-DB62-1D47-973B-76BE9FC4BA16}" destId="{930DE32A-86BC-5545-A13F-49E19DBF53C2}" srcOrd="0" destOrd="0" presId="urn:microsoft.com/office/officeart/2005/8/layout/hierarchy3"/>
    <dgm:cxn modelId="{29595597-0111-684B-91F4-ED00E496F520}" type="presParOf" srcId="{930DE32A-86BC-5545-A13F-49E19DBF53C2}" destId="{7EB7BE85-56BB-E646-9668-5D75F0E9E1C5}" srcOrd="0" destOrd="0" presId="urn:microsoft.com/office/officeart/2005/8/layout/hierarchy3"/>
    <dgm:cxn modelId="{3856EC32-7B88-614C-A5EA-A0347113DE34}" type="presParOf" srcId="{930DE32A-86BC-5545-A13F-49E19DBF53C2}" destId="{D1FFE65E-791B-2C4C-BBF1-FD9F8802F348}" srcOrd="1" destOrd="0" presId="urn:microsoft.com/office/officeart/2005/8/layout/hierarchy3"/>
    <dgm:cxn modelId="{63C39690-0D33-F34F-B85E-71FC8E5C1EAA}" type="presParOf" srcId="{1E21C4A1-DB62-1D47-973B-76BE9FC4BA16}" destId="{9AA027D8-E488-6449-B9CE-D3CC5D027842}" srcOrd="1" destOrd="0" presId="urn:microsoft.com/office/officeart/2005/8/layout/hierarchy3"/>
    <dgm:cxn modelId="{75C1012A-242A-4F44-9155-4B7C6F95B204}" type="presParOf" srcId="{3FC0082B-D205-8544-A631-F23DA2683471}" destId="{064A0831-D3C2-AC45-A4AF-CC6D80F029A9}" srcOrd="1" destOrd="0" presId="urn:microsoft.com/office/officeart/2005/8/layout/hierarchy3"/>
    <dgm:cxn modelId="{EB167E00-6DDD-184A-BF55-FBB50D3C3C29}" type="presParOf" srcId="{064A0831-D3C2-AC45-A4AF-CC6D80F029A9}" destId="{30C1E79E-87B9-6D48-ACDC-2DBB55E2FF7E}" srcOrd="0" destOrd="0" presId="urn:microsoft.com/office/officeart/2005/8/layout/hierarchy3"/>
    <dgm:cxn modelId="{A18768D0-6EFD-1F4A-91B1-F618DC76B5C3}" type="presParOf" srcId="{30C1E79E-87B9-6D48-ACDC-2DBB55E2FF7E}" destId="{28B95751-B319-4848-B26A-77B5C889A1C1}" srcOrd="0" destOrd="0" presId="urn:microsoft.com/office/officeart/2005/8/layout/hierarchy3"/>
    <dgm:cxn modelId="{7F3DDC84-C440-214C-B930-8354640B85D1}" type="presParOf" srcId="{30C1E79E-87B9-6D48-ACDC-2DBB55E2FF7E}" destId="{3E875604-DE27-ED4C-A936-F971853FD51D}" srcOrd="1" destOrd="0" presId="urn:microsoft.com/office/officeart/2005/8/layout/hierarchy3"/>
    <dgm:cxn modelId="{5A85F486-6996-0B46-BC46-DD067A4A376F}" type="presParOf" srcId="{064A0831-D3C2-AC45-A4AF-CC6D80F029A9}" destId="{69A127EE-8DC6-7144-BE5F-979304BCCEDA}" srcOrd="1" destOrd="0" presId="urn:microsoft.com/office/officeart/2005/8/layout/hierarchy3"/>
    <dgm:cxn modelId="{5E879F0F-C1E0-014A-8A65-15973E9EBDCC}" type="presParOf" srcId="{3FC0082B-D205-8544-A631-F23DA2683471}" destId="{8FA4EF9B-D57E-6046-BA50-09048DB889CE}" srcOrd="2" destOrd="0" presId="urn:microsoft.com/office/officeart/2005/8/layout/hierarchy3"/>
    <dgm:cxn modelId="{63701C61-89B5-B848-8A3B-0A650E5A198A}" type="presParOf" srcId="{8FA4EF9B-D57E-6046-BA50-09048DB889CE}" destId="{6CA3EB7B-7E49-7741-8310-25C41B760EBA}" srcOrd="0" destOrd="0" presId="urn:microsoft.com/office/officeart/2005/8/layout/hierarchy3"/>
    <dgm:cxn modelId="{2B50A78F-9973-F346-9BA2-854618FF836C}" type="presParOf" srcId="{6CA3EB7B-7E49-7741-8310-25C41B760EBA}" destId="{F6C33F69-8EF2-5443-A8AF-7C1C1D81CEDD}" srcOrd="0" destOrd="0" presId="urn:microsoft.com/office/officeart/2005/8/layout/hierarchy3"/>
    <dgm:cxn modelId="{AED65D84-DCCB-E048-A7B1-8F458D8EFBA1}" type="presParOf" srcId="{6CA3EB7B-7E49-7741-8310-25C41B760EBA}" destId="{EB13ED98-6B99-9F47-9AB5-F1C350B092D1}" srcOrd="1" destOrd="0" presId="urn:microsoft.com/office/officeart/2005/8/layout/hierarchy3"/>
    <dgm:cxn modelId="{81AA3CD0-D6A9-DB45-8E02-3A1432A0FD0F}" type="presParOf" srcId="{8FA4EF9B-D57E-6046-BA50-09048DB889CE}" destId="{13DF747F-67DE-344F-B75D-4AD7490F585B}"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7BE85-56BB-E646-9668-5D75F0E9E1C5}">
      <dsp:nvSpPr>
        <dsp:cNvPr id="0" name=""/>
        <dsp:cNvSpPr/>
      </dsp:nvSpPr>
      <dsp:spPr>
        <a:xfrm>
          <a:off x="1116" y="1132653"/>
          <a:ext cx="2611933" cy="1305966"/>
        </a:xfrm>
        <a:prstGeom prst="roundRect">
          <a:avLst>
            <a:gd name="adj" fmla="val 10000"/>
          </a:avLst>
        </a:prstGeom>
        <a:solidFill>
          <a:schemeClr val="accent5">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tx1"/>
              </a:solidFill>
              <a:latin typeface="Times New Roman" panose="02020603050405020304" pitchFamily="18" charset="0"/>
              <a:cs typeface="Times New Roman" panose="02020603050405020304" pitchFamily="18" charset="0"/>
            </a:rPr>
            <a:t>Người</a:t>
          </a:r>
          <a:r>
            <a:rPr lang="en-US" sz="2000" kern="1200" dirty="0">
              <a:solidFill>
                <a:schemeClr val="tx1"/>
              </a:solidFill>
              <a:latin typeface="Times New Roman" panose="02020603050405020304" pitchFamily="18" charset="0"/>
              <a:cs typeface="Times New Roman" panose="02020603050405020304" pitchFamily="18" charset="0"/>
            </a:rPr>
            <a:t> ta </a:t>
          </a:r>
          <a:r>
            <a:rPr lang="en-US" sz="2000" kern="1200" dirty="0" err="1">
              <a:solidFill>
                <a:schemeClr val="tx1"/>
              </a:solidFill>
              <a:latin typeface="Times New Roman" panose="02020603050405020304" pitchFamily="18" charset="0"/>
              <a:cs typeface="Times New Roman" panose="02020603050405020304" pitchFamily="18" charset="0"/>
            </a:rPr>
            <a:t>chỉ</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thấy</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rõ</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với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highlight>
                <a:srgbClr val="FFFF00"/>
              </a:highlight>
              <a:latin typeface="Times New Roman" panose="02020603050405020304" pitchFamily="18" charset="0"/>
              <a:cs typeface="Times New Roman" panose="02020603050405020304" pitchFamily="18" charset="0"/>
            </a:rPr>
            <a:t>trái</a:t>
          </a:r>
          <a:r>
            <a:rPr lang="en-US" sz="2000" kern="1200" dirty="0">
              <a:solidFill>
                <a:schemeClr val="tx1"/>
              </a:solidFill>
              <a:highlight>
                <a:srgbClr val="FFFF00"/>
              </a:highlight>
              <a:latin typeface="Times New Roman" panose="02020603050405020304" pitchFamily="18" charset="0"/>
              <a:cs typeface="Times New Roman" panose="02020603050405020304" pitchFamily="18" charset="0"/>
            </a:rPr>
            <a:t> </a:t>
          </a:r>
          <a:r>
            <a:rPr lang="en-US" sz="2000" kern="1200" dirty="0" err="1">
              <a:solidFill>
                <a:schemeClr val="tx1"/>
              </a:solidFill>
              <a:highlight>
                <a:srgbClr val="FFFF00"/>
              </a:highlight>
              <a:latin typeface="Times New Roman" panose="02020603050405020304" pitchFamily="18" charset="0"/>
              <a:cs typeface="Times New Roman" panose="02020603050405020304" pitchFamily="18" charset="0"/>
            </a:rPr>
            <a:t>tim.</a:t>
          </a:r>
          <a:endParaRPr lang="en-US" sz="2000" kern="1200" dirty="0">
            <a:solidFill>
              <a:schemeClr val="tx1"/>
            </a:solidFill>
            <a:highlight>
              <a:srgbClr val="FFFF00"/>
            </a:highlight>
            <a:latin typeface="Times New Roman" panose="02020603050405020304" pitchFamily="18" charset="0"/>
            <a:cs typeface="Times New Roman" panose="02020603050405020304" pitchFamily="18" charset="0"/>
          </a:endParaRPr>
        </a:p>
        <a:p>
          <a:pPr marL="0" lvl="0" indent="0" algn="ctr" defTabSz="889000">
            <a:lnSpc>
              <a:spcPct val="90000"/>
            </a:lnSpc>
            <a:spcBef>
              <a:spcPct val="0"/>
            </a:spcBef>
            <a:spcAft>
              <a:spcPct val="35000"/>
            </a:spcAft>
            <a:buNone/>
          </a:pPr>
          <a:r>
            <a:rPr lang="en-US" sz="2000" kern="1200" dirty="0" err="1">
              <a:solidFill>
                <a:schemeClr val="tx1"/>
              </a:solidFill>
              <a:latin typeface="Times New Roman" panose="02020603050405020304" pitchFamily="18" charset="0"/>
              <a:cs typeface="Times New Roman" panose="02020603050405020304" pitchFamily="18" charset="0"/>
            </a:rPr>
            <a:t>Điều</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cốt</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lõi</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vô</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hình</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latin typeface="Times New Roman" panose="02020603050405020304" pitchFamily="18" charset="0"/>
              <a:cs typeface="Times New Roman" panose="02020603050405020304" pitchFamily="18" charset="0"/>
            </a:rPr>
            <a:t>trong</a:t>
          </a:r>
          <a:r>
            <a:rPr lang="en-US" sz="2000" kern="1200" dirty="0">
              <a:solidFill>
                <a:schemeClr val="tx1"/>
              </a:solidFill>
              <a:latin typeface="Times New Roman" panose="02020603050405020304" pitchFamily="18" charset="0"/>
              <a:cs typeface="Times New Roman" panose="02020603050405020304" pitchFamily="18" charset="0"/>
            </a:rPr>
            <a:t> </a:t>
          </a:r>
          <a:r>
            <a:rPr lang="en-US" sz="2000" kern="1200" dirty="0" err="1">
              <a:solidFill>
                <a:schemeClr val="tx1"/>
              </a:solidFill>
              <a:highlight>
                <a:srgbClr val="FFFF00"/>
              </a:highlight>
              <a:latin typeface="Times New Roman" panose="02020603050405020304" pitchFamily="18" charset="0"/>
              <a:cs typeface="Times New Roman" panose="02020603050405020304" pitchFamily="18" charset="0"/>
            </a:rPr>
            <a:t>mắt</a:t>
          </a:r>
          <a:r>
            <a:rPr lang="en-US" sz="2000" kern="1200" dirty="0">
              <a:solidFill>
                <a:schemeClr val="tx1"/>
              </a:solidFill>
              <a:highlight>
                <a:srgbClr val="FFFF00"/>
              </a:highlight>
              <a:latin typeface="Times New Roman" panose="02020603050405020304" pitchFamily="18" charset="0"/>
              <a:cs typeface="Times New Roman" panose="02020603050405020304" pitchFamily="18" charset="0"/>
            </a:rPr>
            <a:t> </a:t>
          </a:r>
          <a:r>
            <a:rPr lang="en-US" sz="2000" kern="1200" dirty="0" err="1">
              <a:solidFill>
                <a:schemeClr val="tx1"/>
              </a:solidFill>
              <a:highlight>
                <a:srgbClr val="FFFF00"/>
              </a:highlight>
              <a:latin typeface="Times New Roman" panose="02020603050405020304" pitchFamily="18" charset="0"/>
              <a:cs typeface="Times New Roman" panose="02020603050405020304" pitchFamily="18" charset="0"/>
            </a:rPr>
            <a:t>trần</a:t>
          </a:r>
          <a:endParaRPr lang="en-VN" sz="2000" kern="1200" dirty="0">
            <a:solidFill>
              <a:schemeClr val="tx1"/>
            </a:solidFill>
            <a:highlight>
              <a:srgbClr val="FFFF00"/>
            </a:highlight>
            <a:latin typeface="Times New Roman" panose="02020603050405020304" pitchFamily="18" charset="0"/>
            <a:cs typeface="Times New Roman" panose="02020603050405020304" pitchFamily="18" charset="0"/>
          </a:endParaRPr>
        </a:p>
      </dsp:txBody>
      <dsp:txXfrm>
        <a:off x="39366" y="1170903"/>
        <a:ext cx="2535433" cy="1229466"/>
      </dsp:txXfrm>
    </dsp:sp>
    <dsp:sp modelId="{28B95751-B319-4848-B26A-77B5C889A1C1}">
      <dsp:nvSpPr>
        <dsp:cNvPr id="0" name=""/>
        <dsp:cNvSpPr/>
      </dsp:nvSpPr>
      <dsp:spPr>
        <a:xfrm>
          <a:off x="3266033" y="1132653"/>
          <a:ext cx="2611933" cy="1305966"/>
        </a:xfrm>
        <a:prstGeom prst="roundRect">
          <a:avLst>
            <a:gd name="adj" fmla="val 10000"/>
          </a:avLst>
        </a:prstGeom>
        <a:solidFill>
          <a:schemeClr val="accent5">
            <a:lumMod val="60000"/>
            <a:lumOff val="40000"/>
          </a:scheme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2000" kern="1200" dirty="0" err="1">
              <a:solidFill>
                <a:prstClr val="black"/>
              </a:solidFill>
              <a:latin typeface="Times New Roman" panose="02020603050405020304" pitchFamily="18" charset="0"/>
              <a:ea typeface="+mn-ea"/>
              <a:cs typeface="Times New Roman" panose="02020603050405020304" pitchFamily="18" charset="0"/>
            </a:rPr>
            <a:t>Chính</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highlight>
                <a:srgbClr val="FFFF00"/>
              </a:highlight>
              <a:latin typeface="Times New Roman" panose="02020603050405020304" pitchFamily="18" charset="0"/>
              <a:ea typeface="+mn-ea"/>
              <a:cs typeface="Times New Roman" panose="02020603050405020304" pitchFamily="18" charset="0"/>
            </a:rPr>
            <a:t>thời</a:t>
          </a:r>
          <a:r>
            <a:rPr lang="en-US" sz="2000" kern="1200" dirty="0">
              <a:solidFill>
                <a:prstClr val="black"/>
              </a:solidFill>
              <a:highlight>
                <a:srgbClr val="FFFF00"/>
              </a:highlight>
              <a:latin typeface="Times New Roman" panose="02020603050405020304" pitchFamily="18" charset="0"/>
              <a:ea typeface="+mn-ea"/>
              <a:cs typeface="Times New Roman" panose="02020603050405020304" pitchFamily="18" charset="0"/>
            </a:rPr>
            <a:t> </a:t>
          </a:r>
          <a:r>
            <a:rPr lang="en-US" sz="2000" kern="1200" dirty="0" err="1">
              <a:solidFill>
                <a:prstClr val="black"/>
              </a:solidFill>
              <a:highlight>
                <a:srgbClr val="FFFF00"/>
              </a:highlight>
              <a:latin typeface="Times New Roman" panose="02020603050405020304" pitchFamily="18" charset="0"/>
              <a:ea typeface="+mn-ea"/>
              <a:cs typeface="Times New Roman" panose="02020603050405020304" pitchFamily="18" charset="0"/>
            </a:rPr>
            <a:t>gian</a:t>
          </a:r>
          <a:r>
            <a:rPr lang="en-US" sz="2000" kern="1200" dirty="0">
              <a:solidFill>
                <a:prstClr val="black"/>
              </a:solidFill>
              <a:highlight>
                <a:srgbClr val="FFFF00"/>
              </a:highlight>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mà</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mình</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bỏ</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ra</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cho</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bông</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hồng</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của</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bạn</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đã</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khiến</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bông</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hồng</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của</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bạn</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trở</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nên</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quan</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trọng</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đến</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thế</a:t>
          </a:r>
          <a:endParaRPr lang="en-VN" sz="2000" kern="1200" dirty="0">
            <a:solidFill>
              <a:prstClr val="black"/>
            </a:solidFill>
            <a:latin typeface="Times New Roman" panose="02020603050405020304" pitchFamily="18" charset="0"/>
            <a:ea typeface="+mn-ea"/>
            <a:cs typeface="Times New Roman" panose="02020603050405020304" pitchFamily="18" charset="0"/>
          </a:endParaRPr>
        </a:p>
      </dsp:txBody>
      <dsp:txXfrm>
        <a:off x="3304283" y="1170903"/>
        <a:ext cx="2535433" cy="1229466"/>
      </dsp:txXfrm>
    </dsp:sp>
    <dsp:sp modelId="{F6C33F69-8EF2-5443-A8AF-7C1C1D81CEDD}">
      <dsp:nvSpPr>
        <dsp:cNvPr id="0" name=""/>
        <dsp:cNvSpPr/>
      </dsp:nvSpPr>
      <dsp:spPr>
        <a:xfrm>
          <a:off x="6530950" y="1132653"/>
          <a:ext cx="2611933" cy="1305966"/>
        </a:xfrm>
        <a:prstGeom prst="roundRect">
          <a:avLst>
            <a:gd name="adj" fmla="val 10000"/>
          </a:avLst>
        </a:prstGeom>
        <a:solidFill>
          <a:schemeClr val="accent5">
            <a:lumMod val="60000"/>
            <a:lumOff val="40000"/>
          </a:schemeClr>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just" defTabSz="755650">
            <a:lnSpc>
              <a:spcPct val="90000"/>
            </a:lnSpc>
            <a:spcBef>
              <a:spcPct val="0"/>
            </a:spcBef>
            <a:spcAft>
              <a:spcPct val="35000"/>
            </a:spcAft>
            <a:buNone/>
          </a:pPr>
          <a:r>
            <a:rPr lang="en-US" sz="2000" kern="1200">
              <a:solidFill>
                <a:prstClr val="black"/>
              </a:solidFill>
              <a:latin typeface="Times New Roman" panose="02020603050405020304" pitchFamily="18" charset="0"/>
              <a:ea typeface="+mn-ea"/>
              <a:cs typeface="Times New Roman" panose="02020603050405020304" pitchFamily="18" charset="0"/>
            </a:rPr>
            <a:t>Mình</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có</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highlight>
                <a:srgbClr val="FFFF00"/>
              </a:highlight>
              <a:latin typeface="Times New Roman" panose="02020603050405020304" pitchFamily="18" charset="0"/>
              <a:ea typeface="+mn-ea"/>
              <a:cs typeface="Times New Roman" panose="02020603050405020304" pitchFamily="18" charset="0"/>
            </a:rPr>
            <a:t>trách</a:t>
          </a:r>
          <a:r>
            <a:rPr lang="en-US" sz="2000" kern="1200" dirty="0">
              <a:solidFill>
                <a:prstClr val="black"/>
              </a:solidFill>
              <a:highlight>
                <a:srgbClr val="FFFF00"/>
              </a:highlight>
              <a:latin typeface="Times New Roman" panose="02020603050405020304" pitchFamily="18" charset="0"/>
              <a:ea typeface="+mn-ea"/>
              <a:cs typeface="Times New Roman" panose="02020603050405020304" pitchFamily="18" charset="0"/>
            </a:rPr>
            <a:t> </a:t>
          </a:r>
          <a:r>
            <a:rPr lang="en-US" sz="2000" kern="1200" dirty="0" err="1">
              <a:solidFill>
                <a:prstClr val="black"/>
              </a:solidFill>
              <a:highlight>
                <a:srgbClr val="FFFF00"/>
              </a:highlight>
              <a:latin typeface="Times New Roman" panose="02020603050405020304" pitchFamily="18" charset="0"/>
              <a:ea typeface="+mn-ea"/>
              <a:cs typeface="Times New Roman" panose="02020603050405020304" pitchFamily="18" charset="0"/>
            </a:rPr>
            <a:t>nhiệm</a:t>
          </a:r>
          <a:r>
            <a:rPr lang="en-US" sz="2000" kern="1200" dirty="0">
              <a:solidFill>
                <a:prstClr val="black"/>
              </a:solidFill>
              <a:highlight>
                <a:srgbClr val="FFFF00"/>
              </a:highlight>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với</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bông</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hồng</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của</a:t>
          </a:r>
          <a:r>
            <a:rPr lang="en-US" sz="2000" kern="1200" dirty="0">
              <a:solidFill>
                <a:prstClr val="black"/>
              </a:solidFill>
              <a:latin typeface="Times New Roman" panose="02020603050405020304" pitchFamily="18" charset="0"/>
              <a:ea typeface="+mn-ea"/>
              <a:cs typeface="Times New Roman" panose="02020603050405020304" pitchFamily="18" charset="0"/>
            </a:rPr>
            <a:t> </a:t>
          </a:r>
          <a:r>
            <a:rPr lang="en-US" sz="2000" kern="1200" dirty="0" err="1">
              <a:solidFill>
                <a:prstClr val="black"/>
              </a:solidFill>
              <a:latin typeface="Times New Roman" panose="02020603050405020304" pitchFamily="18" charset="0"/>
              <a:ea typeface="+mn-ea"/>
              <a:cs typeface="Times New Roman" panose="02020603050405020304" pitchFamily="18" charset="0"/>
            </a:rPr>
            <a:t>mình</a:t>
          </a:r>
          <a:endParaRPr lang="en-VN" sz="2000" kern="1200" dirty="0">
            <a:solidFill>
              <a:prstClr val="black"/>
            </a:solidFill>
            <a:latin typeface="Times New Roman" panose="02020603050405020304" pitchFamily="18" charset="0"/>
            <a:ea typeface="+mn-ea"/>
            <a:cs typeface="Times New Roman" panose="02020603050405020304" pitchFamily="18" charset="0"/>
          </a:endParaRPr>
        </a:p>
      </dsp:txBody>
      <dsp:txXfrm>
        <a:off x="6569200" y="1170903"/>
        <a:ext cx="2535433" cy="12294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28D6C4-CBC5-45AB-B5A6-A7A9D582EDC3}" type="datetimeFigureOut">
              <a:rPr lang="zh-CN" altLang="en-US" smtClean="0"/>
              <a:t>2025/9/22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5B6B8B-9E98-48B0-B411-BB22AD0C102B}" type="slidenum">
              <a:rPr lang="zh-CN" altLang="en-US" smtClean="0"/>
              <a:t>‹#›</a:t>
            </a:fld>
            <a:endParaRPr lang="zh-CN" altLang="en-US"/>
          </a:p>
        </p:txBody>
      </p:sp>
    </p:spTree>
    <p:extLst>
      <p:ext uri="{BB962C8B-B14F-4D97-AF65-F5344CB8AC3E}">
        <p14:creationId xmlns:p14="http://schemas.microsoft.com/office/powerpoint/2010/main" val="3815036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gd99e989f3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3" name="Google Shape;813;gd99e989f3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Các em thấy đấy, tình bạn cần được vun đắp bằng sự chân thành, quan tâm, chia sẻ. Hôm nay, chúng ta sẽ đến với một câu chuyện thú vị trong tác phẩm </a:t>
            </a:r>
            <a:r>
              <a:rPr lang="vi-VN" i="1" dirty="0"/>
              <a:t>‘Nếu cậu muốn có một người bạn’</a:t>
            </a:r>
            <a:r>
              <a:rPr lang="vi-VN" dirty="0"/>
              <a:t> để cùng hiểu sâu hơn về ý nghĩa của tình bạn trong cuộc sống.”</a:t>
            </a:r>
            <a:endParaRPr dirty="0"/>
          </a:p>
        </p:txBody>
      </p:sp>
    </p:spTree>
    <p:extLst>
      <p:ext uri="{BB962C8B-B14F-4D97-AF65-F5344CB8AC3E}">
        <p14:creationId xmlns:p14="http://schemas.microsoft.com/office/powerpoint/2010/main" val="1666485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10</a:t>
            </a:fld>
            <a:endParaRPr lang="zh-CN" altLang="en-US"/>
          </a:p>
        </p:txBody>
      </p:sp>
    </p:spTree>
    <p:extLst>
      <p:ext uri="{BB962C8B-B14F-4D97-AF65-F5344CB8AC3E}">
        <p14:creationId xmlns:p14="http://schemas.microsoft.com/office/powerpoint/2010/main" val="446802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lnSpc>
                <a:spcPct val="150000"/>
              </a:lnSpc>
            </a:pPr>
            <a:r>
              <a:rPr lang="en-VN"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Đóng vai làm Hoàng tử bé và Cáo để tự giới thiệu về lai lịch của 2 nhân vật này.</a:t>
            </a:r>
          </a:p>
          <a:p>
            <a:pPr algn="just">
              <a:lnSpc>
                <a:spcPct val="150000"/>
              </a:lnSpc>
            </a:pPr>
            <a:r>
              <a:rPr lang="en-VN"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Hoàng tử bé và cáo đã gặp gỡ nhau trong một tình huống rất đặc biệt. Đó là tình huống nào?</a:t>
            </a:r>
            <a:r>
              <a:rPr lang="en-VN"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50000"/>
              </a:lnSpc>
            </a:pPr>
            <a:r>
              <a:rPr lang="en-VN" sz="18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21-22</a:t>
            </a:r>
            <a:endParaRPr lang="en-VN"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n-GB"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GB"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GB"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thấy</a:t>
            </a:r>
            <a:r>
              <a:rPr lang="en-GB"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GB"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hoàng</a:t>
            </a:r>
            <a:r>
              <a:rPr lang="en-GB"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tử</a:t>
            </a:r>
            <a:r>
              <a:rPr lang="en-GB"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bé</a:t>
            </a:r>
            <a:r>
              <a:rPr lang="en-GB"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GB"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con </a:t>
            </a:r>
            <a:r>
              <a:rPr lang="en-GB" sz="18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cáo</a:t>
            </a:r>
            <a:r>
              <a:rPr lang="en-GB"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GB"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GB"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GB"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kern="1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GB" sz="1800" i="1"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VN"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5E5B6B8B-9E98-48B0-B411-BB22AD0C102B}" type="slidenum">
              <a:rPr lang="zh-CN" altLang="en-US" smtClean="0"/>
              <a:t>11</a:t>
            </a:fld>
            <a:endParaRPr lang="zh-CN" altLang="en-US"/>
          </a:p>
        </p:txBody>
      </p:sp>
    </p:spTree>
    <p:extLst>
      <p:ext uri="{BB962C8B-B14F-4D97-AF65-F5344CB8AC3E}">
        <p14:creationId xmlns:p14="http://schemas.microsoft.com/office/powerpoint/2010/main" val="27728334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Rút</a:t>
            </a:r>
            <a:r>
              <a:rPr lang="en-US" altLang="zh-CN" dirty="0"/>
              <a:t> </a:t>
            </a:r>
            <a:r>
              <a:rPr lang="en-US" altLang="zh-CN" dirty="0" err="1"/>
              <a:t>ra</a:t>
            </a:r>
            <a:r>
              <a:rPr lang="en-US" altLang="zh-CN" dirty="0"/>
              <a:t> </a:t>
            </a:r>
            <a:r>
              <a:rPr lang="en-US" altLang="zh-CN" dirty="0" err="1"/>
              <a:t>kinh</a:t>
            </a:r>
            <a:r>
              <a:rPr lang="en-US" altLang="zh-CN" dirty="0"/>
              <a:t> </a:t>
            </a:r>
            <a:r>
              <a:rPr lang="en-US" altLang="zh-CN" dirty="0" err="1"/>
              <a:t>nghiệm</a:t>
            </a:r>
            <a:r>
              <a:rPr lang="en-US" altLang="zh-CN" dirty="0"/>
              <a:t> </a:t>
            </a:r>
            <a:r>
              <a:rPr lang="en-US" altLang="zh-CN" dirty="0" err="1"/>
              <a:t>gì</a:t>
            </a:r>
            <a:r>
              <a:rPr lang="en-US" altLang="zh-CN" dirty="0"/>
              <a:t> </a:t>
            </a:r>
            <a:r>
              <a:rPr lang="en-US" altLang="zh-CN" dirty="0" err="1"/>
              <a:t>khi</a:t>
            </a:r>
            <a:r>
              <a:rPr lang="en-US" altLang="zh-CN" dirty="0"/>
              <a:t> </a:t>
            </a:r>
            <a:r>
              <a:rPr lang="en-US" altLang="zh-CN" dirty="0" err="1"/>
              <a:t>làm</a:t>
            </a:r>
            <a:r>
              <a:rPr lang="en-US" altLang="zh-CN" dirty="0"/>
              <a:t> </a:t>
            </a:r>
            <a:r>
              <a:rPr lang="en-US" altLang="zh-CN" dirty="0" err="1"/>
              <a:t>quen</a:t>
            </a:r>
            <a:r>
              <a:rPr lang="en-US" altLang="zh-CN" dirty="0"/>
              <a:t> </a:t>
            </a:r>
            <a:r>
              <a:rPr lang="en-US" altLang="zh-CN" dirty="0" err="1"/>
              <a:t>với</a:t>
            </a:r>
            <a:r>
              <a:rPr lang="en-US" altLang="zh-CN" dirty="0"/>
              <a:t> </a:t>
            </a:r>
            <a:r>
              <a:rPr lang="en-US" altLang="zh-CN" dirty="0" err="1"/>
              <a:t>người</a:t>
            </a:r>
            <a:r>
              <a:rPr lang="en-US" altLang="zh-CN" dirty="0"/>
              <a:t> </a:t>
            </a:r>
            <a:r>
              <a:rPr lang="en-US" altLang="zh-CN" dirty="0" err="1"/>
              <a:t>khác</a:t>
            </a:r>
            <a:r>
              <a:rPr lang="en-US" altLang="zh-CN" dirty="0"/>
              <a:t>? (Text to self)</a:t>
            </a:r>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12</a:t>
            </a:fld>
            <a:endParaRPr lang="zh-CN" altLang="en-US"/>
          </a:p>
        </p:txBody>
      </p:sp>
    </p:spTree>
    <p:extLst>
      <p:ext uri="{BB962C8B-B14F-4D97-AF65-F5344CB8AC3E}">
        <p14:creationId xmlns:p14="http://schemas.microsoft.com/office/powerpoint/2010/main" val="3710381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Từ</a:t>
            </a:r>
            <a:r>
              <a:rPr lang="en-US" altLang="zh-CN" dirty="0"/>
              <a:t> </a:t>
            </a:r>
            <a:r>
              <a:rPr lang="en-US" altLang="zh-CN" dirty="0" err="1"/>
              <a:t>cảm</a:t>
            </a:r>
            <a:r>
              <a:rPr lang="en-US" altLang="zh-CN" dirty="0"/>
              <a:t> </a:t>
            </a:r>
            <a:r>
              <a:rPr lang="en-US" altLang="zh-CN" dirty="0" err="1"/>
              <a:t>hoá</a:t>
            </a:r>
            <a:r>
              <a:rPr lang="en-US" altLang="zh-CN" dirty="0"/>
              <a:t> </a:t>
            </a:r>
            <a:r>
              <a:rPr lang="en-US" altLang="zh-CN" dirty="0" err="1"/>
              <a:t>được</a:t>
            </a:r>
            <a:r>
              <a:rPr lang="en-US" altLang="zh-CN" dirty="0"/>
              <a:t> </a:t>
            </a:r>
            <a:r>
              <a:rPr lang="en-US" altLang="zh-CN" dirty="0" err="1"/>
              <a:t>nhắc</a:t>
            </a:r>
            <a:r>
              <a:rPr lang="en-US" altLang="zh-CN" dirty="0"/>
              <a:t> </a:t>
            </a:r>
            <a:r>
              <a:rPr lang="en-US" altLang="zh-CN" dirty="0" err="1"/>
              <a:t>lại</a:t>
            </a:r>
            <a:r>
              <a:rPr lang="en-US" altLang="zh-CN" dirty="0"/>
              <a:t> bao </a:t>
            </a:r>
            <a:r>
              <a:rPr lang="en-US" altLang="zh-CN" dirty="0" err="1"/>
              <a:t>nhiêu</a:t>
            </a:r>
            <a:r>
              <a:rPr lang="en-US" altLang="zh-CN" dirty="0"/>
              <a:t> </a:t>
            </a:r>
            <a:r>
              <a:rPr lang="en-US" altLang="zh-CN" dirty="0" err="1"/>
              <a:t>lần</a:t>
            </a:r>
            <a:r>
              <a:rPr lang="en-US" altLang="zh-CN" dirty="0"/>
              <a:t>? </a:t>
            </a:r>
            <a:r>
              <a:rPr lang="en-US" altLang="zh-CN" dirty="0" err="1"/>
              <a:t>Điều</a:t>
            </a:r>
            <a:r>
              <a:rPr lang="en-US" altLang="zh-CN" dirty="0"/>
              <a:t> </a:t>
            </a:r>
            <a:r>
              <a:rPr lang="en-US" altLang="zh-CN" dirty="0" err="1"/>
              <a:t>kiện</a:t>
            </a:r>
            <a:r>
              <a:rPr lang="en-US" altLang="zh-CN" dirty="0"/>
              <a:t> </a:t>
            </a:r>
            <a:r>
              <a:rPr lang="en-US" altLang="zh-CN" dirty="0" err="1"/>
              <a:t>để</a:t>
            </a:r>
            <a:r>
              <a:rPr lang="en-US" altLang="zh-CN" dirty="0"/>
              <a:t> </a:t>
            </a:r>
            <a:r>
              <a:rPr lang="en-US" altLang="zh-CN" dirty="0" err="1"/>
              <a:t>cảm</a:t>
            </a:r>
            <a:r>
              <a:rPr lang="en-US" altLang="zh-CN" dirty="0"/>
              <a:t> </a:t>
            </a:r>
            <a:r>
              <a:rPr lang="en-US" altLang="zh-CN" dirty="0" err="1"/>
              <a:t>hoá</a:t>
            </a:r>
            <a:r>
              <a:rPr lang="en-US" altLang="zh-CN" dirty="0"/>
              <a:t> </a:t>
            </a:r>
            <a:r>
              <a:rPr lang="en-US" altLang="zh-CN" dirty="0" err="1"/>
              <a:t>là</a:t>
            </a:r>
            <a:r>
              <a:rPr lang="en-US" altLang="zh-CN" dirty="0"/>
              <a:t> </a:t>
            </a:r>
            <a:r>
              <a:rPr lang="en-US" altLang="zh-CN" dirty="0" err="1"/>
              <a:t>gì</a:t>
            </a:r>
            <a:r>
              <a:rPr lang="en-US" altLang="zh-CN" dirty="0"/>
              <a:t>? </a:t>
            </a:r>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13</a:t>
            </a:fld>
            <a:endParaRPr lang="zh-CN" altLang="en-US"/>
          </a:p>
        </p:txBody>
      </p:sp>
    </p:spTree>
    <p:extLst>
      <p:ext uri="{BB962C8B-B14F-4D97-AF65-F5344CB8AC3E}">
        <p14:creationId xmlns:p14="http://schemas.microsoft.com/office/powerpoint/2010/main" val="1345540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14</a:t>
            </a:fld>
            <a:endParaRPr lang="zh-CN" altLang="en-US"/>
          </a:p>
        </p:txBody>
      </p:sp>
    </p:spTree>
    <p:extLst>
      <p:ext uri="{BB962C8B-B14F-4D97-AF65-F5344CB8AC3E}">
        <p14:creationId xmlns:p14="http://schemas.microsoft.com/office/powerpoint/2010/main" val="1843798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15</a:t>
            </a:fld>
            <a:endParaRPr lang="zh-CN" altLang="en-US"/>
          </a:p>
        </p:txBody>
      </p:sp>
    </p:spTree>
    <p:extLst>
      <p:ext uri="{BB962C8B-B14F-4D97-AF65-F5344CB8AC3E}">
        <p14:creationId xmlns:p14="http://schemas.microsoft.com/office/powerpoint/2010/main" val="1291198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VN" b="1" dirty="0"/>
              <a:t>Đáng nhẽ nếu biết có tâm trạng buồn như vậy, Cáo có nên kết bạn với Hoàng tử bé không? </a:t>
            </a:r>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16</a:t>
            </a:fld>
            <a:endParaRPr lang="zh-CN" altLang="en-US"/>
          </a:p>
        </p:txBody>
      </p:sp>
    </p:spTree>
    <p:extLst>
      <p:ext uri="{BB962C8B-B14F-4D97-AF65-F5344CB8AC3E}">
        <p14:creationId xmlns:p14="http://schemas.microsoft.com/office/powerpoint/2010/main" val="23733800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17</a:t>
            </a:fld>
            <a:endParaRPr lang="zh-CN" altLang="en-US"/>
          </a:p>
        </p:txBody>
      </p:sp>
    </p:spTree>
    <p:extLst>
      <p:ext uri="{BB962C8B-B14F-4D97-AF65-F5344CB8AC3E}">
        <p14:creationId xmlns:p14="http://schemas.microsoft.com/office/powerpoint/2010/main" val="3542584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18</a:t>
            </a:fld>
            <a:endParaRPr lang="zh-CN" altLang="en-US"/>
          </a:p>
        </p:txBody>
      </p:sp>
    </p:spTree>
    <p:extLst>
      <p:ext uri="{BB962C8B-B14F-4D97-AF65-F5344CB8AC3E}">
        <p14:creationId xmlns:p14="http://schemas.microsoft.com/office/powerpoint/2010/main" val="3342977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19</a:t>
            </a:fld>
            <a:endParaRPr lang="zh-CN" altLang="en-US"/>
          </a:p>
        </p:txBody>
      </p:sp>
    </p:spTree>
    <p:extLst>
      <p:ext uri="{BB962C8B-B14F-4D97-AF65-F5344CB8AC3E}">
        <p14:creationId xmlns:p14="http://schemas.microsoft.com/office/powerpoint/2010/main" val="2342166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2</a:t>
            </a:fld>
            <a:endParaRPr lang="zh-CN" altLang="en-US"/>
          </a:p>
        </p:txBody>
      </p:sp>
    </p:spTree>
    <p:extLst>
      <p:ext uri="{BB962C8B-B14F-4D97-AF65-F5344CB8AC3E}">
        <p14:creationId xmlns:p14="http://schemas.microsoft.com/office/powerpoint/2010/main" val="3751207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20</a:t>
            </a:fld>
            <a:endParaRPr lang="zh-CN" altLang="en-US"/>
          </a:p>
        </p:txBody>
      </p:sp>
    </p:spTree>
    <p:extLst>
      <p:ext uri="{BB962C8B-B14F-4D97-AF65-F5344CB8AC3E}">
        <p14:creationId xmlns:p14="http://schemas.microsoft.com/office/powerpoint/2010/main" val="5067119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21</a:t>
            </a:fld>
            <a:endParaRPr lang="zh-CN" altLang="en-US"/>
          </a:p>
        </p:txBody>
      </p:sp>
    </p:spTree>
    <p:extLst>
      <p:ext uri="{BB962C8B-B14F-4D97-AF65-F5344CB8AC3E}">
        <p14:creationId xmlns:p14="http://schemas.microsoft.com/office/powerpoint/2010/main" val="4241730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22</a:t>
            </a:fld>
            <a:endParaRPr lang="zh-CN" altLang="en-US"/>
          </a:p>
        </p:txBody>
      </p:sp>
    </p:spTree>
    <p:extLst>
      <p:ext uri="{BB962C8B-B14F-4D97-AF65-F5344CB8AC3E}">
        <p14:creationId xmlns:p14="http://schemas.microsoft.com/office/powerpoint/2010/main" val="27707188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24</a:t>
            </a:fld>
            <a:endParaRPr lang="zh-CN" altLang="en-US"/>
          </a:p>
        </p:txBody>
      </p:sp>
    </p:spTree>
    <p:extLst>
      <p:ext uri="{BB962C8B-B14F-4D97-AF65-F5344CB8AC3E}">
        <p14:creationId xmlns:p14="http://schemas.microsoft.com/office/powerpoint/2010/main" val="2607751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25</a:t>
            </a:fld>
            <a:endParaRPr lang="zh-CN" altLang="en-US"/>
          </a:p>
        </p:txBody>
      </p:sp>
    </p:spTree>
    <p:extLst>
      <p:ext uri="{BB962C8B-B14F-4D97-AF65-F5344CB8AC3E}">
        <p14:creationId xmlns:p14="http://schemas.microsoft.com/office/powerpoint/2010/main" val="2031943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26</a:t>
            </a:fld>
            <a:endParaRPr lang="zh-CN" altLang="en-US"/>
          </a:p>
        </p:txBody>
      </p:sp>
    </p:spTree>
    <p:extLst>
      <p:ext uri="{BB962C8B-B14F-4D97-AF65-F5344CB8AC3E}">
        <p14:creationId xmlns:p14="http://schemas.microsoft.com/office/powerpoint/2010/main" val="2082211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3</a:t>
            </a:fld>
            <a:endParaRPr lang="zh-CN" altLang="en-US"/>
          </a:p>
        </p:txBody>
      </p:sp>
    </p:spTree>
    <p:extLst>
      <p:ext uri="{BB962C8B-B14F-4D97-AF65-F5344CB8AC3E}">
        <p14:creationId xmlns:p14="http://schemas.microsoft.com/office/powerpoint/2010/main" val="2476467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4</a:t>
            </a:fld>
            <a:endParaRPr lang="zh-CN" altLang="en-US"/>
          </a:p>
        </p:txBody>
      </p:sp>
    </p:spTree>
    <p:extLst>
      <p:ext uri="{BB962C8B-B14F-4D97-AF65-F5344CB8AC3E}">
        <p14:creationId xmlns:p14="http://schemas.microsoft.com/office/powerpoint/2010/main" val="1535143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B6B8B-9E98-48B0-B411-BB22AD0C102B}" type="slidenum">
              <a:rPr lang="zh-CN" altLang="en-US" smtClean="0"/>
              <a:t>5</a:t>
            </a:fld>
            <a:endParaRPr lang="zh-CN" altLang="en-US"/>
          </a:p>
        </p:txBody>
      </p:sp>
    </p:spTree>
    <p:extLst>
      <p:ext uri="{BB962C8B-B14F-4D97-AF65-F5344CB8AC3E}">
        <p14:creationId xmlns:p14="http://schemas.microsoft.com/office/powerpoint/2010/main" val="4056487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B6B8B-9E98-48B0-B411-BB22AD0C102B}" type="slidenum">
              <a:rPr lang="zh-CN" altLang="en-US" smtClean="0"/>
              <a:t>6</a:t>
            </a:fld>
            <a:endParaRPr lang="zh-CN" altLang="en-US"/>
          </a:p>
        </p:txBody>
      </p:sp>
    </p:spTree>
    <p:extLst>
      <p:ext uri="{BB962C8B-B14F-4D97-AF65-F5344CB8AC3E}">
        <p14:creationId xmlns:p14="http://schemas.microsoft.com/office/powerpoint/2010/main" val="2503977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5B6B8B-9E98-48B0-B411-BB22AD0C102B}" type="slidenum">
              <a:rPr lang="zh-CN" altLang="en-US" smtClean="0"/>
              <a:t>7</a:t>
            </a:fld>
            <a:endParaRPr lang="zh-CN" altLang="en-US"/>
          </a:p>
        </p:txBody>
      </p:sp>
    </p:spTree>
    <p:extLst>
      <p:ext uri="{BB962C8B-B14F-4D97-AF65-F5344CB8AC3E}">
        <p14:creationId xmlns:p14="http://schemas.microsoft.com/office/powerpoint/2010/main" val="3507020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E5B6B8B-9E98-48B0-B411-BB22AD0C102B}" type="slidenum">
              <a:rPr lang="zh-CN" altLang="en-US" smtClean="0"/>
              <a:t>8</a:t>
            </a:fld>
            <a:endParaRPr lang="zh-CN" altLang="en-US"/>
          </a:p>
        </p:txBody>
      </p:sp>
    </p:spTree>
    <p:extLst>
      <p:ext uri="{BB962C8B-B14F-4D97-AF65-F5344CB8AC3E}">
        <p14:creationId xmlns:p14="http://schemas.microsoft.com/office/powerpoint/2010/main" val="2005935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E5B6B8B-9E98-48B0-B411-BB22AD0C102B}" type="slidenum">
              <a:rPr lang="zh-CN" altLang="en-US" smtClean="0"/>
              <a:t>9</a:t>
            </a:fld>
            <a:endParaRPr lang="zh-CN" altLang="en-US"/>
          </a:p>
        </p:txBody>
      </p:sp>
    </p:spTree>
    <p:extLst>
      <p:ext uri="{BB962C8B-B14F-4D97-AF65-F5344CB8AC3E}">
        <p14:creationId xmlns:p14="http://schemas.microsoft.com/office/powerpoint/2010/main" val="3215056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2025/9/22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2025/9/22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2025/9/22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720000" y="1517775"/>
            <a:ext cx="4316700" cy="14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5200"/>
              <a:buNone/>
              <a:defRPr sz="60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6575" y="3174225"/>
            <a:ext cx="4323600" cy="451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900">
                <a:solidFill>
                  <a:srgbClr val="9D6ED3"/>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p:nvPr/>
        </p:nvSpPr>
        <p:spPr>
          <a:xfrm>
            <a:off x="3842395"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1887808" y="42166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732308" y="760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 name="Google Shape;15;p2"/>
          <p:cNvSpPr/>
          <p:nvPr/>
        </p:nvSpPr>
        <p:spPr>
          <a:xfrm>
            <a:off x="7705895" y="9254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 name="Google Shape;16;p2"/>
          <p:cNvSpPr/>
          <p:nvPr/>
        </p:nvSpPr>
        <p:spPr>
          <a:xfrm>
            <a:off x="4332145" y="40270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983570" y="45087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 name="Google Shape;18;p2"/>
          <p:cNvSpPr/>
          <p:nvPr/>
        </p:nvSpPr>
        <p:spPr>
          <a:xfrm>
            <a:off x="6785570" y="4452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 name="Google Shape;19;p2"/>
          <p:cNvSpPr/>
          <p:nvPr/>
        </p:nvSpPr>
        <p:spPr>
          <a:xfrm rot="198691">
            <a:off x="2911605" y="3935940"/>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2"/>
          <p:cNvSpPr/>
          <p:nvPr/>
        </p:nvSpPr>
        <p:spPr>
          <a:xfrm rot="-4032455">
            <a:off x="2158744" y="325151"/>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 name="Google Shape;21;p2"/>
          <p:cNvSpPr/>
          <p:nvPr/>
        </p:nvSpPr>
        <p:spPr>
          <a:xfrm rot="5400000">
            <a:off x="498726" y="3237703"/>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2" name="Google Shape;22;p2"/>
          <p:cNvSpPr/>
          <p:nvPr/>
        </p:nvSpPr>
        <p:spPr>
          <a:xfrm rot="5400000">
            <a:off x="724088" y="4851032"/>
            <a:ext cx="157625" cy="112888"/>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rot="5400000">
            <a:off x="6323736" y="1404132"/>
            <a:ext cx="104048"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 name="Google Shape;24;p2"/>
          <p:cNvSpPr/>
          <p:nvPr/>
        </p:nvSpPr>
        <p:spPr>
          <a:xfrm rot="684164">
            <a:off x="3188272" y="93446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rgbClr val="A0DA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 name="Google Shape;25;p2"/>
          <p:cNvSpPr/>
          <p:nvPr/>
        </p:nvSpPr>
        <p:spPr>
          <a:xfrm rot="1746969">
            <a:off x="1761996" y="949785"/>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 name="Google Shape;26;p2"/>
          <p:cNvSpPr/>
          <p:nvPr/>
        </p:nvSpPr>
        <p:spPr>
          <a:xfrm rot="684164">
            <a:off x="8497547" y="51031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 name="Google Shape;27;p2"/>
          <p:cNvSpPr/>
          <p:nvPr/>
        </p:nvSpPr>
        <p:spPr>
          <a:xfrm>
            <a:off x="7659345" y="43888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 name="Google Shape;28;p2"/>
          <p:cNvSpPr/>
          <p:nvPr/>
        </p:nvSpPr>
        <p:spPr>
          <a:xfrm rot="5400000">
            <a:off x="8078551" y="3937478"/>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2"/>
          <p:cNvSpPr/>
          <p:nvPr/>
        </p:nvSpPr>
        <p:spPr>
          <a:xfrm rot="198691">
            <a:off x="5522455" y="1777865"/>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28493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
          <p:cNvSpPr txBox="1">
            <a:spLocks noGrp="1"/>
          </p:cNvSpPr>
          <p:nvPr>
            <p:ph type="title"/>
          </p:nvPr>
        </p:nvSpPr>
        <p:spPr>
          <a:xfrm>
            <a:off x="1695050" y="2332025"/>
            <a:ext cx="5754000" cy="1076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2" name="Google Shape;32;p3"/>
          <p:cNvSpPr txBox="1">
            <a:spLocks noGrp="1"/>
          </p:cNvSpPr>
          <p:nvPr>
            <p:ph type="title" idx="2" hasCustomPrompt="1"/>
          </p:nvPr>
        </p:nvSpPr>
        <p:spPr>
          <a:xfrm>
            <a:off x="3999171" y="1261625"/>
            <a:ext cx="11310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accent5"/>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3" name="Google Shape;33;p3"/>
          <p:cNvSpPr txBox="1">
            <a:spLocks noGrp="1"/>
          </p:cNvSpPr>
          <p:nvPr>
            <p:ph type="subTitle" idx="1"/>
          </p:nvPr>
        </p:nvSpPr>
        <p:spPr>
          <a:xfrm>
            <a:off x="3153150" y="3360775"/>
            <a:ext cx="28377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 name="Google Shape;34;p3"/>
          <p:cNvSpPr/>
          <p:nvPr/>
        </p:nvSpPr>
        <p:spPr>
          <a:xfrm flipH="1">
            <a:off x="2894668"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35;p3"/>
          <p:cNvSpPr/>
          <p:nvPr/>
        </p:nvSpPr>
        <p:spPr>
          <a:xfrm flipH="1">
            <a:off x="60439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36;p3"/>
          <p:cNvSpPr/>
          <p:nvPr/>
        </p:nvSpPr>
        <p:spPr>
          <a:xfrm rot="-5400000" flipH="1">
            <a:off x="1750747" y="6548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37;p3"/>
          <p:cNvSpPr/>
          <p:nvPr/>
        </p:nvSpPr>
        <p:spPr>
          <a:xfrm rot="-1747020" flipH="1">
            <a:off x="8000963" y="209706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38;p3"/>
          <p:cNvSpPr/>
          <p:nvPr/>
        </p:nvSpPr>
        <p:spPr>
          <a:xfrm rot="-5400000" flipH="1">
            <a:off x="8363053" y="3102328"/>
            <a:ext cx="95099" cy="740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39;p3"/>
          <p:cNvSpPr/>
          <p:nvPr/>
        </p:nvSpPr>
        <p:spPr>
          <a:xfrm rot="-198679" flipH="1">
            <a:off x="6576127" y="389809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40;p3"/>
          <p:cNvSpPr/>
          <p:nvPr/>
        </p:nvSpPr>
        <p:spPr>
          <a:xfrm rot="-684224" flipH="1">
            <a:off x="3229850" y="4149316"/>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41;p3"/>
          <p:cNvSpPr/>
          <p:nvPr/>
        </p:nvSpPr>
        <p:spPr>
          <a:xfrm rot="-5400000" flipH="1">
            <a:off x="8181217" y="4350032"/>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42;p3"/>
          <p:cNvSpPr/>
          <p:nvPr/>
        </p:nvSpPr>
        <p:spPr>
          <a:xfrm rot="4032399" flipH="1">
            <a:off x="6670694" y="4772727"/>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43;p3"/>
          <p:cNvSpPr/>
          <p:nvPr/>
        </p:nvSpPr>
        <p:spPr>
          <a:xfrm flipH="1">
            <a:off x="1223074"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44;p3"/>
          <p:cNvSpPr/>
          <p:nvPr/>
        </p:nvSpPr>
        <p:spPr>
          <a:xfrm flipH="1">
            <a:off x="7580958" y="13729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45;p3"/>
          <p:cNvSpPr/>
          <p:nvPr/>
        </p:nvSpPr>
        <p:spPr>
          <a:xfrm flipH="1">
            <a:off x="2175303" y="1419838"/>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46;p3"/>
          <p:cNvSpPr/>
          <p:nvPr/>
        </p:nvSpPr>
        <p:spPr>
          <a:xfrm flipH="1">
            <a:off x="360003" y="19405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3"/>
          <p:cNvSpPr/>
          <p:nvPr/>
        </p:nvSpPr>
        <p:spPr>
          <a:xfrm flipH="1">
            <a:off x="931993" y="2809750"/>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8" name="Google Shape;48;p3"/>
          <p:cNvPicPr preferRelativeResize="0"/>
          <p:nvPr/>
        </p:nvPicPr>
        <p:blipFill>
          <a:blip r:embed="rId2">
            <a:alphaModFix/>
          </a:blip>
          <a:stretch>
            <a:fillRect/>
          </a:stretch>
        </p:blipFill>
        <p:spPr>
          <a:xfrm rot="5400000">
            <a:off x="-2712" y="2722382"/>
            <a:ext cx="2423823" cy="2418413"/>
          </a:xfrm>
          <a:prstGeom prst="rect">
            <a:avLst/>
          </a:prstGeom>
          <a:noFill/>
          <a:ln>
            <a:noFill/>
          </a:ln>
        </p:spPr>
      </p:pic>
      <p:pic>
        <p:nvPicPr>
          <p:cNvPr id="49" name="Google Shape;49;p3"/>
          <p:cNvPicPr preferRelativeResize="0"/>
          <p:nvPr/>
        </p:nvPicPr>
        <p:blipFill>
          <a:blip r:embed="rId2">
            <a:alphaModFix/>
          </a:blip>
          <a:stretch>
            <a:fillRect/>
          </a:stretch>
        </p:blipFill>
        <p:spPr>
          <a:xfrm rot="-5400000">
            <a:off x="6722888" y="2707"/>
            <a:ext cx="2423823" cy="2418413"/>
          </a:xfrm>
          <a:prstGeom prst="rect">
            <a:avLst/>
          </a:prstGeom>
          <a:noFill/>
          <a:ln>
            <a:noFill/>
          </a:ln>
        </p:spPr>
      </p:pic>
      <p:pic>
        <p:nvPicPr>
          <p:cNvPr id="50" name="Google Shape;50;p3"/>
          <p:cNvPicPr preferRelativeResize="0"/>
          <p:nvPr/>
        </p:nvPicPr>
        <p:blipFill>
          <a:blip r:embed="rId3">
            <a:alphaModFix/>
          </a:blip>
          <a:stretch>
            <a:fillRect/>
          </a:stretch>
        </p:blipFill>
        <p:spPr>
          <a:xfrm>
            <a:off x="-277300" y="540000"/>
            <a:ext cx="1345050" cy="915000"/>
          </a:xfrm>
          <a:prstGeom prst="rect">
            <a:avLst/>
          </a:prstGeom>
          <a:noFill/>
          <a:ln>
            <a:noFill/>
          </a:ln>
        </p:spPr>
      </p:pic>
      <p:pic>
        <p:nvPicPr>
          <p:cNvPr id="51" name="Google Shape;51;p3"/>
          <p:cNvPicPr preferRelativeResize="0"/>
          <p:nvPr/>
        </p:nvPicPr>
        <p:blipFill>
          <a:blip r:embed="rId4">
            <a:alphaModFix/>
          </a:blip>
          <a:stretch>
            <a:fillRect/>
          </a:stretch>
        </p:blipFill>
        <p:spPr>
          <a:xfrm>
            <a:off x="7272925" y="3502325"/>
            <a:ext cx="2302150" cy="1101175"/>
          </a:xfrm>
          <a:prstGeom prst="rect">
            <a:avLst/>
          </a:prstGeom>
          <a:noFill/>
          <a:ln>
            <a:noFill/>
          </a:ln>
        </p:spPr>
      </p:pic>
    </p:spTree>
    <p:extLst>
      <p:ext uri="{BB962C8B-B14F-4D97-AF65-F5344CB8AC3E}">
        <p14:creationId xmlns:p14="http://schemas.microsoft.com/office/powerpoint/2010/main" val="1815772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2"/>
        <p:cNvGrpSpPr/>
        <p:nvPr/>
      </p:nvGrpSpPr>
      <p:grpSpPr>
        <a:xfrm>
          <a:off x="0" y="0"/>
          <a:ext cx="0" cy="0"/>
          <a:chOff x="0" y="0"/>
          <a:chExt cx="0" cy="0"/>
        </a:xfrm>
      </p:grpSpPr>
      <p:pic>
        <p:nvPicPr>
          <p:cNvPr id="53" name="Google Shape;53;p4"/>
          <p:cNvPicPr preferRelativeResize="0"/>
          <p:nvPr/>
        </p:nvPicPr>
        <p:blipFill>
          <a:blip r:embed="rId2">
            <a:alphaModFix/>
          </a:blip>
          <a:stretch>
            <a:fillRect/>
          </a:stretch>
        </p:blipFill>
        <p:spPr>
          <a:xfrm>
            <a:off x="7943077" y="-1333209"/>
            <a:ext cx="996200" cy="2186035"/>
          </a:xfrm>
          <a:prstGeom prst="rect">
            <a:avLst/>
          </a:prstGeom>
          <a:noFill/>
          <a:ln>
            <a:noFill/>
          </a:ln>
        </p:spPr>
      </p:pic>
      <p:sp>
        <p:nvSpPr>
          <p:cNvPr id="54" name="Google Shape;54;p4"/>
          <p:cNvSpPr txBox="1">
            <a:spLocks noGrp="1"/>
          </p:cNvSpPr>
          <p:nvPr>
            <p:ph type="body" idx="1"/>
          </p:nvPr>
        </p:nvSpPr>
        <p:spPr>
          <a:xfrm>
            <a:off x="720000" y="1152475"/>
            <a:ext cx="7704000" cy="3450900"/>
          </a:xfrm>
          <a:prstGeom prst="rect">
            <a:avLst/>
          </a:prstGeom>
          <a:noFill/>
        </p:spPr>
        <p:txBody>
          <a:bodyPr spcFirstLastPara="1" wrap="square" lIns="91425" tIns="91425" rIns="91425" bIns="91425" anchor="ctr" anchorCtr="0">
            <a:noAutofit/>
          </a:bodyPr>
          <a:lstStyle>
            <a:lvl1pPr marL="457200" lvl="0" indent="-317500">
              <a:spcBef>
                <a:spcPts val="0"/>
              </a:spcBef>
              <a:spcAft>
                <a:spcPts val="0"/>
              </a:spcAft>
              <a:buSzPts val="1400"/>
              <a:buFont typeface="Hind"/>
              <a:buChar char="●"/>
              <a:defRPr sz="1200"/>
            </a:lvl1pPr>
            <a:lvl2pPr marL="914400" lvl="1" indent="-317500">
              <a:spcBef>
                <a:spcPts val="0"/>
              </a:spcBef>
              <a:spcAft>
                <a:spcPts val="0"/>
              </a:spcAft>
              <a:buClr>
                <a:schemeClr val="accent4"/>
              </a:buClr>
              <a:buSzPts val="1400"/>
              <a:buFont typeface="Hind"/>
              <a:buChar char="○"/>
              <a:defRPr/>
            </a:lvl2pPr>
            <a:lvl3pPr marL="1371600" lvl="2" indent="-317500">
              <a:spcBef>
                <a:spcPts val="0"/>
              </a:spcBef>
              <a:spcAft>
                <a:spcPts val="0"/>
              </a:spcAft>
              <a:buClr>
                <a:schemeClr val="accent4"/>
              </a:buClr>
              <a:buSzPts val="1400"/>
              <a:buFont typeface="Hind"/>
              <a:buChar char="■"/>
              <a:defRPr/>
            </a:lvl3pPr>
            <a:lvl4pPr marL="1828800" lvl="3" indent="-317500">
              <a:spcBef>
                <a:spcPts val="0"/>
              </a:spcBef>
              <a:spcAft>
                <a:spcPts val="0"/>
              </a:spcAft>
              <a:buClr>
                <a:schemeClr val="accent4"/>
              </a:buClr>
              <a:buSzPts val="1400"/>
              <a:buFont typeface="Hind"/>
              <a:buChar char="●"/>
              <a:defRPr/>
            </a:lvl4pPr>
            <a:lvl5pPr marL="2286000" lvl="4" indent="-317500">
              <a:spcBef>
                <a:spcPts val="0"/>
              </a:spcBef>
              <a:spcAft>
                <a:spcPts val="0"/>
              </a:spcAft>
              <a:buClr>
                <a:schemeClr val="accent4"/>
              </a:buClr>
              <a:buSzPts val="1400"/>
              <a:buFont typeface="Hind"/>
              <a:buChar char="○"/>
              <a:defRPr/>
            </a:lvl5pPr>
            <a:lvl6pPr marL="2743200" lvl="5" indent="-317500">
              <a:spcBef>
                <a:spcPts val="0"/>
              </a:spcBef>
              <a:spcAft>
                <a:spcPts val="0"/>
              </a:spcAft>
              <a:buClr>
                <a:schemeClr val="accent4"/>
              </a:buClr>
              <a:buSzPts val="1400"/>
              <a:buFont typeface="Hind"/>
              <a:buChar char="■"/>
              <a:defRPr/>
            </a:lvl6pPr>
            <a:lvl7pPr marL="3200400" lvl="6" indent="-317500">
              <a:spcBef>
                <a:spcPts val="0"/>
              </a:spcBef>
              <a:spcAft>
                <a:spcPts val="0"/>
              </a:spcAft>
              <a:buClr>
                <a:schemeClr val="accent4"/>
              </a:buClr>
              <a:buSzPts val="1400"/>
              <a:buFont typeface="Hind"/>
              <a:buChar char="●"/>
              <a:defRPr/>
            </a:lvl7pPr>
            <a:lvl8pPr marL="3657600" lvl="7" indent="-317500">
              <a:spcBef>
                <a:spcPts val="0"/>
              </a:spcBef>
              <a:spcAft>
                <a:spcPts val="0"/>
              </a:spcAft>
              <a:buClr>
                <a:schemeClr val="accent4"/>
              </a:buClr>
              <a:buSzPts val="1400"/>
              <a:buFont typeface="Hind"/>
              <a:buChar char="○"/>
              <a:defRPr/>
            </a:lvl8pPr>
            <a:lvl9pPr marL="4114800" lvl="8" indent="-317500">
              <a:spcBef>
                <a:spcPts val="0"/>
              </a:spcBef>
              <a:spcAft>
                <a:spcPts val="0"/>
              </a:spcAft>
              <a:buClr>
                <a:schemeClr val="accent4"/>
              </a:buClr>
              <a:buSzPts val="1400"/>
              <a:buFont typeface="Hind"/>
              <a:buChar char="■"/>
              <a:defRPr/>
            </a:lvl9pPr>
          </a:lstStyle>
          <a:p>
            <a:endParaRPr/>
          </a:p>
        </p:txBody>
      </p:sp>
      <p:sp>
        <p:nvSpPr>
          <p:cNvPr id="55" name="Google Shape;55;p4"/>
          <p:cNvSpPr/>
          <p:nvPr/>
        </p:nvSpPr>
        <p:spPr>
          <a:xfrm rot="5400000">
            <a:off x="6916369" y="4746327"/>
            <a:ext cx="155696" cy="695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4"/>
          <p:cNvSpPr/>
          <p:nvPr/>
        </p:nvSpPr>
        <p:spPr>
          <a:xfrm rot="5400000">
            <a:off x="8608572" y="4222422"/>
            <a:ext cx="97672" cy="140962"/>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57;p4"/>
          <p:cNvSpPr/>
          <p:nvPr/>
        </p:nvSpPr>
        <p:spPr>
          <a:xfrm>
            <a:off x="8331237" y="24244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58;p4"/>
          <p:cNvSpPr/>
          <p:nvPr/>
        </p:nvSpPr>
        <p:spPr>
          <a:xfrm>
            <a:off x="7343800" y="598088"/>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59" name="Google Shape;59;p4"/>
          <p:cNvPicPr preferRelativeResize="0"/>
          <p:nvPr/>
        </p:nvPicPr>
        <p:blipFill>
          <a:blip r:embed="rId3">
            <a:alphaModFix/>
          </a:blip>
          <a:stretch>
            <a:fillRect/>
          </a:stretch>
        </p:blipFill>
        <p:spPr>
          <a:xfrm>
            <a:off x="7775093" y="266118"/>
            <a:ext cx="1253250" cy="852550"/>
          </a:xfrm>
          <a:prstGeom prst="rect">
            <a:avLst/>
          </a:prstGeom>
          <a:noFill/>
          <a:ln>
            <a:noFill/>
          </a:ln>
        </p:spPr>
      </p:pic>
      <p:sp>
        <p:nvSpPr>
          <p:cNvPr id="60" name="Google Shape;60;p4"/>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1" name="Google Shape;61;p4"/>
          <p:cNvSpPr/>
          <p:nvPr/>
        </p:nvSpPr>
        <p:spPr>
          <a:xfrm rot="4058146">
            <a:off x="8643413" y="1733363"/>
            <a:ext cx="139357" cy="102103"/>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4"/>
          <p:cNvSpPr/>
          <p:nvPr/>
        </p:nvSpPr>
        <p:spPr>
          <a:xfrm rot="5400000" flipH="1">
            <a:off x="8089570" y="4554360"/>
            <a:ext cx="99894" cy="98293"/>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65223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3"/>
        <p:cNvGrpSpPr/>
        <p:nvPr/>
      </p:nvGrpSpPr>
      <p:grpSpPr>
        <a:xfrm>
          <a:off x="0" y="0"/>
          <a:ext cx="0" cy="0"/>
          <a:chOff x="0" y="0"/>
          <a:chExt cx="0" cy="0"/>
        </a:xfrm>
      </p:grpSpPr>
      <p:sp>
        <p:nvSpPr>
          <p:cNvPr id="64" name="Google Shape;64;p5"/>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65" name="Google Shape;65;p5"/>
          <p:cNvSpPr txBox="1">
            <a:spLocks noGrp="1"/>
          </p:cNvSpPr>
          <p:nvPr>
            <p:ph type="subTitle" idx="1"/>
          </p:nvPr>
        </p:nvSpPr>
        <p:spPr>
          <a:xfrm>
            <a:off x="1409875" y="3831550"/>
            <a:ext cx="2802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 name="Google Shape;66;p5"/>
          <p:cNvSpPr txBox="1">
            <a:spLocks noGrp="1"/>
          </p:cNvSpPr>
          <p:nvPr>
            <p:ph type="subTitle" idx="2"/>
          </p:nvPr>
        </p:nvSpPr>
        <p:spPr>
          <a:xfrm>
            <a:off x="4932074" y="3831550"/>
            <a:ext cx="28020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7" name="Google Shape;67;p5"/>
          <p:cNvSpPr txBox="1">
            <a:spLocks noGrp="1"/>
          </p:cNvSpPr>
          <p:nvPr>
            <p:ph type="subTitle" idx="3"/>
          </p:nvPr>
        </p:nvSpPr>
        <p:spPr>
          <a:xfrm>
            <a:off x="1409875" y="3486150"/>
            <a:ext cx="2802000" cy="44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68" name="Google Shape;68;p5"/>
          <p:cNvSpPr txBox="1">
            <a:spLocks noGrp="1"/>
          </p:cNvSpPr>
          <p:nvPr>
            <p:ph type="subTitle" idx="4"/>
          </p:nvPr>
        </p:nvSpPr>
        <p:spPr>
          <a:xfrm>
            <a:off x="4932074" y="3486150"/>
            <a:ext cx="2802000" cy="44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000"/>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a:endParaRPr/>
          </a:p>
        </p:txBody>
      </p:sp>
      <p:sp>
        <p:nvSpPr>
          <p:cNvPr id="69" name="Google Shape;69;p5"/>
          <p:cNvSpPr/>
          <p:nvPr/>
        </p:nvSpPr>
        <p:spPr>
          <a:xfrm rot="-4032455">
            <a:off x="3570119" y="4772726"/>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5"/>
          <p:cNvSpPr/>
          <p:nvPr/>
        </p:nvSpPr>
        <p:spPr>
          <a:xfrm rot="5400000">
            <a:off x="494101" y="3140053"/>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5"/>
          <p:cNvSpPr/>
          <p:nvPr/>
        </p:nvSpPr>
        <p:spPr>
          <a:xfrm rot="5400000">
            <a:off x="697638" y="4155607"/>
            <a:ext cx="157625" cy="112888"/>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5"/>
          <p:cNvSpPr/>
          <p:nvPr/>
        </p:nvSpPr>
        <p:spPr>
          <a:xfrm rot="5400000">
            <a:off x="7833236" y="448620"/>
            <a:ext cx="104048"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73" name="Google Shape;73;p5"/>
          <p:cNvPicPr preferRelativeResize="0"/>
          <p:nvPr/>
        </p:nvPicPr>
        <p:blipFill>
          <a:blip r:embed="rId2">
            <a:alphaModFix/>
          </a:blip>
          <a:stretch>
            <a:fillRect/>
          </a:stretch>
        </p:blipFill>
        <p:spPr>
          <a:xfrm rot="7199991">
            <a:off x="-832922" y="126423"/>
            <a:ext cx="2749146" cy="1298134"/>
          </a:xfrm>
          <a:prstGeom prst="rect">
            <a:avLst/>
          </a:prstGeom>
          <a:noFill/>
          <a:ln>
            <a:noFill/>
          </a:ln>
        </p:spPr>
      </p:pic>
      <p:pic>
        <p:nvPicPr>
          <p:cNvPr id="74" name="Google Shape;74;p5"/>
          <p:cNvPicPr preferRelativeResize="0"/>
          <p:nvPr/>
        </p:nvPicPr>
        <p:blipFill>
          <a:blip r:embed="rId2">
            <a:alphaModFix/>
          </a:blip>
          <a:stretch>
            <a:fillRect/>
          </a:stretch>
        </p:blipFill>
        <p:spPr>
          <a:xfrm rot="-2700008">
            <a:off x="7440203" y="3692549"/>
            <a:ext cx="2749146" cy="1298134"/>
          </a:xfrm>
          <a:prstGeom prst="rect">
            <a:avLst/>
          </a:prstGeom>
          <a:noFill/>
          <a:ln>
            <a:noFill/>
          </a:ln>
        </p:spPr>
      </p:pic>
      <p:sp>
        <p:nvSpPr>
          <p:cNvPr id="75" name="Google Shape;75;p5"/>
          <p:cNvSpPr/>
          <p:nvPr/>
        </p:nvSpPr>
        <p:spPr>
          <a:xfrm>
            <a:off x="8570426" y="968940"/>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5"/>
          <p:cNvSpPr/>
          <p:nvPr/>
        </p:nvSpPr>
        <p:spPr>
          <a:xfrm>
            <a:off x="8202208" y="15350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5"/>
          <p:cNvSpPr/>
          <p:nvPr/>
        </p:nvSpPr>
        <p:spPr>
          <a:xfrm rot="1746969">
            <a:off x="7977821" y="2773210"/>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5"/>
          <p:cNvSpPr/>
          <p:nvPr/>
        </p:nvSpPr>
        <p:spPr>
          <a:xfrm>
            <a:off x="869033" y="22152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39075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9"/>
        <p:cNvGrpSpPr/>
        <p:nvPr/>
      </p:nvGrpSpPr>
      <p:grpSpPr>
        <a:xfrm>
          <a:off x="0" y="0"/>
          <a:ext cx="0" cy="0"/>
          <a:chOff x="0" y="0"/>
          <a:chExt cx="0" cy="0"/>
        </a:xfrm>
      </p:grpSpPr>
      <p:pic>
        <p:nvPicPr>
          <p:cNvPr id="80" name="Google Shape;80;p6"/>
          <p:cNvPicPr preferRelativeResize="0"/>
          <p:nvPr/>
        </p:nvPicPr>
        <p:blipFill>
          <a:blip r:embed="rId2">
            <a:alphaModFix/>
          </a:blip>
          <a:stretch>
            <a:fillRect/>
          </a:stretch>
        </p:blipFill>
        <p:spPr>
          <a:xfrm rot="7204250">
            <a:off x="-53162" y="-566074"/>
            <a:ext cx="652100" cy="2018550"/>
          </a:xfrm>
          <a:prstGeom prst="rect">
            <a:avLst/>
          </a:prstGeom>
          <a:noFill/>
          <a:ln>
            <a:noFill/>
          </a:ln>
        </p:spPr>
      </p:pic>
      <p:pic>
        <p:nvPicPr>
          <p:cNvPr id="81" name="Google Shape;81;p6"/>
          <p:cNvPicPr preferRelativeResize="0"/>
          <p:nvPr/>
        </p:nvPicPr>
        <p:blipFill>
          <a:blip r:embed="rId3">
            <a:alphaModFix/>
          </a:blip>
          <a:stretch>
            <a:fillRect/>
          </a:stretch>
        </p:blipFill>
        <p:spPr>
          <a:xfrm>
            <a:off x="140788" y="290838"/>
            <a:ext cx="1233875" cy="839375"/>
          </a:xfrm>
          <a:prstGeom prst="rect">
            <a:avLst/>
          </a:prstGeom>
          <a:noFill/>
          <a:ln>
            <a:noFill/>
          </a:ln>
        </p:spPr>
      </p:pic>
      <p:sp>
        <p:nvSpPr>
          <p:cNvPr id="82" name="Google Shape;82;p6"/>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83" name="Google Shape;83;p6"/>
          <p:cNvGrpSpPr/>
          <p:nvPr/>
        </p:nvGrpSpPr>
        <p:grpSpPr>
          <a:xfrm rot="5400000">
            <a:off x="2236318" y="-1742866"/>
            <a:ext cx="4783948" cy="8447828"/>
            <a:chOff x="463599" y="-1667091"/>
            <a:chExt cx="3663615" cy="6469466"/>
          </a:xfrm>
        </p:grpSpPr>
        <p:sp>
          <p:nvSpPr>
            <p:cNvPr id="84" name="Google Shape;84;p6"/>
            <p:cNvSpPr/>
            <p:nvPr/>
          </p:nvSpPr>
          <p:spPr>
            <a:xfrm rot="-5201321">
              <a:off x="2690723" y="-1678718"/>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6"/>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6"/>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6"/>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6"/>
            <p:cNvSpPr/>
            <p:nvPr/>
          </p:nvSpPr>
          <p:spPr>
            <a:xfrm>
              <a:off x="463599"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6"/>
            <p:cNvSpPr/>
            <p:nvPr/>
          </p:nvSpPr>
          <p:spPr>
            <a:xfrm rot="-4715776">
              <a:off x="3711525" y="-151919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6"/>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6"/>
            <p:cNvSpPr/>
            <p:nvPr/>
          </p:nvSpPr>
          <p:spPr>
            <a:xfrm rot="-3652980">
              <a:off x="161529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2" name="Google Shape;92;p6"/>
          <p:cNvGrpSpPr/>
          <p:nvPr/>
        </p:nvGrpSpPr>
        <p:grpSpPr>
          <a:xfrm>
            <a:off x="8340325" y="336450"/>
            <a:ext cx="415325" cy="478075"/>
            <a:chOff x="-1159325" y="2189850"/>
            <a:chExt cx="415325" cy="478075"/>
          </a:xfrm>
        </p:grpSpPr>
        <p:sp>
          <p:nvSpPr>
            <p:cNvPr id="93" name="Google Shape;93;p6"/>
            <p:cNvSpPr/>
            <p:nvPr/>
          </p:nvSpPr>
          <p:spPr>
            <a:xfrm>
              <a:off x="-853275" y="2518450"/>
              <a:ext cx="109275" cy="149475"/>
            </a:xfrm>
            <a:custGeom>
              <a:avLst/>
              <a:gdLst/>
              <a:ahLst/>
              <a:cxnLst/>
              <a:rect l="l" t="t" r="r" b="b"/>
              <a:pathLst>
                <a:path w="4371" h="5979" extrusionOk="0">
                  <a:moveTo>
                    <a:pt x="1775" y="1"/>
                  </a:moveTo>
                  <a:cubicBezTo>
                    <a:pt x="1752" y="1"/>
                    <a:pt x="1727" y="3"/>
                    <a:pt x="1702" y="7"/>
                  </a:cubicBezTo>
                  <a:cubicBezTo>
                    <a:pt x="1502" y="41"/>
                    <a:pt x="1469" y="241"/>
                    <a:pt x="1502" y="441"/>
                  </a:cubicBezTo>
                  <a:cubicBezTo>
                    <a:pt x="1502" y="508"/>
                    <a:pt x="1502" y="574"/>
                    <a:pt x="1535" y="608"/>
                  </a:cubicBezTo>
                  <a:cubicBezTo>
                    <a:pt x="1602" y="1108"/>
                    <a:pt x="1469" y="1542"/>
                    <a:pt x="1235" y="1942"/>
                  </a:cubicBezTo>
                  <a:cubicBezTo>
                    <a:pt x="1035" y="2342"/>
                    <a:pt x="768" y="2676"/>
                    <a:pt x="334" y="2809"/>
                  </a:cubicBezTo>
                  <a:cubicBezTo>
                    <a:pt x="201" y="2843"/>
                    <a:pt x="134" y="2876"/>
                    <a:pt x="1" y="2909"/>
                  </a:cubicBezTo>
                  <a:cubicBezTo>
                    <a:pt x="34" y="3043"/>
                    <a:pt x="34" y="3143"/>
                    <a:pt x="34" y="3209"/>
                  </a:cubicBezTo>
                  <a:cubicBezTo>
                    <a:pt x="34" y="3543"/>
                    <a:pt x="201" y="3676"/>
                    <a:pt x="535" y="3710"/>
                  </a:cubicBezTo>
                  <a:cubicBezTo>
                    <a:pt x="601" y="3710"/>
                    <a:pt x="635" y="3743"/>
                    <a:pt x="701" y="3743"/>
                  </a:cubicBezTo>
                  <a:cubicBezTo>
                    <a:pt x="1168" y="3777"/>
                    <a:pt x="1469" y="4010"/>
                    <a:pt x="1602" y="4477"/>
                  </a:cubicBezTo>
                  <a:cubicBezTo>
                    <a:pt x="1735" y="4877"/>
                    <a:pt x="1835" y="5278"/>
                    <a:pt x="2002" y="5711"/>
                  </a:cubicBezTo>
                  <a:cubicBezTo>
                    <a:pt x="2036" y="5811"/>
                    <a:pt x="2202" y="5978"/>
                    <a:pt x="2302" y="5978"/>
                  </a:cubicBezTo>
                  <a:cubicBezTo>
                    <a:pt x="2503" y="5978"/>
                    <a:pt x="2703" y="5945"/>
                    <a:pt x="2736" y="5678"/>
                  </a:cubicBezTo>
                  <a:cubicBezTo>
                    <a:pt x="2736" y="5511"/>
                    <a:pt x="2769" y="5344"/>
                    <a:pt x="2769" y="5144"/>
                  </a:cubicBezTo>
                  <a:cubicBezTo>
                    <a:pt x="2803" y="4911"/>
                    <a:pt x="2870" y="4644"/>
                    <a:pt x="2903" y="4377"/>
                  </a:cubicBezTo>
                  <a:cubicBezTo>
                    <a:pt x="2936" y="4244"/>
                    <a:pt x="2970" y="4110"/>
                    <a:pt x="3003" y="3977"/>
                  </a:cubicBezTo>
                  <a:cubicBezTo>
                    <a:pt x="3036" y="3910"/>
                    <a:pt x="3070" y="3843"/>
                    <a:pt x="3103" y="3810"/>
                  </a:cubicBezTo>
                  <a:cubicBezTo>
                    <a:pt x="3070" y="3576"/>
                    <a:pt x="3203" y="3443"/>
                    <a:pt x="3370" y="3310"/>
                  </a:cubicBezTo>
                  <a:lnTo>
                    <a:pt x="3770" y="2909"/>
                  </a:lnTo>
                  <a:cubicBezTo>
                    <a:pt x="3804" y="2742"/>
                    <a:pt x="3870" y="2642"/>
                    <a:pt x="4070" y="2642"/>
                  </a:cubicBezTo>
                  <a:cubicBezTo>
                    <a:pt x="4170" y="2642"/>
                    <a:pt x="4271" y="2576"/>
                    <a:pt x="4371" y="2542"/>
                  </a:cubicBezTo>
                  <a:cubicBezTo>
                    <a:pt x="4337" y="2009"/>
                    <a:pt x="4337" y="1975"/>
                    <a:pt x="3804" y="1942"/>
                  </a:cubicBezTo>
                  <a:cubicBezTo>
                    <a:pt x="3236" y="1909"/>
                    <a:pt x="2836" y="1708"/>
                    <a:pt x="2603" y="1175"/>
                  </a:cubicBezTo>
                  <a:cubicBezTo>
                    <a:pt x="2436" y="874"/>
                    <a:pt x="2302" y="608"/>
                    <a:pt x="2169" y="307"/>
                  </a:cubicBezTo>
                  <a:cubicBezTo>
                    <a:pt x="2081" y="103"/>
                    <a:pt x="1943" y="1"/>
                    <a:pt x="17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6"/>
            <p:cNvSpPr/>
            <p:nvPr/>
          </p:nvSpPr>
          <p:spPr>
            <a:xfrm>
              <a:off x="-759025" y="2582000"/>
              <a:ext cx="15025" cy="9200"/>
            </a:xfrm>
            <a:custGeom>
              <a:avLst/>
              <a:gdLst/>
              <a:ahLst/>
              <a:cxnLst/>
              <a:rect l="l" t="t" r="r" b="b"/>
              <a:pathLst>
                <a:path w="601" h="368" extrusionOk="0">
                  <a:moveTo>
                    <a:pt x="601" y="0"/>
                  </a:moveTo>
                  <a:lnTo>
                    <a:pt x="601" y="0"/>
                  </a:lnTo>
                  <a:cubicBezTo>
                    <a:pt x="501" y="34"/>
                    <a:pt x="400" y="100"/>
                    <a:pt x="300" y="100"/>
                  </a:cubicBezTo>
                  <a:cubicBezTo>
                    <a:pt x="100" y="100"/>
                    <a:pt x="34" y="200"/>
                    <a:pt x="0" y="367"/>
                  </a:cubicBezTo>
                  <a:cubicBezTo>
                    <a:pt x="267" y="334"/>
                    <a:pt x="501" y="301"/>
                    <a:pt x="601" y="0"/>
                  </a:cubicBezTo>
                  <a:close/>
                </a:path>
              </a:pathLst>
            </a:custGeom>
            <a:solidFill>
              <a:srgbClr val="D1AC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6"/>
            <p:cNvSpPr/>
            <p:nvPr/>
          </p:nvSpPr>
          <p:spPr>
            <a:xfrm>
              <a:off x="-776550" y="2601175"/>
              <a:ext cx="10875" cy="12525"/>
            </a:xfrm>
            <a:custGeom>
              <a:avLst/>
              <a:gdLst/>
              <a:ahLst/>
              <a:cxnLst/>
              <a:rect l="l" t="t" r="r" b="b"/>
              <a:pathLst>
                <a:path w="435" h="501" extrusionOk="0">
                  <a:moveTo>
                    <a:pt x="301" y="1"/>
                  </a:moveTo>
                  <a:cubicBezTo>
                    <a:pt x="134" y="134"/>
                    <a:pt x="1" y="267"/>
                    <a:pt x="34" y="501"/>
                  </a:cubicBezTo>
                  <a:lnTo>
                    <a:pt x="434" y="1"/>
                  </a:lnTo>
                  <a:close/>
                </a:path>
              </a:pathLst>
            </a:custGeom>
            <a:solidFill>
              <a:srgbClr val="EADB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6"/>
            <p:cNvSpPr/>
            <p:nvPr/>
          </p:nvSpPr>
          <p:spPr>
            <a:xfrm>
              <a:off x="-769050" y="2591175"/>
              <a:ext cx="10050" cy="10025"/>
            </a:xfrm>
            <a:custGeom>
              <a:avLst/>
              <a:gdLst/>
              <a:ahLst/>
              <a:cxnLst/>
              <a:rect l="l" t="t" r="r" b="b"/>
              <a:pathLst>
                <a:path w="402" h="401" extrusionOk="0">
                  <a:moveTo>
                    <a:pt x="401" y="0"/>
                  </a:moveTo>
                  <a:lnTo>
                    <a:pt x="1" y="401"/>
                  </a:lnTo>
                  <a:lnTo>
                    <a:pt x="134" y="401"/>
                  </a:lnTo>
                  <a:lnTo>
                    <a:pt x="401" y="0"/>
                  </a:lnTo>
                  <a:close/>
                </a:path>
              </a:pathLst>
            </a:custGeom>
            <a:solidFill>
              <a:srgbClr val="DCC0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6"/>
            <p:cNvSpPr/>
            <p:nvPr/>
          </p:nvSpPr>
          <p:spPr>
            <a:xfrm>
              <a:off x="-780725" y="2617850"/>
              <a:ext cx="2525" cy="10025"/>
            </a:xfrm>
            <a:custGeom>
              <a:avLst/>
              <a:gdLst/>
              <a:ahLst/>
              <a:cxnLst/>
              <a:rect l="l" t="t" r="r" b="b"/>
              <a:pathLst>
                <a:path w="101" h="401" extrusionOk="0">
                  <a:moveTo>
                    <a:pt x="1" y="401"/>
                  </a:moveTo>
                  <a:cubicBezTo>
                    <a:pt x="34" y="268"/>
                    <a:pt x="68" y="134"/>
                    <a:pt x="101" y="1"/>
                  </a:cubicBezTo>
                  <a:cubicBezTo>
                    <a:pt x="68" y="134"/>
                    <a:pt x="34" y="268"/>
                    <a:pt x="1" y="401"/>
                  </a:cubicBezTo>
                  <a:close/>
                </a:path>
              </a:pathLst>
            </a:custGeom>
            <a:solidFill>
              <a:srgbClr val="EADB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6"/>
            <p:cNvSpPr/>
            <p:nvPr/>
          </p:nvSpPr>
          <p:spPr>
            <a:xfrm>
              <a:off x="-778225" y="2613675"/>
              <a:ext cx="2550" cy="4200"/>
            </a:xfrm>
            <a:custGeom>
              <a:avLst/>
              <a:gdLst/>
              <a:ahLst/>
              <a:cxnLst/>
              <a:rect l="l" t="t" r="r" b="b"/>
              <a:pathLst>
                <a:path w="102" h="168" extrusionOk="0">
                  <a:moveTo>
                    <a:pt x="1" y="168"/>
                  </a:moveTo>
                  <a:cubicBezTo>
                    <a:pt x="34" y="101"/>
                    <a:pt x="68" y="68"/>
                    <a:pt x="101" y="1"/>
                  </a:cubicBezTo>
                  <a:cubicBezTo>
                    <a:pt x="68" y="68"/>
                    <a:pt x="34" y="101"/>
                    <a:pt x="1" y="168"/>
                  </a:cubicBezTo>
                  <a:close/>
                </a:path>
              </a:pathLst>
            </a:custGeom>
            <a:solidFill>
              <a:srgbClr val="EADB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99" name="Google Shape;99;p6"/>
            <p:cNvGrpSpPr/>
            <p:nvPr/>
          </p:nvGrpSpPr>
          <p:grpSpPr>
            <a:xfrm>
              <a:off x="-1159325" y="2189850"/>
              <a:ext cx="147625" cy="176325"/>
              <a:chOff x="-1159325" y="2189850"/>
              <a:chExt cx="147625" cy="176325"/>
            </a:xfrm>
          </p:grpSpPr>
          <p:sp>
            <p:nvSpPr>
              <p:cNvPr id="100" name="Google Shape;100;p6"/>
              <p:cNvSpPr/>
              <p:nvPr/>
            </p:nvSpPr>
            <p:spPr>
              <a:xfrm>
                <a:off x="-1159325" y="2189850"/>
                <a:ext cx="147625" cy="173675"/>
              </a:xfrm>
              <a:custGeom>
                <a:avLst/>
                <a:gdLst/>
                <a:ahLst/>
                <a:cxnLst/>
                <a:rect l="l" t="t" r="r" b="b"/>
                <a:pathLst>
                  <a:path w="5905" h="6947" extrusionOk="0">
                    <a:moveTo>
                      <a:pt x="2836" y="2177"/>
                    </a:moveTo>
                    <a:cubicBezTo>
                      <a:pt x="2869" y="2177"/>
                      <a:pt x="2869" y="2210"/>
                      <a:pt x="2903" y="2210"/>
                    </a:cubicBezTo>
                    <a:cubicBezTo>
                      <a:pt x="2869" y="2243"/>
                      <a:pt x="2869" y="2277"/>
                      <a:pt x="2869" y="2277"/>
                    </a:cubicBezTo>
                    <a:cubicBezTo>
                      <a:pt x="2836" y="2277"/>
                      <a:pt x="2803" y="2243"/>
                      <a:pt x="2803" y="2243"/>
                    </a:cubicBezTo>
                    <a:cubicBezTo>
                      <a:pt x="2803" y="2210"/>
                      <a:pt x="2836" y="2210"/>
                      <a:pt x="2836" y="2177"/>
                    </a:cubicBezTo>
                    <a:close/>
                    <a:moveTo>
                      <a:pt x="1569" y="3578"/>
                    </a:moveTo>
                    <a:cubicBezTo>
                      <a:pt x="1602" y="3611"/>
                      <a:pt x="1635" y="3611"/>
                      <a:pt x="1702" y="3611"/>
                    </a:cubicBezTo>
                    <a:cubicBezTo>
                      <a:pt x="1669" y="3644"/>
                      <a:pt x="1669" y="3644"/>
                      <a:pt x="1635" y="3678"/>
                    </a:cubicBezTo>
                    <a:cubicBezTo>
                      <a:pt x="1602" y="3711"/>
                      <a:pt x="1535" y="3744"/>
                      <a:pt x="1468" y="3778"/>
                    </a:cubicBezTo>
                    <a:cubicBezTo>
                      <a:pt x="1402" y="3744"/>
                      <a:pt x="1368" y="3711"/>
                      <a:pt x="1235" y="3611"/>
                    </a:cubicBezTo>
                    <a:cubicBezTo>
                      <a:pt x="1402" y="3611"/>
                      <a:pt x="1468" y="3611"/>
                      <a:pt x="1569" y="3578"/>
                    </a:cubicBezTo>
                    <a:close/>
                    <a:moveTo>
                      <a:pt x="2694" y="4515"/>
                    </a:moveTo>
                    <a:cubicBezTo>
                      <a:pt x="2747" y="4515"/>
                      <a:pt x="2797" y="4557"/>
                      <a:pt x="2903" y="4645"/>
                    </a:cubicBezTo>
                    <a:cubicBezTo>
                      <a:pt x="2769" y="4645"/>
                      <a:pt x="2669" y="4612"/>
                      <a:pt x="2503" y="4612"/>
                    </a:cubicBezTo>
                    <a:cubicBezTo>
                      <a:pt x="2597" y="4549"/>
                      <a:pt x="2647" y="4515"/>
                      <a:pt x="2694" y="4515"/>
                    </a:cubicBezTo>
                    <a:close/>
                    <a:moveTo>
                      <a:pt x="2903" y="4645"/>
                    </a:moveTo>
                    <a:lnTo>
                      <a:pt x="2903" y="4645"/>
                    </a:lnTo>
                    <a:cubicBezTo>
                      <a:pt x="2936" y="4678"/>
                      <a:pt x="2970" y="4712"/>
                      <a:pt x="3003" y="4745"/>
                    </a:cubicBezTo>
                    <a:cubicBezTo>
                      <a:pt x="3003" y="4779"/>
                      <a:pt x="3036" y="4812"/>
                      <a:pt x="3070" y="4879"/>
                    </a:cubicBezTo>
                    <a:cubicBezTo>
                      <a:pt x="3036" y="4845"/>
                      <a:pt x="3003" y="4845"/>
                      <a:pt x="3003" y="4845"/>
                    </a:cubicBezTo>
                    <a:cubicBezTo>
                      <a:pt x="2970" y="4779"/>
                      <a:pt x="2936" y="4712"/>
                      <a:pt x="2903" y="4645"/>
                    </a:cubicBezTo>
                    <a:close/>
                    <a:moveTo>
                      <a:pt x="2949" y="1"/>
                    </a:moveTo>
                    <a:cubicBezTo>
                      <a:pt x="2674" y="1"/>
                      <a:pt x="2588" y="99"/>
                      <a:pt x="2503" y="442"/>
                    </a:cubicBezTo>
                    <a:cubicBezTo>
                      <a:pt x="2402" y="842"/>
                      <a:pt x="2336" y="1243"/>
                      <a:pt x="2202" y="1643"/>
                    </a:cubicBezTo>
                    <a:cubicBezTo>
                      <a:pt x="2002" y="2343"/>
                      <a:pt x="1702" y="2977"/>
                      <a:pt x="1001" y="3344"/>
                    </a:cubicBezTo>
                    <a:cubicBezTo>
                      <a:pt x="735" y="3478"/>
                      <a:pt x="468" y="3578"/>
                      <a:pt x="201" y="3744"/>
                    </a:cubicBezTo>
                    <a:cubicBezTo>
                      <a:pt x="134" y="3778"/>
                      <a:pt x="1" y="3878"/>
                      <a:pt x="1" y="3978"/>
                    </a:cubicBezTo>
                    <a:cubicBezTo>
                      <a:pt x="34" y="4078"/>
                      <a:pt x="101" y="4178"/>
                      <a:pt x="201" y="4278"/>
                    </a:cubicBezTo>
                    <a:cubicBezTo>
                      <a:pt x="268" y="4312"/>
                      <a:pt x="368" y="4345"/>
                      <a:pt x="468" y="4345"/>
                    </a:cubicBezTo>
                    <a:cubicBezTo>
                      <a:pt x="868" y="4345"/>
                      <a:pt x="1202" y="4545"/>
                      <a:pt x="1535" y="4712"/>
                    </a:cubicBezTo>
                    <a:cubicBezTo>
                      <a:pt x="2002" y="4945"/>
                      <a:pt x="2302" y="5279"/>
                      <a:pt x="2436" y="5779"/>
                    </a:cubicBezTo>
                    <a:cubicBezTo>
                      <a:pt x="2536" y="6113"/>
                      <a:pt x="2669" y="6446"/>
                      <a:pt x="2803" y="6747"/>
                    </a:cubicBezTo>
                    <a:cubicBezTo>
                      <a:pt x="2970" y="6813"/>
                      <a:pt x="3103" y="6880"/>
                      <a:pt x="3236" y="6947"/>
                    </a:cubicBezTo>
                    <a:cubicBezTo>
                      <a:pt x="3303" y="6847"/>
                      <a:pt x="3437" y="6747"/>
                      <a:pt x="3437" y="6680"/>
                    </a:cubicBezTo>
                    <a:cubicBezTo>
                      <a:pt x="3403" y="6180"/>
                      <a:pt x="3703" y="5813"/>
                      <a:pt x="3837" y="5379"/>
                    </a:cubicBezTo>
                    <a:cubicBezTo>
                      <a:pt x="4037" y="4745"/>
                      <a:pt x="4704" y="4645"/>
                      <a:pt x="5004" y="4178"/>
                    </a:cubicBezTo>
                    <a:cubicBezTo>
                      <a:pt x="5023" y="4179"/>
                      <a:pt x="5040" y="4180"/>
                      <a:pt x="5057" y="4180"/>
                    </a:cubicBezTo>
                    <a:cubicBezTo>
                      <a:pt x="5538" y="4180"/>
                      <a:pt x="5551" y="3734"/>
                      <a:pt x="5905" y="3444"/>
                    </a:cubicBezTo>
                    <a:cubicBezTo>
                      <a:pt x="5605" y="3344"/>
                      <a:pt x="5438" y="3244"/>
                      <a:pt x="5238" y="3211"/>
                    </a:cubicBezTo>
                    <a:cubicBezTo>
                      <a:pt x="4804" y="3144"/>
                      <a:pt x="4504" y="2911"/>
                      <a:pt x="4270" y="2577"/>
                    </a:cubicBezTo>
                    <a:cubicBezTo>
                      <a:pt x="3670" y="1810"/>
                      <a:pt x="3403" y="909"/>
                      <a:pt x="3103" y="8"/>
                    </a:cubicBezTo>
                    <a:cubicBezTo>
                      <a:pt x="3046" y="4"/>
                      <a:pt x="2995" y="1"/>
                      <a:pt x="2949" y="1"/>
                    </a:cubicBezTo>
                    <a:close/>
                  </a:path>
                </a:pathLst>
              </a:custGeom>
              <a:solidFill>
                <a:srgbClr val="FE9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6"/>
              <p:cNvSpPr/>
              <p:nvPr/>
            </p:nvSpPr>
            <p:spPr>
              <a:xfrm>
                <a:off x="-1089275" y="2358500"/>
                <a:ext cx="10875" cy="7675"/>
              </a:xfrm>
              <a:custGeom>
                <a:avLst/>
                <a:gdLst/>
                <a:ahLst/>
                <a:cxnLst/>
                <a:rect l="l" t="t" r="r" b="b"/>
                <a:pathLst>
                  <a:path w="435" h="307" extrusionOk="0">
                    <a:moveTo>
                      <a:pt x="1" y="1"/>
                    </a:moveTo>
                    <a:cubicBezTo>
                      <a:pt x="72" y="120"/>
                      <a:pt x="127" y="307"/>
                      <a:pt x="249" y="307"/>
                    </a:cubicBezTo>
                    <a:cubicBezTo>
                      <a:pt x="298" y="307"/>
                      <a:pt x="358" y="277"/>
                      <a:pt x="434" y="201"/>
                    </a:cubicBezTo>
                    <a:cubicBezTo>
                      <a:pt x="301" y="134"/>
                      <a:pt x="168" y="67"/>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6"/>
              <p:cNvSpPr/>
              <p:nvPr/>
            </p:nvSpPr>
            <p:spPr>
              <a:xfrm>
                <a:off x="-1096775" y="2302725"/>
                <a:ext cx="10025" cy="3275"/>
              </a:xfrm>
              <a:custGeom>
                <a:avLst/>
                <a:gdLst/>
                <a:ahLst/>
                <a:cxnLst/>
                <a:rect l="l" t="t" r="r" b="b"/>
                <a:pathLst>
                  <a:path w="401" h="131" extrusionOk="0">
                    <a:moveTo>
                      <a:pt x="192" y="0"/>
                    </a:moveTo>
                    <a:cubicBezTo>
                      <a:pt x="145" y="0"/>
                      <a:pt x="95" y="34"/>
                      <a:pt x="1" y="97"/>
                    </a:cubicBezTo>
                    <a:cubicBezTo>
                      <a:pt x="167" y="97"/>
                      <a:pt x="267" y="130"/>
                      <a:pt x="401" y="130"/>
                    </a:cubicBezTo>
                    <a:cubicBezTo>
                      <a:pt x="295" y="42"/>
                      <a:pt x="245" y="0"/>
                      <a:pt x="192" y="0"/>
                    </a:cubicBezTo>
                    <a:close/>
                  </a:path>
                </a:pathLst>
              </a:custGeom>
              <a:solidFill>
                <a:srgbClr val="FE9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6"/>
              <p:cNvSpPr/>
              <p:nvPr/>
            </p:nvSpPr>
            <p:spPr>
              <a:xfrm>
                <a:off x="-1128475" y="2279275"/>
                <a:ext cx="8375" cy="5025"/>
              </a:xfrm>
              <a:custGeom>
                <a:avLst/>
                <a:gdLst/>
                <a:ahLst/>
                <a:cxnLst/>
                <a:rect l="l" t="t" r="r" b="b"/>
                <a:pathLst>
                  <a:path w="335" h="201" extrusionOk="0">
                    <a:moveTo>
                      <a:pt x="335" y="1"/>
                    </a:moveTo>
                    <a:cubicBezTo>
                      <a:pt x="234" y="34"/>
                      <a:pt x="168" y="34"/>
                      <a:pt x="1" y="34"/>
                    </a:cubicBezTo>
                    <a:cubicBezTo>
                      <a:pt x="134" y="134"/>
                      <a:pt x="168" y="167"/>
                      <a:pt x="234" y="201"/>
                    </a:cubicBezTo>
                    <a:cubicBezTo>
                      <a:pt x="268" y="167"/>
                      <a:pt x="301" y="134"/>
                      <a:pt x="335" y="101"/>
                    </a:cubicBezTo>
                    <a:cubicBezTo>
                      <a:pt x="335" y="67"/>
                      <a:pt x="335" y="34"/>
                      <a:pt x="335" y="1"/>
                    </a:cubicBezTo>
                    <a:close/>
                  </a:path>
                </a:pathLst>
              </a:custGeom>
              <a:solidFill>
                <a:srgbClr val="FE9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6"/>
              <p:cNvSpPr/>
              <p:nvPr/>
            </p:nvSpPr>
            <p:spPr>
              <a:xfrm>
                <a:off x="-1122625" y="2281775"/>
                <a:ext cx="4200" cy="2525"/>
              </a:xfrm>
              <a:custGeom>
                <a:avLst/>
                <a:gdLst/>
                <a:ahLst/>
                <a:cxnLst/>
                <a:rect l="l" t="t" r="r" b="b"/>
                <a:pathLst>
                  <a:path w="168" h="101" extrusionOk="0">
                    <a:moveTo>
                      <a:pt x="101" y="1"/>
                    </a:moveTo>
                    <a:cubicBezTo>
                      <a:pt x="67" y="34"/>
                      <a:pt x="34" y="67"/>
                      <a:pt x="0" y="101"/>
                    </a:cubicBezTo>
                    <a:cubicBezTo>
                      <a:pt x="67" y="67"/>
                      <a:pt x="134" y="34"/>
                      <a:pt x="167" y="1"/>
                    </a:cubicBezTo>
                    <a:close/>
                  </a:path>
                </a:pathLst>
              </a:custGeom>
              <a:solidFill>
                <a:srgbClr val="FE9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6"/>
              <p:cNvSpPr/>
              <p:nvPr/>
            </p:nvSpPr>
            <p:spPr>
              <a:xfrm>
                <a:off x="-1089275" y="2244250"/>
                <a:ext cx="2525" cy="2525"/>
              </a:xfrm>
              <a:custGeom>
                <a:avLst/>
                <a:gdLst/>
                <a:ahLst/>
                <a:cxnLst/>
                <a:rect l="l" t="t" r="r" b="b"/>
                <a:pathLst>
                  <a:path w="101" h="101" extrusionOk="0">
                    <a:moveTo>
                      <a:pt x="34" y="1"/>
                    </a:moveTo>
                    <a:cubicBezTo>
                      <a:pt x="34" y="34"/>
                      <a:pt x="1" y="34"/>
                      <a:pt x="1" y="67"/>
                    </a:cubicBezTo>
                    <a:cubicBezTo>
                      <a:pt x="1" y="67"/>
                      <a:pt x="34" y="101"/>
                      <a:pt x="67" y="101"/>
                    </a:cubicBezTo>
                    <a:cubicBezTo>
                      <a:pt x="67" y="101"/>
                      <a:pt x="67" y="67"/>
                      <a:pt x="101" y="34"/>
                    </a:cubicBezTo>
                    <a:cubicBezTo>
                      <a:pt x="67" y="34"/>
                      <a:pt x="67" y="1"/>
                      <a:pt x="34" y="1"/>
                    </a:cubicBezTo>
                    <a:close/>
                  </a:path>
                </a:pathLst>
              </a:custGeom>
              <a:solidFill>
                <a:srgbClr val="FE9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6"/>
              <p:cNvSpPr/>
              <p:nvPr/>
            </p:nvSpPr>
            <p:spPr>
              <a:xfrm>
                <a:off x="-1120125" y="2279275"/>
                <a:ext cx="3350" cy="2525"/>
              </a:xfrm>
              <a:custGeom>
                <a:avLst/>
                <a:gdLst/>
                <a:ahLst/>
                <a:cxnLst/>
                <a:rect l="l" t="t" r="r" b="b"/>
                <a:pathLst>
                  <a:path w="134" h="101" extrusionOk="0">
                    <a:moveTo>
                      <a:pt x="1" y="1"/>
                    </a:moveTo>
                    <a:cubicBezTo>
                      <a:pt x="1" y="34"/>
                      <a:pt x="1" y="67"/>
                      <a:pt x="1" y="101"/>
                    </a:cubicBezTo>
                    <a:lnTo>
                      <a:pt x="67" y="101"/>
                    </a:lnTo>
                    <a:cubicBezTo>
                      <a:pt x="101" y="67"/>
                      <a:pt x="101" y="67"/>
                      <a:pt x="134" y="34"/>
                    </a:cubicBezTo>
                    <a:cubicBezTo>
                      <a:pt x="67" y="34"/>
                      <a:pt x="34" y="34"/>
                      <a:pt x="1" y="1"/>
                    </a:cubicBezTo>
                    <a:close/>
                  </a:path>
                </a:pathLst>
              </a:custGeom>
              <a:solidFill>
                <a:srgbClr val="FE9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6"/>
              <p:cNvSpPr/>
              <p:nvPr/>
            </p:nvSpPr>
            <p:spPr>
              <a:xfrm>
                <a:off x="-1084275" y="2308475"/>
                <a:ext cx="1700" cy="3350"/>
              </a:xfrm>
              <a:custGeom>
                <a:avLst/>
                <a:gdLst/>
                <a:ahLst/>
                <a:cxnLst/>
                <a:rect l="l" t="t" r="r" b="b"/>
                <a:pathLst>
                  <a:path w="68" h="134" extrusionOk="0">
                    <a:moveTo>
                      <a:pt x="1" y="0"/>
                    </a:moveTo>
                    <a:cubicBezTo>
                      <a:pt x="1" y="34"/>
                      <a:pt x="1" y="67"/>
                      <a:pt x="1" y="100"/>
                    </a:cubicBezTo>
                    <a:cubicBezTo>
                      <a:pt x="1" y="100"/>
                      <a:pt x="34" y="100"/>
                      <a:pt x="68" y="134"/>
                    </a:cubicBezTo>
                    <a:cubicBezTo>
                      <a:pt x="34" y="67"/>
                      <a:pt x="1" y="34"/>
                      <a:pt x="1" y="0"/>
                    </a:cubicBezTo>
                    <a:close/>
                  </a:path>
                </a:pathLst>
              </a:custGeom>
              <a:solidFill>
                <a:srgbClr val="FE9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6"/>
              <p:cNvSpPr/>
              <p:nvPr/>
            </p:nvSpPr>
            <p:spPr>
              <a:xfrm>
                <a:off x="-1086775" y="2305975"/>
                <a:ext cx="2525" cy="5025"/>
              </a:xfrm>
              <a:custGeom>
                <a:avLst/>
                <a:gdLst/>
                <a:ahLst/>
                <a:cxnLst/>
                <a:rect l="l" t="t" r="r" b="b"/>
                <a:pathLst>
                  <a:path w="101" h="201" extrusionOk="0">
                    <a:moveTo>
                      <a:pt x="1" y="0"/>
                    </a:moveTo>
                    <a:cubicBezTo>
                      <a:pt x="34" y="67"/>
                      <a:pt x="68" y="134"/>
                      <a:pt x="101" y="200"/>
                    </a:cubicBezTo>
                    <a:cubicBezTo>
                      <a:pt x="101" y="167"/>
                      <a:pt x="101" y="134"/>
                      <a:pt x="101" y="100"/>
                    </a:cubicBezTo>
                    <a:cubicBezTo>
                      <a:pt x="68" y="67"/>
                      <a:pt x="34" y="33"/>
                      <a:pt x="1" y="0"/>
                    </a:cubicBezTo>
                    <a:close/>
                  </a:path>
                </a:pathLst>
              </a:custGeom>
              <a:solidFill>
                <a:srgbClr val="FE9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9" name="Google Shape;109;p6"/>
            <p:cNvGrpSpPr/>
            <p:nvPr/>
          </p:nvGrpSpPr>
          <p:grpSpPr>
            <a:xfrm>
              <a:off x="-951675" y="2298350"/>
              <a:ext cx="114275" cy="142100"/>
              <a:chOff x="-951675" y="2298350"/>
              <a:chExt cx="114275" cy="142100"/>
            </a:xfrm>
          </p:grpSpPr>
          <p:sp>
            <p:nvSpPr>
              <p:cNvPr id="110" name="Google Shape;110;p6"/>
              <p:cNvSpPr/>
              <p:nvPr/>
            </p:nvSpPr>
            <p:spPr>
              <a:xfrm>
                <a:off x="-951675" y="2298350"/>
                <a:ext cx="114275" cy="142100"/>
              </a:xfrm>
              <a:custGeom>
                <a:avLst/>
                <a:gdLst/>
                <a:ahLst/>
                <a:cxnLst/>
                <a:rect l="l" t="t" r="r" b="b"/>
                <a:pathLst>
                  <a:path w="4571" h="5684" extrusionOk="0">
                    <a:moveTo>
                      <a:pt x="2069" y="1539"/>
                    </a:moveTo>
                    <a:cubicBezTo>
                      <a:pt x="2102" y="1573"/>
                      <a:pt x="2102" y="1573"/>
                      <a:pt x="2102" y="1573"/>
                    </a:cubicBezTo>
                    <a:cubicBezTo>
                      <a:pt x="2069" y="1606"/>
                      <a:pt x="2069" y="1606"/>
                      <a:pt x="2035" y="1606"/>
                    </a:cubicBezTo>
                    <a:lnTo>
                      <a:pt x="2002" y="1606"/>
                    </a:lnTo>
                    <a:cubicBezTo>
                      <a:pt x="2035" y="1573"/>
                      <a:pt x="2035" y="1573"/>
                      <a:pt x="2069" y="1539"/>
                    </a:cubicBezTo>
                    <a:close/>
                    <a:moveTo>
                      <a:pt x="1001" y="2807"/>
                    </a:moveTo>
                    <a:cubicBezTo>
                      <a:pt x="1001" y="2807"/>
                      <a:pt x="1035" y="2840"/>
                      <a:pt x="1035" y="2874"/>
                    </a:cubicBezTo>
                    <a:cubicBezTo>
                      <a:pt x="1001" y="2907"/>
                      <a:pt x="968" y="2907"/>
                      <a:pt x="935" y="2940"/>
                    </a:cubicBezTo>
                    <a:cubicBezTo>
                      <a:pt x="935" y="2907"/>
                      <a:pt x="901" y="2874"/>
                      <a:pt x="935" y="2840"/>
                    </a:cubicBezTo>
                    <a:cubicBezTo>
                      <a:pt x="935" y="2840"/>
                      <a:pt x="968" y="2807"/>
                      <a:pt x="1001" y="2807"/>
                    </a:cubicBezTo>
                    <a:close/>
                    <a:moveTo>
                      <a:pt x="2067" y="1"/>
                    </a:moveTo>
                    <a:cubicBezTo>
                      <a:pt x="2047" y="1"/>
                      <a:pt x="2025" y="2"/>
                      <a:pt x="2002" y="5"/>
                    </a:cubicBezTo>
                    <a:cubicBezTo>
                      <a:pt x="1802" y="5"/>
                      <a:pt x="1769" y="172"/>
                      <a:pt x="1735" y="372"/>
                    </a:cubicBezTo>
                    <a:cubicBezTo>
                      <a:pt x="1602" y="1172"/>
                      <a:pt x="1368" y="1940"/>
                      <a:pt x="668" y="2507"/>
                    </a:cubicBezTo>
                    <a:cubicBezTo>
                      <a:pt x="568" y="2573"/>
                      <a:pt x="468" y="2707"/>
                      <a:pt x="368" y="2807"/>
                    </a:cubicBezTo>
                    <a:cubicBezTo>
                      <a:pt x="1" y="3207"/>
                      <a:pt x="67" y="3441"/>
                      <a:pt x="568" y="3607"/>
                    </a:cubicBezTo>
                    <a:cubicBezTo>
                      <a:pt x="1202" y="3841"/>
                      <a:pt x="1702" y="4175"/>
                      <a:pt x="1902" y="4875"/>
                    </a:cubicBezTo>
                    <a:cubicBezTo>
                      <a:pt x="1969" y="5109"/>
                      <a:pt x="2102" y="5309"/>
                      <a:pt x="2236" y="5509"/>
                    </a:cubicBezTo>
                    <a:cubicBezTo>
                      <a:pt x="2302" y="5626"/>
                      <a:pt x="2402" y="5684"/>
                      <a:pt x="2502" y="5684"/>
                    </a:cubicBezTo>
                    <a:cubicBezTo>
                      <a:pt x="2603" y="5684"/>
                      <a:pt x="2703" y="5626"/>
                      <a:pt x="2769" y="5509"/>
                    </a:cubicBezTo>
                    <a:cubicBezTo>
                      <a:pt x="2869" y="5409"/>
                      <a:pt x="2869" y="5242"/>
                      <a:pt x="2903" y="5109"/>
                    </a:cubicBezTo>
                    <a:cubicBezTo>
                      <a:pt x="3003" y="4775"/>
                      <a:pt x="3103" y="4441"/>
                      <a:pt x="3170" y="4108"/>
                    </a:cubicBezTo>
                    <a:cubicBezTo>
                      <a:pt x="3236" y="3974"/>
                      <a:pt x="3236" y="3841"/>
                      <a:pt x="3270" y="3741"/>
                    </a:cubicBezTo>
                    <a:cubicBezTo>
                      <a:pt x="3670" y="3407"/>
                      <a:pt x="4070" y="3107"/>
                      <a:pt x="4471" y="2774"/>
                    </a:cubicBezTo>
                    <a:cubicBezTo>
                      <a:pt x="4537" y="2707"/>
                      <a:pt x="4537" y="2573"/>
                      <a:pt x="4571" y="2440"/>
                    </a:cubicBezTo>
                    <a:cubicBezTo>
                      <a:pt x="4237" y="2273"/>
                      <a:pt x="3970" y="2040"/>
                      <a:pt x="3637" y="1940"/>
                    </a:cubicBezTo>
                    <a:cubicBezTo>
                      <a:pt x="3203" y="1806"/>
                      <a:pt x="2903" y="1606"/>
                      <a:pt x="2736" y="1206"/>
                    </a:cubicBezTo>
                    <a:cubicBezTo>
                      <a:pt x="2603" y="939"/>
                      <a:pt x="2536" y="605"/>
                      <a:pt x="2436" y="305"/>
                    </a:cubicBezTo>
                    <a:cubicBezTo>
                      <a:pt x="2344" y="153"/>
                      <a:pt x="2281" y="1"/>
                      <a:pt x="20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6"/>
              <p:cNvSpPr/>
              <p:nvPr/>
            </p:nvSpPr>
            <p:spPr>
              <a:xfrm>
                <a:off x="-929150" y="2368500"/>
                <a:ext cx="3350" cy="3375"/>
              </a:xfrm>
              <a:custGeom>
                <a:avLst/>
                <a:gdLst/>
                <a:ahLst/>
                <a:cxnLst/>
                <a:rect l="l" t="t" r="r" b="b"/>
                <a:pathLst>
                  <a:path w="134" h="135" extrusionOk="0">
                    <a:moveTo>
                      <a:pt x="100" y="1"/>
                    </a:moveTo>
                    <a:cubicBezTo>
                      <a:pt x="67" y="1"/>
                      <a:pt x="34" y="34"/>
                      <a:pt x="34" y="34"/>
                    </a:cubicBezTo>
                    <a:cubicBezTo>
                      <a:pt x="0" y="68"/>
                      <a:pt x="34" y="101"/>
                      <a:pt x="34" y="134"/>
                    </a:cubicBezTo>
                    <a:cubicBezTo>
                      <a:pt x="67" y="101"/>
                      <a:pt x="100" y="101"/>
                      <a:pt x="134" y="68"/>
                    </a:cubicBezTo>
                    <a:cubicBezTo>
                      <a:pt x="134" y="34"/>
                      <a:pt x="100" y="1"/>
                      <a:pt x="100" y="1"/>
                    </a:cubicBezTo>
                    <a:close/>
                  </a:path>
                </a:pathLst>
              </a:custGeom>
              <a:solidFill>
                <a:srgbClr val="ED08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6"/>
              <p:cNvSpPr/>
              <p:nvPr/>
            </p:nvSpPr>
            <p:spPr>
              <a:xfrm>
                <a:off x="-901625" y="2336825"/>
                <a:ext cx="2525" cy="1700"/>
              </a:xfrm>
              <a:custGeom>
                <a:avLst/>
                <a:gdLst/>
                <a:ahLst/>
                <a:cxnLst/>
                <a:rect l="l" t="t" r="r" b="b"/>
                <a:pathLst>
                  <a:path w="101" h="68" extrusionOk="0">
                    <a:moveTo>
                      <a:pt x="67" y="0"/>
                    </a:moveTo>
                    <a:cubicBezTo>
                      <a:pt x="33" y="34"/>
                      <a:pt x="33" y="34"/>
                      <a:pt x="0" y="67"/>
                    </a:cubicBezTo>
                    <a:lnTo>
                      <a:pt x="33" y="67"/>
                    </a:lnTo>
                    <a:cubicBezTo>
                      <a:pt x="67" y="67"/>
                      <a:pt x="67" y="67"/>
                      <a:pt x="100" y="34"/>
                    </a:cubicBezTo>
                    <a:cubicBezTo>
                      <a:pt x="100" y="34"/>
                      <a:pt x="100" y="34"/>
                      <a:pt x="67" y="0"/>
                    </a:cubicBezTo>
                    <a:close/>
                  </a:path>
                </a:pathLst>
              </a:custGeom>
              <a:solidFill>
                <a:srgbClr val="ED08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180029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3"/>
        <p:cNvGrpSpPr/>
        <p:nvPr/>
      </p:nvGrpSpPr>
      <p:grpSpPr>
        <a:xfrm>
          <a:off x="0" y="0"/>
          <a:ext cx="0" cy="0"/>
          <a:chOff x="0" y="0"/>
          <a:chExt cx="0" cy="0"/>
        </a:xfrm>
      </p:grpSpPr>
      <p:pic>
        <p:nvPicPr>
          <p:cNvPr id="114" name="Google Shape;114;p7"/>
          <p:cNvPicPr preferRelativeResize="0"/>
          <p:nvPr/>
        </p:nvPicPr>
        <p:blipFill>
          <a:blip r:embed="rId2">
            <a:alphaModFix/>
          </a:blip>
          <a:stretch>
            <a:fillRect/>
          </a:stretch>
        </p:blipFill>
        <p:spPr>
          <a:xfrm>
            <a:off x="3274153" y="-9024"/>
            <a:ext cx="5868483" cy="5143501"/>
          </a:xfrm>
          <a:prstGeom prst="rect">
            <a:avLst/>
          </a:prstGeom>
          <a:noFill/>
          <a:ln>
            <a:noFill/>
          </a:ln>
        </p:spPr>
      </p:pic>
      <p:sp>
        <p:nvSpPr>
          <p:cNvPr id="115" name="Google Shape;115;p7"/>
          <p:cNvSpPr txBox="1">
            <a:spLocks noGrp="1"/>
          </p:cNvSpPr>
          <p:nvPr>
            <p:ph type="title"/>
          </p:nvPr>
        </p:nvSpPr>
        <p:spPr>
          <a:xfrm>
            <a:off x="720000" y="1079821"/>
            <a:ext cx="4577700" cy="743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6" name="Google Shape;116;p7"/>
          <p:cNvSpPr txBox="1">
            <a:spLocks noGrp="1"/>
          </p:cNvSpPr>
          <p:nvPr>
            <p:ph type="body" idx="1"/>
          </p:nvPr>
        </p:nvSpPr>
        <p:spPr>
          <a:xfrm>
            <a:off x="720000" y="1823525"/>
            <a:ext cx="3146100" cy="2574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1150" rtl="0">
              <a:spcBef>
                <a:spcPts val="0"/>
              </a:spcBef>
              <a:spcAft>
                <a:spcPts val="0"/>
              </a:spcAft>
              <a:buSzPts val="1300"/>
              <a:buChar char="■"/>
              <a:defRPr sz="1300"/>
            </a:lvl3pPr>
            <a:lvl4pPr marL="1828800" lvl="3" indent="-311150" rtl="0">
              <a:spcBef>
                <a:spcPts val="0"/>
              </a:spcBef>
              <a:spcAft>
                <a:spcPts val="0"/>
              </a:spcAft>
              <a:buSzPts val="1300"/>
              <a:buChar char="●"/>
              <a:defRPr sz="1300"/>
            </a:lvl4pPr>
            <a:lvl5pPr marL="2286000" lvl="4" indent="-311150" rtl="0">
              <a:spcBef>
                <a:spcPts val="0"/>
              </a:spcBef>
              <a:spcAft>
                <a:spcPts val="0"/>
              </a:spcAft>
              <a:buSzPts val="1300"/>
              <a:buChar char="○"/>
              <a:defRPr sz="1300"/>
            </a:lvl5pPr>
            <a:lvl6pPr marL="2743200" lvl="5" indent="-311150" rtl="0">
              <a:spcBef>
                <a:spcPts val="0"/>
              </a:spcBef>
              <a:spcAft>
                <a:spcPts val="0"/>
              </a:spcAft>
              <a:buSzPts val="1300"/>
              <a:buChar char="■"/>
              <a:defRPr sz="1300"/>
            </a:lvl6pPr>
            <a:lvl7pPr marL="3200400" lvl="6" indent="-311150" rtl="0">
              <a:spcBef>
                <a:spcPts val="0"/>
              </a:spcBef>
              <a:spcAft>
                <a:spcPts val="0"/>
              </a:spcAft>
              <a:buSzPts val="1300"/>
              <a:buChar char="●"/>
              <a:defRPr sz="1300"/>
            </a:lvl7pPr>
            <a:lvl8pPr marL="3657600" lvl="7" indent="-311150" rtl="0">
              <a:spcBef>
                <a:spcPts val="0"/>
              </a:spcBef>
              <a:spcAft>
                <a:spcPts val="0"/>
              </a:spcAft>
              <a:buSzPts val="1300"/>
              <a:buChar char="○"/>
              <a:defRPr sz="1300"/>
            </a:lvl8pPr>
            <a:lvl9pPr marL="4114800" lvl="8" indent="-311150" rtl="0">
              <a:spcBef>
                <a:spcPts val="0"/>
              </a:spcBef>
              <a:spcAft>
                <a:spcPts val="0"/>
              </a:spcAft>
              <a:buSzPts val="1300"/>
              <a:buChar char="■"/>
              <a:defRPr sz="1300"/>
            </a:lvl9pPr>
          </a:lstStyle>
          <a:p>
            <a:endParaRPr/>
          </a:p>
        </p:txBody>
      </p:sp>
      <p:sp>
        <p:nvSpPr>
          <p:cNvPr id="117" name="Google Shape;117;p7"/>
          <p:cNvSpPr/>
          <p:nvPr/>
        </p:nvSpPr>
        <p:spPr>
          <a:xfrm rot="198679">
            <a:off x="4141430" y="3579265"/>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7"/>
          <p:cNvSpPr/>
          <p:nvPr/>
        </p:nvSpPr>
        <p:spPr>
          <a:xfrm rot="-4032455">
            <a:off x="1907594" y="4657576"/>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7"/>
          <p:cNvSpPr/>
          <p:nvPr/>
        </p:nvSpPr>
        <p:spPr>
          <a:xfrm rot="5400000">
            <a:off x="411352" y="3102328"/>
            <a:ext cx="95099" cy="740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7"/>
          <p:cNvSpPr/>
          <p:nvPr/>
        </p:nvSpPr>
        <p:spPr>
          <a:xfrm rot="5400000">
            <a:off x="530664" y="4350032"/>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7"/>
          <p:cNvSpPr/>
          <p:nvPr/>
        </p:nvSpPr>
        <p:spPr>
          <a:xfrm rot="5400000">
            <a:off x="7014712" y="6548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7"/>
          <p:cNvSpPr/>
          <p:nvPr/>
        </p:nvSpPr>
        <p:spPr>
          <a:xfrm rot="684224">
            <a:off x="4413496" y="168216"/>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7"/>
          <p:cNvSpPr/>
          <p:nvPr/>
        </p:nvSpPr>
        <p:spPr>
          <a:xfrm rot="5400000">
            <a:off x="3177015" y="4604204"/>
            <a:ext cx="1929" cy="3911"/>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7"/>
          <p:cNvSpPr/>
          <p:nvPr/>
        </p:nvSpPr>
        <p:spPr>
          <a:xfrm rot="1747020">
            <a:off x="487495" y="128231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7"/>
          <p:cNvSpPr/>
          <p:nvPr/>
        </p:nvSpPr>
        <p:spPr>
          <a:xfrm>
            <a:off x="26844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26" name="Google Shape;126;p7"/>
          <p:cNvPicPr preferRelativeResize="0"/>
          <p:nvPr/>
        </p:nvPicPr>
        <p:blipFill>
          <a:blip r:embed="rId3">
            <a:alphaModFix/>
          </a:blip>
          <a:stretch>
            <a:fillRect/>
          </a:stretch>
        </p:blipFill>
        <p:spPr>
          <a:xfrm>
            <a:off x="-594553" y="-504924"/>
            <a:ext cx="1957203" cy="1331400"/>
          </a:xfrm>
          <a:prstGeom prst="rect">
            <a:avLst/>
          </a:prstGeom>
          <a:noFill/>
          <a:ln>
            <a:noFill/>
          </a:ln>
        </p:spPr>
      </p:pic>
    </p:spTree>
    <p:extLst>
      <p:ext uri="{BB962C8B-B14F-4D97-AF65-F5344CB8AC3E}">
        <p14:creationId xmlns:p14="http://schemas.microsoft.com/office/powerpoint/2010/main" val="29640786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7"/>
        <p:cNvGrpSpPr/>
        <p:nvPr/>
      </p:nvGrpSpPr>
      <p:grpSpPr>
        <a:xfrm>
          <a:off x="0" y="0"/>
          <a:ext cx="0" cy="0"/>
          <a:chOff x="0" y="0"/>
          <a:chExt cx="0" cy="0"/>
        </a:xfrm>
      </p:grpSpPr>
      <p:pic>
        <p:nvPicPr>
          <p:cNvPr id="128" name="Google Shape;128;p8"/>
          <p:cNvPicPr preferRelativeResize="0"/>
          <p:nvPr/>
        </p:nvPicPr>
        <p:blipFill>
          <a:blip r:embed="rId2">
            <a:alphaModFix/>
          </a:blip>
          <a:stretch>
            <a:fillRect/>
          </a:stretch>
        </p:blipFill>
        <p:spPr>
          <a:xfrm>
            <a:off x="7200850" y="-634350"/>
            <a:ext cx="2173509" cy="1478525"/>
          </a:xfrm>
          <a:prstGeom prst="rect">
            <a:avLst/>
          </a:prstGeom>
          <a:noFill/>
          <a:ln>
            <a:noFill/>
          </a:ln>
        </p:spPr>
      </p:pic>
      <p:pic>
        <p:nvPicPr>
          <p:cNvPr id="129" name="Google Shape;129;p8"/>
          <p:cNvPicPr preferRelativeResize="0"/>
          <p:nvPr/>
        </p:nvPicPr>
        <p:blipFill>
          <a:blip r:embed="rId2">
            <a:alphaModFix/>
          </a:blip>
          <a:stretch>
            <a:fillRect/>
          </a:stretch>
        </p:blipFill>
        <p:spPr>
          <a:xfrm>
            <a:off x="5484714" y="3582622"/>
            <a:ext cx="1500740" cy="1020875"/>
          </a:xfrm>
          <a:prstGeom prst="rect">
            <a:avLst/>
          </a:prstGeom>
          <a:noFill/>
          <a:ln>
            <a:noFill/>
          </a:ln>
        </p:spPr>
      </p:pic>
      <p:pic>
        <p:nvPicPr>
          <p:cNvPr id="130" name="Google Shape;130;p8"/>
          <p:cNvPicPr preferRelativeResize="0"/>
          <p:nvPr/>
        </p:nvPicPr>
        <p:blipFill>
          <a:blip r:embed="rId3">
            <a:alphaModFix/>
          </a:blip>
          <a:stretch>
            <a:fillRect/>
          </a:stretch>
        </p:blipFill>
        <p:spPr>
          <a:xfrm>
            <a:off x="-907500" y="3289350"/>
            <a:ext cx="3091075" cy="1478525"/>
          </a:xfrm>
          <a:prstGeom prst="rect">
            <a:avLst/>
          </a:prstGeom>
          <a:noFill/>
          <a:ln>
            <a:noFill/>
          </a:ln>
        </p:spPr>
      </p:pic>
      <p:pic>
        <p:nvPicPr>
          <p:cNvPr id="131" name="Google Shape;131;p8"/>
          <p:cNvPicPr preferRelativeResize="0"/>
          <p:nvPr/>
        </p:nvPicPr>
        <p:blipFill>
          <a:blip r:embed="rId4">
            <a:alphaModFix/>
          </a:blip>
          <a:stretch>
            <a:fillRect/>
          </a:stretch>
        </p:blipFill>
        <p:spPr>
          <a:xfrm rot="7199975">
            <a:off x="-1080706" y="154689"/>
            <a:ext cx="3437486" cy="1623168"/>
          </a:xfrm>
          <a:prstGeom prst="rect">
            <a:avLst/>
          </a:prstGeom>
          <a:noFill/>
          <a:ln>
            <a:noFill/>
          </a:ln>
        </p:spPr>
      </p:pic>
      <p:pic>
        <p:nvPicPr>
          <p:cNvPr id="132" name="Google Shape;132;p8"/>
          <p:cNvPicPr preferRelativeResize="0"/>
          <p:nvPr/>
        </p:nvPicPr>
        <p:blipFill>
          <a:blip r:embed="rId4">
            <a:alphaModFix/>
          </a:blip>
          <a:stretch>
            <a:fillRect/>
          </a:stretch>
        </p:blipFill>
        <p:spPr>
          <a:xfrm rot="-5992641">
            <a:off x="7547198" y="2579384"/>
            <a:ext cx="2631501" cy="1242585"/>
          </a:xfrm>
          <a:prstGeom prst="rect">
            <a:avLst/>
          </a:prstGeom>
          <a:noFill/>
          <a:ln>
            <a:noFill/>
          </a:ln>
        </p:spPr>
      </p:pic>
      <p:pic>
        <p:nvPicPr>
          <p:cNvPr id="133" name="Google Shape;133;p8"/>
          <p:cNvPicPr preferRelativeResize="0"/>
          <p:nvPr/>
        </p:nvPicPr>
        <p:blipFill>
          <a:blip r:embed="rId4">
            <a:alphaModFix/>
          </a:blip>
          <a:stretch>
            <a:fillRect/>
          </a:stretch>
        </p:blipFill>
        <p:spPr>
          <a:xfrm rot="-19">
            <a:off x="3027295" y="3737694"/>
            <a:ext cx="4086314" cy="1929543"/>
          </a:xfrm>
          <a:prstGeom prst="rect">
            <a:avLst/>
          </a:prstGeom>
          <a:noFill/>
          <a:ln>
            <a:noFill/>
          </a:ln>
        </p:spPr>
      </p:pic>
      <p:sp>
        <p:nvSpPr>
          <p:cNvPr id="134" name="Google Shape;134;p8"/>
          <p:cNvSpPr txBox="1">
            <a:spLocks noGrp="1"/>
          </p:cNvSpPr>
          <p:nvPr>
            <p:ph type="title"/>
          </p:nvPr>
        </p:nvSpPr>
        <p:spPr>
          <a:xfrm>
            <a:off x="1388100" y="972750"/>
            <a:ext cx="6367800" cy="24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35" name="Google Shape;135;p8"/>
          <p:cNvSpPr/>
          <p:nvPr/>
        </p:nvSpPr>
        <p:spPr>
          <a:xfrm>
            <a:off x="799655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8"/>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rgbClr val="FEE0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8"/>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8"/>
          <p:cNvSpPr/>
          <p:nvPr/>
        </p:nvSpPr>
        <p:spPr>
          <a:xfrm>
            <a:off x="7043809" y="1419838"/>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8"/>
          <p:cNvSpPr/>
          <p:nvPr/>
        </p:nvSpPr>
        <p:spPr>
          <a:xfrm>
            <a:off x="1285808" y="36146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40" name="Google Shape;140;p8"/>
          <p:cNvGrpSpPr/>
          <p:nvPr/>
        </p:nvGrpSpPr>
        <p:grpSpPr>
          <a:xfrm rot="5400000">
            <a:off x="2600023" y="-1154946"/>
            <a:ext cx="4250548" cy="7844887"/>
            <a:chOff x="872085" y="-1146995"/>
            <a:chExt cx="3255130" cy="6007725"/>
          </a:xfrm>
        </p:grpSpPr>
        <p:sp>
          <p:nvSpPr>
            <p:cNvPr id="141" name="Google Shape;141;p8"/>
            <p:cNvSpPr/>
            <p:nvPr/>
          </p:nvSpPr>
          <p:spPr>
            <a:xfrm rot="-5201321">
              <a:off x="3164819" y="298103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8"/>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8"/>
            <p:cNvSpPr/>
            <p:nvPr/>
          </p:nvSpPr>
          <p:spPr>
            <a:xfrm>
              <a:off x="2397895" y="4803985"/>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8"/>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8"/>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8"/>
            <p:cNvSpPr/>
            <p:nvPr/>
          </p:nvSpPr>
          <p:spPr>
            <a:xfrm rot="-4715776">
              <a:off x="3824253" y="7328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8"/>
            <p:cNvSpPr/>
            <p:nvPr/>
          </p:nvSpPr>
          <p:spPr>
            <a:xfrm>
              <a:off x="3854219" y="2660408"/>
              <a:ext cx="51821" cy="34260"/>
            </a:xfrm>
            <a:custGeom>
              <a:avLst/>
              <a:gdLst/>
              <a:ahLst/>
              <a:cxnLst/>
              <a:rect l="l" t="t" r="r" b="b"/>
              <a:pathLst>
                <a:path w="1263" h="835" extrusionOk="0">
                  <a:moveTo>
                    <a:pt x="524" y="0"/>
                  </a:moveTo>
                  <a:cubicBezTo>
                    <a:pt x="488" y="12"/>
                    <a:pt x="441" y="24"/>
                    <a:pt x="417" y="48"/>
                  </a:cubicBezTo>
                  <a:cubicBezTo>
                    <a:pt x="274" y="143"/>
                    <a:pt x="119" y="239"/>
                    <a:pt x="0" y="358"/>
                  </a:cubicBezTo>
                  <a:cubicBezTo>
                    <a:pt x="24" y="405"/>
                    <a:pt x="60" y="441"/>
                    <a:pt x="72" y="500"/>
                  </a:cubicBezTo>
                  <a:cubicBezTo>
                    <a:pt x="120" y="626"/>
                    <a:pt x="254" y="720"/>
                    <a:pt x="404" y="720"/>
                  </a:cubicBezTo>
                  <a:cubicBezTo>
                    <a:pt x="439" y="720"/>
                    <a:pt x="476" y="714"/>
                    <a:pt x="512" y="703"/>
                  </a:cubicBezTo>
                  <a:cubicBezTo>
                    <a:pt x="557" y="684"/>
                    <a:pt x="598" y="676"/>
                    <a:pt x="636" y="676"/>
                  </a:cubicBezTo>
                  <a:cubicBezTo>
                    <a:pt x="742" y="676"/>
                    <a:pt x="830" y="737"/>
                    <a:pt x="917" y="798"/>
                  </a:cubicBezTo>
                  <a:cubicBezTo>
                    <a:pt x="954" y="823"/>
                    <a:pt x="1000" y="835"/>
                    <a:pt x="1046" y="835"/>
                  </a:cubicBezTo>
                  <a:cubicBezTo>
                    <a:pt x="1134" y="835"/>
                    <a:pt x="1223" y="793"/>
                    <a:pt x="1262" y="715"/>
                  </a:cubicBezTo>
                  <a:cubicBezTo>
                    <a:pt x="1227" y="643"/>
                    <a:pt x="1119" y="703"/>
                    <a:pt x="1108" y="608"/>
                  </a:cubicBezTo>
                  <a:cubicBezTo>
                    <a:pt x="1024" y="548"/>
                    <a:pt x="929" y="560"/>
                    <a:pt x="846" y="512"/>
                  </a:cubicBezTo>
                  <a:cubicBezTo>
                    <a:pt x="717" y="476"/>
                    <a:pt x="602" y="375"/>
                    <a:pt x="474" y="375"/>
                  </a:cubicBezTo>
                  <a:cubicBezTo>
                    <a:pt x="460" y="375"/>
                    <a:pt x="446" y="376"/>
                    <a:pt x="432" y="379"/>
                  </a:cubicBezTo>
                  <a:lnTo>
                    <a:pt x="432" y="379"/>
                  </a:lnTo>
                  <a:cubicBezTo>
                    <a:pt x="454" y="369"/>
                    <a:pt x="477" y="357"/>
                    <a:pt x="500" y="346"/>
                  </a:cubicBezTo>
                  <a:cubicBezTo>
                    <a:pt x="537" y="324"/>
                    <a:pt x="570" y="297"/>
                    <a:pt x="606" y="297"/>
                  </a:cubicBezTo>
                  <a:cubicBezTo>
                    <a:pt x="628" y="297"/>
                    <a:pt x="652" y="307"/>
                    <a:pt x="679" y="334"/>
                  </a:cubicBezTo>
                  <a:cubicBezTo>
                    <a:pt x="691" y="344"/>
                    <a:pt x="703" y="348"/>
                    <a:pt x="713" y="348"/>
                  </a:cubicBezTo>
                  <a:cubicBezTo>
                    <a:pt x="752" y="348"/>
                    <a:pt x="777" y="288"/>
                    <a:pt x="786" y="250"/>
                  </a:cubicBezTo>
                  <a:cubicBezTo>
                    <a:pt x="798" y="155"/>
                    <a:pt x="631" y="0"/>
                    <a:pt x="524" y="0"/>
                  </a:cubicBezTo>
                  <a:close/>
                </a:path>
              </a:pathLst>
            </a:custGeom>
            <a:solidFill>
              <a:srgbClr val="FFC0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8"/>
            <p:cNvSpPr/>
            <p:nvPr/>
          </p:nvSpPr>
          <p:spPr>
            <a:xfrm>
              <a:off x="3865461" y="2656510"/>
              <a:ext cx="38609" cy="27080"/>
            </a:xfrm>
            <a:custGeom>
              <a:avLst/>
              <a:gdLst/>
              <a:ahLst/>
              <a:cxnLst/>
              <a:rect l="l" t="t" r="r" b="b"/>
              <a:pathLst>
                <a:path w="941" h="660" extrusionOk="0">
                  <a:moveTo>
                    <a:pt x="631" y="0"/>
                  </a:moveTo>
                  <a:cubicBezTo>
                    <a:pt x="607" y="0"/>
                    <a:pt x="584" y="12"/>
                    <a:pt x="572" y="36"/>
                  </a:cubicBezTo>
                  <a:cubicBezTo>
                    <a:pt x="560" y="60"/>
                    <a:pt x="560" y="95"/>
                    <a:pt x="584" y="119"/>
                  </a:cubicBezTo>
                  <a:cubicBezTo>
                    <a:pt x="548" y="95"/>
                    <a:pt x="512" y="60"/>
                    <a:pt x="476" y="36"/>
                  </a:cubicBezTo>
                  <a:cubicBezTo>
                    <a:pt x="393" y="36"/>
                    <a:pt x="322" y="48"/>
                    <a:pt x="250" y="95"/>
                  </a:cubicBezTo>
                  <a:cubicBezTo>
                    <a:pt x="322" y="107"/>
                    <a:pt x="369" y="143"/>
                    <a:pt x="441" y="179"/>
                  </a:cubicBezTo>
                  <a:cubicBezTo>
                    <a:pt x="393" y="191"/>
                    <a:pt x="369" y="203"/>
                    <a:pt x="333" y="203"/>
                  </a:cubicBezTo>
                  <a:cubicBezTo>
                    <a:pt x="357" y="250"/>
                    <a:pt x="369" y="274"/>
                    <a:pt x="429" y="274"/>
                  </a:cubicBezTo>
                  <a:cubicBezTo>
                    <a:pt x="476" y="274"/>
                    <a:pt x="512" y="322"/>
                    <a:pt x="476" y="357"/>
                  </a:cubicBezTo>
                  <a:cubicBezTo>
                    <a:pt x="464" y="381"/>
                    <a:pt x="464" y="417"/>
                    <a:pt x="417" y="417"/>
                  </a:cubicBezTo>
                  <a:cubicBezTo>
                    <a:pt x="417" y="405"/>
                    <a:pt x="405" y="381"/>
                    <a:pt x="393" y="357"/>
                  </a:cubicBezTo>
                  <a:cubicBezTo>
                    <a:pt x="393" y="345"/>
                    <a:pt x="381" y="334"/>
                    <a:pt x="369" y="322"/>
                  </a:cubicBezTo>
                  <a:cubicBezTo>
                    <a:pt x="353" y="305"/>
                    <a:pt x="339" y="296"/>
                    <a:pt x="326" y="296"/>
                  </a:cubicBezTo>
                  <a:cubicBezTo>
                    <a:pt x="311" y="296"/>
                    <a:pt x="299" y="308"/>
                    <a:pt x="286" y="334"/>
                  </a:cubicBezTo>
                  <a:cubicBezTo>
                    <a:pt x="262" y="357"/>
                    <a:pt x="250" y="405"/>
                    <a:pt x="214" y="417"/>
                  </a:cubicBezTo>
                  <a:cubicBezTo>
                    <a:pt x="131" y="429"/>
                    <a:pt x="83" y="500"/>
                    <a:pt x="0" y="500"/>
                  </a:cubicBezTo>
                  <a:cubicBezTo>
                    <a:pt x="83" y="512"/>
                    <a:pt x="167" y="512"/>
                    <a:pt x="250" y="512"/>
                  </a:cubicBezTo>
                  <a:cubicBezTo>
                    <a:pt x="264" y="512"/>
                    <a:pt x="279" y="510"/>
                    <a:pt x="292" y="510"/>
                  </a:cubicBezTo>
                  <a:cubicBezTo>
                    <a:pt x="313" y="510"/>
                    <a:pt x="331" y="515"/>
                    <a:pt x="345" y="536"/>
                  </a:cubicBezTo>
                  <a:cubicBezTo>
                    <a:pt x="393" y="595"/>
                    <a:pt x="476" y="595"/>
                    <a:pt x="536" y="655"/>
                  </a:cubicBezTo>
                  <a:cubicBezTo>
                    <a:pt x="536" y="658"/>
                    <a:pt x="538" y="660"/>
                    <a:pt x="540" y="660"/>
                  </a:cubicBezTo>
                  <a:cubicBezTo>
                    <a:pt x="548" y="660"/>
                    <a:pt x="563" y="649"/>
                    <a:pt x="572" y="631"/>
                  </a:cubicBezTo>
                  <a:cubicBezTo>
                    <a:pt x="596" y="591"/>
                    <a:pt x="626" y="567"/>
                    <a:pt x="665" y="567"/>
                  </a:cubicBezTo>
                  <a:cubicBezTo>
                    <a:pt x="683" y="567"/>
                    <a:pt x="703" y="572"/>
                    <a:pt x="726" y="584"/>
                  </a:cubicBezTo>
                  <a:cubicBezTo>
                    <a:pt x="748" y="591"/>
                    <a:pt x="777" y="610"/>
                    <a:pt x="800" y="610"/>
                  </a:cubicBezTo>
                  <a:cubicBezTo>
                    <a:pt x="816" y="610"/>
                    <a:pt x="829" y="601"/>
                    <a:pt x="834" y="572"/>
                  </a:cubicBezTo>
                  <a:cubicBezTo>
                    <a:pt x="845" y="512"/>
                    <a:pt x="941" y="476"/>
                    <a:pt x="869" y="405"/>
                  </a:cubicBezTo>
                  <a:cubicBezTo>
                    <a:pt x="851" y="381"/>
                    <a:pt x="831" y="372"/>
                    <a:pt x="807" y="372"/>
                  </a:cubicBezTo>
                  <a:cubicBezTo>
                    <a:pt x="783" y="372"/>
                    <a:pt x="756" y="381"/>
                    <a:pt x="726" y="393"/>
                  </a:cubicBezTo>
                  <a:cubicBezTo>
                    <a:pt x="703" y="405"/>
                    <a:pt x="679" y="429"/>
                    <a:pt x="643" y="429"/>
                  </a:cubicBezTo>
                  <a:cubicBezTo>
                    <a:pt x="667" y="345"/>
                    <a:pt x="679" y="262"/>
                    <a:pt x="762" y="214"/>
                  </a:cubicBezTo>
                  <a:cubicBezTo>
                    <a:pt x="834" y="179"/>
                    <a:pt x="786" y="131"/>
                    <a:pt x="762" y="84"/>
                  </a:cubicBezTo>
                  <a:cubicBezTo>
                    <a:pt x="750" y="72"/>
                    <a:pt x="738" y="60"/>
                    <a:pt x="726" y="36"/>
                  </a:cubicBezTo>
                  <a:cubicBezTo>
                    <a:pt x="714" y="36"/>
                    <a:pt x="703" y="24"/>
                    <a:pt x="691" y="12"/>
                  </a:cubicBezTo>
                  <a:cubicBezTo>
                    <a:pt x="667" y="12"/>
                    <a:pt x="655" y="12"/>
                    <a:pt x="631" y="0"/>
                  </a:cubicBezTo>
                  <a:close/>
                </a:path>
              </a:pathLst>
            </a:custGeom>
            <a:solidFill>
              <a:srgbClr val="FFC8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8"/>
            <p:cNvSpPr/>
            <p:nvPr/>
          </p:nvSpPr>
          <p:spPr>
            <a:xfrm>
              <a:off x="3851757" y="2678133"/>
              <a:ext cx="55760" cy="20925"/>
            </a:xfrm>
            <a:custGeom>
              <a:avLst/>
              <a:gdLst/>
              <a:ahLst/>
              <a:cxnLst/>
              <a:rect l="l" t="t" r="r" b="b"/>
              <a:pathLst>
                <a:path w="1359" h="510" extrusionOk="0">
                  <a:moveTo>
                    <a:pt x="87" y="0"/>
                  </a:moveTo>
                  <a:cubicBezTo>
                    <a:pt x="72" y="0"/>
                    <a:pt x="55" y="7"/>
                    <a:pt x="36" y="21"/>
                  </a:cubicBezTo>
                  <a:cubicBezTo>
                    <a:pt x="1" y="57"/>
                    <a:pt x="1" y="92"/>
                    <a:pt x="25" y="140"/>
                  </a:cubicBezTo>
                  <a:cubicBezTo>
                    <a:pt x="84" y="235"/>
                    <a:pt x="179" y="283"/>
                    <a:pt x="298" y="307"/>
                  </a:cubicBezTo>
                  <a:cubicBezTo>
                    <a:pt x="309" y="309"/>
                    <a:pt x="321" y="309"/>
                    <a:pt x="332" y="309"/>
                  </a:cubicBezTo>
                  <a:cubicBezTo>
                    <a:pt x="345" y="309"/>
                    <a:pt x="357" y="309"/>
                    <a:pt x="369" y="309"/>
                  </a:cubicBezTo>
                  <a:cubicBezTo>
                    <a:pt x="406" y="309"/>
                    <a:pt x="439" y="315"/>
                    <a:pt x="453" y="366"/>
                  </a:cubicBezTo>
                  <a:cubicBezTo>
                    <a:pt x="477" y="390"/>
                    <a:pt x="513" y="390"/>
                    <a:pt x="548" y="390"/>
                  </a:cubicBezTo>
                  <a:cubicBezTo>
                    <a:pt x="727" y="402"/>
                    <a:pt x="906" y="438"/>
                    <a:pt x="1084" y="485"/>
                  </a:cubicBezTo>
                  <a:cubicBezTo>
                    <a:pt x="1135" y="501"/>
                    <a:pt x="1172" y="510"/>
                    <a:pt x="1203" y="510"/>
                  </a:cubicBezTo>
                  <a:cubicBezTo>
                    <a:pt x="1266" y="510"/>
                    <a:pt x="1298" y="471"/>
                    <a:pt x="1346" y="366"/>
                  </a:cubicBezTo>
                  <a:cubicBezTo>
                    <a:pt x="1358" y="342"/>
                    <a:pt x="1358" y="330"/>
                    <a:pt x="1358" y="307"/>
                  </a:cubicBezTo>
                  <a:cubicBezTo>
                    <a:pt x="1358" y="295"/>
                    <a:pt x="1358" y="283"/>
                    <a:pt x="1346" y="259"/>
                  </a:cubicBezTo>
                  <a:cubicBezTo>
                    <a:pt x="1334" y="259"/>
                    <a:pt x="1322" y="259"/>
                    <a:pt x="1310" y="271"/>
                  </a:cubicBezTo>
                  <a:cubicBezTo>
                    <a:pt x="1310" y="283"/>
                    <a:pt x="1310" y="319"/>
                    <a:pt x="1287" y="319"/>
                  </a:cubicBezTo>
                  <a:cubicBezTo>
                    <a:pt x="1227" y="330"/>
                    <a:pt x="1156" y="342"/>
                    <a:pt x="1096" y="390"/>
                  </a:cubicBezTo>
                  <a:cubicBezTo>
                    <a:pt x="1090" y="393"/>
                    <a:pt x="1082" y="395"/>
                    <a:pt x="1075" y="395"/>
                  </a:cubicBezTo>
                  <a:cubicBezTo>
                    <a:pt x="1054" y="395"/>
                    <a:pt x="1030" y="384"/>
                    <a:pt x="1013" y="366"/>
                  </a:cubicBezTo>
                  <a:cubicBezTo>
                    <a:pt x="989" y="330"/>
                    <a:pt x="894" y="271"/>
                    <a:pt x="834" y="247"/>
                  </a:cubicBezTo>
                  <a:cubicBezTo>
                    <a:pt x="787" y="223"/>
                    <a:pt x="739" y="199"/>
                    <a:pt x="691" y="176"/>
                  </a:cubicBezTo>
                  <a:cubicBezTo>
                    <a:pt x="677" y="171"/>
                    <a:pt x="660" y="166"/>
                    <a:pt x="645" y="166"/>
                  </a:cubicBezTo>
                  <a:cubicBezTo>
                    <a:pt x="623" y="166"/>
                    <a:pt x="603" y="176"/>
                    <a:pt x="596" y="211"/>
                  </a:cubicBezTo>
                  <a:cubicBezTo>
                    <a:pt x="584" y="247"/>
                    <a:pt x="560" y="247"/>
                    <a:pt x="537" y="247"/>
                  </a:cubicBezTo>
                  <a:cubicBezTo>
                    <a:pt x="489" y="235"/>
                    <a:pt x="453" y="223"/>
                    <a:pt x="394" y="223"/>
                  </a:cubicBezTo>
                  <a:cubicBezTo>
                    <a:pt x="385" y="225"/>
                    <a:pt x="375" y="226"/>
                    <a:pt x="365" y="226"/>
                  </a:cubicBezTo>
                  <a:cubicBezTo>
                    <a:pt x="320" y="226"/>
                    <a:pt x="264" y="207"/>
                    <a:pt x="215" y="188"/>
                  </a:cubicBezTo>
                  <a:cubicBezTo>
                    <a:pt x="167" y="176"/>
                    <a:pt x="215" y="104"/>
                    <a:pt x="179" y="80"/>
                  </a:cubicBezTo>
                  <a:cubicBezTo>
                    <a:pt x="167" y="68"/>
                    <a:pt x="156" y="57"/>
                    <a:pt x="144" y="45"/>
                  </a:cubicBezTo>
                  <a:cubicBezTo>
                    <a:pt x="129" y="16"/>
                    <a:pt x="110" y="0"/>
                    <a:pt x="87" y="0"/>
                  </a:cubicBezTo>
                  <a:close/>
                </a:path>
              </a:pathLst>
            </a:custGeom>
            <a:solidFill>
              <a:srgbClr val="FFB6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8"/>
            <p:cNvSpPr/>
            <p:nvPr/>
          </p:nvSpPr>
          <p:spPr>
            <a:xfrm>
              <a:off x="3843100" y="2675056"/>
              <a:ext cx="29213" cy="22608"/>
            </a:xfrm>
            <a:custGeom>
              <a:avLst/>
              <a:gdLst/>
              <a:ahLst/>
              <a:cxnLst/>
              <a:rect l="l" t="t" r="r" b="b"/>
              <a:pathLst>
                <a:path w="712" h="551" extrusionOk="0">
                  <a:moveTo>
                    <a:pt x="271" y="1"/>
                  </a:moveTo>
                  <a:cubicBezTo>
                    <a:pt x="93" y="108"/>
                    <a:pt x="57" y="286"/>
                    <a:pt x="21" y="465"/>
                  </a:cubicBezTo>
                  <a:cubicBezTo>
                    <a:pt x="0" y="517"/>
                    <a:pt x="34" y="551"/>
                    <a:pt x="82" y="551"/>
                  </a:cubicBezTo>
                  <a:cubicBezTo>
                    <a:pt x="89" y="551"/>
                    <a:pt x="97" y="550"/>
                    <a:pt x="105" y="548"/>
                  </a:cubicBezTo>
                  <a:cubicBezTo>
                    <a:pt x="152" y="536"/>
                    <a:pt x="200" y="524"/>
                    <a:pt x="247" y="513"/>
                  </a:cubicBezTo>
                  <a:cubicBezTo>
                    <a:pt x="378" y="465"/>
                    <a:pt x="521" y="441"/>
                    <a:pt x="664" y="441"/>
                  </a:cubicBezTo>
                  <a:cubicBezTo>
                    <a:pt x="700" y="429"/>
                    <a:pt x="712" y="405"/>
                    <a:pt x="700" y="370"/>
                  </a:cubicBezTo>
                  <a:cubicBezTo>
                    <a:pt x="688" y="346"/>
                    <a:pt x="676" y="346"/>
                    <a:pt x="652" y="346"/>
                  </a:cubicBezTo>
                  <a:lnTo>
                    <a:pt x="545" y="346"/>
                  </a:lnTo>
                  <a:cubicBezTo>
                    <a:pt x="414" y="334"/>
                    <a:pt x="319" y="274"/>
                    <a:pt x="247" y="179"/>
                  </a:cubicBezTo>
                  <a:cubicBezTo>
                    <a:pt x="224" y="143"/>
                    <a:pt x="247" y="96"/>
                    <a:pt x="307" y="96"/>
                  </a:cubicBezTo>
                  <a:cubicBezTo>
                    <a:pt x="319" y="96"/>
                    <a:pt x="343" y="108"/>
                    <a:pt x="355" y="120"/>
                  </a:cubicBezTo>
                  <a:cubicBezTo>
                    <a:pt x="355" y="24"/>
                    <a:pt x="355" y="24"/>
                    <a:pt x="271" y="1"/>
                  </a:cubicBezTo>
                  <a:close/>
                </a:path>
              </a:pathLst>
            </a:custGeom>
            <a:solidFill>
              <a:srgbClr val="FFB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8"/>
            <p:cNvSpPr/>
            <p:nvPr/>
          </p:nvSpPr>
          <p:spPr>
            <a:xfrm>
              <a:off x="3893280" y="2653967"/>
              <a:ext cx="24495" cy="22731"/>
            </a:xfrm>
            <a:custGeom>
              <a:avLst/>
              <a:gdLst/>
              <a:ahLst/>
              <a:cxnLst/>
              <a:rect l="l" t="t" r="r" b="b"/>
              <a:pathLst>
                <a:path w="597" h="554" extrusionOk="0">
                  <a:moveTo>
                    <a:pt x="350" y="1"/>
                  </a:moveTo>
                  <a:cubicBezTo>
                    <a:pt x="236" y="1"/>
                    <a:pt x="129" y="38"/>
                    <a:pt x="13" y="38"/>
                  </a:cubicBezTo>
                  <a:cubicBezTo>
                    <a:pt x="1" y="62"/>
                    <a:pt x="1" y="74"/>
                    <a:pt x="13" y="98"/>
                  </a:cubicBezTo>
                  <a:cubicBezTo>
                    <a:pt x="108" y="110"/>
                    <a:pt x="203" y="110"/>
                    <a:pt x="275" y="169"/>
                  </a:cubicBezTo>
                  <a:lnTo>
                    <a:pt x="310" y="169"/>
                  </a:lnTo>
                  <a:cubicBezTo>
                    <a:pt x="331" y="169"/>
                    <a:pt x="356" y="149"/>
                    <a:pt x="371" y="149"/>
                  </a:cubicBezTo>
                  <a:cubicBezTo>
                    <a:pt x="381" y="149"/>
                    <a:pt x="387" y="159"/>
                    <a:pt x="382" y="193"/>
                  </a:cubicBezTo>
                  <a:cubicBezTo>
                    <a:pt x="382" y="217"/>
                    <a:pt x="382" y="229"/>
                    <a:pt x="394" y="241"/>
                  </a:cubicBezTo>
                  <a:cubicBezTo>
                    <a:pt x="417" y="253"/>
                    <a:pt x="453" y="265"/>
                    <a:pt x="465" y="300"/>
                  </a:cubicBezTo>
                  <a:cubicBezTo>
                    <a:pt x="489" y="360"/>
                    <a:pt x="441" y="407"/>
                    <a:pt x="429" y="467"/>
                  </a:cubicBezTo>
                  <a:cubicBezTo>
                    <a:pt x="429" y="503"/>
                    <a:pt x="441" y="538"/>
                    <a:pt x="477" y="550"/>
                  </a:cubicBezTo>
                  <a:cubicBezTo>
                    <a:pt x="484" y="553"/>
                    <a:pt x="490" y="554"/>
                    <a:pt x="495" y="554"/>
                  </a:cubicBezTo>
                  <a:cubicBezTo>
                    <a:pt x="521" y="554"/>
                    <a:pt x="539" y="534"/>
                    <a:pt x="548" y="515"/>
                  </a:cubicBezTo>
                  <a:cubicBezTo>
                    <a:pt x="572" y="479"/>
                    <a:pt x="584" y="443"/>
                    <a:pt x="584" y="407"/>
                  </a:cubicBezTo>
                  <a:cubicBezTo>
                    <a:pt x="596" y="312"/>
                    <a:pt x="572" y="217"/>
                    <a:pt x="584" y="122"/>
                  </a:cubicBezTo>
                  <a:cubicBezTo>
                    <a:pt x="584" y="86"/>
                    <a:pt x="560" y="62"/>
                    <a:pt x="525" y="38"/>
                  </a:cubicBezTo>
                  <a:cubicBezTo>
                    <a:pt x="489" y="15"/>
                    <a:pt x="441" y="3"/>
                    <a:pt x="394" y="3"/>
                  </a:cubicBezTo>
                  <a:cubicBezTo>
                    <a:pt x="379" y="1"/>
                    <a:pt x="365" y="1"/>
                    <a:pt x="350" y="1"/>
                  </a:cubicBezTo>
                  <a:close/>
                </a:path>
              </a:pathLst>
            </a:custGeom>
            <a:solidFill>
              <a:srgbClr val="FFBB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152;p8"/>
            <p:cNvSpPr/>
            <p:nvPr/>
          </p:nvSpPr>
          <p:spPr>
            <a:xfrm>
              <a:off x="3901609" y="2659916"/>
              <a:ext cx="14689" cy="23018"/>
            </a:xfrm>
            <a:custGeom>
              <a:avLst/>
              <a:gdLst/>
              <a:ahLst/>
              <a:cxnLst/>
              <a:rect l="l" t="t" r="r" b="b"/>
              <a:pathLst>
                <a:path w="358" h="561" extrusionOk="0">
                  <a:moveTo>
                    <a:pt x="136" y="1"/>
                  </a:moveTo>
                  <a:cubicBezTo>
                    <a:pt x="125" y="1"/>
                    <a:pt x="111" y="4"/>
                    <a:pt x="95" y="12"/>
                  </a:cubicBezTo>
                  <a:cubicBezTo>
                    <a:pt x="72" y="24"/>
                    <a:pt x="48" y="48"/>
                    <a:pt x="36" y="84"/>
                  </a:cubicBezTo>
                  <a:cubicBezTo>
                    <a:pt x="36" y="120"/>
                    <a:pt x="36" y="155"/>
                    <a:pt x="48" y="191"/>
                  </a:cubicBezTo>
                  <a:cubicBezTo>
                    <a:pt x="48" y="215"/>
                    <a:pt x="60" y="227"/>
                    <a:pt x="72" y="227"/>
                  </a:cubicBezTo>
                  <a:cubicBezTo>
                    <a:pt x="107" y="262"/>
                    <a:pt x="191" y="274"/>
                    <a:pt x="95" y="346"/>
                  </a:cubicBezTo>
                  <a:cubicBezTo>
                    <a:pt x="0" y="417"/>
                    <a:pt x="24" y="489"/>
                    <a:pt x="131" y="560"/>
                  </a:cubicBezTo>
                  <a:cubicBezTo>
                    <a:pt x="191" y="524"/>
                    <a:pt x="262" y="501"/>
                    <a:pt x="322" y="453"/>
                  </a:cubicBezTo>
                  <a:cubicBezTo>
                    <a:pt x="357" y="441"/>
                    <a:pt x="345" y="393"/>
                    <a:pt x="345" y="370"/>
                  </a:cubicBezTo>
                  <a:cubicBezTo>
                    <a:pt x="326" y="370"/>
                    <a:pt x="307" y="385"/>
                    <a:pt x="288" y="385"/>
                  </a:cubicBezTo>
                  <a:cubicBezTo>
                    <a:pt x="284" y="385"/>
                    <a:pt x="279" y="384"/>
                    <a:pt x="274" y="382"/>
                  </a:cubicBezTo>
                  <a:cubicBezTo>
                    <a:pt x="250" y="358"/>
                    <a:pt x="250" y="322"/>
                    <a:pt x="262" y="298"/>
                  </a:cubicBezTo>
                  <a:cubicBezTo>
                    <a:pt x="274" y="286"/>
                    <a:pt x="286" y="274"/>
                    <a:pt x="298" y="262"/>
                  </a:cubicBezTo>
                  <a:cubicBezTo>
                    <a:pt x="322" y="215"/>
                    <a:pt x="334" y="155"/>
                    <a:pt x="286" y="108"/>
                  </a:cubicBezTo>
                  <a:cubicBezTo>
                    <a:pt x="279" y="101"/>
                    <a:pt x="270" y="99"/>
                    <a:pt x="260" y="99"/>
                  </a:cubicBezTo>
                  <a:cubicBezTo>
                    <a:pt x="249" y="99"/>
                    <a:pt x="237" y="101"/>
                    <a:pt x="226" y="101"/>
                  </a:cubicBezTo>
                  <a:cubicBezTo>
                    <a:pt x="213" y="101"/>
                    <a:pt x="200" y="98"/>
                    <a:pt x="191" y="84"/>
                  </a:cubicBezTo>
                  <a:cubicBezTo>
                    <a:pt x="191" y="72"/>
                    <a:pt x="191" y="60"/>
                    <a:pt x="191" y="48"/>
                  </a:cubicBezTo>
                  <a:cubicBezTo>
                    <a:pt x="175" y="16"/>
                    <a:pt x="159" y="1"/>
                    <a:pt x="136" y="1"/>
                  </a:cubicBezTo>
                  <a:close/>
                </a:path>
              </a:pathLst>
            </a:custGeom>
            <a:solidFill>
              <a:srgbClr val="FFC8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3" name="Google Shape;153;p8"/>
            <p:cNvSpPr/>
            <p:nvPr/>
          </p:nvSpPr>
          <p:spPr>
            <a:xfrm>
              <a:off x="3905507" y="2678462"/>
              <a:ext cx="9314" cy="12350"/>
            </a:xfrm>
            <a:custGeom>
              <a:avLst/>
              <a:gdLst/>
              <a:ahLst/>
              <a:cxnLst/>
              <a:rect l="l" t="t" r="r" b="b"/>
              <a:pathLst>
                <a:path w="227" h="301" extrusionOk="0">
                  <a:moveTo>
                    <a:pt x="227" y="1"/>
                  </a:moveTo>
                  <a:cubicBezTo>
                    <a:pt x="143" y="1"/>
                    <a:pt x="72" y="13"/>
                    <a:pt x="36" y="96"/>
                  </a:cubicBezTo>
                  <a:cubicBezTo>
                    <a:pt x="36" y="108"/>
                    <a:pt x="36" y="120"/>
                    <a:pt x="36" y="120"/>
                  </a:cubicBezTo>
                  <a:cubicBezTo>
                    <a:pt x="24" y="168"/>
                    <a:pt x="0" y="215"/>
                    <a:pt x="36" y="263"/>
                  </a:cubicBezTo>
                  <a:cubicBezTo>
                    <a:pt x="36" y="275"/>
                    <a:pt x="36" y="275"/>
                    <a:pt x="36" y="287"/>
                  </a:cubicBezTo>
                  <a:cubicBezTo>
                    <a:pt x="43" y="294"/>
                    <a:pt x="46" y="300"/>
                    <a:pt x="49" y="300"/>
                  </a:cubicBezTo>
                  <a:cubicBezTo>
                    <a:pt x="52" y="300"/>
                    <a:pt x="55" y="297"/>
                    <a:pt x="60" y="287"/>
                  </a:cubicBezTo>
                  <a:cubicBezTo>
                    <a:pt x="131" y="263"/>
                    <a:pt x="179" y="215"/>
                    <a:pt x="191" y="132"/>
                  </a:cubicBezTo>
                  <a:cubicBezTo>
                    <a:pt x="191" y="84"/>
                    <a:pt x="227" y="60"/>
                    <a:pt x="227" y="1"/>
                  </a:cubicBezTo>
                  <a:close/>
                </a:path>
              </a:pathLst>
            </a:custGeom>
            <a:solidFill>
              <a:srgbClr val="FFC0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8"/>
            <p:cNvSpPr/>
            <p:nvPr/>
          </p:nvSpPr>
          <p:spPr>
            <a:xfrm>
              <a:off x="3884992" y="2657947"/>
              <a:ext cx="8698" cy="6031"/>
            </a:xfrm>
            <a:custGeom>
              <a:avLst/>
              <a:gdLst/>
              <a:ahLst/>
              <a:cxnLst/>
              <a:rect l="l" t="t" r="r" b="b"/>
              <a:pathLst>
                <a:path w="212" h="147" extrusionOk="0">
                  <a:moveTo>
                    <a:pt x="0" y="1"/>
                  </a:moveTo>
                  <a:cubicBezTo>
                    <a:pt x="12" y="84"/>
                    <a:pt x="84" y="96"/>
                    <a:pt x="131" y="144"/>
                  </a:cubicBezTo>
                  <a:cubicBezTo>
                    <a:pt x="133" y="145"/>
                    <a:pt x="136" y="146"/>
                    <a:pt x="139" y="146"/>
                  </a:cubicBezTo>
                  <a:cubicBezTo>
                    <a:pt x="159" y="146"/>
                    <a:pt x="203" y="118"/>
                    <a:pt x="203" y="108"/>
                  </a:cubicBezTo>
                  <a:cubicBezTo>
                    <a:pt x="212" y="81"/>
                    <a:pt x="201" y="68"/>
                    <a:pt x="184" y="68"/>
                  </a:cubicBezTo>
                  <a:cubicBezTo>
                    <a:pt x="179" y="68"/>
                    <a:pt x="173" y="69"/>
                    <a:pt x="167" y="72"/>
                  </a:cubicBezTo>
                  <a:cubicBezTo>
                    <a:pt x="162" y="73"/>
                    <a:pt x="158" y="74"/>
                    <a:pt x="155" y="74"/>
                  </a:cubicBezTo>
                  <a:cubicBezTo>
                    <a:pt x="109" y="74"/>
                    <a:pt x="118" y="12"/>
                    <a:pt x="96" y="1"/>
                  </a:cubicBezTo>
                  <a:close/>
                </a:path>
              </a:pathLst>
            </a:custGeom>
            <a:solidFill>
              <a:srgbClr val="FFC2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8"/>
            <p:cNvSpPr/>
            <p:nvPr/>
          </p:nvSpPr>
          <p:spPr>
            <a:xfrm>
              <a:off x="3891351" y="2655526"/>
              <a:ext cx="2462" cy="2462"/>
            </a:xfrm>
            <a:custGeom>
              <a:avLst/>
              <a:gdLst/>
              <a:ahLst/>
              <a:cxnLst/>
              <a:rect l="l" t="t" r="r" b="b"/>
              <a:pathLst>
                <a:path w="60" h="60" extrusionOk="0">
                  <a:moveTo>
                    <a:pt x="60" y="0"/>
                  </a:moveTo>
                  <a:cubicBezTo>
                    <a:pt x="36" y="0"/>
                    <a:pt x="12" y="0"/>
                    <a:pt x="0" y="24"/>
                  </a:cubicBezTo>
                  <a:cubicBezTo>
                    <a:pt x="12" y="60"/>
                    <a:pt x="36" y="60"/>
                    <a:pt x="60" y="60"/>
                  </a:cubicBezTo>
                  <a:cubicBezTo>
                    <a:pt x="60" y="36"/>
                    <a:pt x="60" y="24"/>
                    <a:pt x="60" y="0"/>
                  </a:cubicBezTo>
                  <a:close/>
                </a:path>
              </a:pathLst>
            </a:custGeom>
            <a:solidFill>
              <a:srgbClr val="FFC2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8"/>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7" name="Google Shape;157;p8"/>
            <p:cNvSpPr/>
            <p:nvPr/>
          </p:nvSpPr>
          <p:spPr>
            <a:xfrm>
              <a:off x="3887413" y="2658726"/>
              <a:ext cx="23510" cy="27736"/>
            </a:xfrm>
            <a:custGeom>
              <a:avLst/>
              <a:gdLst/>
              <a:ahLst/>
              <a:cxnLst/>
              <a:rect l="l" t="t" r="r" b="b"/>
              <a:pathLst>
                <a:path w="573" h="676" extrusionOk="0">
                  <a:moveTo>
                    <a:pt x="306" y="224"/>
                  </a:moveTo>
                  <a:cubicBezTo>
                    <a:pt x="330" y="224"/>
                    <a:pt x="359" y="246"/>
                    <a:pt x="386" y="246"/>
                  </a:cubicBezTo>
                  <a:cubicBezTo>
                    <a:pt x="397" y="246"/>
                    <a:pt x="407" y="242"/>
                    <a:pt x="418" y="232"/>
                  </a:cubicBezTo>
                  <a:lnTo>
                    <a:pt x="418" y="232"/>
                  </a:lnTo>
                  <a:cubicBezTo>
                    <a:pt x="401" y="252"/>
                    <a:pt x="385" y="259"/>
                    <a:pt x="368" y="259"/>
                  </a:cubicBezTo>
                  <a:cubicBezTo>
                    <a:pt x="342" y="259"/>
                    <a:pt x="315" y="242"/>
                    <a:pt x="288" y="242"/>
                  </a:cubicBezTo>
                  <a:cubicBezTo>
                    <a:pt x="284" y="242"/>
                    <a:pt x="279" y="243"/>
                    <a:pt x="275" y="244"/>
                  </a:cubicBezTo>
                  <a:cubicBezTo>
                    <a:pt x="284" y="229"/>
                    <a:pt x="294" y="224"/>
                    <a:pt x="306" y="224"/>
                  </a:cubicBezTo>
                  <a:close/>
                  <a:moveTo>
                    <a:pt x="251" y="0"/>
                  </a:moveTo>
                  <a:cubicBezTo>
                    <a:pt x="233" y="0"/>
                    <a:pt x="214" y="5"/>
                    <a:pt x="191" y="18"/>
                  </a:cubicBezTo>
                  <a:cubicBezTo>
                    <a:pt x="203" y="41"/>
                    <a:pt x="168" y="77"/>
                    <a:pt x="215" y="89"/>
                  </a:cubicBezTo>
                  <a:cubicBezTo>
                    <a:pt x="263" y="113"/>
                    <a:pt x="239" y="125"/>
                    <a:pt x="215" y="137"/>
                  </a:cubicBezTo>
                  <a:cubicBezTo>
                    <a:pt x="132" y="172"/>
                    <a:pt x="108" y="208"/>
                    <a:pt x="84" y="315"/>
                  </a:cubicBezTo>
                  <a:cubicBezTo>
                    <a:pt x="84" y="339"/>
                    <a:pt x="72" y="351"/>
                    <a:pt x="49" y="363"/>
                  </a:cubicBezTo>
                  <a:cubicBezTo>
                    <a:pt x="37" y="363"/>
                    <a:pt x="25" y="375"/>
                    <a:pt x="25" y="375"/>
                  </a:cubicBezTo>
                  <a:cubicBezTo>
                    <a:pt x="37" y="387"/>
                    <a:pt x="37" y="411"/>
                    <a:pt x="49" y="411"/>
                  </a:cubicBezTo>
                  <a:cubicBezTo>
                    <a:pt x="70" y="419"/>
                    <a:pt x="88" y="423"/>
                    <a:pt x="104" y="423"/>
                  </a:cubicBezTo>
                  <a:cubicBezTo>
                    <a:pt x="135" y="423"/>
                    <a:pt x="161" y="410"/>
                    <a:pt x="191" y="387"/>
                  </a:cubicBezTo>
                  <a:cubicBezTo>
                    <a:pt x="215" y="363"/>
                    <a:pt x="243" y="345"/>
                    <a:pt x="273" y="345"/>
                  </a:cubicBezTo>
                  <a:cubicBezTo>
                    <a:pt x="289" y="345"/>
                    <a:pt x="306" y="350"/>
                    <a:pt x="322" y="363"/>
                  </a:cubicBezTo>
                  <a:cubicBezTo>
                    <a:pt x="322" y="375"/>
                    <a:pt x="334" y="375"/>
                    <a:pt x="334" y="387"/>
                  </a:cubicBezTo>
                  <a:cubicBezTo>
                    <a:pt x="346" y="411"/>
                    <a:pt x="334" y="411"/>
                    <a:pt x="310" y="411"/>
                  </a:cubicBezTo>
                  <a:cubicBezTo>
                    <a:pt x="275" y="411"/>
                    <a:pt x="263" y="434"/>
                    <a:pt x="263" y="470"/>
                  </a:cubicBezTo>
                  <a:cubicBezTo>
                    <a:pt x="263" y="494"/>
                    <a:pt x="299" y="518"/>
                    <a:pt x="263" y="530"/>
                  </a:cubicBezTo>
                  <a:cubicBezTo>
                    <a:pt x="215" y="506"/>
                    <a:pt x="179" y="482"/>
                    <a:pt x="144" y="458"/>
                  </a:cubicBezTo>
                  <a:cubicBezTo>
                    <a:pt x="133" y="456"/>
                    <a:pt x="123" y="455"/>
                    <a:pt x="114" y="455"/>
                  </a:cubicBezTo>
                  <a:cubicBezTo>
                    <a:pt x="72" y="455"/>
                    <a:pt x="42" y="476"/>
                    <a:pt x="13" y="506"/>
                  </a:cubicBezTo>
                  <a:cubicBezTo>
                    <a:pt x="1" y="530"/>
                    <a:pt x="25" y="553"/>
                    <a:pt x="37" y="577"/>
                  </a:cubicBezTo>
                  <a:cubicBezTo>
                    <a:pt x="49" y="589"/>
                    <a:pt x="60" y="589"/>
                    <a:pt x="84" y="589"/>
                  </a:cubicBezTo>
                  <a:lnTo>
                    <a:pt x="263" y="637"/>
                  </a:lnTo>
                  <a:cubicBezTo>
                    <a:pt x="263" y="637"/>
                    <a:pt x="275" y="637"/>
                    <a:pt x="287" y="649"/>
                  </a:cubicBezTo>
                  <a:cubicBezTo>
                    <a:pt x="316" y="667"/>
                    <a:pt x="341" y="675"/>
                    <a:pt x="363" y="675"/>
                  </a:cubicBezTo>
                  <a:cubicBezTo>
                    <a:pt x="411" y="675"/>
                    <a:pt x="444" y="635"/>
                    <a:pt x="477" y="577"/>
                  </a:cubicBezTo>
                  <a:cubicBezTo>
                    <a:pt x="394" y="553"/>
                    <a:pt x="441" y="470"/>
                    <a:pt x="418" y="422"/>
                  </a:cubicBezTo>
                  <a:cubicBezTo>
                    <a:pt x="418" y="411"/>
                    <a:pt x="441" y="399"/>
                    <a:pt x="453" y="399"/>
                  </a:cubicBezTo>
                  <a:cubicBezTo>
                    <a:pt x="466" y="405"/>
                    <a:pt x="486" y="415"/>
                    <a:pt x="502" y="415"/>
                  </a:cubicBezTo>
                  <a:cubicBezTo>
                    <a:pt x="515" y="415"/>
                    <a:pt x="525" y="408"/>
                    <a:pt x="525" y="387"/>
                  </a:cubicBezTo>
                  <a:cubicBezTo>
                    <a:pt x="525" y="351"/>
                    <a:pt x="572" y="291"/>
                    <a:pt x="501" y="268"/>
                  </a:cubicBezTo>
                  <a:cubicBezTo>
                    <a:pt x="465" y="256"/>
                    <a:pt x="441" y="232"/>
                    <a:pt x="418" y="232"/>
                  </a:cubicBezTo>
                  <a:cubicBezTo>
                    <a:pt x="418" y="196"/>
                    <a:pt x="418" y="149"/>
                    <a:pt x="418" y="113"/>
                  </a:cubicBezTo>
                  <a:cubicBezTo>
                    <a:pt x="361" y="75"/>
                    <a:pt x="319" y="0"/>
                    <a:pt x="251" y="0"/>
                  </a:cubicBezTo>
                  <a:close/>
                </a:path>
              </a:pathLst>
            </a:custGeom>
            <a:solidFill>
              <a:srgbClr val="FFCD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8" name="Google Shape;158;p8"/>
            <p:cNvSpPr/>
            <p:nvPr/>
          </p:nvSpPr>
          <p:spPr>
            <a:xfrm>
              <a:off x="3898327" y="2682401"/>
              <a:ext cx="10134" cy="7755"/>
            </a:xfrm>
            <a:custGeom>
              <a:avLst/>
              <a:gdLst/>
              <a:ahLst/>
              <a:cxnLst/>
              <a:rect l="l" t="t" r="r" b="b"/>
              <a:pathLst>
                <a:path w="247" h="189" extrusionOk="0">
                  <a:moveTo>
                    <a:pt x="211" y="0"/>
                  </a:moveTo>
                  <a:cubicBezTo>
                    <a:pt x="164" y="48"/>
                    <a:pt x="92" y="48"/>
                    <a:pt x="44" y="72"/>
                  </a:cubicBezTo>
                  <a:cubicBezTo>
                    <a:pt x="44" y="76"/>
                    <a:pt x="43" y="77"/>
                    <a:pt x="41" y="77"/>
                  </a:cubicBezTo>
                  <a:cubicBezTo>
                    <a:pt x="37" y="77"/>
                    <a:pt x="29" y="72"/>
                    <a:pt x="21" y="72"/>
                  </a:cubicBezTo>
                  <a:cubicBezTo>
                    <a:pt x="21" y="84"/>
                    <a:pt x="9" y="107"/>
                    <a:pt x="9" y="131"/>
                  </a:cubicBezTo>
                  <a:cubicBezTo>
                    <a:pt x="0" y="157"/>
                    <a:pt x="4" y="176"/>
                    <a:pt x="25" y="176"/>
                  </a:cubicBezTo>
                  <a:cubicBezTo>
                    <a:pt x="33" y="176"/>
                    <a:pt x="43" y="174"/>
                    <a:pt x="56" y="167"/>
                  </a:cubicBezTo>
                  <a:cubicBezTo>
                    <a:pt x="63" y="160"/>
                    <a:pt x="70" y="153"/>
                    <a:pt x="75" y="153"/>
                  </a:cubicBezTo>
                  <a:cubicBezTo>
                    <a:pt x="78" y="153"/>
                    <a:pt x="80" y="157"/>
                    <a:pt x="80" y="167"/>
                  </a:cubicBezTo>
                  <a:cubicBezTo>
                    <a:pt x="92" y="183"/>
                    <a:pt x="104" y="188"/>
                    <a:pt x="115" y="188"/>
                  </a:cubicBezTo>
                  <a:cubicBezTo>
                    <a:pt x="138" y="188"/>
                    <a:pt x="160" y="167"/>
                    <a:pt x="175" y="167"/>
                  </a:cubicBezTo>
                  <a:lnTo>
                    <a:pt x="211" y="167"/>
                  </a:lnTo>
                  <a:cubicBezTo>
                    <a:pt x="223" y="131"/>
                    <a:pt x="223" y="107"/>
                    <a:pt x="235" y="84"/>
                  </a:cubicBezTo>
                  <a:cubicBezTo>
                    <a:pt x="247" y="48"/>
                    <a:pt x="247" y="24"/>
                    <a:pt x="211" y="0"/>
                  </a:cubicBezTo>
                  <a:close/>
                </a:path>
              </a:pathLst>
            </a:custGeom>
            <a:solidFill>
              <a:srgbClr val="FFC8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9" name="Google Shape;159;p8"/>
            <p:cNvSpPr/>
            <p:nvPr/>
          </p:nvSpPr>
          <p:spPr>
            <a:xfrm>
              <a:off x="3862507" y="2678954"/>
              <a:ext cx="6401" cy="5908"/>
            </a:xfrm>
            <a:custGeom>
              <a:avLst/>
              <a:gdLst/>
              <a:ahLst/>
              <a:cxnLst/>
              <a:rect l="l" t="t" r="r" b="b"/>
              <a:pathLst>
                <a:path w="156" h="144" extrusionOk="0">
                  <a:moveTo>
                    <a:pt x="120" y="1"/>
                  </a:moveTo>
                  <a:cubicBezTo>
                    <a:pt x="72" y="1"/>
                    <a:pt x="60" y="25"/>
                    <a:pt x="60" y="72"/>
                  </a:cubicBezTo>
                  <a:cubicBezTo>
                    <a:pt x="60" y="72"/>
                    <a:pt x="60" y="72"/>
                    <a:pt x="48" y="84"/>
                  </a:cubicBezTo>
                  <a:cubicBezTo>
                    <a:pt x="36" y="96"/>
                    <a:pt x="1" y="84"/>
                    <a:pt x="1" y="108"/>
                  </a:cubicBezTo>
                  <a:cubicBezTo>
                    <a:pt x="13" y="120"/>
                    <a:pt x="48" y="132"/>
                    <a:pt x="60" y="144"/>
                  </a:cubicBezTo>
                  <a:cubicBezTo>
                    <a:pt x="108" y="144"/>
                    <a:pt x="144" y="108"/>
                    <a:pt x="155" y="48"/>
                  </a:cubicBezTo>
                  <a:cubicBezTo>
                    <a:pt x="155" y="25"/>
                    <a:pt x="144" y="13"/>
                    <a:pt x="120" y="1"/>
                  </a:cubicBezTo>
                  <a:close/>
                </a:path>
              </a:pathLst>
            </a:custGeom>
            <a:solidFill>
              <a:srgbClr val="FFB6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 name="Google Shape;160;p8"/>
            <p:cNvSpPr/>
            <p:nvPr/>
          </p:nvSpPr>
          <p:spPr>
            <a:xfrm>
              <a:off x="3893772" y="2656757"/>
              <a:ext cx="11776" cy="6606"/>
            </a:xfrm>
            <a:custGeom>
              <a:avLst/>
              <a:gdLst/>
              <a:ahLst/>
              <a:cxnLst/>
              <a:rect l="l" t="t" r="r" b="b"/>
              <a:pathLst>
                <a:path w="287" h="161" extrusionOk="0">
                  <a:moveTo>
                    <a:pt x="147" y="0"/>
                  </a:moveTo>
                  <a:cubicBezTo>
                    <a:pt x="130" y="0"/>
                    <a:pt x="113" y="3"/>
                    <a:pt x="96" y="6"/>
                  </a:cubicBezTo>
                  <a:cubicBezTo>
                    <a:pt x="60" y="6"/>
                    <a:pt x="36" y="18"/>
                    <a:pt x="1" y="30"/>
                  </a:cubicBezTo>
                  <a:lnTo>
                    <a:pt x="36" y="66"/>
                  </a:lnTo>
                  <a:cubicBezTo>
                    <a:pt x="84" y="66"/>
                    <a:pt x="120" y="66"/>
                    <a:pt x="144" y="113"/>
                  </a:cubicBezTo>
                  <a:cubicBezTo>
                    <a:pt x="167" y="161"/>
                    <a:pt x="215" y="161"/>
                    <a:pt x="263" y="161"/>
                  </a:cubicBezTo>
                  <a:cubicBezTo>
                    <a:pt x="263" y="137"/>
                    <a:pt x="275" y="113"/>
                    <a:pt x="286" y="89"/>
                  </a:cubicBezTo>
                  <a:cubicBezTo>
                    <a:pt x="275" y="89"/>
                    <a:pt x="251" y="78"/>
                    <a:pt x="251" y="66"/>
                  </a:cubicBezTo>
                  <a:cubicBezTo>
                    <a:pt x="225" y="15"/>
                    <a:pt x="188" y="0"/>
                    <a:pt x="147" y="0"/>
                  </a:cubicBezTo>
                  <a:close/>
                </a:path>
              </a:pathLst>
            </a:custGeom>
            <a:solidFill>
              <a:srgbClr val="FFC2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8"/>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8"/>
            <p:cNvSpPr/>
            <p:nvPr/>
          </p:nvSpPr>
          <p:spPr>
            <a:xfrm>
              <a:off x="3908420" y="2663239"/>
              <a:ext cx="4924" cy="2298"/>
            </a:xfrm>
            <a:custGeom>
              <a:avLst/>
              <a:gdLst/>
              <a:ahLst/>
              <a:cxnLst/>
              <a:rect l="l" t="t" r="r" b="b"/>
              <a:pathLst>
                <a:path w="120" h="56" extrusionOk="0">
                  <a:moveTo>
                    <a:pt x="67" y="1"/>
                  </a:moveTo>
                  <a:cubicBezTo>
                    <a:pt x="53" y="1"/>
                    <a:pt x="39" y="3"/>
                    <a:pt x="25" y="3"/>
                  </a:cubicBezTo>
                  <a:cubicBezTo>
                    <a:pt x="13" y="3"/>
                    <a:pt x="1" y="15"/>
                    <a:pt x="1" y="39"/>
                  </a:cubicBezTo>
                  <a:cubicBezTo>
                    <a:pt x="9" y="47"/>
                    <a:pt x="18" y="55"/>
                    <a:pt x="26" y="55"/>
                  </a:cubicBezTo>
                  <a:cubicBezTo>
                    <a:pt x="30" y="55"/>
                    <a:pt x="33" y="54"/>
                    <a:pt x="37" y="50"/>
                  </a:cubicBezTo>
                  <a:cubicBezTo>
                    <a:pt x="60" y="50"/>
                    <a:pt x="96" y="39"/>
                    <a:pt x="120" y="27"/>
                  </a:cubicBezTo>
                  <a:cubicBezTo>
                    <a:pt x="106" y="5"/>
                    <a:pt x="87" y="1"/>
                    <a:pt x="67" y="1"/>
                  </a:cubicBezTo>
                  <a:close/>
                </a:path>
              </a:pathLst>
            </a:custGeom>
            <a:solidFill>
              <a:srgbClr val="FFC2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8"/>
            <p:cNvSpPr/>
            <p:nvPr/>
          </p:nvSpPr>
          <p:spPr>
            <a:xfrm>
              <a:off x="3895249" y="2665742"/>
              <a:ext cx="9314" cy="6072"/>
            </a:xfrm>
            <a:custGeom>
              <a:avLst/>
              <a:gdLst/>
              <a:ahLst/>
              <a:cxnLst/>
              <a:rect l="l" t="t" r="r" b="b"/>
              <a:pathLst>
                <a:path w="227" h="148" extrusionOk="0">
                  <a:moveTo>
                    <a:pt x="102" y="1"/>
                  </a:moveTo>
                  <a:cubicBezTo>
                    <a:pt x="91" y="1"/>
                    <a:pt x="84" y="5"/>
                    <a:pt x="84" y="13"/>
                  </a:cubicBezTo>
                  <a:cubicBezTo>
                    <a:pt x="84" y="97"/>
                    <a:pt x="0" y="37"/>
                    <a:pt x="0" y="97"/>
                  </a:cubicBezTo>
                  <a:cubicBezTo>
                    <a:pt x="17" y="97"/>
                    <a:pt x="35" y="96"/>
                    <a:pt x="53" y="96"/>
                  </a:cubicBezTo>
                  <a:cubicBezTo>
                    <a:pt x="99" y="96"/>
                    <a:pt x="145" y="102"/>
                    <a:pt x="179" y="144"/>
                  </a:cubicBezTo>
                  <a:cubicBezTo>
                    <a:pt x="181" y="146"/>
                    <a:pt x="184" y="147"/>
                    <a:pt x="187" y="147"/>
                  </a:cubicBezTo>
                  <a:cubicBezTo>
                    <a:pt x="199" y="147"/>
                    <a:pt x="215" y="128"/>
                    <a:pt x="215" y="109"/>
                  </a:cubicBezTo>
                  <a:cubicBezTo>
                    <a:pt x="227" y="97"/>
                    <a:pt x="227" y="85"/>
                    <a:pt x="227" y="61"/>
                  </a:cubicBezTo>
                  <a:cubicBezTo>
                    <a:pt x="203" y="61"/>
                    <a:pt x="191" y="61"/>
                    <a:pt x="167" y="37"/>
                  </a:cubicBezTo>
                  <a:cubicBezTo>
                    <a:pt x="152" y="14"/>
                    <a:pt x="121" y="1"/>
                    <a:pt x="102" y="1"/>
                  </a:cubicBezTo>
                  <a:close/>
                </a:path>
              </a:pathLst>
            </a:custGeom>
            <a:solidFill>
              <a:srgbClr val="FFC8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8"/>
            <p:cNvSpPr/>
            <p:nvPr/>
          </p:nvSpPr>
          <p:spPr>
            <a:xfrm>
              <a:off x="3901117" y="2678298"/>
              <a:ext cx="1969" cy="2175"/>
            </a:xfrm>
            <a:custGeom>
              <a:avLst/>
              <a:gdLst/>
              <a:ahLst/>
              <a:cxnLst/>
              <a:rect l="l" t="t" r="r" b="b"/>
              <a:pathLst>
                <a:path w="48" h="53" extrusionOk="0">
                  <a:moveTo>
                    <a:pt x="39" y="0"/>
                  </a:moveTo>
                  <a:cubicBezTo>
                    <a:pt x="36" y="0"/>
                    <a:pt x="31" y="1"/>
                    <a:pt x="24" y="5"/>
                  </a:cubicBezTo>
                  <a:cubicBezTo>
                    <a:pt x="12" y="5"/>
                    <a:pt x="0" y="17"/>
                    <a:pt x="0" y="17"/>
                  </a:cubicBezTo>
                  <a:cubicBezTo>
                    <a:pt x="0" y="41"/>
                    <a:pt x="12" y="53"/>
                    <a:pt x="24" y="53"/>
                  </a:cubicBezTo>
                  <a:cubicBezTo>
                    <a:pt x="48" y="53"/>
                    <a:pt x="48" y="41"/>
                    <a:pt x="48" y="17"/>
                  </a:cubicBezTo>
                  <a:cubicBezTo>
                    <a:pt x="48" y="8"/>
                    <a:pt x="48" y="0"/>
                    <a:pt x="39" y="0"/>
                  </a:cubicBezTo>
                  <a:close/>
                </a:path>
              </a:pathLst>
            </a:custGeom>
            <a:solidFill>
              <a:srgbClr val="FFC8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8"/>
            <p:cNvSpPr/>
            <p:nvPr/>
          </p:nvSpPr>
          <p:spPr>
            <a:xfrm rot="-3652980">
              <a:off x="1526574" y="-1142034"/>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47586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6"/>
        <p:cNvGrpSpPr/>
        <p:nvPr/>
      </p:nvGrpSpPr>
      <p:grpSpPr>
        <a:xfrm>
          <a:off x="0" y="0"/>
          <a:ext cx="0" cy="0"/>
          <a:chOff x="0" y="0"/>
          <a:chExt cx="0" cy="0"/>
        </a:xfrm>
      </p:grpSpPr>
      <p:pic>
        <p:nvPicPr>
          <p:cNvPr id="167" name="Google Shape;167;p9"/>
          <p:cNvPicPr preferRelativeResize="0"/>
          <p:nvPr/>
        </p:nvPicPr>
        <p:blipFill>
          <a:blip r:embed="rId2">
            <a:alphaModFix/>
          </a:blip>
          <a:stretch>
            <a:fillRect/>
          </a:stretch>
        </p:blipFill>
        <p:spPr>
          <a:xfrm rot="5400000">
            <a:off x="369820" y="196603"/>
            <a:ext cx="947962" cy="1687603"/>
          </a:xfrm>
          <a:prstGeom prst="rect">
            <a:avLst/>
          </a:prstGeom>
          <a:noFill/>
          <a:ln>
            <a:noFill/>
          </a:ln>
        </p:spPr>
      </p:pic>
      <p:pic>
        <p:nvPicPr>
          <p:cNvPr id="168" name="Google Shape;168;p9"/>
          <p:cNvPicPr preferRelativeResize="0"/>
          <p:nvPr/>
        </p:nvPicPr>
        <p:blipFill>
          <a:blip r:embed="rId3">
            <a:alphaModFix/>
          </a:blip>
          <a:stretch>
            <a:fillRect/>
          </a:stretch>
        </p:blipFill>
        <p:spPr>
          <a:xfrm>
            <a:off x="694872" y="338176"/>
            <a:ext cx="1957203" cy="1331400"/>
          </a:xfrm>
          <a:prstGeom prst="rect">
            <a:avLst/>
          </a:prstGeom>
          <a:noFill/>
          <a:ln>
            <a:noFill/>
          </a:ln>
        </p:spPr>
      </p:pic>
      <p:sp>
        <p:nvSpPr>
          <p:cNvPr id="169" name="Google Shape;169;p9"/>
          <p:cNvSpPr txBox="1">
            <a:spLocks noGrp="1"/>
          </p:cNvSpPr>
          <p:nvPr>
            <p:ph type="title"/>
          </p:nvPr>
        </p:nvSpPr>
        <p:spPr>
          <a:xfrm>
            <a:off x="2094750" y="1475000"/>
            <a:ext cx="4954500" cy="108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70" name="Google Shape;170;p9"/>
          <p:cNvSpPr txBox="1">
            <a:spLocks noGrp="1"/>
          </p:cNvSpPr>
          <p:nvPr>
            <p:ph type="subTitle" idx="1"/>
          </p:nvPr>
        </p:nvSpPr>
        <p:spPr>
          <a:xfrm>
            <a:off x="2170800" y="2571750"/>
            <a:ext cx="4797000" cy="136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9"/>
          <p:cNvSpPr/>
          <p:nvPr/>
        </p:nvSpPr>
        <p:spPr>
          <a:xfrm rot="198679">
            <a:off x="2657405" y="389809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2" name="Google Shape;172;p9"/>
          <p:cNvSpPr/>
          <p:nvPr/>
        </p:nvSpPr>
        <p:spPr>
          <a:xfrm rot="-4032399">
            <a:off x="2500320" y="4772727"/>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3" name="Google Shape;173;p9"/>
          <p:cNvSpPr/>
          <p:nvPr/>
        </p:nvSpPr>
        <p:spPr>
          <a:xfrm rot="5400000">
            <a:off x="868552" y="3102328"/>
            <a:ext cx="95099" cy="740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4" name="Google Shape;174;p9"/>
          <p:cNvSpPr/>
          <p:nvPr/>
        </p:nvSpPr>
        <p:spPr>
          <a:xfrm rot="5400000">
            <a:off x="987864" y="4350032"/>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5" name="Google Shape;175;p9"/>
          <p:cNvSpPr/>
          <p:nvPr/>
        </p:nvSpPr>
        <p:spPr>
          <a:xfrm rot="5400000">
            <a:off x="7471912" y="6548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6" name="Google Shape;176;p9"/>
          <p:cNvSpPr/>
          <p:nvPr/>
        </p:nvSpPr>
        <p:spPr>
          <a:xfrm rot="684224">
            <a:off x="6011346" y="4149316"/>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7" name="Google Shape;177;p9"/>
          <p:cNvSpPr/>
          <p:nvPr/>
        </p:nvSpPr>
        <p:spPr>
          <a:xfrm rot="1747020">
            <a:off x="1228070" y="209706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8" name="Google Shape;178;p9"/>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179" name="Google Shape;179;p9"/>
          <p:cNvPicPr preferRelativeResize="0"/>
          <p:nvPr/>
        </p:nvPicPr>
        <p:blipFill>
          <a:blip r:embed="rId2">
            <a:alphaModFix/>
          </a:blip>
          <a:stretch>
            <a:fillRect/>
          </a:stretch>
        </p:blipFill>
        <p:spPr>
          <a:xfrm rot="-5400000" flipH="1">
            <a:off x="7808675" y="3382200"/>
            <a:ext cx="652100" cy="2018550"/>
          </a:xfrm>
          <a:prstGeom prst="rect">
            <a:avLst/>
          </a:prstGeom>
          <a:noFill/>
          <a:ln>
            <a:noFill/>
          </a:ln>
        </p:spPr>
      </p:pic>
      <p:pic>
        <p:nvPicPr>
          <p:cNvPr id="180" name="Google Shape;180;p9"/>
          <p:cNvPicPr preferRelativeResize="0"/>
          <p:nvPr/>
        </p:nvPicPr>
        <p:blipFill>
          <a:blip r:embed="rId3">
            <a:alphaModFix/>
          </a:blip>
          <a:stretch>
            <a:fillRect/>
          </a:stretch>
        </p:blipFill>
        <p:spPr>
          <a:xfrm>
            <a:off x="6908976" y="3936451"/>
            <a:ext cx="1233875" cy="839375"/>
          </a:xfrm>
          <a:prstGeom prst="rect">
            <a:avLst/>
          </a:prstGeom>
          <a:noFill/>
          <a:ln>
            <a:noFill/>
          </a:ln>
        </p:spPr>
      </p:pic>
    </p:spTree>
    <p:extLst>
      <p:ext uri="{BB962C8B-B14F-4D97-AF65-F5344CB8AC3E}">
        <p14:creationId xmlns:p14="http://schemas.microsoft.com/office/powerpoint/2010/main" val="4094184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2025/9/22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1"/>
        <p:cNvGrpSpPr/>
        <p:nvPr/>
      </p:nvGrpSpPr>
      <p:grpSpPr>
        <a:xfrm>
          <a:off x="0" y="0"/>
          <a:ext cx="0" cy="0"/>
          <a:chOff x="0" y="0"/>
          <a:chExt cx="0" cy="0"/>
        </a:xfrm>
      </p:grpSpPr>
      <p:sp>
        <p:nvSpPr>
          <p:cNvPr id="182" name="Google Shape;182;p10"/>
          <p:cNvSpPr txBox="1">
            <a:spLocks noGrp="1"/>
          </p:cNvSpPr>
          <p:nvPr>
            <p:ph type="title"/>
          </p:nvPr>
        </p:nvSpPr>
        <p:spPr>
          <a:xfrm>
            <a:off x="5812875" y="2910857"/>
            <a:ext cx="2611200" cy="183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183" name="Google Shape;183;p10"/>
          <p:cNvPicPr preferRelativeResize="0"/>
          <p:nvPr/>
        </p:nvPicPr>
        <p:blipFill>
          <a:blip r:embed="rId2">
            <a:alphaModFix/>
          </a:blip>
          <a:stretch>
            <a:fillRect/>
          </a:stretch>
        </p:blipFill>
        <p:spPr>
          <a:xfrm rot="-1140812">
            <a:off x="7968557" y="-522268"/>
            <a:ext cx="2375308" cy="1121605"/>
          </a:xfrm>
          <a:prstGeom prst="rect">
            <a:avLst/>
          </a:prstGeom>
          <a:noFill/>
          <a:ln>
            <a:noFill/>
          </a:ln>
        </p:spPr>
      </p:pic>
      <p:pic>
        <p:nvPicPr>
          <p:cNvPr id="184" name="Google Shape;184;p10"/>
          <p:cNvPicPr preferRelativeResize="0"/>
          <p:nvPr/>
        </p:nvPicPr>
        <p:blipFill>
          <a:blip r:embed="rId3">
            <a:alphaModFix/>
          </a:blip>
          <a:stretch>
            <a:fillRect/>
          </a:stretch>
        </p:blipFill>
        <p:spPr>
          <a:xfrm>
            <a:off x="7881268" y="457040"/>
            <a:ext cx="1299568" cy="884037"/>
          </a:xfrm>
          <a:prstGeom prst="rect">
            <a:avLst/>
          </a:prstGeom>
          <a:noFill/>
          <a:ln>
            <a:noFill/>
          </a:ln>
        </p:spPr>
      </p:pic>
    </p:spTree>
    <p:extLst>
      <p:ext uri="{BB962C8B-B14F-4D97-AF65-F5344CB8AC3E}">
        <p14:creationId xmlns:p14="http://schemas.microsoft.com/office/powerpoint/2010/main" val="1773905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5"/>
        <p:cNvGrpSpPr/>
        <p:nvPr/>
      </p:nvGrpSpPr>
      <p:grpSpPr>
        <a:xfrm>
          <a:off x="0" y="0"/>
          <a:ext cx="0" cy="0"/>
          <a:chOff x="0" y="0"/>
          <a:chExt cx="0" cy="0"/>
        </a:xfrm>
      </p:grpSpPr>
      <p:sp>
        <p:nvSpPr>
          <p:cNvPr id="186" name="Google Shape;186;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187" name="Google Shape;187;p11"/>
          <p:cNvSpPr txBox="1">
            <a:spLocks noGrp="1"/>
          </p:cNvSpPr>
          <p:nvPr>
            <p:ph type="subTitle" idx="1"/>
          </p:nvPr>
        </p:nvSpPr>
        <p:spPr>
          <a:xfrm>
            <a:off x="1284000" y="3069625"/>
            <a:ext cx="6576000" cy="71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8" name="Google Shape;188;p11"/>
          <p:cNvSpPr/>
          <p:nvPr/>
        </p:nvSpPr>
        <p:spPr>
          <a:xfrm>
            <a:off x="8644251" y="2242140"/>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 name="Google Shape;189;p11"/>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 name="Google Shape;190;p11"/>
          <p:cNvSpPr/>
          <p:nvPr/>
        </p:nvSpPr>
        <p:spPr>
          <a:xfrm>
            <a:off x="5419658" y="41003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191" name="Google Shape;191;p11"/>
          <p:cNvGrpSpPr/>
          <p:nvPr/>
        </p:nvGrpSpPr>
        <p:grpSpPr>
          <a:xfrm rot="5400000">
            <a:off x="1913443" y="-757073"/>
            <a:ext cx="4250548" cy="7049141"/>
            <a:chOff x="872085" y="-316506"/>
            <a:chExt cx="3255130" cy="5398331"/>
          </a:xfrm>
        </p:grpSpPr>
        <p:sp>
          <p:nvSpPr>
            <p:cNvPr id="192" name="Google Shape;192;p11"/>
            <p:cNvSpPr/>
            <p:nvPr/>
          </p:nvSpPr>
          <p:spPr>
            <a:xfrm rot="-5201321">
              <a:off x="3379936" y="335467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3" name="Google Shape;193;p11"/>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4" name="Google Shape;194;p11"/>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5" name="Google Shape;195;p11"/>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 name="Google Shape;196;p11"/>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 name="Google Shape;197;p11"/>
            <p:cNvSpPr/>
            <p:nvPr/>
          </p:nvSpPr>
          <p:spPr>
            <a:xfrm rot="-4715776">
              <a:off x="3824253" y="7328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 name="Google Shape;198;p11"/>
            <p:cNvSpPr/>
            <p:nvPr/>
          </p:nvSpPr>
          <p:spPr>
            <a:xfrm>
              <a:off x="3854219" y="2660408"/>
              <a:ext cx="51821" cy="34260"/>
            </a:xfrm>
            <a:custGeom>
              <a:avLst/>
              <a:gdLst/>
              <a:ahLst/>
              <a:cxnLst/>
              <a:rect l="l" t="t" r="r" b="b"/>
              <a:pathLst>
                <a:path w="1263" h="835" extrusionOk="0">
                  <a:moveTo>
                    <a:pt x="524" y="0"/>
                  </a:moveTo>
                  <a:cubicBezTo>
                    <a:pt x="488" y="12"/>
                    <a:pt x="441" y="24"/>
                    <a:pt x="417" y="48"/>
                  </a:cubicBezTo>
                  <a:cubicBezTo>
                    <a:pt x="274" y="143"/>
                    <a:pt x="119" y="239"/>
                    <a:pt x="0" y="358"/>
                  </a:cubicBezTo>
                  <a:cubicBezTo>
                    <a:pt x="24" y="405"/>
                    <a:pt x="60" y="441"/>
                    <a:pt x="72" y="500"/>
                  </a:cubicBezTo>
                  <a:cubicBezTo>
                    <a:pt x="120" y="626"/>
                    <a:pt x="254" y="720"/>
                    <a:pt x="404" y="720"/>
                  </a:cubicBezTo>
                  <a:cubicBezTo>
                    <a:pt x="439" y="720"/>
                    <a:pt x="476" y="714"/>
                    <a:pt x="512" y="703"/>
                  </a:cubicBezTo>
                  <a:cubicBezTo>
                    <a:pt x="557" y="684"/>
                    <a:pt x="598" y="676"/>
                    <a:pt x="636" y="676"/>
                  </a:cubicBezTo>
                  <a:cubicBezTo>
                    <a:pt x="742" y="676"/>
                    <a:pt x="830" y="737"/>
                    <a:pt x="917" y="798"/>
                  </a:cubicBezTo>
                  <a:cubicBezTo>
                    <a:pt x="954" y="823"/>
                    <a:pt x="1000" y="835"/>
                    <a:pt x="1046" y="835"/>
                  </a:cubicBezTo>
                  <a:cubicBezTo>
                    <a:pt x="1134" y="835"/>
                    <a:pt x="1223" y="793"/>
                    <a:pt x="1262" y="715"/>
                  </a:cubicBezTo>
                  <a:cubicBezTo>
                    <a:pt x="1227" y="643"/>
                    <a:pt x="1119" y="703"/>
                    <a:pt x="1108" y="608"/>
                  </a:cubicBezTo>
                  <a:cubicBezTo>
                    <a:pt x="1024" y="548"/>
                    <a:pt x="929" y="560"/>
                    <a:pt x="846" y="512"/>
                  </a:cubicBezTo>
                  <a:cubicBezTo>
                    <a:pt x="717" y="476"/>
                    <a:pt x="602" y="375"/>
                    <a:pt x="474" y="375"/>
                  </a:cubicBezTo>
                  <a:cubicBezTo>
                    <a:pt x="460" y="375"/>
                    <a:pt x="446" y="376"/>
                    <a:pt x="432" y="379"/>
                  </a:cubicBezTo>
                  <a:lnTo>
                    <a:pt x="432" y="379"/>
                  </a:lnTo>
                  <a:cubicBezTo>
                    <a:pt x="454" y="369"/>
                    <a:pt x="477" y="357"/>
                    <a:pt x="500" y="346"/>
                  </a:cubicBezTo>
                  <a:cubicBezTo>
                    <a:pt x="537" y="324"/>
                    <a:pt x="570" y="297"/>
                    <a:pt x="606" y="297"/>
                  </a:cubicBezTo>
                  <a:cubicBezTo>
                    <a:pt x="628" y="297"/>
                    <a:pt x="652" y="307"/>
                    <a:pt x="679" y="334"/>
                  </a:cubicBezTo>
                  <a:cubicBezTo>
                    <a:pt x="691" y="344"/>
                    <a:pt x="703" y="348"/>
                    <a:pt x="713" y="348"/>
                  </a:cubicBezTo>
                  <a:cubicBezTo>
                    <a:pt x="752" y="348"/>
                    <a:pt x="777" y="288"/>
                    <a:pt x="786" y="250"/>
                  </a:cubicBezTo>
                  <a:cubicBezTo>
                    <a:pt x="798" y="155"/>
                    <a:pt x="631" y="0"/>
                    <a:pt x="524" y="0"/>
                  </a:cubicBezTo>
                  <a:close/>
                </a:path>
              </a:pathLst>
            </a:custGeom>
            <a:solidFill>
              <a:srgbClr val="FFC09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9" name="Google Shape;199;p11"/>
            <p:cNvSpPr/>
            <p:nvPr/>
          </p:nvSpPr>
          <p:spPr>
            <a:xfrm>
              <a:off x="3865461" y="2656510"/>
              <a:ext cx="38609" cy="27080"/>
            </a:xfrm>
            <a:custGeom>
              <a:avLst/>
              <a:gdLst/>
              <a:ahLst/>
              <a:cxnLst/>
              <a:rect l="l" t="t" r="r" b="b"/>
              <a:pathLst>
                <a:path w="941" h="660" extrusionOk="0">
                  <a:moveTo>
                    <a:pt x="631" y="0"/>
                  </a:moveTo>
                  <a:cubicBezTo>
                    <a:pt x="607" y="0"/>
                    <a:pt x="584" y="12"/>
                    <a:pt x="572" y="36"/>
                  </a:cubicBezTo>
                  <a:cubicBezTo>
                    <a:pt x="560" y="60"/>
                    <a:pt x="560" y="95"/>
                    <a:pt x="584" y="119"/>
                  </a:cubicBezTo>
                  <a:cubicBezTo>
                    <a:pt x="548" y="95"/>
                    <a:pt x="512" y="60"/>
                    <a:pt x="476" y="36"/>
                  </a:cubicBezTo>
                  <a:cubicBezTo>
                    <a:pt x="393" y="36"/>
                    <a:pt x="322" y="48"/>
                    <a:pt x="250" y="95"/>
                  </a:cubicBezTo>
                  <a:cubicBezTo>
                    <a:pt x="322" y="107"/>
                    <a:pt x="369" y="143"/>
                    <a:pt x="441" y="179"/>
                  </a:cubicBezTo>
                  <a:cubicBezTo>
                    <a:pt x="393" y="191"/>
                    <a:pt x="369" y="203"/>
                    <a:pt x="333" y="203"/>
                  </a:cubicBezTo>
                  <a:cubicBezTo>
                    <a:pt x="357" y="250"/>
                    <a:pt x="369" y="274"/>
                    <a:pt x="429" y="274"/>
                  </a:cubicBezTo>
                  <a:cubicBezTo>
                    <a:pt x="476" y="274"/>
                    <a:pt x="512" y="322"/>
                    <a:pt x="476" y="357"/>
                  </a:cubicBezTo>
                  <a:cubicBezTo>
                    <a:pt x="464" y="381"/>
                    <a:pt x="464" y="417"/>
                    <a:pt x="417" y="417"/>
                  </a:cubicBezTo>
                  <a:cubicBezTo>
                    <a:pt x="417" y="405"/>
                    <a:pt x="405" y="381"/>
                    <a:pt x="393" y="357"/>
                  </a:cubicBezTo>
                  <a:cubicBezTo>
                    <a:pt x="393" y="345"/>
                    <a:pt x="381" y="334"/>
                    <a:pt x="369" y="322"/>
                  </a:cubicBezTo>
                  <a:cubicBezTo>
                    <a:pt x="353" y="305"/>
                    <a:pt x="339" y="296"/>
                    <a:pt x="326" y="296"/>
                  </a:cubicBezTo>
                  <a:cubicBezTo>
                    <a:pt x="311" y="296"/>
                    <a:pt x="299" y="308"/>
                    <a:pt x="286" y="334"/>
                  </a:cubicBezTo>
                  <a:cubicBezTo>
                    <a:pt x="262" y="357"/>
                    <a:pt x="250" y="405"/>
                    <a:pt x="214" y="417"/>
                  </a:cubicBezTo>
                  <a:cubicBezTo>
                    <a:pt x="131" y="429"/>
                    <a:pt x="83" y="500"/>
                    <a:pt x="0" y="500"/>
                  </a:cubicBezTo>
                  <a:cubicBezTo>
                    <a:pt x="83" y="512"/>
                    <a:pt x="167" y="512"/>
                    <a:pt x="250" y="512"/>
                  </a:cubicBezTo>
                  <a:cubicBezTo>
                    <a:pt x="264" y="512"/>
                    <a:pt x="279" y="510"/>
                    <a:pt x="292" y="510"/>
                  </a:cubicBezTo>
                  <a:cubicBezTo>
                    <a:pt x="313" y="510"/>
                    <a:pt x="331" y="515"/>
                    <a:pt x="345" y="536"/>
                  </a:cubicBezTo>
                  <a:cubicBezTo>
                    <a:pt x="393" y="595"/>
                    <a:pt x="476" y="595"/>
                    <a:pt x="536" y="655"/>
                  </a:cubicBezTo>
                  <a:cubicBezTo>
                    <a:pt x="536" y="658"/>
                    <a:pt x="538" y="660"/>
                    <a:pt x="540" y="660"/>
                  </a:cubicBezTo>
                  <a:cubicBezTo>
                    <a:pt x="548" y="660"/>
                    <a:pt x="563" y="649"/>
                    <a:pt x="572" y="631"/>
                  </a:cubicBezTo>
                  <a:cubicBezTo>
                    <a:pt x="596" y="591"/>
                    <a:pt x="626" y="567"/>
                    <a:pt x="665" y="567"/>
                  </a:cubicBezTo>
                  <a:cubicBezTo>
                    <a:pt x="683" y="567"/>
                    <a:pt x="703" y="572"/>
                    <a:pt x="726" y="584"/>
                  </a:cubicBezTo>
                  <a:cubicBezTo>
                    <a:pt x="748" y="591"/>
                    <a:pt x="777" y="610"/>
                    <a:pt x="800" y="610"/>
                  </a:cubicBezTo>
                  <a:cubicBezTo>
                    <a:pt x="816" y="610"/>
                    <a:pt x="829" y="601"/>
                    <a:pt x="834" y="572"/>
                  </a:cubicBezTo>
                  <a:cubicBezTo>
                    <a:pt x="845" y="512"/>
                    <a:pt x="941" y="476"/>
                    <a:pt x="869" y="405"/>
                  </a:cubicBezTo>
                  <a:cubicBezTo>
                    <a:pt x="851" y="381"/>
                    <a:pt x="831" y="372"/>
                    <a:pt x="807" y="372"/>
                  </a:cubicBezTo>
                  <a:cubicBezTo>
                    <a:pt x="783" y="372"/>
                    <a:pt x="756" y="381"/>
                    <a:pt x="726" y="393"/>
                  </a:cubicBezTo>
                  <a:cubicBezTo>
                    <a:pt x="703" y="405"/>
                    <a:pt x="679" y="429"/>
                    <a:pt x="643" y="429"/>
                  </a:cubicBezTo>
                  <a:cubicBezTo>
                    <a:pt x="667" y="345"/>
                    <a:pt x="679" y="262"/>
                    <a:pt x="762" y="214"/>
                  </a:cubicBezTo>
                  <a:cubicBezTo>
                    <a:pt x="834" y="179"/>
                    <a:pt x="786" y="131"/>
                    <a:pt x="762" y="84"/>
                  </a:cubicBezTo>
                  <a:cubicBezTo>
                    <a:pt x="750" y="72"/>
                    <a:pt x="738" y="60"/>
                    <a:pt x="726" y="36"/>
                  </a:cubicBezTo>
                  <a:cubicBezTo>
                    <a:pt x="714" y="36"/>
                    <a:pt x="703" y="24"/>
                    <a:pt x="691" y="12"/>
                  </a:cubicBezTo>
                  <a:cubicBezTo>
                    <a:pt x="667" y="12"/>
                    <a:pt x="655" y="12"/>
                    <a:pt x="631" y="0"/>
                  </a:cubicBezTo>
                  <a:close/>
                </a:path>
              </a:pathLst>
            </a:custGeom>
            <a:solidFill>
              <a:srgbClr val="FFC8A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11"/>
            <p:cNvSpPr/>
            <p:nvPr/>
          </p:nvSpPr>
          <p:spPr>
            <a:xfrm>
              <a:off x="3851757" y="2678133"/>
              <a:ext cx="55760" cy="20925"/>
            </a:xfrm>
            <a:custGeom>
              <a:avLst/>
              <a:gdLst/>
              <a:ahLst/>
              <a:cxnLst/>
              <a:rect l="l" t="t" r="r" b="b"/>
              <a:pathLst>
                <a:path w="1359" h="510" extrusionOk="0">
                  <a:moveTo>
                    <a:pt x="87" y="0"/>
                  </a:moveTo>
                  <a:cubicBezTo>
                    <a:pt x="72" y="0"/>
                    <a:pt x="55" y="7"/>
                    <a:pt x="36" y="21"/>
                  </a:cubicBezTo>
                  <a:cubicBezTo>
                    <a:pt x="1" y="57"/>
                    <a:pt x="1" y="92"/>
                    <a:pt x="25" y="140"/>
                  </a:cubicBezTo>
                  <a:cubicBezTo>
                    <a:pt x="84" y="235"/>
                    <a:pt x="179" y="283"/>
                    <a:pt x="298" y="307"/>
                  </a:cubicBezTo>
                  <a:cubicBezTo>
                    <a:pt x="309" y="309"/>
                    <a:pt x="321" y="309"/>
                    <a:pt x="332" y="309"/>
                  </a:cubicBezTo>
                  <a:cubicBezTo>
                    <a:pt x="345" y="309"/>
                    <a:pt x="357" y="309"/>
                    <a:pt x="369" y="309"/>
                  </a:cubicBezTo>
                  <a:cubicBezTo>
                    <a:pt x="406" y="309"/>
                    <a:pt x="439" y="315"/>
                    <a:pt x="453" y="366"/>
                  </a:cubicBezTo>
                  <a:cubicBezTo>
                    <a:pt x="477" y="390"/>
                    <a:pt x="513" y="390"/>
                    <a:pt x="548" y="390"/>
                  </a:cubicBezTo>
                  <a:cubicBezTo>
                    <a:pt x="727" y="402"/>
                    <a:pt x="906" y="438"/>
                    <a:pt x="1084" y="485"/>
                  </a:cubicBezTo>
                  <a:cubicBezTo>
                    <a:pt x="1135" y="501"/>
                    <a:pt x="1172" y="510"/>
                    <a:pt x="1203" y="510"/>
                  </a:cubicBezTo>
                  <a:cubicBezTo>
                    <a:pt x="1266" y="510"/>
                    <a:pt x="1298" y="471"/>
                    <a:pt x="1346" y="366"/>
                  </a:cubicBezTo>
                  <a:cubicBezTo>
                    <a:pt x="1358" y="342"/>
                    <a:pt x="1358" y="330"/>
                    <a:pt x="1358" y="307"/>
                  </a:cubicBezTo>
                  <a:cubicBezTo>
                    <a:pt x="1358" y="295"/>
                    <a:pt x="1358" y="283"/>
                    <a:pt x="1346" y="259"/>
                  </a:cubicBezTo>
                  <a:cubicBezTo>
                    <a:pt x="1334" y="259"/>
                    <a:pt x="1322" y="259"/>
                    <a:pt x="1310" y="271"/>
                  </a:cubicBezTo>
                  <a:cubicBezTo>
                    <a:pt x="1310" y="283"/>
                    <a:pt x="1310" y="319"/>
                    <a:pt x="1287" y="319"/>
                  </a:cubicBezTo>
                  <a:cubicBezTo>
                    <a:pt x="1227" y="330"/>
                    <a:pt x="1156" y="342"/>
                    <a:pt x="1096" y="390"/>
                  </a:cubicBezTo>
                  <a:cubicBezTo>
                    <a:pt x="1090" y="393"/>
                    <a:pt x="1082" y="395"/>
                    <a:pt x="1075" y="395"/>
                  </a:cubicBezTo>
                  <a:cubicBezTo>
                    <a:pt x="1054" y="395"/>
                    <a:pt x="1030" y="384"/>
                    <a:pt x="1013" y="366"/>
                  </a:cubicBezTo>
                  <a:cubicBezTo>
                    <a:pt x="989" y="330"/>
                    <a:pt x="894" y="271"/>
                    <a:pt x="834" y="247"/>
                  </a:cubicBezTo>
                  <a:cubicBezTo>
                    <a:pt x="787" y="223"/>
                    <a:pt x="739" y="199"/>
                    <a:pt x="691" y="176"/>
                  </a:cubicBezTo>
                  <a:cubicBezTo>
                    <a:pt x="677" y="171"/>
                    <a:pt x="660" y="166"/>
                    <a:pt x="645" y="166"/>
                  </a:cubicBezTo>
                  <a:cubicBezTo>
                    <a:pt x="623" y="166"/>
                    <a:pt x="603" y="176"/>
                    <a:pt x="596" y="211"/>
                  </a:cubicBezTo>
                  <a:cubicBezTo>
                    <a:pt x="584" y="247"/>
                    <a:pt x="560" y="247"/>
                    <a:pt x="537" y="247"/>
                  </a:cubicBezTo>
                  <a:cubicBezTo>
                    <a:pt x="489" y="235"/>
                    <a:pt x="453" y="223"/>
                    <a:pt x="394" y="223"/>
                  </a:cubicBezTo>
                  <a:cubicBezTo>
                    <a:pt x="385" y="225"/>
                    <a:pt x="375" y="226"/>
                    <a:pt x="365" y="226"/>
                  </a:cubicBezTo>
                  <a:cubicBezTo>
                    <a:pt x="320" y="226"/>
                    <a:pt x="264" y="207"/>
                    <a:pt x="215" y="188"/>
                  </a:cubicBezTo>
                  <a:cubicBezTo>
                    <a:pt x="167" y="176"/>
                    <a:pt x="215" y="104"/>
                    <a:pt x="179" y="80"/>
                  </a:cubicBezTo>
                  <a:cubicBezTo>
                    <a:pt x="167" y="68"/>
                    <a:pt x="156" y="57"/>
                    <a:pt x="144" y="45"/>
                  </a:cubicBezTo>
                  <a:cubicBezTo>
                    <a:pt x="129" y="16"/>
                    <a:pt x="110" y="0"/>
                    <a:pt x="87" y="0"/>
                  </a:cubicBezTo>
                  <a:close/>
                </a:path>
              </a:pathLst>
            </a:custGeom>
            <a:solidFill>
              <a:srgbClr val="FFB6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1" name="Google Shape;201;p11"/>
            <p:cNvSpPr/>
            <p:nvPr/>
          </p:nvSpPr>
          <p:spPr>
            <a:xfrm>
              <a:off x="3843100" y="2675056"/>
              <a:ext cx="29213" cy="22608"/>
            </a:xfrm>
            <a:custGeom>
              <a:avLst/>
              <a:gdLst/>
              <a:ahLst/>
              <a:cxnLst/>
              <a:rect l="l" t="t" r="r" b="b"/>
              <a:pathLst>
                <a:path w="712" h="551" extrusionOk="0">
                  <a:moveTo>
                    <a:pt x="271" y="1"/>
                  </a:moveTo>
                  <a:cubicBezTo>
                    <a:pt x="93" y="108"/>
                    <a:pt x="57" y="286"/>
                    <a:pt x="21" y="465"/>
                  </a:cubicBezTo>
                  <a:cubicBezTo>
                    <a:pt x="0" y="517"/>
                    <a:pt x="34" y="551"/>
                    <a:pt x="82" y="551"/>
                  </a:cubicBezTo>
                  <a:cubicBezTo>
                    <a:pt x="89" y="551"/>
                    <a:pt x="97" y="550"/>
                    <a:pt x="105" y="548"/>
                  </a:cubicBezTo>
                  <a:cubicBezTo>
                    <a:pt x="152" y="536"/>
                    <a:pt x="200" y="524"/>
                    <a:pt x="247" y="513"/>
                  </a:cubicBezTo>
                  <a:cubicBezTo>
                    <a:pt x="378" y="465"/>
                    <a:pt x="521" y="441"/>
                    <a:pt x="664" y="441"/>
                  </a:cubicBezTo>
                  <a:cubicBezTo>
                    <a:pt x="700" y="429"/>
                    <a:pt x="712" y="405"/>
                    <a:pt x="700" y="370"/>
                  </a:cubicBezTo>
                  <a:cubicBezTo>
                    <a:pt x="688" y="346"/>
                    <a:pt x="676" y="346"/>
                    <a:pt x="652" y="346"/>
                  </a:cubicBezTo>
                  <a:lnTo>
                    <a:pt x="545" y="346"/>
                  </a:lnTo>
                  <a:cubicBezTo>
                    <a:pt x="414" y="334"/>
                    <a:pt x="319" y="274"/>
                    <a:pt x="247" y="179"/>
                  </a:cubicBezTo>
                  <a:cubicBezTo>
                    <a:pt x="224" y="143"/>
                    <a:pt x="247" y="96"/>
                    <a:pt x="307" y="96"/>
                  </a:cubicBezTo>
                  <a:cubicBezTo>
                    <a:pt x="319" y="96"/>
                    <a:pt x="343" y="108"/>
                    <a:pt x="355" y="120"/>
                  </a:cubicBezTo>
                  <a:cubicBezTo>
                    <a:pt x="355" y="24"/>
                    <a:pt x="355" y="24"/>
                    <a:pt x="271" y="1"/>
                  </a:cubicBezTo>
                  <a:close/>
                </a:path>
              </a:pathLst>
            </a:custGeom>
            <a:solidFill>
              <a:srgbClr val="FFB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2" name="Google Shape;202;p11"/>
            <p:cNvSpPr/>
            <p:nvPr/>
          </p:nvSpPr>
          <p:spPr>
            <a:xfrm>
              <a:off x="3893280" y="2653967"/>
              <a:ext cx="24495" cy="22731"/>
            </a:xfrm>
            <a:custGeom>
              <a:avLst/>
              <a:gdLst/>
              <a:ahLst/>
              <a:cxnLst/>
              <a:rect l="l" t="t" r="r" b="b"/>
              <a:pathLst>
                <a:path w="597" h="554" extrusionOk="0">
                  <a:moveTo>
                    <a:pt x="350" y="1"/>
                  </a:moveTo>
                  <a:cubicBezTo>
                    <a:pt x="236" y="1"/>
                    <a:pt x="129" y="38"/>
                    <a:pt x="13" y="38"/>
                  </a:cubicBezTo>
                  <a:cubicBezTo>
                    <a:pt x="1" y="62"/>
                    <a:pt x="1" y="74"/>
                    <a:pt x="13" y="98"/>
                  </a:cubicBezTo>
                  <a:cubicBezTo>
                    <a:pt x="108" y="110"/>
                    <a:pt x="203" y="110"/>
                    <a:pt x="275" y="169"/>
                  </a:cubicBezTo>
                  <a:lnTo>
                    <a:pt x="310" y="169"/>
                  </a:lnTo>
                  <a:cubicBezTo>
                    <a:pt x="331" y="169"/>
                    <a:pt x="356" y="149"/>
                    <a:pt x="371" y="149"/>
                  </a:cubicBezTo>
                  <a:cubicBezTo>
                    <a:pt x="381" y="149"/>
                    <a:pt x="387" y="159"/>
                    <a:pt x="382" y="193"/>
                  </a:cubicBezTo>
                  <a:cubicBezTo>
                    <a:pt x="382" y="217"/>
                    <a:pt x="382" y="229"/>
                    <a:pt x="394" y="241"/>
                  </a:cubicBezTo>
                  <a:cubicBezTo>
                    <a:pt x="417" y="253"/>
                    <a:pt x="453" y="265"/>
                    <a:pt x="465" y="300"/>
                  </a:cubicBezTo>
                  <a:cubicBezTo>
                    <a:pt x="489" y="360"/>
                    <a:pt x="441" y="407"/>
                    <a:pt x="429" y="467"/>
                  </a:cubicBezTo>
                  <a:cubicBezTo>
                    <a:pt x="429" y="503"/>
                    <a:pt x="441" y="538"/>
                    <a:pt x="477" y="550"/>
                  </a:cubicBezTo>
                  <a:cubicBezTo>
                    <a:pt x="484" y="553"/>
                    <a:pt x="490" y="554"/>
                    <a:pt x="495" y="554"/>
                  </a:cubicBezTo>
                  <a:cubicBezTo>
                    <a:pt x="521" y="554"/>
                    <a:pt x="539" y="534"/>
                    <a:pt x="548" y="515"/>
                  </a:cubicBezTo>
                  <a:cubicBezTo>
                    <a:pt x="572" y="479"/>
                    <a:pt x="584" y="443"/>
                    <a:pt x="584" y="407"/>
                  </a:cubicBezTo>
                  <a:cubicBezTo>
                    <a:pt x="596" y="312"/>
                    <a:pt x="572" y="217"/>
                    <a:pt x="584" y="122"/>
                  </a:cubicBezTo>
                  <a:cubicBezTo>
                    <a:pt x="584" y="86"/>
                    <a:pt x="560" y="62"/>
                    <a:pt x="525" y="38"/>
                  </a:cubicBezTo>
                  <a:cubicBezTo>
                    <a:pt x="489" y="15"/>
                    <a:pt x="441" y="3"/>
                    <a:pt x="394" y="3"/>
                  </a:cubicBezTo>
                  <a:cubicBezTo>
                    <a:pt x="379" y="1"/>
                    <a:pt x="365" y="1"/>
                    <a:pt x="350" y="1"/>
                  </a:cubicBezTo>
                  <a:close/>
                </a:path>
              </a:pathLst>
            </a:custGeom>
            <a:solidFill>
              <a:srgbClr val="FFBB8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3" name="Google Shape;203;p11"/>
            <p:cNvSpPr/>
            <p:nvPr/>
          </p:nvSpPr>
          <p:spPr>
            <a:xfrm>
              <a:off x="3901609" y="2659916"/>
              <a:ext cx="14689" cy="23018"/>
            </a:xfrm>
            <a:custGeom>
              <a:avLst/>
              <a:gdLst/>
              <a:ahLst/>
              <a:cxnLst/>
              <a:rect l="l" t="t" r="r" b="b"/>
              <a:pathLst>
                <a:path w="358" h="561" extrusionOk="0">
                  <a:moveTo>
                    <a:pt x="136" y="1"/>
                  </a:moveTo>
                  <a:cubicBezTo>
                    <a:pt x="125" y="1"/>
                    <a:pt x="111" y="4"/>
                    <a:pt x="95" y="12"/>
                  </a:cubicBezTo>
                  <a:cubicBezTo>
                    <a:pt x="72" y="24"/>
                    <a:pt x="48" y="48"/>
                    <a:pt x="36" y="84"/>
                  </a:cubicBezTo>
                  <a:cubicBezTo>
                    <a:pt x="36" y="120"/>
                    <a:pt x="36" y="155"/>
                    <a:pt x="48" y="191"/>
                  </a:cubicBezTo>
                  <a:cubicBezTo>
                    <a:pt x="48" y="215"/>
                    <a:pt x="60" y="227"/>
                    <a:pt x="72" y="227"/>
                  </a:cubicBezTo>
                  <a:cubicBezTo>
                    <a:pt x="107" y="262"/>
                    <a:pt x="191" y="274"/>
                    <a:pt x="95" y="346"/>
                  </a:cubicBezTo>
                  <a:cubicBezTo>
                    <a:pt x="0" y="417"/>
                    <a:pt x="24" y="489"/>
                    <a:pt x="131" y="560"/>
                  </a:cubicBezTo>
                  <a:cubicBezTo>
                    <a:pt x="191" y="524"/>
                    <a:pt x="262" y="501"/>
                    <a:pt x="322" y="453"/>
                  </a:cubicBezTo>
                  <a:cubicBezTo>
                    <a:pt x="357" y="441"/>
                    <a:pt x="345" y="393"/>
                    <a:pt x="345" y="370"/>
                  </a:cubicBezTo>
                  <a:cubicBezTo>
                    <a:pt x="326" y="370"/>
                    <a:pt x="307" y="385"/>
                    <a:pt x="288" y="385"/>
                  </a:cubicBezTo>
                  <a:cubicBezTo>
                    <a:pt x="284" y="385"/>
                    <a:pt x="279" y="384"/>
                    <a:pt x="274" y="382"/>
                  </a:cubicBezTo>
                  <a:cubicBezTo>
                    <a:pt x="250" y="358"/>
                    <a:pt x="250" y="322"/>
                    <a:pt x="262" y="298"/>
                  </a:cubicBezTo>
                  <a:cubicBezTo>
                    <a:pt x="274" y="286"/>
                    <a:pt x="286" y="274"/>
                    <a:pt x="298" y="262"/>
                  </a:cubicBezTo>
                  <a:cubicBezTo>
                    <a:pt x="322" y="215"/>
                    <a:pt x="334" y="155"/>
                    <a:pt x="286" y="108"/>
                  </a:cubicBezTo>
                  <a:cubicBezTo>
                    <a:pt x="279" y="101"/>
                    <a:pt x="270" y="99"/>
                    <a:pt x="260" y="99"/>
                  </a:cubicBezTo>
                  <a:cubicBezTo>
                    <a:pt x="249" y="99"/>
                    <a:pt x="237" y="101"/>
                    <a:pt x="226" y="101"/>
                  </a:cubicBezTo>
                  <a:cubicBezTo>
                    <a:pt x="213" y="101"/>
                    <a:pt x="200" y="98"/>
                    <a:pt x="191" y="84"/>
                  </a:cubicBezTo>
                  <a:cubicBezTo>
                    <a:pt x="191" y="72"/>
                    <a:pt x="191" y="60"/>
                    <a:pt x="191" y="48"/>
                  </a:cubicBezTo>
                  <a:cubicBezTo>
                    <a:pt x="175" y="16"/>
                    <a:pt x="159" y="1"/>
                    <a:pt x="136" y="1"/>
                  </a:cubicBezTo>
                  <a:close/>
                </a:path>
              </a:pathLst>
            </a:custGeom>
            <a:solidFill>
              <a:srgbClr val="FFC8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 name="Google Shape;204;p11"/>
            <p:cNvSpPr/>
            <p:nvPr/>
          </p:nvSpPr>
          <p:spPr>
            <a:xfrm>
              <a:off x="3905507" y="2678462"/>
              <a:ext cx="9314" cy="12350"/>
            </a:xfrm>
            <a:custGeom>
              <a:avLst/>
              <a:gdLst/>
              <a:ahLst/>
              <a:cxnLst/>
              <a:rect l="l" t="t" r="r" b="b"/>
              <a:pathLst>
                <a:path w="227" h="301" extrusionOk="0">
                  <a:moveTo>
                    <a:pt x="227" y="1"/>
                  </a:moveTo>
                  <a:cubicBezTo>
                    <a:pt x="143" y="1"/>
                    <a:pt x="72" y="13"/>
                    <a:pt x="36" y="96"/>
                  </a:cubicBezTo>
                  <a:cubicBezTo>
                    <a:pt x="36" y="108"/>
                    <a:pt x="36" y="120"/>
                    <a:pt x="36" y="120"/>
                  </a:cubicBezTo>
                  <a:cubicBezTo>
                    <a:pt x="24" y="168"/>
                    <a:pt x="0" y="215"/>
                    <a:pt x="36" y="263"/>
                  </a:cubicBezTo>
                  <a:cubicBezTo>
                    <a:pt x="36" y="275"/>
                    <a:pt x="36" y="275"/>
                    <a:pt x="36" y="287"/>
                  </a:cubicBezTo>
                  <a:cubicBezTo>
                    <a:pt x="43" y="294"/>
                    <a:pt x="46" y="300"/>
                    <a:pt x="49" y="300"/>
                  </a:cubicBezTo>
                  <a:cubicBezTo>
                    <a:pt x="52" y="300"/>
                    <a:pt x="55" y="297"/>
                    <a:pt x="60" y="287"/>
                  </a:cubicBezTo>
                  <a:cubicBezTo>
                    <a:pt x="131" y="263"/>
                    <a:pt x="179" y="215"/>
                    <a:pt x="191" y="132"/>
                  </a:cubicBezTo>
                  <a:cubicBezTo>
                    <a:pt x="191" y="84"/>
                    <a:pt x="227" y="60"/>
                    <a:pt x="227" y="1"/>
                  </a:cubicBezTo>
                  <a:close/>
                </a:path>
              </a:pathLst>
            </a:custGeom>
            <a:solidFill>
              <a:srgbClr val="FFC09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5" name="Google Shape;205;p11"/>
            <p:cNvSpPr/>
            <p:nvPr/>
          </p:nvSpPr>
          <p:spPr>
            <a:xfrm>
              <a:off x="3884992" y="2657947"/>
              <a:ext cx="8698" cy="6031"/>
            </a:xfrm>
            <a:custGeom>
              <a:avLst/>
              <a:gdLst/>
              <a:ahLst/>
              <a:cxnLst/>
              <a:rect l="l" t="t" r="r" b="b"/>
              <a:pathLst>
                <a:path w="212" h="147" extrusionOk="0">
                  <a:moveTo>
                    <a:pt x="0" y="1"/>
                  </a:moveTo>
                  <a:cubicBezTo>
                    <a:pt x="12" y="84"/>
                    <a:pt x="84" y="96"/>
                    <a:pt x="131" y="144"/>
                  </a:cubicBezTo>
                  <a:cubicBezTo>
                    <a:pt x="133" y="145"/>
                    <a:pt x="136" y="146"/>
                    <a:pt x="139" y="146"/>
                  </a:cubicBezTo>
                  <a:cubicBezTo>
                    <a:pt x="159" y="146"/>
                    <a:pt x="203" y="118"/>
                    <a:pt x="203" y="108"/>
                  </a:cubicBezTo>
                  <a:cubicBezTo>
                    <a:pt x="212" y="81"/>
                    <a:pt x="201" y="68"/>
                    <a:pt x="184" y="68"/>
                  </a:cubicBezTo>
                  <a:cubicBezTo>
                    <a:pt x="179" y="68"/>
                    <a:pt x="173" y="69"/>
                    <a:pt x="167" y="72"/>
                  </a:cubicBezTo>
                  <a:cubicBezTo>
                    <a:pt x="162" y="73"/>
                    <a:pt x="158" y="74"/>
                    <a:pt x="155" y="74"/>
                  </a:cubicBezTo>
                  <a:cubicBezTo>
                    <a:pt x="109" y="74"/>
                    <a:pt x="118" y="12"/>
                    <a:pt x="96" y="1"/>
                  </a:cubicBezTo>
                  <a:close/>
                </a:path>
              </a:pathLst>
            </a:custGeom>
            <a:solidFill>
              <a:srgbClr val="FFC2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6" name="Google Shape;206;p11"/>
            <p:cNvSpPr/>
            <p:nvPr/>
          </p:nvSpPr>
          <p:spPr>
            <a:xfrm>
              <a:off x="3891351" y="2655526"/>
              <a:ext cx="2462" cy="2462"/>
            </a:xfrm>
            <a:custGeom>
              <a:avLst/>
              <a:gdLst/>
              <a:ahLst/>
              <a:cxnLst/>
              <a:rect l="l" t="t" r="r" b="b"/>
              <a:pathLst>
                <a:path w="60" h="60" extrusionOk="0">
                  <a:moveTo>
                    <a:pt x="60" y="0"/>
                  </a:moveTo>
                  <a:cubicBezTo>
                    <a:pt x="36" y="0"/>
                    <a:pt x="12" y="0"/>
                    <a:pt x="0" y="24"/>
                  </a:cubicBezTo>
                  <a:cubicBezTo>
                    <a:pt x="12" y="60"/>
                    <a:pt x="36" y="60"/>
                    <a:pt x="60" y="60"/>
                  </a:cubicBezTo>
                  <a:cubicBezTo>
                    <a:pt x="60" y="36"/>
                    <a:pt x="60" y="24"/>
                    <a:pt x="60" y="0"/>
                  </a:cubicBezTo>
                  <a:close/>
                </a:path>
              </a:pathLst>
            </a:custGeom>
            <a:solidFill>
              <a:srgbClr val="FFC2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7" name="Google Shape;207;p11"/>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 name="Google Shape;208;p11"/>
            <p:cNvSpPr/>
            <p:nvPr/>
          </p:nvSpPr>
          <p:spPr>
            <a:xfrm>
              <a:off x="3887413" y="2658726"/>
              <a:ext cx="23510" cy="27736"/>
            </a:xfrm>
            <a:custGeom>
              <a:avLst/>
              <a:gdLst/>
              <a:ahLst/>
              <a:cxnLst/>
              <a:rect l="l" t="t" r="r" b="b"/>
              <a:pathLst>
                <a:path w="573" h="676" extrusionOk="0">
                  <a:moveTo>
                    <a:pt x="306" y="224"/>
                  </a:moveTo>
                  <a:cubicBezTo>
                    <a:pt x="330" y="224"/>
                    <a:pt x="359" y="246"/>
                    <a:pt x="386" y="246"/>
                  </a:cubicBezTo>
                  <a:cubicBezTo>
                    <a:pt x="397" y="246"/>
                    <a:pt x="407" y="242"/>
                    <a:pt x="418" y="232"/>
                  </a:cubicBezTo>
                  <a:lnTo>
                    <a:pt x="418" y="232"/>
                  </a:lnTo>
                  <a:cubicBezTo>
                    <a:pt x="401" y="252"/>
                    <a:pt x="385" y="259"/>
                    <a:pt x="368" y="259"/>
                  </a:cubicBezTo>
                  <a:cubicBezTo>
                    <a:pt x="342" y="259"/>
                    <a:pt x="315" y="242"/>
                    <a:pt x="288" y="242"/>
                  </a:cubicBezTo>
                  <a:cubicBezTo>
                    <a:pt x="284" y="242"/>
                    <a:pt x="279" y="243"/>
                    <a:pt x="275" y="244"/>
                  </a:cubicBezTo>
                  <a:cubicBezTo>
                    <a:pt x="284" y="229"/>
                    <a:pt x="294" y="224"/>
                    <a:pt x="306" y="224"/>
                  </a:cubicBezTo>
                  <a:close/>
                  <a:moveTo>
                    <a:pt x="251" y="0"/>
                  </a:moveTo>
                  <a:cubicBezTo>
                    <a:pt x="233" y="0"/>
                    <a:pt x="214" y="5"/>
                    <a:pt x="191" y="18"/>
                  </a:cubicBezTo>
                  <a:cubicBezTo>
                    <a:pt x="203" y="41"/>
                    <a:pt x="168" y="77"/>
                    <a:pt x="215" y="89"/>
                  </a:cubicBezTo>
                  <a:cubicBezTo>
                    <a:pt x="263" y="113"/>
                    <a:pt x="239" y="125"/>
                    <a:pt x="215" y="137"/>
                  </a:cubicBezTo>
                  <a:cubicBezTo>
                    <a:pt x="132" y="172"/>
                    <a:pt x="108" y="208"/>
                    <a:pt x="84" y="315"/>
                  </a:cubicBezTo>
                  <a:cubicBezTo>
                    <a:pt x="84" y="339"/>
                    <a:pt x="72" y="351"/>
                    <a:pt x="49" y="363"/>
                  </a:cubicBezTo>
                  <a:cubicBezTo>
                    <a:pt x="37" y="363"/>
                    <a:pt x="25" y="375"/>
                    <a:pt x="25" y="375"/>
                  </a:cubicBezTo>
                  <a:cubicBezTo>
                    <a:pt x="37" y="387"/>
                    <a:pt x="37" y="411"/>
                    <a:pt x="49" y="411"/>
                  </a:cubicBezTo>
                  <a:cubicBezTo>
                    <a:pt x="70" y="419"/>
                    <a:pt x="88" y="423"/>
                    <a:pt x="104" y="423"/>
                  </a:cubicBezTo>
                  <a:cubicBezTo>
                    <a:pt x="135" y="423"/>
                    <a:pt x="161" y="410"/>
                    <a:pt x="191" y="387"/>
                  </a:cubicBezTo>
                  <a:cubicBezTo>
                    <a:pt x="215" y="363"/>
                    <a:pt x="243" y="345"/>
                    <a:pt x="273" y="345"/>
                  </a:cubicBezTo>
                  <a:cubicBezTo>
                    <a:pt x="289" y="345"/>
                    <a:pt x="306" y="350"/>
                    <a:pt x="322" y="363"/>
                  </a:cubicBezTo>
                  <a:cubicBezTo>
                    <a:pt x="322" y="375"/>
                    <a:pt x="334" y="375"/>
                    <a:pt x="334" y="387"/>
                  </a:cubicBezTo>
                  <a:cubicBezTo>
                    <a:pt x="346" y="411"/>
                    <a:pt x="334" y="411"/>
                    <a:pt x="310" y="411"/>
                  </a:cubicBezTo>
                  <a:cubicBezTo>
                    <a:pt x="275" y="411"/>
                    <a:pt x="263" y="434"/>
                    <a:pt x="263" y="470"/>
                  </a:cubicBezTo>
                  <a:cubicBezTo>
                    <a:pt x="263" y="494"/>
                    <a:pt x="299" y="518"/>
                    <a:pt x="263" y="530"/>
                  </a:cubicBezTo>
                  <a:cubicBezTo>
                    <a:pt x="215" y="506"/>
                    <a:pt x="179" y="482"/>
                    <a:pt x="144" y="458"/>
                  </a:cubicBezTo>
                  <a:cubicBezTo>
                    <a:pt x="133" y="456"/>
                    <a:pt x="123" y="455"/>
                    <a:pt x="114" y="455"/>
                  </a:cubicBezTo>
                  <a:cubicBezTo>
                    <a:pt x="72" y="455"/>
                    <a:pt x="42" y="476"/>
                    <a:pt x="13" y="506"/>
                  </a:cubicBezTo>
                  <a:cubicBezTo>
                    <a:pt x="1" y="530"/>
                    <a:pt x="25" y="553"/>
                    <a:pt x="37" y="577"/>
                  </a:cubicBezTo>
                  <a:cubicBezTo>
                    <a:pt x="49" y="589"/>
                    <a:pt x="60" y="589"/>
                    <a:pt x="84" y="589"/>
                  </a:cubicBezTo>
                  <a:lnTo>
                    <a:pt x="263" y="637"/>
                  </a:lnTo>
                  <a:cubicBezTo>
                    <a:pt x="263" y="637"/>
                    <a:pt x="275" y="637"/>
                    <a:pt x="287" y="649"/>
                  </a:cubicBezTo>
                  <a:cubicBezTo>
                    <a:pt x="316" y="667"/>
                    <a:pt x="341" y="675"/>
                    <a:pt x="363" y="675"/>
                  </a:cubicBezTo>
                  <a:cubicBezTo>
                    <a:pt x="411" y="675"/>
                    <a:pt x="444" y="635"/>
                    <a:pt x="477" y="577"/>
                  </a:cubicBezTo>
                  <a:cubicBezTo>
                    <a:pt x="394" y="553"/>
                    <a:pt x="441" y="470"/>
                    <a:pt x="418" y="422"/>
                  </a:cubicBezTo>
                  <a:cubicBezTo>
                    <a:pt x="418" y="411"/>
                    <a:pt x="441" y="399"/>
                    <a:pt x="453" y="399"/>
                  </a:cubicBezTo>
                  <a:cubicBezTo>
                    <a:pt x="466" y="405"/>
                    <a:pt x="486" y="415"/>
                    <a:pt x="502" y="415"/>
                  </a:cubicBezTo>
                  <a:cubicBezTo>
                    <a:pt x="515" y="415"/>
                    <a:pt x="525" y="408"/>
                    <a:pt x="525" y="387"/>
                  </a:cubicBezTo>
                  <a:cubicBezTo>
                    <a:pt x="525" y="351"/>
                    <a:pt x="572" y="291"/>
                    <a:pt x="501" y="268"/>
                  </a:cubicBezTo>
                  <a:cubicBezTo>
                    <a:pt x="465" y="256"/>
                    <a:pt x="441" y="232"/>
                    <a:pt x="418" y="232"/>
                  </a:cubicBezTo>
                  <a:cubicBezTo>
                    <a:pt x="418" y="196"/>
                    <a:pt x="418" y="149"/>
                    <a:pt x="418" y="113"/>
                  </a:cubicBezTo>
                  <a:cubicBezTo>
                    <a:pt x="361" y="75"/>
                    <a:pt x="319" y="0"/>
                    <a:pt x="251" y="0"/>
                  </a:cubicBezTo>
                  <a:close/>
                </a:path>
              </a:pathLst>
            </a:custGeom>
            <a:solidFill>
              <a:srgbClr val="FFCD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9" name="Google Shape;209;p11"/>
            <p:cNvSpPr/>
            <p:nvPr/>
          </p:nvSpPr>
          <p:spPr>
            <a:xfrm>
              <a:off x="3898327" y="2682401"/>
              <a:ext cx="10134" cy="7755"/>
            </a:xfrm>
            <a:custGeom>
              <a:avLst/>
              <a:gdLst/>
              <a:ahLst/>
              <a:cxnLst/>
              <a:rect l="l" t="t" r="r" b="b"/>
              <a:pathLst>
                <a:path w="247" h="189" extrusionOk="0">
                  <a:moveTo>
                    <a:pt x="211" y="0"/>
                  </a:moveTo>
                  <a:cubicBezTo>
                    <a:pt x="164" y="48"/>
                    <a:pt x="92" y="48"/>
                    <a:pt x="44" y="72"/>
                  </a:cubicBezTo>
                  <a:cubicBezTo>
                    <a:pt x="44" y="76"/>
                    <a:pt x="43" y="77"/>
                    <a:pt x="41" y="77"/>
                  </a:cubicBezTo>
                  <a:cubicBezTo>
                    <a:pt x="37" y="77"/>
                    <a:pt x="29" y="72"/>
                    <a:pt x="21" y="72"/>
                  </a:cubicBezTo>
                  <a:cubicBezTo>
                    <a:pt x="21" y="84"/>
                    <a:pt x="9" y="107"/>
                    <a:pt x="9" y="131"/>
                  </a:cubicBezTo>
                  <a:cubicBezTo>
                    <a:pt x="0" y="157"/>
                    <a:pt x="4" y="176"/>
                    <a:pt x="25" y="176"/>
                  </a:cubicBezTo>
                  <a:cubicBezTo>
                    <a:pt x="33" y="176"/>
                    <a:pt x="43" y="174"/>
                    <a:pt x="56" y="167"/>
                  </a:cubicBezTo>
                  <a:cubicBezTo>
                    <a:pt x="63" y="160"/>
                    <a:pt x="70" y="153"/>
                    <a:pt x="75" y="153"/>
                  </a:cubicBezTo>
                  <a:cubicBezTo>
                    <a:pt x="78" y="153"/>
                    <a:pt x="80" y="157"/>
                    <a:pt x="80" y="167"/>
                  </a:cubicBezTo>
                  <a:cubicBezTo>
                    <a:pt x="92" y="183"/>
                    <a:pt x="104" y="188"/>
                    <a:pt x="115" y="188"/>
                  </a:cubicBezTo>
                  <a:cubicBezTo>
                    <a:pt x="138" y="188"/>
                    <a:pt x="160" y="167"/>
                    <a:pt x="175" y="167"/>
                  </a:cubicBezTo>
                  <a:lnTo>
                    <a:pt x="211" y="167"/>
                  </a:lnTo>
                  <a:cubicBezTo>
                    <a:pt x="223" y="131"/>
                    <a:pt x="223" y="107"/>
                    <a:pt x="235" y="84"/>
                  </a:cubicBezTo>
                  <a:cubicBezTo>
                    <a:pt x="247" y="48"/>
                    <a:pt x="247" y="24"/>
                    <a:pt x="211" y="0"/>
                  </a:cubicBezTo>
                  <a:close/>
                </a:path>
              </a:pathLst>
            </a:custGeom>
            <a:solidFill>
              <a:srgbClr val="FFC8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0" name="Google Shape;210;p11"/>
            <p:cNvSpPr/>
            <p:nvPr/>
          </p:nvSpPr>
          <p:spPr>
            <a:xfrm>
              <a:off x="3862507" y="2678954"/>
              <a:ext cx="6401" cy="5908"/>
            </a:xfrm>
            <a:custGeom>
              <a:avLst/>
              <a:gdLst/>
              <a:ahLst/>
              <a:cxnLst/>
              <a:rect l="l" t="t" r="r" b="b"/>
              <a:pathLst>
                <a:path w="156" h="144" extrusionOk="0">
                  <a:moveTo>
                    <a:pt x="120" y="1"/>
                  </a:moveTo>
                  <a:cubicBezTo>
                    <a:pt x="72" y="1"/>
                    <a:pt x="60" y="25"/>
                    <a:pt x="60" y="72"/>
                  </a:cubicBezTo>
                  <a:cubicBezTo>
                    <a:pt x="60" y="72"/>
                    <a:pt x="60" y="72"/>
                    <a:pt x="48" y="84"/>
                  </a:cubicBezTo>
                  <a:cubicBezTo>
                    <a:pt x="36" y="96"/>
                    <a:pt x="1" y="84"/>
                    <a:pt x="1" y="108"/>
                  </a:cubicBezTo>
                  <a:cubicBezTo>
                    <a:pt x="13" y="120"/>
                    <a:pt x="48" y="132"/>
                    <a:pt x="60" y="144"/>
                  </a:cubicBezTo>
                  <a:cubicBezTo>
                    <a:pt x="108" y="144"/>
                    <a:pt x="144" y="108"/>
                    <a:pt x="155" y="48"/>
                  </a:cubicBezTo>
                  <a:cubicBezTo>
                    <a:pt x="155" y="25"/>
                    <a:pt x="144" y="13"/>
                    <a:pt x="120" y="1"/>
                  </a:cubicBezTo>
                  <a:close/>
                </a:path>
              </a:pathLst>
            </a:custGeom>
            <a:solidFill>
              <a:srgbClr val="FFB68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1" name="Google Shape;211;p11"/>
            <p:cNvSpPr/>
            <p:nvPr/>
          </p:nvSpPr>
          <p:spPr>
            <a:xfrm>
              <a:off x="3893772" y="2656757"/>
              <a:ext cx="11776" cy="6606"/>
            </a:xfrm>
            <a:custGeom>
              <a:avLst/>
              <a:gdLst/>
              <a:ahLst/>
              <a:cxnLst/>
              <a:rect l="l" t="t" r="r" b="b"/>
              <a:pathLst>
                <a:path w="287" h="161" extrusionOk="0">
                  <a:moveTo>
                    <a:pt x="147" y="0"/>
                  </a:moveTo>
                  <a:cubicBezTo>
                    <a:pt x="130" y="0"/>
                    <a:pt x="113" y="3"/>
                    <a:pt x="96" y="6"/>
                  </a:cubicBezTo>
                  <a:cubicBezTo>
                    <a:pt x="60" y="6"/>
                    <a:pt x="36" y="18"/>
                    <a:pt x="1" y="30"/>
                  </a:cubicBezTo>
                  <a:lnTo>
                    <a:pt x="36" y="66"/>
                  </a:lnTo>
                  <a:cubicBezTo>
                    <a:pt x="84" y="66"/>
                    <a:pt x="120" y="66"/>
                    <a:pt x="144" y="113"/>
                  </a:cubicBezTo>
                  <a:cubicBezTo>
                    <a:pt x="167" y="161"/>
                    <a:pt x="215" y="161"/>
                    <a:pt x="263" y="161"/>
                  </a:cubicBezTo>
                  <a:cubicBezTo>
                    <a:pt x="263" y="137"/>
                    <a:pt x="275" y="113"/>
                    <a:pt x="286" y="89"/>
                  </a:cubicBezTo>
                  <a:cubicBezTo>
                    <a:pt x="275" y="89"/>
                    <a:pt x="251" y="78"/>
                    <a:pt x="251" y="66"/>
                  </a:cubicBezTo>
                  <a:cubicBezTo>
                    <a:pt x="225" y="15"/>
                    <a:pt x="188" y="0"/>
                    <a:pt x="147" y="0"/>
                  </a:cubicBezTo>
                  <a:close/>
                </a:path>
              </a:pathLst>
            </a:custGeom>
            <a:solidFill>
              <a:srgbClr val="FFC2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2" name="Google Shape;212;p11"/>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3" name="Google Shape;213;p11"/>
            <p:cNvSpPr/>
            <p:nvPr/>
          </p:nvSpPr>
          <p:spPr>
            <a:xfrm>
              <a:off x="3908420" y="2663239"/>
              <a:ext cx="4924" cy="2298"/>
            </a:xfrm>
            <a:custGeom>
              <a:avLst/>
              <a:gdLst/>
              <a:ahLst/>
              <a:cxnLst/>
              <a:rect l="l" t="t" r="r" b="b"/>
              <a:pathLst>
                <a:path w="120" h="56" extrusionOk="0">
                  <a:moveTo>
                    <a:pt x="67" y="1"/>
                  </a:moveTo>
                  <a:cubicBezTo>
                    <a:pt x="53" y="1"/>
                    <a:pt x="39" y="3"/>
                    <a:pt x="25" y="3"/>
                  </a:cubicBezTo>
                  <a:cubicBezTo>
                    <a:pt x="13" y="3"/>
                    <a:pt x="1" y="15"/>
                    <a:pt x="1" y="39"/>
                  </a:cubicBezTo>
                  <a:cubicBezTo>
                    <a:pt x="9" y="47"/>
                    <a:pt x="18" y="55"/>
                    <a:pt x="26" y="55"/>
                  </a:cubicBezTo>
                  <a:cubicBezTo>
                    <a:pt x="30" y="55"/>
                    <a:pt x="33" y="54"/>
                    <a:pt x="37" y="50"/>
                  </a:cubicBezTo>
                  <a:cubicBezTo>
                    <a:pt x="60" y="50"/>
                    <a:pt x="96" y="39"/>
                    <a:pt x="120" y="27"/>
                  </a:cubicBezTo>
                  <a:cubicBezTo>
                    <a:pt x="106" y="5"/>
                    <a:pt x="87" y="1"/>
                    <a:pt x="67" y="1"/>
                  </a:cubicBezTo>
                  <a:close/>
                </a:path>
              </a:pathLst>
            </a:custGeom>
            <a:solidFill>
              <a:srgbClr val="FFC2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4" name="Google Shape;214;p11"/>
            <p:cNvSpPr/>
            <p:nvPr/>
          </p:nvSpPr>
          <p:spPr>
            <a:xfrm>
              <a:off x="3895249" y="2665742"/>
              <a:ext cx="9314" cy="6072"/>
            </a:xfrm>
            <a:custGeom>
              <a:avLst/>
              <a:gdLst/>
              <a:ahLst/>
              <a:cxnLst/>
              <a:rect l="l" t="t" r="r" b="b"/>
              <a:pathLst>
                <a:path w="227" h="148" extrusionOk="0">
                  <a:moveTo>
                    <a:pt x="102" y="1"/>
                  </a:moveTo>
                  <a:cubicBezTo>
                    <a:pt x="91" y="1"/>
                    <a:pt x="84" y="5"/>
                    <a:pt x="84" y="13"/>
                  </a:cubicBezTo>
                  <a:cubicBezTo>
                    <a:pt x="84" y="97"/>
                    <a:pt x="0" y="37"/>
                    <a:pt x="0" y="97"/>
                  </a:cubicBezTo>
                  <a:cubicBezTo>
                    <a:pt x="17" y="97"/>
                    <a:pt x="35" y="96"/>
                    <a:pt x="53" y="96"/>
                  </a:cubicBezTo>
                  <a:cubicBezTo>
                    <a:pt x="99" y="96"/>
                    <a:pt x="145" y="102"/>
                    <a:pt x="179" y="144"/>
                  </a:cubicBezTo>
                  <a:cubicBezTo>
                    <a:pt x="181" y="146"/>
                    <a:pt x="184" y="147"/>
                    <a:pt x="187" y="147"/>
                  </a:cubicBezTo>
                  <a:cubicBezTo>
                    <a:pt x="199" y="147"/>
                    <a:pt x="215" y="128"/>
                    <a:pt x="215" y="109"/>
                  </a:cubicBezTo>
                  <a:cubicBezTo>
                    <a:pt x="227" y="97"/>
                    <a:pt x="227" y="85"/>
                    <a:pt x="227" y="61"/>
                  </a:cubicBezTo>
                  <a:cubicBezTo>
                    <a:pt x="203" y="61"/>
                    <a:pt x="191" y="61"/>
                    <a:pt x="167" y="37"/>
                  </a:cubicBezTo>
                  <a:cubicBezTo>
                    <a:pt x="152" y="14"/>
                    <a:pt x="121" y="1"/>
                    <a:pt x="102" y="1"/>
                  </a:cubicBezTo>
                  <a:close/>
                </a:path>
              </a:pathLst>
            </a:custGeom>
            <a:solidFill>
              <a:srgbClr val="FFC8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5" name="Google Shape;215;p11"/>
            <p:cNvSpPr/>
            <p:nvPr/>
          </p:nvSpPr>
          <p:spPr>
            <a:xfrm>
              <a:off x="3901117" y="2678298"/>
              <a:ext cx="1969" cy="2175"/>
            </a:xfrm>
            <a:custGeom>
              <a:avLst/>
              <a:gdLst/>
              <a:ahLst/>
              <a:cxnLst/>
              <a:rect l="l" t="t" r="r" b="b"/>
              <a:pathLst>
                <a:path w="48" h="53" extrusionOk="0">
                  <a:moveTo>
                    <a:pt x="39" y="0"/>
                  </a:moveTo>
                  <a:cubicBezTo>
                    <a:pt x="36" y="0"/>
                    <a:pt x="31" y="1"/>
                    <a:pt x="24" y="5"/>
                  </a:cubicBezTo>
                  <a:cubicBezTo>
                    <a:pt x="12" y="5"/>
                    <a:pt x="0" y="17"/>
                    <a:pt x="0" y="17"/>
                  </a:cubicBezTo>
                  <a:cubicBezTo>
                    <a:pt x="0" y="41"/>
                    <a:pt x="12" y="53"/>
                    <a:pt x="24" y="53"/>
                  </a:cubicBezTo>
                  <a:cubicBezTo>
                    <a:pt x="48" y="53"/>
                    <a:pt x="48" y="41"/>
                    <a:pt x="48" y="17"/>
                  </a:cubicBezTo>
                  <a:cubicBezTo>
                    <a:pt x="48" y="8"/>
                    <a:pt x="48" y="0"/>
                    <a:pt x="39" y="0"/>
                  </a:cubicBezTo>
                  <a:close/>
                </a:path>
              </a:pathLst>
            </a:custGeom>
            <a:solidFill>
              <a:srgbClr val="FFC8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6" name="Google Shape;216;p11"/>
            <p:cNvSpPr/>
            <p:nvPr/>
          </p:nvSpPr>
          <p:spPr>
            <a:xfrm rot="-3652980">
              <a:off x="1652665" y="4968914"/>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17" name="Google Shape;217;p11"/>
          <p:cNvSpPr/>
          <p:nvPr/>
        </p:nvSpPr>
        <p:spPr>
          <a:xfrm>
            <a:off x="433058" y="276493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8" name="Google Shape;218;p11"/>
          <p:cNvSpPr/>
          <p:nvPr/>
        </p:nvSpPr>
        <p:spPr>
          <a:xfrm rot="5400000">
            <a:off x="6296763" y="1117882"/>
            <a:ext cx="157625" cy="112888"/>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19" name="Google Shape;219;p11"/>
          <p:cNvSpPr/>
          <p:nvPr/>
        </p:nvSpPr>
        <p:spPr>
          <a:xfrm rot="5400000">
            <a:off x="7783863" y="2976882"/>
            <a:ext cx="157625" cy="112888"/>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20" name="Google Shape;220;p11"/>
          <p:cNvPicPr preferRelativeResize="0"/>
          <p:nvPr/>
        </p:nvPicPr>
        <p:blipFill>
          <a:blip r:embed="rId2">
            <a:alphaModFix/>
          </a:blip>
          <a:stretch>
            <a:fillRect/>
          </a:stretch>
        </p:blipFill>
        <p:spPr>
          <a:xfrm>
            <a:off x="487975" y="393013"/>
            <a:ext cx="1963225" cy="1031875"/>
          </a:xfrm>
          <a:prstGeom prst="rect">
            <a:avLst/>
          </a:prstGeom>
          <a:noFill/>
          <a:ln>
            <a:noFill/>
          </a:ln>
        </p:spPr>
      </p:pic>
      <p:pic>
        <p:nvPicPr>
          <p:cNvPr id="221" name="Google Shape;221;p11"/>
          <p:cNvPicPr preferRelativeResize="0"/>
          <p:nvPr/>
        </p:nvPicPr>
        <p:blipFill>
          <a:blip r:embed="rId3">
            <a:alphaModFix/>
          </a:blip>
          <a:stretch>
            <a:fillRect/>
          </a:stretch>
        </p:blipFill>
        <p:spPr>
          <a:xfrm flipH="1">
            <a:off x="-911191" y="-630443"/>
            <a:ext cx="2990326" cy="1596723"/>
          </a:xfrm>
          <a:prstGeom prst="rect">
            <a:avLst/>
          </a:prstGeom>
          <a:noFill/>
          <a:ln>
            <a:noFill/>
          </a:ln>
        </p:spPr>
      </p:pic>
      <p:pic>
        <p:nvPicPr>
          <p:cNvPr id="222" name="Google Shape;222;p11"/>
          <p:cNvPicPr preferRelativeResize="0"/>
          <p:nvPr/>
        </p:nvPicPr>
        <p:blipFill>
          <a:blip r:embed="rId4">
            <a:alphaModFix/>
          </a:blip>
          <a:stretch>
            <a:fillRect/>
          </a:stretch>
        </p:blipFill>
        <p:spPr>
          <a:xfrm>
            <a:off x="7555975" y="315050"/>
            <a:ext cx="2173509" cy="1478525"/>
          </a:xfrm>
          <a:prstGeom prst="rect">
            <a:avLst/>
          </a:prstGeom>
          <a:noFill/>
          <a:ln>
            <a:noFill/>
          </a:ln>
        </p:spPr>
      </p:pic>
      <p:pic>
        <p:nvPicPr>
          <p:cNvPr id="223" name="Google Shape;223;p11"/>
          <p:cNvPicPr preferRelativeResize="0"/>
          <p:nvPr/>
        </p:nvPicPr>
        <p:blipFill>
          <a:blip r:embed="rId3">
            <a:alphaModFix/>
          </a:blip>
          <a:stretch>
            <a:fillRect/>
          </a:stretch>
        </p:blipFill>
        <p:spPr>
          <a:xfrm>
            <a:off x="2079125" y="4152725"/>
            <a:ext cx="3091075" cy="1478525"/>
          </a:xfrm>
          <a:prstGeom prst="rect">
            <a:avLst/>
          </a:prstGeom>
          <a:noFill/>
          <a:ln>
            <a:noFill/>
          </a:ln>
        </p:spPr>
      </p:pic>
      <p:pic>
        <p:nvPicPr>
          <p:cNvPr id="224" name="Google Shape;224;p11"/>
          <p:cNvPicPr preferRelativeResize="0"/>
          <p:nvPr/>
        </p:nvPicPr>
        <p:blipFill>
          <a:blip r:embed="rId5">
            <a:alphaModFix/>
          </a:blip>
          <a:stretch>
            <a:fillRect/>
          </a:stretch>
        </p:blipFill>
        <p:spPr>
          <a:xfrm rot="-1269215">
            <a:off x="5916362" y="3519979"/>
            <a:ext cx="4589281" cy="2167041"/>
          </a:xfrm>
          <a:prstGeom prst="rect">
            <a:avLst/>
          </a:prstGeom>
          <a:noFill/>
          <a:ln>
            <a:noFill/>
          </a:ln>
        </p:spPr>
      </p:pic>
    </p:spTree>
    <p:extLst>
      <p:ext uri="{BB962C8B-B14F-4D97-AF65-F5344CB8AC3E}">
        <p14:creationId xmlns:p14="http://schemas.microsoft.com/office/powerpoint/2010/main" val="39527258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226"/>
        <p:cNvGrpSpPr/>
        <p:nvPr/>
      </p:nvGrpSpPr>
      <p:grpSpPr>
        <a:xfrm>
          <a:off x="0" y="0"/>
          <a:ext cx="0" cy="0"/>
          <a:chOff x="0" y="0"/>
          <a:chExt cx="0" cy="0"/>
        </a:xfrm>
      </p:grpSpPr>
      <p:sp>
        <p:nvSpPr>
          <p:cNvPr id="227" name="Google Shape;227;p13"/>
          <p:cNvSpPr txBox="1">
            <a:spLocks noGrp="1"/>
          </p:cNvSpPr>
          <p:nvPr>
            <p:ph type="title" hasCustomPrompt="1"/>
          </p:nvPr>
        </p:nvSpPr>
        <p:spPr>
          <a:xfrm>
            <a:off x="4295853" y="27554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28" name="Google Shape;228;p13"/>
          <p:cNvSpPr txBox="1">
            <a:spLocks noGrp="1"/>
          </p:cNvSpPr>
          <p:nvPr>
            <p:ph type="title" idx="2" hasCustomPrompt="1"/>
          </p:nvPr>
        </p:nvSpPr>
        <p:spPr>
          <a:xfrm>
            <a:off x="6851537" y="27554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29" name="Google Shape;229;p13"/>
          <p:cNvSpPr txBox="1">
            <a:spLocks noGrp="1"/>
          </p:cNvSpPr>
          <p:nvPr>
            <p:ph type="title" idx="3" hasCustomPrompt="1"/>
          </p:nvPr>
        </p:nvSpPr>
        <p:spPr>
          <a:xfrm>
            <a:off x="1728450" y="8580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30" name="Google Shape;230;p13"/>
          <p:cNvSpPr txBox="1">
            <a:spLocks noGrp="1"/>
          </p:cNvSpPr>
          <p:nvPr>
            <p:ph type="title" idx="4" hasCustomPrompt="1"/>
          </p:nvPr>
        </p:nvSpPr>
        <p:spPr>
          <a:xfrm>
            <a:off x="4295853" y="8580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3"/>
              </a:buClr>
              <a:buSzPts val="4800"/>
              <a:buNone/>
              <a:defRPr sz="3500">
                <a:solidFill>
                  <a:schemeClr val="accent5"/>
                </a:solidFill>
              </a:defRPr>
            </a:lvl1pPr>
            <a:lvl2pPr lvl="1"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accent3"/>
              </a:buClr>
              <a:buSzPts val="4800"/>
              <a:buFont typeface="Fira Sans Extra Condensed Medium"/>
              <a:buNone/>
              <a:defRPr sz="4800">
                <a:solidFill>
                  <a:schemeClr val="accent3"/>
                </a:solidFill>
                <a:latin typeface="Fira Sans Extra Condensed Medium"/>
                <a:ea typeface="Fira Sans Extra Condensed Medium"/>
                <a:cs typeface="Fira Sans Extra Condensed Medium"/>
                <a:sym typeface="Fira Sans Extra Condensed Medium"/>
              </a:defRPr>
            </a:lvl9pPr>
          </a:lstStyle>
          <a:p>
            <a:r>
              <a:t>xx%</a:t>
            </a:r>
          </a:p>
        </p:txBody>
      </p:sp>
      <p:sp>
        <p:nvSpPr>
          <p:cNvPr id="231" name="Google Shape;231;p13"/>
          <p:cNvSpPr/>
          <p:nvPr/>
        </p:nvSpPr>
        <p:spPr>
          <a:xfrm>
            <a:off x="1239719" y="2700890"/>
            <a:ext cx="3044" cy="25"/>
          </a:xfrm>
          <a:custGeom>
            <a:avLst/>
            <a:gdLst/>
            <a:ahLst/>
            <a:cxnLst/>
            <a:rect l="l" t="t" r="r" b="b"/>
            <a:pathLst>
              <a:path w="101" h="1" extrusionOk="0">
                <a:moveTo>
                  <a:pt x="101" y="1"/>
                </a:moveTo>
                <a:lnTo>
                  <a:pt x="0" y="1"/>
                </a:lnTo>
                <a:lnTo>
                  <a:pt x="0" y="1"/>
                </a:lnTo>
                <a:close/>
              </a:path>
            </a:pathLst>
          </a:custGeom>
          <a:solidFill>
            <a:srgbClr val="CEF2F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2" name="Google Shape;232;p13"/>
          <p:cNvSpPr txBox="1">
            <a:spLocks noGrp="1"/>
          </p:cNvSpPr>
          <p:nvPr>
            <p:ph type="ctrTitle" idx="5"/>
          </p:nvPr>
        </p:nvSpPr>
        <p:spPr>
          <a:xfrm>
            <a:off x="3672003" y="3522100"/>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3" name="Google Shape;233;p13"/>
          <p:cNvSpPr txBox="1">
            <a:spLocks noGrp="1"/>
          </p:cNvSpPr>
          <p:nvPr>
            <p:ph type="subTitle" idx="1"/>
          </p:nvPr>
        </p:nvSpPr>
        <p:spPr>
          <a:xfrm>
            <a:off x="3672003" y="3726444"/>
            <a:ext cx="21963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 name="Google Shape;234;p13"/>
          <p:cNvSpPr txBox="1">
            <a:spLocks noGrp="1"/>
          </p:cNvSpPr>
          <p:nvPr>
            <p:ph type="ctrTitle" idx="6"/>
          </p:nvPr>
        </p:nvSpPr>
        <p:spPr>
          <a:xfrm>
            <a:off x="6227687" y="3522100"/>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5" name="Google Shape;235;p13"/>
          <p:cNvSpPr txBox="1">
            <a:spLocks noGrp="1"/>
          </p:cNvSpPr>
          <p:nvPr>
            <p:ph type="subTitle" idx="7"/>
          </p:nvPr>
        </p:nvSpPr>
        <p:spPr>
          <a:xfrm>
            <a:off x="6227687" y="3726446"/>
            <a:ext cx="21963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6" name="Google Shape;236;p13"/>
          <p:cNvSpPr txBox="1">
            <a:spLocks noGrp="1"/>
          </p:cNvSpPr>
          <p:nvPr>
            <p:ph type="ctrTitle" idx="8"/>
          </p:nvPr>
        </p:nvSpPr>
        <p:spPr>
          <a:xfrm>
            <a:off x="1104600" y="1624725"/>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7" name="Google Shape;237;p13"/>
          <p:cNvSpPr txBox="1">
            <a:spLocks noGrp="1"/>
          </p:cNvSpPr>
          <p:nvPr>
            <p:ph type="subTitle" idx="9"/>
          </p:nvPr>
        </p:nvSpPr>
        <p:spPr>
          <a:xfrm>
            <a:off x="1104750" y="1829000"/>
            <a:ext cx="21960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8" name="Google Shape;238;p13"/>
          <p:cNvSpPr txBox="1">
            <a:spLocks noGrp="1"/>
          </p:cNvSpPr>
          <p:nvPr>
            <p:ph type="ctrTitle" idx="13"/>
          </p:nvPr>
        </p:nvSpPr>
        <p:spPr>
          <a:xfrm>
            <a:off x="3672003" y="1624725"/>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39" name="Google Shape;239;p13"/>
          <p:cNvSpPr txBox="1">
            <a:spLocks noGrp="1"/>
          </p:cNvSpPr>
          <p:nvPr>
            <p:ph type="subTitle" idx="14"/>
          </p:nvPr>
        </p:nvSpPr>
        <p:spPr>
          <a:xfrm>
            <a:off x="3672153" y="1829000"/>
            <a:ext cx="21960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0" name="Google Shape;240;p13"/>
          <p:cNvSpPr txBox="1">
            <a:spLocks noGrp="1"/>
          </p:cNvSpPr>
          <p:nvPr>
            <p:ph type="title" idx="15" hasCustomPrompt="1"/>
          </p:nvPr>
        </p:nvSpPr>
        <p:spPr>
          <a:xfrm>
            <a:off x="6851537" y="858075"/>
            <a:ext cx="9486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DB2AD"/>
              </a:buClr>
              <a:buSzPts val="4800"/>
              <a:buNone/>
              <a:defRPr sz="3500">
                <a:solidFill>
                  <a:schemeClr val="accent5"/>
                </a:solidFill>
              </a:defRPr>
            </a:lvl1pPr>
            <a:lvl2pPr lvl="1"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DB2AD"/>
              </a:buClr>
              <a:buSzPts val="4800"/>
              <a:buFont typeface="Fira Sans Extra Condensed Medium"/>
              <a:buNone/>
              <a:defRPr sz="4800">
                <a:solidFill>
                  <a:srgbClr val="FDB2AD"/>
                </a:solidFill>
                <a:latin typeface="Fira Sans Extra Condensed Medium"/>
                <a:ea typeface="Fira Sans Extra Condensed Medium"/>
                <a:cs typeface="Fira Sans Extra Condensed Medium"/>
                <a:sym typeface="Fira Sans Extra Condensed Medium"/>
              </a:defRPr>
            </a:lvl9pPr>
          </a:lstStyle>
          <a:p>
            <a:r>
              <a:t>xx%</a:t>
            </a:r>
          </a:p>
        </p:txBody>
      </p:sp>
      <p:sp>
        <p:nvSpPr>
          <p:cNvPr id="241" name="Google Shape;241;p13"/>
          <p:cNvSpPr txBox="1">
            <a:spLocks noGrp="1"/>
          </p:cNvSpPr>
          <p:nvPr>
            <p:ph type="ctrTitle" idx="16"/>
          </p:nvPr>
        </p:nvSpPr>
        <p:spPr>
          <a:xfrm>
            <a:off x="6227687" y="1624725"/>
            <a:ext cx="2196300" cy="32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solidFill>
                  <a:schemeClr val="dk1"/>
                </a:solidFill>
              </a:defRPr>
            </a:lvl1pPr>
            <a:lvl2pPr lvl="1" algn="ctr" rtl="0">
              <a:spcBef>
                <a:spcPts val="0"/>
              </a:spcBef>
              <a:spcAft>
                <a:spcPts val="0"/>
              </a:spcAft>
              <a:buSzPts val="2000"/>
              <a:buFont typeface="Montserrat"/>
              <a:buNone/>
              <a:defRPr sz="2000" b="1">
                <a:latin typeface="Montserrat"/>
                <a:ea typeface="Montserrat"/>
                <a:cs typeface="Montserrat"/>
                <a:sym typeface="Montserrat"/>
              </a:defRPr>
            </a:lvl2pPr>
            <a:lvl3pPr lvl="2" algn="ctr" rtl="0">
              <a:spcBef>
                <a:spcPts val="0"/>
              </a:spcBef>
              <a:spcAft>
                <a:spcPts val="0"/>
              </a:spcAft>
              <a:buSzPts val="2000"/>
              <a:buFont typeface="Montserrat"/>
              <a:buNone/>
              <a:defRPr sz="2000" b="1">
                <a:latin typeface="Montserrat"/>
                <a:ea typeface="Montserrat"/>
                <a:cs typeface="Montserrat"/>
                <a:sym typeface="Montserrat"/>
              </a:defRPr>
            </a:lvl3pPr>
            <a:lvl4pPr lvl="3" algn="ctr" rtl="0">
              <a:spcBef>
                <a:spcPts val="0"/>
              </a:spcBef>
              <a:spcAft>
                <a:spcPts val="0"/>
              </a:spcAft>
              <a:buSzPts val="2000"/>
              <a:buFont typeface="Montserrat"/>
              <a:buNone/>
              <a:defRPr sz="2000" b="1">
                <a:latin typeface="Montserrat"/>
                <a:ea typeface="Montserrat"/>
                <a:cs typeface="Montserrat"/>
                <a:sym typeface="Montserrat"/>
              </a:defRPr>
            </a:lvl4pPr>
            <a:lvl5pPr lvl="4" algn="ctr" rtl="0">
              <a:spcBef>
                <a:spcPts val="0"/>
              </a:spcBef>
              <a:spcAft>
                <a:spcPts val="0"/>
              </a:spcAft>
              <a:buSzPts val="2000"/>
              <a:buFont typeface="Montserrat"/>
              <a:buNone/>
              <a:defRPr sz="2000" b="1">
                <a:latin typeface="Montserrat"/>
                <a:ea typeface="Montserrat"/>
                <a:cs typeface="Montserrat"/>
                <a:sym typeface="Montserrat"/>
              </a:defRPr>
            </a:lvl5pPr>
            <a:lvl6pPr lvl="5" algn="ctr" rtl="0">
              <a:spcBef>
                <a:spcPts val="0"/>
              </a:spcBef>
              <a:spcAft>
                <a:spcPts val="0"/>
              </a:spcAft>
              <a:buSzPts val="2000"/>
              <a:buFont typeface="Montserrat"/>
              <a:buNone/>
              <a:defRPr sz="2000" b="1">
                <a:latin typeface="Montserrat"/>
                <a:ea typeface="Montserrat"/>
                <a:cs typeface="Montserrat"/>
                <a:sym typeface="Montserrat"/>
              </a:defRPr>
            </a:lvl6pPr>
            <a:lvl7pPr lvl="6" algn="ctr" rtl="0">
              <a:spcBef>
                <a:spcPts val="0"/>
              </a:spcBef>
              <a:spcAft>
                <a:spcPts val="0"/>
              </a:spcAft>
              <a:buSzPts val="2000"/>
              <a:buFont typeface="Montserrat"/>
              <a:buNone/>
              <a:defRPr sz="2000" b="1">
                <a:latin typeface="Montserrat"/>
                <a:ea typeface="Montserrat"/>
                <a:cs typeface="Montserrat"/>
                <a:sym typeface="Montserrat"/>
              </a:defRPr>
            </a:lvl7pPr>
            <a:lvl8pPr lvl="7" algn="ctr" rtl="0">
              <a:spcBef>
                <a:spcPts val="0"/>
              </a:spcBef>
              <a:spcAft>
                <a:spcPts val="0"/>
              </a:spcAft>
              <a:buSzPts val="2000"/>
              <a:buFont typeface="Montserrat"/>
              <a:buNone/>
              <a:defRPr sz="2000" b="1">
                <a:latin typeface="Montserrat"/>
                <a:ea typeface="Montserrat"/>
                <a:cs typeface="Montserrat"/>
                <a:sym typeface="Montserrat"/>
              </a:defRPr>
            </a:lvl8pPr>
            <a:lvl9pPr lvl="8" algn="ctr" rtl="0">
              <a:spcBef>
                <a:spcPts val="0"/>
              </a:spcBef>
              <a:spcAft>
                <a:spcPts val="0"/>
              </a:spcAft>
              <a:buSzPts val="2000"/>
              <a:buFont typeface="Montserrat"/>
              <a:buNone/>
              <a:defRPr sz="2000" b="1">
                <a:latin typeface="Montserrat"/>
                <a:ea typeface="Montserrat"/>
                <a:cs typeface="Montserrat"/>
                <a:sym typeface="Montserrat"/>
              </a:defRPr>
            </a:lvl9pPr>
          </a:lstStyle>
          <a:p>
            <a:endParaRPr/>
          </a:p>
        </p:txBody>
      </p:sp>
      <p:sp>
        <p:nvSpPr>
          <p:cNvPr id="242" name="Google Shape;242;p13"/>
          <p:cNvSpPr txBox="1">
            <a:spLocks noGrp="1"/>
          </p:cNvSpPr>
          <p:nvPr>
            <p:ph type="subTitle" idx="17"/>
          </p:nvPr>
        </p:nvSpPr>
        <p:spPr>
          <a:xfrm>
            <a:off x="6227837" y="1829000"/>
            <a:ext cx="2196000" cy="70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3" name="Google Shape;243;p13"/>
          <p:cNvSpPr/>
          <p:nvPr/>
        </p:nvSpPr>
        <p:spPr>
          <a:xfrm>
            <a:off x="530881" y="654593"/>
            <a:ext cx="93177" cy="130952"/>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 name="Google Shape;244;p13"/>
          <p:cNvSpPr/>
          <p:nvPr/>
        </p:nvSpPr>
        <p:spPr>
          <a:xfrm rot="4190688">
            <a:off x="5949512" y="1071297"/>
            <a:ext cx="155707" cy="69602"/>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 name="Google Shape;245;p13"/>
          <p:cNvSpPr/>
          <p:nvPr/>
        </p:nvSpPr>
        <p:spPr>
          <a:xfrm rot="6592150">
            <a:off x="8621192" y="1937603"/>
            <a:ext cx="95106" cy="74103"/>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 name="Google Shape;246;p13"/>
          <p:cNvSpPr/>
          <p:nvPr/>
        </p:nvSpPr>
        <p:spPr>
          <a:xfrm rot="3575296">
            <a:off x="1475040" y="624681"/>
            <a:ext cx="157637" cy="112896"/>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 name="Google Shape;247;p13"/>
          <p:cNvSpPr/>
          <p:nvPr/>
        </p:nvSpPr>
        <p:spPr>
          <a:xfrm rot="3913652">
            <a:off x="3584838" y="727250"/>
            <a:ext cx="104056" cy="78712"/>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 name="Google Shape;248;p13"/>
          <p:cNvSpPr/>
          <p:nvPr/>
        </p:nvSpPr>
        <p:spPr>
          <a:xfrm>
            <a:off x="5363132" y="4578731"/>
            <a:ext cx="85515" cy="171620"/>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9" name="Google Shape;249;p13"/>
          <p:cNvSpPr/>
          <p:nvPr/>
        </p:nvSpPr>
        <p:spPr>
          <a:xfrm>
            <a:off x="6658572" y="4711382"/>
            <a:ext cx="97678" cy="140972"/>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13"/>
          <p:cNvSpPr/>
          <p:nvPr/>
        </p:nvSpPr>
        <p:spPr>
          <a:xfrm>
            <a:off x="8423999" y="4249842"/>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1" name="Google Shape;251;p13"/>
          <p:cNvSpPr/>
          <p:nvPr/>
        </p:nvSpPr>
        <p:spPr>
          <a:xfrm>
            <a:off x="1184608" y="42110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 name="Google Shape;252;p13"/>
          <p:cNvSpPr/>
          <p:nvPr/>
        </p:nvSpPr>
        <p:spPr>
          <a:xfrm>
            <a:off x="8021908" y="6556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 name="Google Shape;253;p13"/>
          <p:cNvSpPr/>
          <p:nvPr/>
        </p:nvSpPr>
        <p:spPr>
          <a:xfrm>
            <a:off x="5788396" y="322400"/>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728807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54"/>
        <p:cNvGrpSpPr/>
        <p:nvPr/>
      </p:nvGrpSpPr>
      <p:grpSpPr>
        <a:xfrm>
          <a:off x="0" y="0"/>
          <a:ext cx="0" cy="0"/>
          <a:chOff x="0" y="0"/>
          <a:chExt cx="0" cy="0"/>
        </a:xfrm>
      </p:grpSpPr>
      <p:sp>
        <p:nvSpPr>
          <p:cNvPr id="255" name="Google Shape;255;p14"/>
          <p:cNvSpPr txBox="1">
            <a:spLocks noGrp="1"/>
          </p:cNvSpPr>
          <p:nvPr>
            <p:ph type="title"/>
          </p:nvPr>
        </p:nvSpPr>
        <p:spPr>
          <a:xfrm>
            <a:off x="2290050" y="3426675"/>
            <a:ext cx="4563900" cy="40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256" name="Google Shape;256;p14"/>
          <p:cNvSpPr txBox="1">
            <a:spLocks noGrp="1"/>
          </p:cNvSpPr>
          <p:nvPr>
            <p:ph type="subTitle" idx="1"/>
          </p:nvPr>
        </p:nvSpPr>
        <p:spPr>
          <a:xfrm>
            <a:off x="1458125" y="1188100"/>
            <a:ext cx="6227700" cy="1787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30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257" name="Google Shape;257;p14"/>
          <p:cNvSpPr/>
          <p:nvPr/>
        </p:nvSpPr>
        <p:spPr>
          <a:xfrm rot="198679">
            <a:off x="1126505" y="332784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8" name="Google Shape;258;p14"/>
          <p:cNvSpPr/>
          <p:nvPr/>
        </p:nvSpPr>
        <p:spPr>
          <a:xfrm rot="-4032399">
            <a:off x="5815970" y="749652"/>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 name="Google Shape;259;p14"/>
          <p:cNvSpPr/>
          <p:nvPr/>
        </p:nvSpPr>
        <p:spPr>
          <a:xfrm rot="5400000">
            <a:off x="679002" y="2813053"/>
            <a:ext cx="95099" cy="740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 name="Google Shape;260;p14"/>
          <p:cNvSpPr/>
          <p:nvPr/>
        </p:nvSpPr>
        <p:spPr>
          <a:xfrm rot="5400000">
            <a:off x="798314" y="4060757"/>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 name="Google Shape;261;p14"/>
          <p:cNvSpPr/>
          <p:nvPr/>
        </p:nvSpPr>
        <p:spPr>
          <a:xfrm rot="5400000">
            <a:off x="8120287" y="10661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 name="Google Shape;262;p14"/>
          <p:cNvSpPr/>
          <p:nvPr/>
        </p:nvSpPr>
        <p:spPr>
          <a:xfrm rot="684224">
            <a:off x="5605996" y="4220879"/>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 name="Google Shape;263;p14"/>
          <p:cNvSpPr/>
          <p:nvPr/>
        </p:nvSpPr>
        <p:spPr>
          <a:xfrm rot="1747020">
            <a:off x="3154270" y="46951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 name="Google Shape;264;p14"/>
          <p:cNvSpPr/>
          <p:nvPr/>
        </p:nvSpPr>
        <p:spPr>
          <a:xfrm rot="-4032455">
            <a:off x="8664094" y="3047438"/>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5" name="Google Shape;265;p14"/>
          <p:cNvSpPr/>
          <p:nvPr/>
        </p:nvSpPr>
        <p:spPr>
          <a:xfrm>
            <a:off x="431850" y="1408213"/>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6" name="Google Shape;266;p14"/>
          <p:cNvSpPr/>
          <p:nvPr/>
        </p:nvSpPr>
        <p:spPr>
          <a:xfrm>
            <a:off x="6754658" y="4603494"/>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7" name="Google Shape;267;p14"/>
          <p:cNvSpPr/>
          <p:nvPr/>
        </p:nvSpPr>
        <p:spPr>
          <a:xfrm rot="198691">
            <a:off x="7965205" y="3016765"/>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68" name="Google Shape;268;p14"/>
          <p:cNvPicPr preferRelativeResize="0"/>
          <p:nvPr/>
        </p:nvPicPr>
        <p:blipFill>
          <a:blip r:embed="rId2">
            <a:alphaModFix/>
          </a:blip>
          <a:stretch>
            <a:fillRect/>
          </a:stretch>
        </p:blipFill>
        <p:spPr>
          <a:xfrm>
            <a:off x="-281875" y="3854975"/>
            <a:ext cx="2102200" cy="1430075"/>
          </a:xfrm>
          <a:prstGeom prst="rect">
            <a:avLst/>
          </a:prstGeom>
          <a:noFill/>
          <a:ln>
            <a:noFill/>
          </a:ln>
        </p:spPr>
      </p:pic>
      <p:pic>
        <p:nvPicPr>
          <p:cNvPr id="269" name="Google Shape;269;p14"/>
          <p:cNvPicPr preferRelativeResize="0"/>
          <p:nvPr/>
        </p:nvPicPr>
        <p:blipFill>
          <a:blip r:embed="rId3">
            <a:alphaModFix/>
          </a:blip>
          <a:stretch>
            <a:fillRect/>
          </a:stretch>
        </p:blipFill>
        <p:spPr>
          <a:xfrm rot="-248636" flipH="1">
            <a:off x="7845884" y="-629213"/>
            <a:ext cx="3590905" cy="1917427"/>
          </a:xfrm>
          <a:prstGeom prst="rect">
            <a:avLst/>
          </a:prstGeom>
          <a:noFill/>
          <a:ln>
            <a:noFill/>
          </a:ln>
        </p:spPr>
      </p:pic>
    </p:spTree>
    <p:extLst>
      <p:ext uri="{BB962C8B-B14F-4D97-AF65-F5344CB8AC3E}">
        <p14:creationId xmlns:p14="http://schemas.microsoft.com/office/powerpoint/2010/main" val="331975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70"/>
        <p:cNvGrpSpPr/>
        <p:nvPr/>
      </p:nvGrpSpPr>
      <p:grpSpPr>
        <a:xfrm>
          <a:off x="0" y="0"/>
          <a:ext cx="0" cy="0"/>
          <a:chOff x="0" y="0"/>
          <a:chExt cx="0" cy="0"/>
        </a:xfrm>
      </p:grpSpPr>
      <p:sp>
        <p:nvSpPr>
          <p:cNvPr id="271" name="Google Shape;271;p15"/>
          <p:cNvSpPr txBox="1">
            <a:spLocks noGrp="1"/>
          </p:cNvSpPr>
          <p:nvPr>
            <p:ph type="subTitle" idx="1"/>
          </p:nvPr>
        </p:nvSpPr>
        <p:spPr>
          <a:xfrm>
            <a:off x="1202250" y="2906700"/>
            <a:ext cx="6739500" cy="488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2" name="Google Shape;272;p15"/>
          <p:cNvSpPr txBox="1">
            <a:spLocks noGrp="1"/>
          </p:cNvSpPr>
          <p:nvPr>
            <p:ph type="title"/>
          </p:nvPr>
        </p:nvSpPr>
        <p:spPr>
          <a:xfrm>
            <a:off x="1433325" y="1866575"/>
            <a:ext cx="6277500" cy="990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10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73" name="Google Shape;273;p15"/>
          <p:cNvGrpSpPr/>
          <p:nvPr/>
        </p:nvGrpSpPr>
        <p:grpSpPr>
          <a:xfrm rot="6215510">
            <a:off x="4364858" y="-774945"/>
            <a:ext cx="1010651" cy="3417405"/>
            <a:chOff x="2225275" y="2084325"/>
            <a:chExt cx="457800" cy="1548000"/>
          </a:xfrm>
        </p:grpSpPr>
        <p:sp>
          <p:nvSpPr>
            <p:cNvPr id="274" name="Google Shape;274;p15"/>
            <p:cNvSpPr/>
            <p:nvPr/>
          </p:nvSpPr>
          <p:spPr>
            <a:xfrm>
              <a:off x="2305325" y="2562950"/>
              <a:ext cx="55400" cy="43625"/>
            </a:xfrm>
            <a:custGeom>
              <a:avLst/>
              <a:gdLst/>
              <a:ahLst/>
              <a:cxnLst/>
              <a:rect l="l" t="t" r="r" b="b"/>
              <a:pathLst>
                <a:path w="2216" h="1745" extrusionOk="0">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5" name="Google Shape;275;p15"/>
            <p:cNvSpPr/>
            <p:nvPr/>
          </p:nvSpPr>
          <p:spPr>
            <a:xfrm>
              <a:off x="2644375" y="2694400"/>
              <a:ext cx="38700" cy="36650"/>
            </a:xfrm>
            <a:custGeom>
              <a:avLst/>
              <a:gdLst/>
              <a:ahLst/>
              <a:cxnLst/>
              <a:rect l="l" t="t" r="r" b="b"/>
              <a:pathLst>
                <a:path w="1548" h="1466" extrusionOk="0">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15"/>
            <p:cNvSpPr/>
            <p:nvPr/>
          </p:nvSpPr>
          <p:spPr>
            <a:xfrm>
              <a:off x="2225275" y="2904800"/>
              <a:ext cx="59550" cy="59675"/>
            </a:xfrm>
            <a:custGeom>
              <a:avLst/>
              <a:gdLst/>
              <a:ahLst/>
              <a:cxnLst/>
              <a:rect l="l" t="t" r="r" b="b"/>
              <a:pathLst>
                <a:path w="2382" h="2387" extrusionOk="0">
                  <a:moveTo>
                    <a:pt x="2051" y="0"/>
                  </a:moveTo>
                  <a:cubicBezTo>
                    <a:pt x="2022" y="0"/>
                    <a:pt x="1986" y="39"/>
                    <a:pt x="1917" y="114"/>
                  </a:cubicBezTo>
                  <a:cubicBezTo>
                    <a:pt x="1905" y="126"/>
                    <a:pt x="1905" y="126"/>
                    <a:pt x="1905" y="138"/>
                  </a:cubicBezTo>
                  <a:cubicBezTo>
                    <a:pt x="1786" y="257"/>
                    <a:pt x="1715" y="411"/>
                    <a:pt x="1607" y="542"/>
                  </a:cubicBezTo>
                  <a:cubicBezTo>
                    <a:pt x="1346" y="792"/>
                    <a:pt x="1060" y="1030"/>
                    <a:pt x="762" y="1233"/>
                  </a:cubicBezTo>
                  <a:cubicBezTo>
                    <a:pt x="750" y="1245"/>
                    <a:pt x="726" y="1269"/>
                    <a:pt x="715" y="1281"/>
                  </a:cubicBezTo>
                  <a:cubicBezTo>
                    <a:pt x="595" y="1352"/>
                    <a:pt x="476" y="1411"/>
                    <a:pt x="357" y="1483"/>
                  </a:cubicBezTo>
                  <a:cubicBezTo>
                    <a:pt x="107" y="1495"/>
                    <a:pt x="0" y="1662"/>
                    <a:pt x="24" y="1864"/>
                  </a:cubicBezTo>
                  <a:cubicBezTo>
                    <a:pt x="24" y="1923"/>
                    <a:pt x="24" y="1983"/>
                    <a:pt x="24" y="2043"/>
                  </a:cubicBezTo>
                  <a:cubicBezTo>
                    <a:pt x="24" y="2173"/>
                    <a:pt x="83" y="2257"/>
                    <a:pt x="214" y="2281"/>
                  </a:cubicBezTo>
                  <a:cubicBezTo>
                    <a:pt x="232" y="2307"/>
                    <a:pt x="257" y="2321"/>
                    <a:pt x="288" y="2321"/>
                  </a:cubicBezTo>
                  <a:cubicBezTo>
                    <a:pt x="299" y="2321"/>
                    <a:pt x="310" y="2319"/>
                    <a:pt x="322" y="2316"/>
                  </a:cubicBezTo>
                  <a:lnTo>
                    <a:pt x="369" y="2328"/>
                  </a:lnTo>
                  <a:cubicBezTo>
                    <a:pt x="438" y="2368"/>
                    <a:pt x="509" y="2386"/>
                    <a:pt x="582" y="2386"/>
                  </a:cubicBezTo>
                  <a:cubicBezTo>
                    <a:pt x="661" y="2386"/>
                    <a:pt x="741" y="2365"/>
                    <a:pt x="822" y="2328"/>
                  </a:cubicBezTo>
                  <a:cubicBezTo>
                    <a:pt x="857" y="2328"/>
                    <a:pt x="905" y="2328"/>
                    <a:pt x="929" y="2281"/>
                  </a:cubicBezTo>
                  <a:lnTo>
                    <a:pt x="965" y="2281"/>
                  </a:lnTo>
                  <a:cubicBezTo>
                    <a:pt x="1012" y="2281"/>
                    <a:pt x="1048" y="2281"/>
                    <a:pt x="1072" y="2233"/>
                  </a:cubicBezTo>
                  <a:lnTo>
                    <a:pt x="1119" y="2233"/>
                  </a:lnTo>
                  <a:cubicBezTo>
                    <a:pt x="1155" y="2233"/>
                    <a:pt x="1191" y="2221"/>
                    <a:pt x="1215" y="2185"/>
                  </a:cubicBezTo>
                  <a:cubicBezTo>
                    <a:pt x="1286" y="2185"/>
                    <a:pt x="1346" y="2162"/>
                    <a:pt x="1405" y="2126"/>
                  </a:cubicBezTo>
                  <a:cubicBezTo>
                    <a:pt x="1465" y="2102"/>
                    <a:pt x="1524" y="2090"/>
                    <a:pt x="1560" y="2031"/>
                  </a:cubicBezTo>
                  <a:cubicBezTo>
                    <a:pt x="1703" y="1995"/>
                    <a:pt x="1810" y="1912"/>
                    <a:pt x="1917" y="1828"/>
                  </a:cubicBezTo>
                  <a:cubicBezTo>
                    <a:pt x="2024" y="1757"/>
                    <a:pt x="2131" y="1673"/>
                    <a:pt x="2167" y="1531"/>
                  </a:cubicBezTo>
                  <a:cubicBezTo>
                    <a:pt x="2179" y="1519"/>
                    <a:pt x="2203" y="1507"/>
                    <a:pt x="2215" y="1483"/>
                  </a:cubicBezTo>
                  <a:cubicBezTo>
                    <a:pt x="2334" y="1423"/>
                    <a:pt x="2310" y="1304"/>
                    <a:pt x="2310" y="1185"/>
                  </a:cubicBezTo>
                  <a:cubicBezTo>
                    <a:pt x="2381" y="1102"/>
                    <a:pt x="2358" y="995"/>
                    <a:pt x="2358" y="888"/>
                  </a:cubicBezTo>
                  <a:cubicBezTo>
                    <a:pt x="2381" y="661"/>
                    <a:pt x="2346" y="435"/>
                    <a:pt x="2215" y="233"/>
                  </a:cubicBezTo>
                  <a:cubicBezTo>
                    <a:pt x="2191" y="197"/>
                    <a:pt x="2179" y="161"/>
                    <a:pt x="2155" y="138"/>
                  </a:cubicBezTo>
                  <a:cubicBezTo>
                    <a:pt x="2106" y="45"/>
                    <a:pt x="2082" y="0"/>
                    <a:pt x="20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7" name="Google Shape;277;p15"/>
            <p:cNvSpPr/>
            <p:nvPr/>
          </p:nvSpPr>
          <p:spPr>
            <a:xfrm>
              <a:off x="2386000" y="2296450"/>
              <a:ext cx="63125" cy="46250"/>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8" name="Google Shape;278;p15"/>
            <p:cNvSpPr/>
            <p:nvPr/>
          </p:nvSpPr>
          <p:spPr>
            <a:xfrm>
              <a:off x="2428875" y="2723975"/>
              <a:ext cx="45550" cy="58200"/>
            </a:xfrm>
            <a:custGeom>
              <a:avLst/>
              <a:gdLst/>
              <a:ahLst/>
              <a:cxnLst/>
              <a:rect l="l" t="t" r="r" b="b"/>
              <a:pathLst>
                <a:path w="1822" h="2328" extrusionOk="0">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9" name="Google Shape;279;p15"/>
            <p:cNvSpPr/>
            <p:nvPr/>
          </p:nvSpPr>
          <p:spPr>
            <a:xfrm>
              <a:off x="2415775" y="3583900"/>
              <a:ext cx="53600" cy="48425"/>
            </a:xfrm>
            <a:custGeom>
              <a:avLst/>
              <a:gdLst/>
              <a:ahLst/>
              <a:cxnLst/>
              <a:rect l="l" t="t" r="r" b="b"/>
              <a:pathLst>
                <a:path w="2144" h="1937" extrusionOk="0">
                  <a:moveTo>
                    <a:pt x="1143" y="1537"/>
                  </a:moveTo>
                  <a:cubicBezTo>
                    <a:pt x="1143" y="1537"/>
                    <a:pt x="1143" y="1537"/>
                    <a:pt x="1143" y="1548"/>
                  </a:cubicBezTo>
                  <a:cubicBezTo>
                    <a:pt x="1143" y="1537"/>
                    <a:pt x="1143" y="1537"/>
                    <a:pt x="1131" y="1537"/>
                  </a:cubicBezTo>
                  <a:close/>
                  <a:moveTo>
                    <a:pt x="1953" y="1"/>
                  </a:moveTo>
                  <a:cubicBezTo>
                    <a:pt x="1762" y="96"/>
                    <a:pt x="1596" y="215"/>
                    <a:pt x="1441" y="346"/>
                  </a:cubicBezTo>
                  <a:cubicBezTo>
                    <a:pt x="1286" y="382"/>
                    <a:pt x="1131" y="429"/>
                    <a:pt x="988" y="501"/>
                  </a:cubicBezTo>
                  <a:cubicBezTo>
                    <a:pt x="979" y="498"/>
                    <a:pt x="970" y="496"/>
                    <a:pt x="962" y="496"/>
                  </a:cubicBezTo>
                  <a:cubicBezTo>
                    <a:pt x="935" y="496"/>
                    <a:pt x="908" y="510"/>
                    <a:pt x="881" y="536"/>
                  </a:cubicBezTo>
                  <a:cubicBezTo>
                    <a:pt x="869" y="536"/>
                    <a:pt x="857" y="536"/>
                    <a:pt x="845" y="548"/>
                  </a:cubicBezTo>
                  <a:cubicBezTo>
                    <a:pt x="798" y="548"/>
                    <a:pt x="762" y="548"/>
                    <a:pt x="738" y="584"/>
                  </a:cubicBezTo>
                  <a:cubicBezTo>
                    <a:pt x="726" y="584"/>
                    <a:pt x="703" y="584"/>
                    <a:pt x="691" y="596"/>
                  </a:cubicBezTo>
                  <a:cubicBezTo>
                    <a:pt x="524" y="608"/>
                    <a:pt x="357" y="620"/>
                    <a:pt x="191" y="644"/>
                  </a:cubicBezTo>
                  <a:cubicBezTo>
                    <a:pt x="143" y="644"/>
                    <a:pt x="107" y="679"/>
                    <a:pt x="95" y="715"/>
                  </a:cubicBezTo>
                  <a:cubicBezTo>
                    <a:pt x="0" y="1096"/>
                    <a:pt x="36" y="1441"/>
                    <a:pt x="298" y="1751"/>
                  </a:cubicBezTo>
                  <a:cubicBezTo>
                    <a:pt x="357" y="1834"/>
                    <a:pt x="429" y="1929"/>
                    <a:pt x="548" y="1929"/>
                  </a:cubicBezTo>
                  <a:cubicBezTo>
                    <a:pt x="583" y="1934"/>
                    <a:pt x="616" y="1937"/>
                    <a:pt x="649" y="1937"/>
                  </a:cubicBezTo>
                  <a:cubicBezTo>
                    <a:pt x="706" y="1937"/>
                    <a:pt x="761" y="1928"/>
                    <a:pt x="822" y="1906"/>
                  </a:cubicBezTo>
                  <a:cubicBezTo>
                    <a:pt x="1143" y="1763"/>
                    <a:pt x="1429" y="1584"/>
                    <a:pt x="1643" y="1287"/>
                  </a:cubicBezTo>
                  <a:cubicBezTo>
                    <a:pt x="1786" y="1156"/>
                    <a:pt x="1881" y="989"/>
                    <a:pt x="1953" y="798"/>
                  </a:cubicBezTo>
                  <a:cubicBezTo>
                    <a:pt x="2143" y="536"/>
                    <a:pt x="2131" y="274"/>
                    <a:pt x="1953"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0" name="Google Shape;280;p15"/>
            <p:cNvSpPr/>
            <p:nvPr/>
          </p:nvSpPr>
          <p:spPr>
            <a:xfrm>
              <a:off x="2231825" y="2084325"/>
              <a:ext cx="45250" cy="44525"/>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81" name="Google Shape;281;p15"/>
          <p:cNvSpPr/>
          <p:nvPr/>
        </p:nvSpPr>
        <p:spPr>
          <a:xfrm rot="2871884">
            <a:off x="620897" y="35685"/>
            <a:ext cx="93177" cy="130951"/>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2" name="Google Shape;282;p15"/>
          <p:cNvSpPr/>
          <p:nvPr/>
        </p:nvSpPr>
        <p:spPr>
          <a:xfrm rot="2871884">
            <a:off x="210236" y="1481290"/>
            <a:ext cx="95106" cy="74102"/>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 name="Google Shape;283;p15"/>
          <p:cNvSpPr/>
          <p:nvPr/>
        </p:nvSpPr>
        <p:spPr>
          <a:xfrm rot="2871790">
            <a:off x="641181" y="1999137"/>
            <a:ext cx="157634" cy="112895"/>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15"/>
          <p:cNvSpPr/>
          <p:nvPr/>
        </p:nvSpPr>
        <p:spPr>
          <a:xfrm rot="2871884">
            <a:off x="895321" y="440518"/>
            <a:ext cx="104054" cy="78710"/>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 name="Google Shape;285;p15"/>
          <p:cNvSpPr/>
          <p:nvPr/>
        </p:nvSpPr>
        <p:spPr>
          <a:xfrm rot="2871884">
            <a:off x="1563442" y="231174"/>
            <a:ext cx="85515" cy="1716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6" name="Google Shape;286;p15"/>
          <p:cNvSpPr/>
          <p:nvPr/>
        </p:nvSpPr>
        <p:spPr>
          <a:xfrm rot="-4499962">
            <a:off x="5009189" y="4379031"/>
            <a:ext cx="122303" cy="96308"/>
          </a:xfrm>
          <a:custGeom>
            <a:avLst/>
            <a:gdLst/>
            <a:ahLst/>
            <a:cxnLst/>
            <a:rect l="l" t="t" r="r" b="b"/>
            <a:pathLst>
              <a:path w="2216" h="1745" extrusionOk="0">
                <a:moveTo>
                  <a:pt x="477" y="0"/>
                </a:moveTo>
                <a:cubicBezTo>
                  <a:pt x="358" y="0"/>
                  <a:pt x="251" y="24"/>
                  <a:pt x="132" y="60"/>
                </a:cubicBezTo>
                <a:cubicBezTo>
                  <a:pt x="96" y="72"/>
                  <a:pt x="96" y="107"/>
                  <a:pt x="84" y="131"/>
                </a:cubicBezTo>
                <a:cubicBezTo>
                  <a:pt x="1" y="369"/>
                  <a:pt x="37" y="596"/>
                  <a:pt x="168" y="798"/>
                </a:cubicBezTo>
                <a:cubicBezTo>
                  <a:pt x="168" y="834"/>
                  <a:pt x="180" y="858"/>
                  <a:pt x="203" y="881"/>
                </a:cubicBezTo>
                <a:cubicBezTo>
                  <a:pt x="251" y="1024"/>
                  <a:pt x="322" y="1155"/>
                  <a:pt x="418" y="1274"/>
                </a:cubicBezTo>
                <a:cubicBezTo>
                  <a:pt x="501" y="1381"/>
                  <a:pt x="596" y="1500"/>
                  <a:pt x="739" y="1536"/>
                </a:cubicBezTo>
                <a:cubicBezTo>
                  <a:pt x="763" y="1584"/>
                  <a:pt x="811" y="1620"/>
                  <a:pt x="858" y="1631"/>
                </a:cubicBezTo>
                <a:cubicBezTo>
                  <a:pt x="882" y="1655"/>
                  <a:pt x="906" y="1667"/>
                  <a:pt x="942" y="1667"/>
                </a:cubicBezTo>
                <a:cubicBezTo>
                  <a:pt x="1002" y="1728"/>
                  <a:pt x="1075" y="1744"/>
                  <a:pt x="1151" y="1744"/>
                </a:cubicBezTo>
                <a:cubicBezTo>
                  <a:pt x="1180" y="1744"/>
                  <a:pt x="1210" y="1742"/>
                  <a:pt x="1239" y="1739"/>
                </a:cubicBezTo>
                <a:cubicBezTo>
                  <a:pt x="1250" y="1741"/>
                  <a:pt x="1261" y="1742"/>
                  <a:pt x="1271" y="1742"/>
                </a:cubicBezTo>
                <a:cubicBezTo>
                  <a:pt x="1316" y="1742"/>
                  <a:pt x="1355" y="1722"/>
                  <a:pt x="1394" y="1703"/>
                </a:cubicBezTo>
                <a:cubicBezTo>
                  <a:pt x="1406" y="1703"/>
                  <a:pt x="1418" y="1704"/>
                  <a:pt x="1430" y="1704"/>
                </a:cubicBezTo>
                <a:cubicBezTo>
                  <a:pt x="1744" y="1704"/>
                  <a:pt x="1973" y="1552"/>
                  <a:pt x="2180" y="1334"/>
                </a:cubicBezTo>
                <a:cubicBezTo>
                  <a:pt x="2215" y="1286"/>
                  <a:pt x="2204" y="1239"/>
                  <a:pt x="2144" y="1215"/>
                </a:cubicBezTo>
                <a:cubicBezTo>
                  <a:pt x="2061" y="1167"/>
                  <a:pt x="1965" y="1131"/>
                  <a:pt x="1858" y="1119"/>
                </a:cubicBezTo>
                <a:cubicBezTo>
                  <a:pt x="1823" y="1084"/>
                  <a:pt x="1775" y="1084"/>
                  <a:pt x="1727" y="1084"/>
                </a:cubicBezTo>
                <a:lnTo>
                  <a:pt x="1239" y="786"/>
                </a:lnTo>
                <a:cubicBezTo>
                  <a:pt x="1108" y="667"/>
                  <a:pt x="1025" y="512"/>
                  <a:pt x="870" y="417"/>
                </a:cubicBezTo>
                <a:cubicBezTo>
                  <a:pt x="787" y="322"/>
                  <a:pt x="703" y="227"/>
                  <a:pt x="632" y="107"/>
                </a:cubicBezTo>
                <a:cubicBezTo>
                  <a:pt x="596" y="48"/>
                  <a:pt x="549" y="12"/>
                  <a:pt x="47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15"/>
          <p:cNvSpPr/>
          <p:nvPr/>
        </p:nvSpPr>
        <p:spPr>
          <a:xfrm rot="-4499962">
            <a:off x="5489452" y="3754663"/>
            <a:ext cx="85435" cy="80910"/>
          </a:xfrm>
          <a:custGeom>
            <a:avLst/>
            <a:gdLst/>
            <a:ahLst/>
            <a:cxnLst/>
            <a:rect l="l" t="t" r="r" b="b"/>
            <a:pathLst>
              <a:path w="1548" h="1466" extrusionOk="0">
                <a:moveTo>
                  <a:pt x="107" y="362"/>
                </a:moveTo>
                <a:cubicBezTo>
                  <a:pt x="107" y="362"/>
                  <a:pt x="107" y="374"/>
                  <a:pt x="95" y="374"/>
                </a:cubicBezTo>
                <a:cubicBezTo>
                  <a:pt x="95" y="362"/>
                  <a:pt x="95" y="362"/>
                  <a:pt x="95" y="362"/>
                </a:cubicBezTo>
                <a:close/>
                <a:moveTo>
                  <a:pt x="941" y="398"/>
                </a:moveTo>
                <a:cubicBezTo>
                  <a:pt x="941" y="398"/>
                  <a:pt x="953" y="410"/>
                  <a:pt x="953" y="410"/>
                </a:cubicBezTo>
                <a:cubicBezTo>
                  <a:pt x="953" y="410"/>
                  <a:pt x="941" y="422"/>
                  <a:pt x="941" y="433"/>
                </a:cubicBezTo>
                <a:cubicBezTo>
                  <a:pt x="941" y="422"/>
                  <a:pt x="941" y="410"/>
                  <a:pt x="941" y="398"/>
                </a:cubicBezTo>
                <a:close/>
                <a:moveTo>
                  <a:pt x="108" y="1"/>
                </a:moveTo>
                <a:cubicBezTo>
                  <a:pt x="85" y="1"/>
                  <a:pt x="69" y="16"/>
                  <a:pt x="60" y="52"/>
                </a:cubicBezTo>
                <a:cubicBezTo>
                  <a:pt x="60" y="112"/>
                  <a:pt x="60" y="183"/>
                  <a:pt x="60" y="243"/>
                </a:cubicBezTo>
                <a:cubicBezTo>
                  <a:pt x="12" y="326"/>
                  <a:pt x="0" y="410"/>
                  <a:pt x="60" y="493"/>
                </a:cubicBezTo>
                <a:lnTo>
                  <a:pt x="48" y="493"/>
                </a:lnTo>
                <a:cubicBezTo>
                  <a:pt x="72" y="600"/>
                  <a:pt x="119" y="672"/>
                  <a:pt x="226" y="707"/>
                </a:cubicBezTo>
                <a:cubicBezTo>
                  <a:pt x="238" y="755"/>
                  <a:pt x="262" y="791"/>
                  <a:pt x="298" y="814"/>
                </a:cubicBezTo>
                <a:cubicBezTo>
                  <a:pt x="441" y="993"/>
                  <a:pt x="607" y="1136"/>
                  <a:pt x="822" y="1231"/>
                </a:cubicBezTo>
                <a:cubicBezTo>
                  <a:pt x="941" y="1303"/>
                  <a:pt x="1060" y="1374"/>
                  <a:pt x="1179" y="1445"/>
                </a:cubicBezTo>
                <a:cubicBezTo>
                  <a:pt x="1201" y="1459"/>
                  <a:pt x="1222" y="1466"/>
                  <a:pt x="1241" y="1466"/>
                </a:cubicBezTo>
                <a:cubicBezTo>
                  <a:pt x="1272" y="1466"/>
                  <a:pt x="1299" y="1447"/>
                  <a:pt x="1322" y="1410"/>
                </a:cubicBezTo>
                <a:cubicBezTo>
                  <a:pt x="1334" y="1398"/>
                  <a:pt x="1346" y="1386"/>
                  <a:pt x="1357" y="1374"/>
                </a:cubicBezTo>
                <a:cubicBezTo>
                  <a:pt x="1381" y="1362"/>
                  <a:pt x="1393" y="1326"/>
                  <a:pt x="1393" y="1303"/>
                </a:cubicBezTo>
                <a:cubicBezTo>
                  <a:pt x="1393" y="1291"/>
                  <a:pt x="1393" y="1279"/>
                  <a:pt x="1393" y="1267"/>
                </a:cubicBezTo>
                <a:cubicBezTo>
                  <a:pt x="1453" y="1160"/>
                  <a:pt x="1512" y="1041"/>
                  <a:pt x="1500" y="910"/>
                </a:cubicBezTo>
                <a:cubicBezTo>
                  <a:pt x="1524" y="898"/>
                  <a:pt x="1524" y="874"/>
                  <a:pt x="1524" y="838"/>
                </a:cubicBezTo>
                <a:cubicBezTo>
                  <a:pt x="1548" y="672"/>
                  <a:pt x="1500" y="505"/>
                  <a:pt x="1429" y="350"/>
                </a:cubicBezTo>
                <a:cubicBezTo>
                  <a:pt x="1399" y="300"/>
                  <a:pt x="1369" y="250"/>
                  <a:pt x="1310" y="250"/>
                </a:cubicBezTo>
                <a:cubicBezTo>
                  <a:pt x="1299" y="250"/>
                  <a:pt x="1287" y="251"/>
                  <a:pt x="1274" y="255"/>
                </a:cubicBezTo>
                <a:cubicBezTo>
                  <a:pt x="1226" y="273"/>
                  <a:pt x="1176" y="276"/>
                  <a:pt x="1124" y="276"/>
                </a:cubicBezTo>
                <a:cubicBezTo>
                  <a:pt x="1098" y="276"/>
                  <a:pt x="1071" y="275"/>
                  <a:pt x="1045" y="275"/>
                </a:cubicBezTo>
                <a:cubicBezTo>
                  <a:pt x="1018" y="275"/>
                  <a:pt x="991" y="276"/>
                  <a:pt x="965" y="279"/>
                </a:cubicBezTo>
                <a:cubicBezTo>
                  <a:pt x="774" y="231"/>
                  <a:pt x="595" y="183"/>
                  <a:pt x="417" y="100"/>
                </a:cubicBezTo>
                <a:cubicBezTo>
                  <a:pt x="334" y="52"/>
                  <a:pt x="226" y="29"/>
                  <a:pt x="131" y="5"/>
                </a:cubicBezTo>
                <a:cubicBezTo>
                  <a:pt x="123" y="2"/>
                  <a:pt x="115" y="1"/>
                  <a:pt x="10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15"/>
          <p:cNvSpPr/>
          <p:nvPr/>
        </p:nvSpPr>
        <p:spPr>
          <a:xfrm rot="-4499962">
            <a:off x="3693956" y="3876312"/>
            <a:ext cx="139357" cy="102103"/>
          </a:xfrm>
          <a:custGeom>
            <a:avLst/>
            <a:gdLst/>
            <a:ahLst/>
            <a:cxnLst/>
            <a:rect l="l" t="t" r="r" b="b"/>
            <a:pathLst>
              <a:path w="2525" h="1850" extrusionOk="0">
                <a:moveTo>
                  <a:pt x="1032" y="0"/>
                </a:moveTo>
                <a:cubicBezTo>
                  <a:pt x="983" y="0"/>
                  <a:pt x="936" y="9"/>
                  <a:pt x="893" y="52"/>
                </a:cubicBezTo>
                <a:cubicBezTo>
                  <a:pt x="877" y="51"/>
                  <a:pt x="861" y="50"/>
                  <a:pt x="844" y="50"/>
                </a:cubicBezTo>
                <a:cubicBezTo>
                  <a:pt x="708" y="50"/>
                  <a:pt x="581" y="91"/>
                  <a:pt x="453" y="123"/>
                </a:cubicBezTo>
                <a:cubicBezTo>
                  <a:pt x="274" y="159"/>
                  <a:pt x="131" y="254"/>
                  <a:pt x="72" y="433"/>
                </a:cubicBezTo>
                <a:cubicBezTo>
                  <a:pt x="36" y="540"/>
                  <a:pt x="24" y="659"/>
                  <a:pt x="12" y="778"/>
                </a:cubicBezTo>
                <a:cubicBezTo>
                  <a:pt x="1" y="873"/>
                  <a:pt x="36" y="909"/>
                  <a:pt x="131" y="909"/>
                </a:cubicBezTo>
                <a:cubicBezTo>
                  <a:pt x="199" y="901"/>
                  <a:pt x="265" y="897"/>
                  <a:pt x="331" y="897"/>
                </a:cubicBezTo>
                <a:cubicBezTo>
                  <a:pt x="462" y="897"/>
                  <a:pt x="592" y="913"/>
                  <a:pt x="727" y="945"/>
                </a:cubicBezTo>
                <a:cubicBezTo>
                  <a:pt x="751" y="951"/>
                  <a:pt x="777" y="951"/>
                  <a:pt x="806" y="951"/>
                </a:cubicBezTo>
                <a:cubicBezTo>
                  <a:pt x="834" y="951"/>
                  <a:pt x="864" y="951"/>
                  <a:pt x="893" y="957"/>
                </a:cubicBezTo>
                <a:cubicBezTo>
                  <a:pt x="1024" y="1004"/>
                  <a:pt x="1155" y="1052"/>
                  <a:pt x="1286" y="1100"/>
                </a:cubicBezTo>
                <a:cubicBezTo>
                  <a:pt x="1346" y="1159"/>
                  <a:pt x="1417" y="1183"/>
                  <a:pt x="1489" y="1207"/>
                </a:cubicBezTo>
                <a:cubicBezTo>
                  <a:pt x="1727" y="1385"/>
                  <a:pt x="1917" y="1600"/>
                  <a:pt x="2132" y="1802"/>
                </a:cubicBezTo>
                <a:cubicBezTo>
                  <a:pt x="2192" y="1832"/>
                  <a:pt x="2227" y="1850"/>
                  <a:pt x="2256" y="1850"/>
                </a:cubicBezTo>
                <a:cubicBezTo>
                  <a:pt x="2294" y="1850"/>
                  <a:pt x="2320" y="1818"/>
                  <a:pt x="2382" y="1743"/>
                </a:cubicBezTo>
                <a:cubicBezTo>
                  <a:pt x="2394" y="1731"/>
                  <a:pt x="2406" y="1731"/>
                  <a:pt x="2406" y="1731"/>
                </a:cubicBezTo>
                <a:cubicBezTo>
                  <a:pt x="2525" y="1409"/>
                  <a:pt x="2513" y="1088"/>
                  <a:pt x="2477" y="766"/>
                </a:cubicBezTo>
                <a:cubicBezTo>
                  <a:pt x="2477" y="707"/>
                  <a:pt x="2453" y="635"/>
                  <a:pt x="2394" y="600"/>
                </a:cubicBezTo>
                <a:cubicBezTo>
                  <a:pt x="2394" y="588"/>
                  <a:pt x="2394" y="564"/>
                  <a:pt x="2382" y="552"/>
                </a:cubicBezTo>
                <a:cubicBezTo>
                  <a:pt x="2394" y="504"/>
                  <a:pt x="2382" y="469"/>
                  <a:pt x="2346" y="445"/>
                </a:cubicBezTo>
                <a:cubicBezTo>
                  <a:pt x="2215" y="302"/>
                  <a:pt x="2060" y="230"/>
                  <a:pt x="1894" y="159"/>
                </a:cubicBezTo>
                <a:cubicBezTo>
                  <a:pt x="1644" y="40"/>
                  <a:pt x="1394" y="16"/>
                  <a:pt x="1132" y="4"/>
                </a:cubicBezTo>
                <a:cubicBezTo>
                  <a:pt x="1098" y="4"/>
                  <a:pt x="1065" y="0"/>
                  <a:pt x="103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15"/>
          <p:cNvSpPr/>
          <p:nvPr/>
        </p:nvSpPr>
        <p:spPr>
          <a:xfrm rot="-4499962">
            <a:off x="5446754" y="4206161"/>
            <a:ext cx="100558" cy="128484"/>
          </a:xfrm>
          <a:custGeom>
            <a:avLst/>
            <a:gdLst/>
            <a:ahLst/>
            <a:cxnLst/>
            <a:rect l="l" t="t" r="r" b="b"/>
            <a:pathLst>
              <a:path w="1822" h="2328" extrusionOk="0">
                <a:moveTo>
                  <a:pt x="1357" y="1775"/>
                </a:moveTo>
                <a:cubicBezTo>
                  <a:pt x="1345" y="1787"/>
                  <a:pt x="1334" y="1810"/>
                  <a:pt x="1334" y="1834"/>
                </a:cubicBezTo>
                <a:cubicBezTo>
                  <a:pt x="1322" y="1822"/>
                  <a:pt x="1322" y="1798"/>
                  <a:pt x="1310" y="1786"/>
                </a:cubicBezTo>
                <a:cubicBezTo>
                  <a:pt x="1333" y="1786"/>
                  <a:pt x="1345" y="1786"/>
                  <a:pt x="1357" y="1775"/>
                </a:cubicBezTo>
                <a:close/>
                <a:moveTo>
                  <a:pt x="202" y="1"/>
                </a:moveTo>
                <a:cubicBezTo>
                  <a:pt x="143" y="1"/>
                  <a:pt x="107" y="36"/>
                  <a:pt x="83" y="84"/>
                </a:cubicBezTo>
                <a:cubicBezTo>
                  <a:pt x="12" y="239"/>
                  <a:pt x="0" y="405"/>
                  <a:pt x="0" y="560"/>
                </a:cubicBezTo>
                <a:cubicBezTo>
                  <a:pt x="0" y="691"/>
                  <a:pt x="167" y="703"/>
                  <a:pt x="238" y="786"/>
                </a:cubicBezTo>
                <a:cubicBezTo>
                  <a:pt x="250" y="798"/>
                  <a:pt x="250" y="798"/>
                  <a:pt x="262" y="798"/>
                </a:cubicBezTo>
                <a:cubicBezTo>
                  <a:pt x="464" y="953"/>
                  <a:pt x="667" y="1096"/>
                  <a:pt x="833" y="1286"/>
                </a:cubicBezTo>
                <a:cubicBezTo>
                  <a:pt x="845" y="1310"/>
                  <a:pt x="881" y="1334"/>
                  <a:pt x="905" y="1346"/>
                </a:cubicBezTo>
                <a:cubicBezTo>
                  <a:pt x="988" y="1501"/>
                  <a:pt x="1083" y="1644"/>
                  <a:pt x="1167" y="1786"/>
                </a:cubicBezTo>
                <a:cubicBezTo>
                  <a:pt x="1214" y="1894"/>
                  <a:pt x="1238" y="2001"/>
                  <a:pt x="1310" y="2096"/>
                </a:cubicBezTo>
                <a:cubicBezTo>
                  <a:pt x="1310" y="2144"/>
                  <a:pt x="1298" y="2203"/>
                  <a:pt x="1357" y="2239"/>
                </a:cubicBezTo>
                <a:cubicBezTo>
                  <a:pt x="1406" y="2298"/>
                  <a:pt x="1444" y="2328"/>
                  <a:pt x="1480" y="2328"/>
                </a:cubicBezTo>
                <a:cubicBezTo>
                  <a:pt x="1523" y="2328"/>
                  <a:pt x="1562" y="2283"/>
                  <a:pt x="1607" y="2191"/>
                </a:cubicBezTo>
                <a:cubicBezTo>
                  <a:pt x="1643" y="2167"/>
                  <a:pt x="1655" y="2132"/>
                  <a:pt x="1655" y="2096"/>
                </a:cubicBezTo>
                <a:cubicBezTo>
                  <a:pt x="1655" y="2025"/>
                  <a:pt x="1679" y="1953"/>
                  <a:pt x="1703" y="1894"/>
                </a:cubicBezTo>
                <a:cubicBezTo>
                  <a:pt x="1762" y="1822"/>
                  <a:pt x="1762" y="1739"/>
                  <a:pt x="1762" y="1656"/>
                </a:cubicBezTo>
                <a:cubicBezTo>
                  <a:pt x="1822" y="1477"/>
                  <a:pt x="1822" y="1263"/>
                  <a:pt x="1750" y="1096"/>
                </a:cubicBezTo>
                <a:cubicBezTo>
                  <a:pt x="1762" y="1084"/>
                  <a:pt x="1750" y="1060"/>
                  <a:pt x="1750" y="1048"/>
                </a:cubicBezTo>
                <a:cubicBezTo>
                  <a:pt x="1726" y="917"/>
                  <a:pt x="1703" y="798"/>
                  <a:pt x="1607" y="691"/>
                </a:cubicBezTo>
                <a:cubicBezTo>
                  <a:pt x="1584" y="560"/>
                  <a:pt x="1488" y="453"/>
                  <a:pt x="1405" y="346"/>
                </a:cubicBezTo>
                <a:cubicBezTo>
                  <a:pt x="1357" y="262"/>
                  <a:pt x="1298" y="203"/>
                  <a:pt x="1214" y="155"/>
                </a:cubicBezTo>
                <a:cubicBezTo>
                  <a:pt x="1155" y="60"/>
                  <a:pt x="1060" y="12"/>
                  <a:pt x="964" y="12"/>
                </a:cubicBezTo>
                <a:cubicBezTo>
                  <a:pt x="702" y="1"/>
                  <a:pt x="452" y="1"/>
                  <a:pt x="20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15"/>
          <p:cNvSpPr/>
          <p:nvPr/>
        </p:nvSpPr>
        <p:spPr>
          <a:xfrm rot="-4499962">
            <a:off x="3955835" y="4272362"/>
            <a:ext cx="99895" cy="98295"/>
          </a:xfrm>
          <a:custGeom>
            <a:avLst/>
            <a:gdLst/>
            <a:ahLst/>
            <a:cxnLst/>
            <a:rect l="l" t="t" r="r" b="b"/>
            <a:pathLst>
              <a:path w="1810" h="1781" extrusionOk="0">
                <a:moveTo>
                  <a:pt x="863" y="0"/>
                </a:moveTo>
                <a:cubicBezTo>
                  <a:pt x="834" y="0"/>
                  <a:pt x="804" y="12"/>
                  <a:pt x="774" y="36"/>
                </a:cubicBezTo>
                <a:cubicBezTo>
                  <a:pt x="643" y="72"/>
                  <a:pt x="512" y="95"/>
                  <a:pt x="381" y="131"/>
                </a:cubicBezTo>
                <a:cubicBezTo>
                  <a:pt x="274" y="155"/>
                  <a:pt x="191" y="238"/>
                  <a:pt x="131" y="322"/>
                </a:cubicBezTo>
                <a:cubicBezTo>
                  <a:pt x="0" y="548"/>
                  <a:pt x="48" y="655"/>
                  <a:pt x="298" y="714"/>
                </a:cubicBezTo>
                <a:cubicBezTo>
                  <a:pt x="310" y="726"/>
                  <a:pt x="322" y="726"/>
                  <a:pt x="333" y="726"/>
                </a:cubicBezTo>
                <a:cubicBezTo>
                  <a:pt x="365" y="758"/>
                  <a:pt x="402" y="763"/>
                  <a:pt x="441" y="763"/>
                </a:cubicBezTo>
                <a:cubicBezTo>
                  <a:pt x="460" y="763"/>
                  <a:pt x="480" y="762"/>
                  <a:pt x="500" y="762"/>
                </a:cubicBezTo>
                <a:cubicBezTo>
                  <a:pt x="619" y="798"/>
                  <a:pt x="738" y="845"/>
                  <a:pt x="857" y="881"/>
                </a:cubicBezTo>
                <a:cubicBezTo>
                  <a:pt x="941" y="953"/>
                  <a:pt x="1024" y="1012"/>
                  <a:pt x="1107" y="1084"/>
                </a:cubicBezTo>
                <a:cubicBezTo>
                  <a:pt x="1179" y="1191"/>
                  <a:pt x="1274" y="1286"/>
                  <a:pt x="1334" y="1405"/>
                </a:cubicBezTo>
                <a:cubicBezTo>
                  <a:pt x="1334" y="1417"/>
                  <a:pt x="1357" y="1429"/>
                  <a:pt x="1381" y="1441"/>
                </a:cubicBezTo>
                <a:cubicBezTo>
                  <a:pt x="1417" y="1548"/>
                  <a:pt x="1465" y="1655"/>
                  <a:pt x="1524" y="1750"/>
                </a:cubicBezTo>
                <a:cubicBezTo>
                  <a:pt x="1545" y="1771"/>
                  <a:pt x="1566" y="1781"/>
                  <a:pt x="1586" y="1781"/>
                </a:cubicBezTo>
                <a:cubicBezTo>
                  <a:pt x="1611" y="1781"/>
                  <a:pt x="1635" y="1765"/>
                  <a:pt x="1655" y="1738"/>
                </a:cubicBezTo>
                <a:cubicBezTo>
                  <a:pt x="1715" y="1667"/>
                  <a:pt x="1691" y="1560"/>
                  <a:pt x="1726" y="1488"/>
                </a:cubicBezTo>
                <a:cubicBezTo>
                  <a:pt x="1786" y="1381"/>
                  <a:pt x="1798" y="1274"/>
                  <a:pt x="1786" y="1167"/>
                </a:cubicBezTo>
                <a:cubicBezTo>
                  <a:pt x="1786" y="1119"/>
                  <a:pt x="1786" y="1084"/>
                  <a:pt x="1786" y="1036"/>
                </a:cubicBezTo>
                <a:cubicBezTo>
                  <a:pt x="1786" y="953"/>
                  <a:pt x="1810" y="869"/>
                  <a:pt x="1750" y="798"/>
                </a:cubicBezTo>
                <a:cubicBezTo>
                  <a:pt x="1750" y="750"/>
                  <a:pt x="1726" y="714"/>
                  <a:pt x="1703" y="679"/>
                </a:cubicBezTo>
                <a:cubicBezTo>
                  <a:pt x="1703" y="643"/>
                  <a:pt x="1703" y="619"/>
                  <a:pt x="1667" y="595"/>
                </a:cubicBezTo>
                <a:cubicBezTo>
                  <a:pt x="1655" y="512"/>
                  <a:pt x="1607" y="476"/>
                  <a:pt x="1548" y="441"/>
                </a:cubicBezTo>
                <a:cubicBezTo>
                  <a:pt x="1405" y="238"/>
                  <a:pt x="1226" y="83"/>
                  <a:pt x="988" y="36"/>
                </a:cubicBezTo>
                <a:lnTo>
                  <a:pt x="953" y="36"/>
                </a:lnTo>
                <a:cubicBezTo>
                  <a:pt x="923" y="12"/>
                  <a:pt x="893" y="0"/>
                  <a:pt x="86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91" name="Google Shape;291;p15"/>
          <p:cNvGrpSpPr/>
          <p:nvPr/>
        </p:nvGrpSpPr>
        <p:grpSpPr>
          <a:xfrm rot="2871884">
            <a:off x="8149378" y="2016240"/>
            <a:ext cx="326683" cy="704967"/>
            <a:chOff x="3564996" y="4162080"/>
            <a:chExt cx="250161" cy="539836"/>
          </a:xfrm>
        </p:grpSpPr>
        <p:sp>
          <p:nvSpPr>
            <p:cNvPr id="292" name="Google Shape;292;p15"/>
            <p:cNvSpPr/>
            <p:nvPr/>
          </p:nvSpPr>
          <p:spPr>
            <a:xfrm>
              <a:off x="3564996" y="416208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15"/>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94" name="Google Shape;294;p15"/>
          <p:cNvSpPr/>
          <p:nvPr/>
        </p:nvSpPr>
        <p:spPr>
          <a:xfrm rot="2871790">
            <a:off x="814436" y="2536947"/>
            <a:ext cx="155706" cy="69601"/>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95" name="Google Shape;295;p15"/>
          <p:cNvPicPr preferRelativeResize="0"/>
          <p:nvPr/>
        </p:nvPicPr>
        <p:blipFill>
          <a:blip r:embed="rId2">
            <a:alphaModFix/>
          </a:blip>
          <a:stretch>
            <a:fillRect/>
          </a:stretch>
        </p:blipFill>
        <p:spPr>
          <a:xfrm>
            <a:off x="544726" y="3654601"/>
            <a:ext cx="1233875" cy="839375"/>
          </a:xfrm>
          <a:prstGeom prst="rect">
            <a:avLst/>
          </a:prstGeom>
          <a:noFill/>
          <a:ln>
            <a:noFill/>
          </a:ln>
        </p:spPr>
      </p:pic>
      <p:pic>
        <p:nvPicPr>
          <p:cNvPr id="296" name="Google Shape;296;p15"/>
          <p:cNvPicPr preferRelativeResize="0"/>
          <p:nvPr/>
        </p:nvPicPr>
        <p:blipFill>
          <a:blip r:embed="rId3">
            <a:alphaModFix/>
          </a:blip>
          <a:stretch>
            <a:fillRect/>
          </a:stretch>
        </p:blipFill>
        <p:spPr>
          <a:xfrm>
            <a:off x="7103550" y="602125"/>
            <a:ext cx="2302150" cy="1101175"/>
          </a:xfrm>
          <a:prstGeom prst="rect">
            <a:avLst/>
          </a:prstGeom>
          <a:noFill/>
          <a:ln>
            <a:noFill/>
          </a:ln>
        </p:spPr>
      </p:pic>
      <p:pic>
        <p:nvPicPr>
          <p:cNvPr id="297" name="Google Shape;297;p15"/>
          <p:cNvPicPr preferRelativeResize="0"/>
          <p:nvPr/>
        </p:nvPicPr>
        <p:blipFill>
          <a:blip r:embed="rId4">
            <a:alphaModFix/>
          </a:blip>
          <a:stretch>
            <a:fillRect/>
          </a:stretch>
        </p:blipFill>
        <p:spPr>
          <a:xfrm>
            <a:off x="907025" y="3874700"/>
            <a:ext cx="3334950" cy="2268593"/>
          </a:xfrm>
          <a:prstGeom prst="rect">
            <a:avLst/>
          </a:prstGeom>
          <a:noFill/>
          <a:ln>
            <a:noFill/>
          </a:ln>
        </p:spPr>
      </p:pic>
    </p:spTree>
    <p:extLst>
      <p:ext uri="{BB962C8B-B14F-4D97-AF65-F5344CB8AC3E}">
        <p14:creationId xmlns:p14="http://schemas.microsoft.com/office/powerpoint/2010/main" val="4905488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98"/>
        <p:cNvGrpSpPr/>
        <p:nvPr/>
      </p:nvGrpSpPr>
      <p:grpSpPr>
        <a:xfrm>
          <a:off x="0" y="0"/>
          <a:ext cx="0" cy="0"/>
          <a:chOff x="0" y="0"/>
          <a:chExt cx="0" cy="0"/>
        </a:xfrm>
      </p:grpSpPr>
      <p:sp>
        <p:nvSpPr>
          <p:cNvPr id="299" name="Google Shape;299;p16"/>
          <p:cNvSpPr txBox="1">
            <a:spLocks noGrp="1"/>
          </p:cNvSpPr>
          <p:nvPr>
            <p:ph type="title"/>
          </p:nvPr>
        </p:nvSpPr>
        <p:spPr>
          <a:xfrm>
            <a:off x="726425" y="1197250"/>
            <a:ext cx="2939100" cy="16029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0" name="Google Shape;300;p16"/>
          <p:cNvSpPr txBox="1">
            <a:spLocks noGrp="1"/>
          </p:cNvSpPr>
          <p:nvPr>
            <p:ph type="subTitle" idx="1"/>
          </p:nvPr>
        </p:nvSpPr>
        <p:spPr>
          <a:xfrm>
            <a:off x="726425" y="2800150"/>
            <a:ext cx="2873700" cy="11601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01" name="Google Shape;301;p16"/>
          <p:cNvGrpSpPr/>
          <p:nvPr/>
        </p:nvGrpSpPr>
        <p:grpSpPr>
          <a:xfrm rot="5400000">
            <a:off x="1916265" y="-889414"/>
            <a:ext cx="4250548" cy="7274323"/>
            <a:chOff x="872085" y="-768404"/>
            <a:chExt cx="3255130" cy="5570779"/>
          </a:xfrm>
        </p:grpSpPr>
        <p:sp>
          <p:nvSpPr>
            <p:cNvPr id="302" name="Google Shape;302;p16"/>
            <p:cNvSpPr/>
            <p:nvPr/>
          </p:nvSpPr>
          <p:spPr>
            <a:xfrm rot="-5201321">
              <a:off x="3719125" y="2151195"/>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3" name="Google Shape;303;p16"/>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16"/>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5" name="Google Shape;305;p16"/>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6" name="Google Shape;306;p16"/>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16"/>
            <p:cNvSpPr/>
            <p:nvPr/>
          </p:nvSpPr>
          <p:spPr>
            <a:xfrm rot="-4715776">
              <a:off x="3943663" y="-78902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16"/>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09" name="Google Shape;309;p16"/>
          <p:cNvPicPr preferRelativeResize="0"/>
          <p:nvPr/>
        </p:nvPicPr>
        <p:blipFill>
          <a:blip r:embed="rId2">
            <a:alphaModFix/>
          </a:blip>
          <a:stretch>
            <a:fillRect/>
          </a:stretch>
        </p:blipFill>
        <p:spPr>
          <a:xfrm>
            <a:off x="-375175" y="248774"/>
            <a:ext cx="1597775" cy="764250"/>
          </a:xfrm>
          <a:prstGeom prst="rect">
            <a:avLst/>
          </a:prstGeom>
          <a:noFill/>
          <a:ln>
            <a:noFill/>
          </a:ln>
        </p:spPr>
      </p:pic>
    </p:spTree>
    <p:extLst>
      <p:ext uri="{BB962C8B-B14F-4D97-AF65-F5344CB8AC3E}">
        <p14:creationId xmlns:p14="http://schemas.microsoft.com/office/powerpoint/2010/main" val="1656951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310"/>
        <p:cNvGrpSpPr/>
        <p:nvPr/>
      </p:nvGrpSpPr>
      <p:grpSpPr>
        <a:xfrm>
          <a:off x="0" y="0"/>
          <a:ext cx="0" cy="0"/>
          <a:chOff x="0" y="0"/>
          <a:chExt cx="0" cy="0"/>
        </a:xfrm>
      </p:grpSpPr>
      <p:sp>
        <p:nvSpPr>
          <p:cNvPr id="311" name="Google Shape;311;p17"/>
          <p:cNvSpPr txBox="1">
            <a:spLocks noGrp="1"/>
          </p:cNvSpPr>
          <p:nvPr>
            <p:ph type="title"/>
          </p:nvPr>
        </p:nvSpPr>
        <p:spPr>
          <a:xfrm>
            <a:off x="726425" y="1188961"/>
            <a:ext cx="3059100" cy="956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r" rtl="0">
              <a:spcBef>
                <a:spcPts val="0"/>
              </a:spcBef>
              <a:spcAft>
                <a:spcPts val="0"/>
              </a:spcAft>
              <a:buSzPts val="2800"/>
              <a:buNone/>
              <a:defRPr/>
            </a:lvl2pPr>
            <a:lvl3pPr lvl="2" algn="r" rtl="0">
              <a:spcBef>
                <a:spcPts val="0"/>
              </a:spcBef>
              <a:spcAft>
                <a:spcPts val="0"/>
              </a:spcAft>
              <a:buSzPts val="2800"/>
              <a:buNone/>
              <a:defRPr/>
            </a:lvl3pPr>
            <a:lvl4pPr lvl="3" algn="r" rtl="0">
              <a:spcBef>
                <a:spcPts val="0"/>
              </a:spcBef>
              <a:spcAft>
                <a:spcPts val="0"/>
              </a:spcAft>
              <a:buSzPts val="2800"/>
              <a:buNone/>
              <a:defRPr/>
            </a:lvl4pPr>
            <a:lvl5pPr lvl="4" algn="r" rtl="0">
              <a:spcBef>
                <a:spcPts val="0"/>
              </a:spcBef>
              <a:spcAft>
                <a:spcPts val="0"/>
              </a:spcAft>
              <a:buSzPts val="2800"/>
              <a:buNone/>
              <a:defRPr/>
            </a:lvl5pPr>
            <a:lvl6pPr lvl="5" algn="r" rtl="0">
              <a:spcBef>
                <a:spcPts val="0"/>
              </a:spcBef>
              <a:spcAft>
                <a:spcPts val="0"/>
              </a:spcAft>
              <a:buSzPts val="2800"/>
              <a:buNone/>
              <a:defRPr/>
            </a:lvl6pPr>
            <a:lvl7pPr lvl="6" algn="r" rtl="0">
              <a:spcBef>
                <a:spcPts val="0"/>
              </a:spcBef>
              <a:spcAft>
                <a:spcPts val="0"/>
              </a:spcAft>
              <a:buSzPts val="2800"/>
              <a:buNone/>
              <a:defRPr/>
            </a:lvl7pPr>
            <a:lvl8pPr lvl="7" algn="r" rtl="0">
              <a:spcBef>
                <a:spcPts val="0"/>
              </a:spcBef>
              <a:spcAft>
                <a:spcPts val="0"/>
              </a:spcAft>
              <a:buSzPts val="2800"/>
              <a:buNone/>
              <a:defRPr/>
            </a:lvl8pPr>
            <a:lvl9pPr lvl="8" algn="r" rtl="0">
              <a:spcBef>
                <a:spcPts val="0"/>
              </a:spcBef>
              <a:spcAft>
                <a:spcPts val="0"/>
              </a:spcAft>
              <a:buSzPts val="2800"/>
              <a:buNone/>
              <a:defRPr/>
            </a:lvl9pPr>
          </a:lstStyle>
          <a:p>
            <a:endParaRPr/>
          </a:p>
        </p:txBody>
      </p:sp>
      <p:sp>
        <p:nvSpPr>
          <p:cNvPr id="312" name="Google Shape;312;p17"/>
          <p:cNvSpPr txBox="1">
            <a:spLocks noGrp="1"/>
          </p:cNvSpPr>
          <p:nvPr>
            <p:ph type="subTitle" idx="1"/>
          </p:nvPr>
        </p:nvSpPr>
        <p:spPr>
          <a:xfrm>
            <a:off x="1076325" y="2196100"/>
            <a:ext cx="2709300" cy="1004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r" rtl="0">
              <a:spcBef>
                <a:spcPts val="0"/>
              </a:spcBef>
              <a:spcAft>
                <a:spcPts val="0"/>
              </a:spcAft>
              <a:buSzPts val="1400"/>
              <a:buNone/>
              <a:defRPr/>
            </a:lvl2pPr>
            <a:lvl3pPr lvl="2" algn="r" rtl="0">
              <a:spcBef>
                <a:spcPts val="0"/>
              </a:spcBef>
              <a:spcAft>
                <a:spcPts val="0"/>
              </a:spcAft>
              <a:buSzPts val="1400"/>
              <a:buNone/>
              <a:defRPr/>
            </a:lvl3pPr>
            <a:lvl4pPr lvl="3" algn="r" rtl="0">
              <a:spcBef>
                <a:spcPts val="0"/>
              </a:spcBef>
              <a:spcAft>
                <a:spcPts val="0"/>
              </a:spcAft>
              <a:buSzPts val="1400"/>
              <a:buNone/>
              <a:defRPr/>
            </a:lvl4pPr>
            <a:lvl5pPr lvl="4" algn="r" rtl="0">
              <a:spcBef>
                <a:spcPts val="0"/>
              </a:spcBef>
              <a:spcAft>
                <a:spcPts val="0"/>
              </a:spcAft>
              <a:buSzPts val="1400"/>
              <a:buNone/>
              <a:defRPr/>
            </a:lvl5pPr>
            <a:lvl6pPr lvl="5" algn="r" rtl="0">
              <a:spcBef>
                <a:spcPts val="0"/>
              </a:spcBef>
              <a:spcAft>
                <a:spcPts val="0"/>
              </a:spcAft>
              <a:buSzPts val="1400"/>
              <a:buNone/>
              <a:defRPr/>
            </a:lvl6pPr>
            <a:lvl7pPr lvl="6" algn="r" rtl="0">
              <a:spcBef>
                <a:spcPts val="0"/>
              </a:spcBef>
              <a:spcAft>
                <a:spcPts val="0"/>
              </a:spcAft>
              <a:buSzPts val="1400"/>
              <a:buNone/>
              <a:defRPr/>
            </a:lvl7pPr>
            <a:lvl8pPr lvl="7" algn="r" rtl="0">
              <a:spcBef>
                <a:spcPts val="0"/>
              </a:spcBef>
              <a:spcAft>
                <a:spcPts val="0"/>
              </a:spcAft>
              <a:buSzPts val="1400"/>
              <a:buNone/>
              <a:defRPr/>
            </a:lvl8pPr>
            <a:lvl9pPr lvl="8" algn="r" rtl="0">
              <a:spcBef>
                <a:spcPts val="0"/>
              </a:spcBef>
              <a:spcAft>
                <a:spcPts val="0"/>
              </a:spcAft>
              <a:buSzPts val="1400"/>
              <a:buNone/>
              <a:defRPr/>
            </a:lvl9pPr>
          </a:lstStyle>
          <a:p>
            <a:endParaRPr/>
          </a:p>
        </p:txBody>
      </p:sp>
      <p:sp>
        <p:nvSpPr>
          <p:cNvPr id="313" name="Google Shape;313;p17"/>
          <p:cNvSpPr/>
          <p:nvPr/>
        </p:nvSpPr>
        <p:spPr>
          <a:xfrm>
            <a:off x="624599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17"/>
          <p:cNvSpPr/>
          <p:nvPr/>
        </p:nvSpPr>
        <p:spPr>
          <a:xfrm>
            <a:off x="3141608"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17"/>
          <p:cNvSpPr/>
          <p:nvPr/>
        </p:nvSpPr>
        <p:spPr>
          <a:xfrm rot="198679">
            <a:off x="2657405" y="389809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17"/>
          <p:cNvSpPr/>
          <p:nvPr/>
        </p:nvSpPr>
        <p:spPr>
          <a:xfrm rot="-4032399">
            <a:off x="2500320" y="4772727"/>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17"/>
          <p:cNvSpPr/>
          <p:nvPr/>
        </p:nvSpPr>
        <p:spPr>
          <a:xfrm rot="5400000">
            <a:off x="405212" y="2257986"/>
            <a:ext cx="95099" cy="8637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 name="Google Shape;318;p17"/>
          <p:cNvSpPr/>
          <p:nvPr/>
        </p:nvSpPr>
        <p:spPr>
          <a:xfrm rot="5400000">
            <a:off x="987864" y="4350032"/>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 name="Google Shape;319;p17"/>
          <p:cNvSpPr/>
          <p:nvPr/>
        </p:nvSpPr>
        <p:spPr>
          <a:xfrm rot="5400000">
            <a:off x="7471912" y="6548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 name="Google Shape;320;p17"/>
          <p:cNvSpPr/>
          <p:nvPr/>
        </p:nvSpPr>
        <p:spPr>
          <a:xfrm rot="684224">
            <a:off x="7459146" y="4682716"/>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 name="Google Shape;321;p17"/>
          <p:cNvSpPr/>
          <p:nvPr/>
        </p:nvSpPr>
        <p:spPr>
          <a:xfrm rot="1747020">
            <a:off x="542270" y="163986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 name="Google Shape;322;p17"/>
          <p:cNvSpPr/>
          <p:nvPr/>
        </p:nvSpPr>
        <p:spPr>
          <a:xfrm>
            <a:off x="8577576" y="24998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23" name="Google Shape;323;p17"/>
          <p:cNvPicPr preferRelativeResize="0"/>
          <p:nvPr/>
        </p:nvPicPr>
        <p:blipFill>
          <a:blip r:embed="rId2">
            <a:alphaModFix/>
          </a:blip>
          <a:stretch>
            <a:fillRect/>
          </a:stretch>
        </p:blipFill>
        <p:spPr>
          <a:xfrm rot="5400000">
            <a:off x="-2712" y="2722382"/>
            <a:ext cx="2423823" cy="2418413"/>
          </a:xfrm>
          <a:prstGeom prst="rect">
            <a:avLst/>
          </a:prstGeom>
          <a:noFill/>
          <a:ln>
            <a:noFill/>
          </a:ln>
        </p:spPr>
      </p:pic>
    </p:spTree>
    <p:extLst>
      <p:ext uri="{BB962C8B-B14F-4D97-AF65-F5344CB8AC3E}">
        <p14:creationId xmlns:p14="http://schemas.microsoft.com/office/powerpoint/2010/main" val="4266595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324"/>
        <p:cNvGrpSpPr/>
        <p:nvPr/>
      </p:nvGrpSpPr>
      <p:grpSpPr>
        <a:xfrm>
          <a:off x="0" y="0"/>
          <a:ext cx="0" cy="0"/>
          <a:chOff x="0" y="0"/>
          <a:chExt cx="0" cy="0"/>
        </a:xfrm>
      </p:grpSpPr>
      <p:pic>
        <p:nvPicPr>
          <p:cNvPr id="325" name="Google Shape;325;p18"/>
          <p:cNvPicPr preferRelativeResize="0"/>
          <p:nvPr/>
        </p:nvPicPr>
        <p:blipFill>
          <a:blip r:embed="rId2">
            <a:alphaModFix/>
          </a:blip>
          <a:stretch>
            <a:fillRect/>
          </a:stretch>
        </p:blipFill>
        <p:spPr>
          <a:xfrm rot="-1030405" flipH="1">
            <a:off x="6199519" y="-258885"/>
            <a:ext cx="3237284" cy="1528625"/>
          </a:xfrm>
          <a:prstGeom prst="rect">
            <a:avLst/>
          </a:prstGeom>
          <a:noFill/>
          <a:ln>
            <a:noFill/>
          </a:ln>
        </p:spPr>
      </p:pic>
      <p:pic>
        <p:nvPicPr>
          <p:cNvPr id="326" name="Google Shape;326;p18"/>
          <p:cNvPicPr preferRelativeResize="0"/>
          <p:nvPr/>
        </p:nvPicPr>
        <p:blipFill>
          <a:blip r:embed="rId3">
            <a:alphaModFix/>
          </a:blip>
          <a:stretch>
            <a:fillRect/>
          </a:stretch>
        </p:blipFill>
        <p:spPr>
          <a:xfrm flipH="1">
            <a:off x="8275027" y="131154"/>
            <a:ext cx="1497644" cy="1018760"/>
          </a:xfrm>
          <a:prstGeom prst="rect">
            <a:avLst/>
          </a:prstGeom>
          <a:noFill/>
          <a:ln>
            <a:noFill/>
          </a:ln>
        </p:spPr>
      </p:pic>
      <p:pic>
        <p:nvPicPr>
          <p:cNvPr id="327" name="Google Shape;327;p18"/>
          <p:cNvPicPr preferRelativeResize="0"/>
          <p:nvPr/>
        </p:nvPicPr>
        <p:blipFill>
          <a:blip r:embed="rId4">
            <a:alphaModFix/>
          </a:blip>
          <a:stretch>
            <a:fillRect/>
          </a:stretch>
        </p:blipFill>
        <p:spPr>
          <a:xfrm flipH="1">
            <a:off x="5796625" y="790725"/>
            <a:ext cx="1790596" cy="956100"/>
          </a:xfrm>
          <a:prstGeom prst="rect">
            <a:avLst/>
          </a:prstGeom>
          <a:noFill/>
          <a:ln>
            <a:noFill/>
          </a:ln>
        </p:spPr>
      </p:pic>
      <p:sp>
        <p:nvSpPr>
          <p:cNvPr id="328" name="Google Shape;328;p18"/>
          <p:cNvSpPr txBox="1">
            <a:spLocks noGrp="1"/>
          </p:cNvSpPr>
          <p:nvPr>
            <p:ph type="title"/>
          </p:nvPr>
        </p:nvSpPr>
        <p:spPr>
          <a:xfrm>
            <a:off x="4572000" y="2400500"/>
            <a:ext cx="3447000" cy="594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9" name="Google Shape;329;p18"/>
          <p:cNvSpPr txBox="1">
            <a:spLocks noGrp="1"/>
          </p:cNvSpPr>
          <p:nvPr>
            <p:ph type="subTitle" idx="1"/>
          </p:nvPr>
        </p:nvSpPr>
        <p:spPr>
          <a:xfrm>
            <a:off x="4572000" y="3011214"/>
            <a:ext cx="3390000" cy="8649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30" name="Google Shape;330;p18"/>
          <p:cNvSpPr/>
          <p:nvPr/>
        </p:nvSpPr>
        <p:spPr>
          <a:xfrm flipH="1">
            <a:off x="514146"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1" name="Google Shape;331;p18"/>
          <p:cNvSpPr/>
          <p:nvPr/>
        </p:nvSpPr>
        <p:spPr>
          <a:xfrm flipH="1">
            <a:off x="2185740"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2" name="Google Shape;332;p18"/>
          <p:cNvSpPr/>
          <p:nvPr/>
        </p:nvSpPr>
        <p:spPr>
          <a:xfrm flipH="1">
            <a:off x="5334980"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3" name="Google Shape;333;p18"/>
          <p:cNvSpPr/>
          <p:nvPr/>
        </p:nvSpPr>
        <p:spPr>
          <a:xfrm flipH="1">
            <a:off x="1466375" y="1419838"/>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4" name="Google Shape;334;p18"/>
          <p:cNvSpPr/>
          <p:nvPr/>
        </p:nvSpPr>
        <p:spPr>
          <a:xfrm rot="4032399" flipH="1">
            <a:off x="5961766" y="4772727"/>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5" name="Google Shape;335;p18"/>
          <p:cNvSpPr/>
          <p:nvPr/>
        </p:nvSpPr>
        <p:spPr>
          <a:xfrm rot="-5400000" flipH="1">
            <a:off x="7947852" y="4483470"/>
            <a:ext cx="157625" cy="112888"/>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6" name="Google Shape;336;p18"/>
          <p:cNvSpPr/>
          <p:nvPr/>
        </p:nvSpPr>
        <p:spPr>
          <a:xfrm rot="-5400000" flipH="1">
            <a:off x="1041819" y="6548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7" name="Google Shape;337;p18"/>
          <p:cNvSpPr/>
          <p:nvPr/>
        </p:nvSpPr>
        <p:spPr>
          <a:xfrm rot="-684224" flipH="1">
            <a:off x="1606522" y="4454116"/>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8" name="Google Shape;338;p18"/>
          <p:cNvSpPr/>
          <p:nvPr/>
        </p:nvSpPr>
        <p:spPr>
          <a:xfrm rot="-1747020" flipH="1">
            <a:off x="7977836" y="163986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39" name="Google Shape;339;p18"/>
          <p:cNvPicPr preferRelativeResize="0"/>
          <p:nvPr/>
        </p:nvPicPr>
        <p:blipFill>
          <a:blip r:embed="rId5">
            <a:alphaModFix/>
          </a:blip>
          <a:stretch>
            <a:fillRect/>
          </a:stretch>
        </p:blipFill>
        <p:spPr>
          <a:xfrm flipH="1">
            <a:off x="-109588" y="3967646"/>
            <a:ext cx="775715" cy="527700"/>
          </a:xfrm>
          <a:prstGeom prst="rect">
            <a:avLst/>
          </a:prstGeom>
          <a:noFill/>
          <a:ln>
            <a:noFill/>
          </a:ln>
        </p:spPr>
      </p:pic>
      <p:pic>
        <p:nvPicPr>
          <p:cNvPr id="340" name="Google Shape;340;p18"/>
          <p:cNvPicPr preferRelativeResize="0"/>
          <p:nvPr/>
        </p:nvPicPr>
        <p:blipFill>
          <a:blip r:embed="rId4">
            <a:alphaModFix/>
          </a:blip>
          <a:stretch>
            <a:fillRect/>
          </a:stretch>
        </p:blipFill>
        <p:spPr>
          <a:xfrm flipH="1">
            <a:off x="-109602" y="4175179"/>
            <a:ext cx="1519097" cy="811141"/>
          </a:xfrm>
          <a:prstGeom prst="rect">
            <a:avLst/>
          </a:prstGeom>
          <a:noFill/>
          <a:ln>
            <a:noFill/>
          </a:ln>
        </p:spPr>
      </p:pic>
      <p:sp>
        <p:nvSpPr>
          <p:cNvPr id="341" name="Google Shape;341;p18"/>
          <p:cNvSpPr/>
          <p:nvPr/>
        </p:nvSpPr>
        <p:spPr>
          <a:xfrm flipH="1">
            <a:off x="3707305" y="43989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550491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342"/>
        <p:cNvGrpSpPr/>
        <p:nvPr/>
      </p:nvGrpSpPr>
      <p:grpSpPr>
        <a:xfrm>
          <a:off x="0" y="0"/>
          <a:ext cx="0" cy="0"/>
          <a:chOff x="0" y="0"/>
          <a:chExt cx="0" cy="0"/>
        </a:xfrm>
      </p:grpSpPr>
      <p:pic>
        <p:nvPicPr>
          <p:cNvPr id="343" name="Google Shape;343;p19"/>
          <p:cNvPicPr preferRelativeResize="0"/>
          <p:nvPr/>
        </p:nvPicPr>
        <p:blipFill>
          <a:blip r:embed="rId2">
            <a:alphaModFix/>
          </a:blip>
          <a:stretch>
            <a:fillRect/>
          </a:stretch>
        </p:blipFill>
        <p:spPr>
          <a:xfrm flipH="1">
            <a:off x="0" y="3179775"/>
            <a:ext cx="1968100" cy="1963725"/>
          </a:xfrm>
          <a:prstGeom prst="rect">
            <a:avLst/>
          </a:prstGeom>
          <a:noFill/>
          <a:ln>
            <a:noFill/>
          </a:ln>
        </p:spPr>
      </p:pic>
      <p:pic>
        <p:nvPicPr>
          <p:cNvPr id="344" name="Google Shape;344;p19"/>
          <p:cNvPicPr preferRelativeResize="0"/>
          <p:nvPr/>
        </p:nvPicPr>
        <p:blipFill>
          <a:blip r:embed="rId2">
            <a:alphaModFix/>
          </a:blip>
          <a:stretch>
            <a:fillRect/>
          </a:stretch>
        </p:blipFill>
        <p:spPr>
          <a:xfrm rot="10800000" flipH="1">
            <a:off x="7548904" y="4"/>
            <a:ext cx="1595100" cy="1591548"/>
          </a:xfrm>
          <a:prstGeom prst="rect">
            <a:avLst/>
          </a:prstGeom>
          <a:noFill/>
          <a:ln>
            <a:noFill/>
          </a:ln>
        </p:spPr>
      </p:pic>
      <p:pic>
        <p:nvPicPr>
          <p:cNvPr id="345" name="Google Shape;345;p19"/>
          <p:cNvPicPr preferRelativeResize="0"/>
          <p:nvPr/>
        </p:nvPicPr>
        <p:blipFill>
          <a:blip r:embed="rId3">
            <a:alphaModFix/>
          </a:blip>
          <a:stretch>
            <a:fillRect/>
          </a:stretch>
        </p:blipFill>
        <p:spPr>
          <a:xfrm>
            <a:off x="457058" y="108196"/>
            <a:ext cx="775715" cy="527700"/>
          </a:xfrm>
          <a:prstGeom prst="rect">
            <a:avLst/>
          </a:prstGeom>
          <a:noFill/>
          <a:ln>
            <a:noFill/>
          </a:ln>
        </p:spPr>
      </p:pic>
      <p:sp>
        <p:nvSpPr>
          <p:cNvPr id="346" name="Google Shape;346;p19"/>
          <p:cNvSpPr txBox="1">
            <a:spLocks noGrp="1"/>
          </p:cNvSpPr>
          <p:nvPr>
            <p:ph type="title"/>
          </p:nvPr>
        </p:nvSpPr>
        <p:spPr>
          <a:xfrm>
            <a:off x="712325" y="1757176"/>
            <a:ext cx="3550500" cy="741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47" name="Google Shape;347;p19"/>
          <p:cNvSpPr txBox="1">
            <a:spLocks noGrp="1"/>
          </p:cNvSpPr>
          <p:nvPr>
            <p:ph type="subTitle" idx="1"/>
          </p:nvPr>
        </p:nvSpPr>
        <p:spPr>
          <a:xfrm>
            <a:off x="712325" y="2372014"/>
            <a:ext cx="3550500" cy="10143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400"/>
              <a:buNone/>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348" name="Google Shape;348;p19"/>
          <p:cNvSpPr/>
          <p:nvPr/>
        </p:nvSpPr>
        <p:spPr>
          <a:xfrm flipH="1">
            <a:off x="514146"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19"/>
          <p:cNvSpPr/>
          <p:nvPr/>
        </p:nvSpPr>
        <p:spPr>
          <a:xfrm flipH="1">
            <a:off x="97865" y="268242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0" name="Google Shape;350;p19"/>
          <p:cNvSpPr/>
          <p:nvPr/>
        </p:nvSpPr>
        <p:spPr>
          <a:xfrm flipH="1">
            <a:off x="5334980" y="346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1" name="Google Shape;351;p19"/>
          <p:cNvSpPr/>
          <p:nvPr/>
        </p:nvSpPr>
        <p:spPr>
          <a:xfrm flipH="1">
            <a:off x="1466375" y="657838"/>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2" name="Google Shape;352;p19"/>
          <p:cNvSpPr/>
          <p:nvPr/>
        </p:nvSpPr>
        <p:spPr>
          <a:xfrm flipH="1">
            <a:off x="8705655" y="12662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3" name="Google Shape;353;p19"/>
          <p:cNvSpPr/>
          <p:nvPr/>
        </p:nvSpPr>
        <p:spPr>
          <a:xfrm rot="198679">
            <a:off x="3197749" y="3898090"/>
            <a:ext cx="93173" cy="130945"/>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4" name="Google Shape;354;p19"/>
          <p:cNvSpPr/>
          <p:nvPr/>
        </p:nvSpPr>
        <p:spPr>
          <a:xfrm rot="-4032399">
            <a:off x="3040663" y="4772727"/>
            <a:ext cx="155691"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5" name="Google Shape;355;p19"/>
          <p:cNvSpPr/>
          <p:nvPr/>
        </p:nvSpPr>
        <p:spPr>
          <a:xfrm rot="5400000">
            <a:off x="1408896" y="3102328"/>
            <a:ext cx="95099" cy="74097"/>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6" name="Google Shape;356;p19"/>
          <p:cNvSpPr/>
          <p:nvPr/>
        </p:nvSpPr>
        <p:spPr>
          <a:xfrm rot="5400000">
            <a:off x="1528208" y="4350032"/>
            <a:ext cx="157623" cy="112887"/>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7" name="Google Shape;357;p19"/>
          <p:cNvSpPr/>
          <p:nvPr/>
        </p:nvSpPr>
        <p:spPr>
          <a:xfrm rot="5400000">
            <a:off x="8012255" y="654895"/>
            <a:ext cx="104046" cy="78705"/>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8" name="Google Shape;358;p19"/>
          <p:cNvSpPr/>
          <p:nvPr/>
        </p:nvSpPr>
        <p:spPr>
          <a:xfrm rot="684224">
            <a:off x="7466090" y="4454116"/>
            <a:ext cx="85509" cy="171607"/>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9" name="Google Shape;359;p19"/>
          <p:cNvSpPr/>
          <p:nvPr/>
        </p:nvSpPr>
        <p:spPr>
          <a:xfrm rot="1747020">
            <a:off x="1082614" y="1639860"/>
            <a:ext cx="97671" cy="140961"/>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60" name="Google Shape;360;p19"/>
          <p:cNvPicPr preferRelativeResize="0"/>
          <p:nvPr/>
        </p:nvPicPr>
        <p:blipFill>
          <a:blip r:embed="rId4">
            <a:alphaModFix/>
          </a:blip>
          <a:stretch>
            <a:fillRect/>
          </a:stretch>
        </p:blipFill>
        <p:spPr>
          <a:xfrm>
            <a:off x="-416784" y="275154"/>
            <a:ext cx="1519097" cy="811141"/>
          </a:xfrm>
          <a:prstGeom prst="rect">
            <a:avLst/>
          </a:prstGeom>
          <a:noFill/>
          <a:ln>
            <a:noFill/>
          </a:ln>
        </p:spPr>
      </p:pic>
    </p:spTree>
    <p:extLst>
      <p:ext uri="{BB962C8B-B14F-4D97-AF65-F5344CB8AC3E}">
        <p14:creationId xmlns:p14="http://schemas.microsoft.com/office/powerpoint/2010/main" val="1592870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61"/>
        <p:cNvGrpSpPr/>
        <p:nvPr/>
      </p:nvGrpSpPr>
      <p:grpSpPr>
        <a:xfrm>
          <a:off x="0" y="0"/>
          <a:ext cx="0" cy="0"/>
          <a:chOff x="0" y="0"/>
          <a:chExt cx="0" cy="0"/>
        </a:xfrm>
      </p:grpSpPr>
      <p:sp>
        <p:nvSpPr>
          <p:cNvPr id="362" name="Google Shape;362;p20"/>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a:lnSpc>
                <a:spcPct val="115000"/>
              </a:lnSpc>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3" name="Google Shape;363;p20"/>
          <p:cNvSpPr txBox="1">
            <a:spLocks noGrp="1"/>
          </p:cNvSpPr>
          <p:nvPr>
            <p:ph type="title" idx="2"/>
          </p:nvPr>
        </p:nvSpPr>
        <p:spPr>
          <a:xfrm>
            <a:off x="720000" y="3213651"/>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4" name="Google Shape;364;p20"/>
          <p:cNvSpPr txBox="1">
            <a:spLocks noGrp="1"/>
          </p:cNvSpPr>
          <p:nvPr>
            <p:ph type="subTitle" idx="1"/>
          </p:nvPr>
        </p:nvSpPr>
        <p:spPr>
          <a:xfrm>
            <a:off x="720000" y="3800176"/>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5" name="Google Shape;365;p20"/>
          <p:cNvSpPr txBox="1">
            <a:spLocks noGrp="1"/>
          </p:cNvSpPr>
          <p:nvPr>
            <p:ph type="title" idx="3"/>
          </p:nvPr>
        </p:nvSpPr>
        <p:spPr>
          <a:xfrm>
            <a:off x="3403800" y="255930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6" name="Google Shape;366;p20"/>
          <p:cNvSpPr txBox="1">
            <a:spLocks noGrp="1"/>
          </p:cNvSpPr>
          <p:nvPr>
            <p:ph type="subTitle" idx="4"/>
          </p:nvPr>
        </p:nvSpPr>
        <p:spPr>
          <a:xfrm>
            <a:off x="3403800" y="3145828"/>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67" name="Google Shape;367;p20"/>
          <p:cNvSpPr txBox="1">
            <a:spLocks noGrp="1"/>
          </p:cNvSpPr>
          <p:nvPr>
            <p:ph type="title" idx="5"/>
          </p:nvPr>
        </p:nvSpPr>
        <p:spPr>
          <a:xfrm>
            <a:off x="6087600" y="3213651"/>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68" name="Google Shape;368;p20"/>
          <p:cNvSpPr txBox="1">
            <a:spLocks noGrp="1"/>
          </p:cNvSpPr>
          <p:nvPr>
            <p:ph type="subTitle" idx="6"/>
          </p:nvPr>
        </p:nvSpPr>
        <p:spPr>
          <a:xfrm>
            <a:off x="6087600" y="3800176"/>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69" name="Google Shape;369;p20"/>
          <p:cNvGrpSpPr/>
          <p:nvPr/>
        </p:nvGrpSpPr>
        <p:grpSpPr>
          <a:xfrm rot="-5400000" flipH="1">
            <a:off x="2467129" y="-1978497"/>
            <a:ext cx="4190616" cy="8517319"/>
            <a:chOff x="770370" y="-1137220"/>
            <a:chExt cx="3209233" cy="6522682"/>
          </a:xfrm>
        </p:grpSpPr>
        <p:sp>
          <p:nvSpPr>
            <p:cNvPr id="370" name="Google Shape;370;p20"/>
            <p:cNvSpPr/>
            <p:nvPr/>
          </p:nvSpPr>
          <p:spPr>
            <a:xfrm rot="-5201321">
              <a:off x="3774292" y="1853982"/>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1" name="Google Shape;371;p20"/>
            <p:cNvSpPr/>
            <p:nvPr/>
          </p:nvSpPr>
          <p:spPr>
            <a:xfrm rot="-9432399">
              <a:off x="1129230" y="-871147"/>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2" name="Google Shape;372;p20"/>
            <p:cNvSpPr/>
            <p:nvPr/>
          </p:nvSpPr>
          <p:spPr>
            <a:xfrm>
              <a:off x="1408100" y="5178392"/>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3" name="Google Shape;373;p20"/>
            <p:cNvSpPr/>
            <p:nvPr/>
          </p:nvSpPr>
          <p:spPr>
            <a:xfrm>
              <a:off x="3089856" y="5299012"/>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4" name="Google Shape;374;p20"/>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rgbClr val="FF97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5" name="Google Shape;375;p20"/>
            <p:cNvSpPr/>
            <p:nvPr/>
          </p:nvSpPr>
          <p:spPr>
            <a:xfrm rot="-4715776">
              <a:off x="3875974" y="-1157842"/>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6" name="Google Shape;376;p20"/>
            <p:cNvSpPr/>
            <p:nvPr/>
          </p:nvSpPr>
          <p:spPr>
            <a:xfrm rot="-3652980">
              <a:off x="79832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377" name="Google Shape;377;p20"/>
          <p:cNvPicPr preferRelativeResize="0"/>
          <p:nvPr/>
        </p:nvPicPr>
        <p:blipFill>
          <a:blip r:embed="rId2">
            <a:alphaModFix/>
          </a:blip>
          <a:stretch>
            <a:fillRect/>
          </a:stretch>
        </p:blipFill>
        <p:spPr>
          <a:xfrm rot="5400000">
            <a:off x="4261100" y="-42950"/>
            <a:ext cx="621800" cy="9884500"/>
          </a:xfrm>
          <a:prstGeom prst="rect">
            <a:avLst/>
          </a:prstGeom>
          <a:noFill/>
          <a:ln>
            <a:noFill/>
          </a:ln>
        </p:spPr>
      </p:pic>
    </p:spTree>
    <p:extLst>
      <p:ext uri="{BB962C8B-B14F-4D97-AF65-F5344CB8AC3E}">
        <p14:creationId xmlns:p14="http://schemas.microsoft.com/office/powerpoint/2010/main" val="2736545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2025/9/22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378"/>
        <p:cNvGrpSpPr/>
        <p:nvPr/>
      </p:nvGrpSpPr>
      <p:grpSpPr>
        <a:xfrm>
          <a:off x="0" y="0"/>
          <a:ext cx="0" cy="0"/>
          <a:chOff x="0" y="0"/>
          <a:chExt cx="0" cy="0"/>
        </a:xfrm>
      </p:grpSpPr>
      <p:pic>
        <p:nvPicPr>
          <p:cNvPr id="379" name="Google Shape;379;p21"/>
          <p:cNvPicPr preferRelativeResize="0"/>
          <p:nvPr/>
        </p:nvPicPr>
        <p:blipFill>
          <a:blip r:embed="rId2">
            <a:alphaModFix/>
          </a:blip>
          <a:stretch>
            <a:fillRect/>
          </a:stretch>
        </p:blipFill>
        <p:spPr>
          <a:xfrm>
            <a:off x="209408" y="2062408"/>
            <a:ext cx="775715" cy="527700"/>
          </a:xfrm>
          <a:prstGeom prst="rect">
            <a:avLst/>
          </a:prstGeom>
          <a:noFill/>
          <a:ln>
            <a:noFill/>
          </a:ln>
        </p:spPr>
      </p:pic>
      <p:sp>
        <p:nvSpPr>
          <p:cNvPr id="380" name="Google Shape;380;p21"/>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1" name="Google Shape;381;p21"/>
          <p:cNvSpPr txBox="1">
            <a:spLocks noGrp="1"/>
          </p:cNvSpPr>
          <p:nvPr>
            <p:ph type="title" idx="2"/>
          </p:nvPr>
        </p:nvSpPr>
        <p:spPr>
          <a:xfrm>
            <a:off x="1606275" y="2566959"/>
            <a:ext cx="2336400" cy="3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2" name="Google Shape;382;p21"/>
          <p:cNvSpPr txBox="1">
            <a:spLocks noGrp="1"/>
          </p:cNvSpPr>
          <p:nvPr>
            <p:ph type="subTitle" idx="1"/>
          </p:nvPr>
        </p:nvSpPr>
        <p:spPr>
          <a:xfrm>
            <a:off x="1606275" y="298577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3" name="Google Shape;383;p21"/>
          <p:cNvSpPr txBox="1">
            <a:spLocks noGrp="1"/>
          </p:cNvSpPr>
          <p:nvPr>
            <p:ph type="title" idx="3"/>
          </p:nvPr>
        </p:nvSpPr>
        <p:spPr>
          <a:xfrm>
            <a:off x="1606275" y="3697109"/>
            <a:ext cx="2336400" cy="3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4" name="Google Shape;384;p21"/>
          <p:cNvSpPr txBox="1">
            <a:spLocks noGrp="1"/>
          </p:cNvSpPr>
          <p:nvPr>
            <p:ph type="subTitle" idx="4"/>
          </p:nvPr>
        </p:nvSpPr>
        <p:spPr>
          <a:xfrm>
            <a:off x="1606275" y="411592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5" name="Google Shape;385;p21"/>
          <p:cNvSpPr txBox="1">
            <a:spLocks noGrp="1"/>
          </p:cNvSpPr>
          <p:nvPr>
            <p:ph type="title" idx="5"/>
          </p:nvPr>
        </p:nvSpPr>
        <p:spPr>
          <a:xfrm>
            <a:off x="1606275" y="1436809"/>
            <a:ext cx="2336400" cy="36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386" name="Google Shape;386;p21"/>
          <p:cNvSpPr txBox="1">
            <a:spLocks noGrp="1"/>
          </p:cNvSpPr>
          <p:nvPr>
            <p:ph type="subTitle" idx="6"/>
          </p:nvPr>
        </p:nvSpPr>
        <p:spPr>
          <a:xfrm>
            <a:off x="1606275" y="1855625"/>
            <a:ext cx="23364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387" name="Google Shape;387;p21"/>
          <p:cNvGrpSpPr/>
          <p:nvPr/>
        </p:nvGrpSpPr>
        <p:grpSpPr>
          <a:xfrm rot="5400000">
            <a:off x="2215446" y="-1611339"/>
            <a:ext cx="4783948" cy="8184773"/>
            <a:chOff x="463599" y="-1550381"/>
            <a:chExt cx="3663615" cy="6268014"/>
          </a:xfrm>
        </p:grpSpPr>
        <p:sp>
          <p:nvSpPr>
            <p:cNvPr id="388" name="Google Shape;388;p21"/>
            <p:cNvSpPr/>
            <p:nvPr/>
          </p:nvSpPr>
          <p:spPr>
            <a:xfrm rot="-5201321">
              <a:off x="2690723" y="-1562008"/>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9" name="Google Shape;389;p21"/>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0" name="Google Shape;390;p21"/>
            <p:cNvSpPr/>
            <p:nvPr/>
          </p:nvSpPr>
          <p:spPr>
            <a:xfrm>
              <a:off x="1230794" y="439550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1" name="Google Shape;391;p21"/>
            <p:cNvSpPr/>
            <p:nvPr/>
          </p:nvSpPr>
          <p:spPr>
            <a:xfrm>
              <a:off x="3694447" y="461546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2" name="Google Shape;392;p21"/>
            <p:cNvSpPr/>
            <p:nvPr/>
          </p:nvSpPr>
          <p:spPr>
            <a:xfrm>
              <a:off x="463599"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3" name="Google Shape;393;p21"/>
            <p:cNvSpPr/>
            <p:nvPr/>
          </p:nvSpPr>
          <p:spPr>
            <a:xfrm rot="-4715776">
              <a:off x="3711525" y="-151919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4" name="Google Shape;394;p21"/>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5" name="Google Shape;395;p21"/>
            <p:cNvSpPr/>
            <p:nvPr/>
          </p:nvSpPr>
          <p:spPr>
            <a:xfrm rot="-3652980">
              <a:off x="798323" y="4604721"/>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96" name="Google Shape;396;p21"/>
          <p:cNvGrpSpPr/>
          <p:nvPr/>
        </p:nvGrpSpPr>
        <p:grpSpPr>
          <a:xfrm>
            <a:off x="4805950" y="4436925"/>
            <a:ext cx="128450" cy="183475"/>
            <a:chOff x="-1054250" y="1432850"/>
            <a:chExt cx="128450" cy="183475"/>
          </a:xfrm>
        </p:grpSpPr>
        <p:sp>
          <p:nvSpPr>
            <p:cNvPr id="397" name="Google Shape;397;p21"/>
            <p:cNvSpPr/>
            <p:nvPr/>
          </p:nvSpPr>
          <p:spPr>
            <a:xfrm>
              <a:off x="-1054250" y="1432850"/>
              <a:ext cx="128450" cy="183475"/>
            </a:xfrm>
            <a:custGeom>
              <a:avLst/>
              <a:gdLst/>
              <a:ahLst/>
              <a:cxnLst/>
              <a:rect l="l" t="t" r="r" b="b"/>
              <a:pathLst>
                <a:path w="5138" h="7339" extrusionOk="0">
                  <a:moveTo>
                    <a:pt x="2436" y="2502"/>
                  </a:moveTo>
                  <a:cubicBezTo>
                    <a:pt x="2436" y="2502"/>
                    <a:pt x="2436" y="2535"/>
                    <a:pt x="2436" y="2535"/>
                  </a:cubicBezTo>
                  <a:cubicBezTo>
                    <a:pt x="2436" y="2569"/>
                    <a:pt x="2402" y="2569"/>
                    <a:pt x="2369" y="2569"/>
                  </a:cubicBezTo>
                  <a:cubicBezTo>
                    <a:pt x="2369" y="2569"/>
                    <a:pt x="2369" y="2535"/>
                    <a:pt x="2336" y="2535"/>
                  </a:cubicBezTo>
                  <a:cubicBezTo>
                    <a:pt x="2369" y="2535"/>
                    <a:pt x="2402" y="2502"/>
                    <a:pt x="2436" y="2502"/>
                  </a:cubicBezTo>
                  <a:close/>
                  <a:moveTo>
                    <a:pt x="3570" y="2702"/>
                  </a:moveTo>
                  <a:cubicBezTo>
                    <a:pt x="3570" y="2702"/>
                    <a:pt x="3570" y="2735"/>
                    <a:pt x="3603" y="2735"/>
                  </a:cubicBezTo>
                  <a:cubicBezTo>
                    <a:pt x="3537" y="2802"/>
                    <a:pt x="3470" y="2835"/>
                    <a:pt x="3370" y="2869"/>
                  </a:cubicBezTo>
                  <a:cubicBezTo>
                    <a:pt x="3336" y="2869"/>
                    <a:pt x="3270" y="2869"/>
                    <a:pt x="3203" y="2835"/>
                  </a:cubicBezTo>
                  <a:cubicBezTo>
                    <a:pt x="3203" y="2835"/>
                    <a:pt x="3203" y="2802"/>
                    <a:pt x="3203" y="2769"/>
                  </a:cubicBezTo>
                  <a:cubicBezTo>
                    <a:pt x="3303" y="2735"/>
                    <a:pt x="3437" y="2702"/>
                    <a:pt x="3570" y="2702"/>
                  </a:cubicBezTo>
                  <a:close/>
                  <a:moveTo>
                    <a:pt x="1502" y="3769"/>
                  </a:moveTo>
                  <a:cubicBezTo>
                    <a:pt x="1502" y="3803"/>
                    <a:pt x="1502" y="3803"/>
                    <a:pt x="1502" y="3803"/>
                  </a:cubicBezTo>
                  <a:cubicBezTo>
                    <a:pt x="1502" y="3836"/>
                    <a:pt x="1502" y="3870"/>
                    <a:pt x="1468" y="3903"/>
                  </a:cubicBezTo>
                  <a:cubicBezTo>
                    <a:pt x="1468" y="3870"/>
                    <a:pt x="1468" y="3870"/>
                    <a:pt x="1468" y="3870"/>
                  </a:cubicBezTo>
                  <a:cubicBezTo>
                    <a:pt x="1468" y="3836"/>
                    <a:pt x="1468" y="3803"/>
                    <a:pt x="1502" y="3769"/>
                  </a:cubicBezTo>
                  <a:close/>
                  <a:moveTo>
                    <a:pt x="568" y="4136"/>
                  </a:moveTo>
                  <a:cubicBezTo>
                    <a:pt x="568" y="4136"/>
                    <a:pt x="601" y="4170"/>
                    <a:pt x="668" y="4236"/>
                  </a:cubicBezTo>
                  <a:cubicBezTo>
                    <a:pt x="568" y="4203"/>
                    <a:pt x="501" y="4203"/>
                    <a:pt x="468" y="4203"/>
                  </a:cubicBezTo>
                  <a:cubicBezTo>
                    <a:pt x="501" y="4170"/>
                    <a:pt x="534" y="4136"/>
                    <a:pt x="568" y="4136"/>
                  </a:cubicBezTo>
                  <a:close/>
                  <a:moveTo>
                    <a:pt x="2436" y="0"/>
                  </a:moveTo>
                  <a:cubicBezTo>
                    <a:pt x="2202" y="33"/>
                    <a:pt x="2069" y="167"/>
                    <a:pt x="2036" y="467"/>
                  </a:cubicBezTo>
                  <a:cubicBezTo>
                    <a:pt x="2036" y="634"/>
                    <a:pt x="2036" y="801"/>
                    <a:pt x="2036" y="967"/>
                  </a:cubicBezTo>
                  <a:cubicBezTo>
                    <a:pt x="2002" y="1768"/>
                    <a:pt x="1569" y="2402"/>
                    <a:pt x="1268" y="3069"/>
                  </a:cubicBezTo>
                  <a:cubicBezTo>
                    <a:pt x="1168" y="3269"/>
                    <a:pt x="901" y="3403"/>
                    <a:pt x="701" y="3569"/>
                  </a:cubicBezTo>
                  <a:cubicBezTo>
                    <a:pt x="568" y="3636"/>
                    <a:pt x="401" y="3703"/>
                    <a:pt x="268" y="3803"/>
                  </a:cubicBezTo>
                  <a:cubicBezTo>
                    <a:pt x="1" y="4003"/>
                    <a:pt x="34" y="4370"/>
                    <a:pt x="368" y="4503"/>
                  </a:cubicBezTo>
                  <a:cubicBezTo>
                    <a:pt x="534" y="4570"/>
                    <a:pt x="735" y="4603"/>
                    <a:pt x="935" y="4670"/>
                  </a:cubicBezTo>
                  <a:cubicBezTo>
                    <a:pt x="1502" y="4870"/>
                    <a:pt x="1969" y="5237"/>
                    <a:pt x="2169" y="5838"/>
                  </a:cubicBezTo>
                  <a:cubicBezTo>
                    <a:pt x="2302" y="6171"/>
                    <a:pt x="2336" y="6538"/>
                    <a:pt x="2402" y="6905"/>
                  </a:cubicBezTo>
                  <a:cubicBezTo>
                    <a:pt x="2436" y="7139"/>
                    <a:pt x="2536" y="7339"/>
                    <a:pt x="2803" y="7339"/>
                  </a:cubicBezTo>
                  <a:cubicBezTo>
                    <a:pt x="3070" y="7339"/>
                    <a:pt x="3170" y="7239"/>
                    <a:pt x="3170" y="6872"/>
                  </a:cubicBezTo>
                  <a:cubicBezTo>
                    <a:pt x="3203" y="6038"/>
                    <a:pt x="3470" y="5304"/>
                    <a:pt x="4037" y="4670"/>
                  </a:cubicBezTo>
                  <a:cubicBezTo>
                    <a:pt x="4237" y="4470"/>
                    <a:pt x="4404" y="4303"/>
                    <a:pt x="4604" y="4103"/>
                  </a:cubicBezTo>
                  <a:cubicBezTo>
                    <a:pt x="4804" y="3903"/>
                    <a:pt x="5038" y="3536"/>
                    <a:pt x="5038" y="3403"/>
                  </a:cubicBezTo>
                  <a:cubicBezTo>
                    <a:pt x="5138" y="3169"/>
                    <a:pt x="4971" y="3069"/>
                    <a:pt x="4804" y="2969"/>
                  </a:cubicBezTo>
                  <a:cubicBezTo>
                    <a:pt x="4671" y="2936"/>
                    <a:pt x="4537" y="2902"/>
                    <a:pt x="4437" y="2869"/>
                  </a:cubicBezTo>
                  <a:cubicBezTo>
                    <a:pt x="3570" y="2602"/>
                    <a:pt x="3136" y="1968"/>
                    <a:pt x="2970" y="1134"/>
                  </a:cubicBezTo>
                  <a:cubicBezTo>
                    <a:pt x="2936" y="867"/>
                    <a:pt x="2903" y="634"/>
                    <a:pt x="2869" y="400"/>
                  </a:cubicBezTo>
                  <a:cubicBezTo>
                    <a:pt x="2836" y="134"/>
                    <a:pt x="2736" y="0"/>
                    <a:pt x="243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8" name="Google Shape;398;p21"/>
            <p:cNvSpPr/>
            <p:nvPr/>
          </p:nvSpPr>
          <p:spPr>
            <a:xfrm>
              <a:off x="-974175" y="1500400"/>
              <a:ext cx="10025" cy="4175"/>
            </a:xfrm>
            <a:custGeom>
              <a:avLst/>
              <a:gdLst/>
              <a:ahLst/>
              <a:cxnLst/>
              <a:rect l="l" t="t" r="r" b="b"/>
              <a:pathLst>
                <a:path w="401" h="167" extrusionOk="0">
                  <a:moveTo>
                    <a:pt x="367" y="0"/>
                  </a:moveTo>
                  <a:cubicBezTo>
                    <a:pt x="234" y="0"/>
                    <a:pt x="100" y="33"/>
                    <a:pt x="0" y="67"/>
                  </a:cubicBezTo>
                  <a:cubicBezTo>
                    <a:pt x="0" y="100"/>
                    <a:pt x="0" y="133"/>
                    <a:pt x="0" y="133"/>
                  </a:cubicBezTo>
                  <a:cubicBezTo>
                    <a:pt x="67" y="167"/>
                    <a:pt x="133" y="167"/>
                    <a:pt x="167" y="167"/>
                  </a:cubicBezTo>
                  <a:cubicBezTo>
                    <a:pt x="267" y="133"/>
                    <a:pt x="334" y="100"/>
                    <a:pt x="400" y="33"/>
                  </a:cubicBezTo>
                  <a:cubicBezTo>
                    <a:pt x="367" y="33"/>
                    <a:pt x="367" y="0"/>
                    <a:pt x="367" y="0"/>
                  </a:cubicBezTo>
                  <a:close/>
                </a:path>
              </a:pathLst>
            </a:custGeom>
            <a:solidFill>
              <a:srgbClr val="FE93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9" name="Google Shape;399;p21"/>
            <p:cNvSpPr/>
            <p:nvPr/>
          </p:nvSpPr>
          <p:spPr>
            <a:xfrm>
              <a:off x="-1042575" y="1536250"/>
              <a:ext cx="5025" cy="2525"/>
            </a:xfrm>
            <a:custGeom>
              <a:avLst/>
              <a:gdLst/>
              <a:ahLst/>
              <a:cxnLst/>
              <a:rect l="l" t="t" r="r" b="b"/>
              <a:pathLst>
                <a:path w="201" h="101" extrusionOk="0">
                  <a:moveTo>
                    <a:pt x="101" y="0"/>
                  </a:moveTo>
                  <a:cubicBezTo>
                    <a:pt x="67" y="0"/>
                    <a:pt x="34" y="34"/>
                    <a:pt x="1" y="67"/>
                  </a:cubicBezTo>
                  <a:cubicBezTo>
                    <a:pt x="34" y="67"/>
                    <a:pt x="101" y="67"/>
                    <a:pt x="201" y="100"/>
                  </a:cubicBezTo>
                  <a:cubicBezTo>
                    <a:pt x="134" y="34"/>
                    <a:pt x="101" y="0"/>
                    <a:pt x="101" y="0"/>
                  </a:cubicBezTo>
                  <a:close/>
                </a:path>
              </a:pathLst>
            </a:custGeom>
            <a:solidFill>
              <a:srgbClr val="FEB05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0" name="Google Shape;400;p21"/>
            <p:cNvSpPr/>
            <p:nvPr/>
          </p:nvSpPr>
          <p:spPr>
            <a:xfrm>
              <a:off x="-1017550" y="1527075"/>
              <a:ext cx="850" cy="3350"/>
            </a:xfrm>
            <a:custGeom>
              <a:avLst/>
              <a:gdLst/>
              <a:ahLst/>
              <a:cxnLst/>
              <a:rect l="l" t="t" r="r" b="b"/>
              <a:pathLst>
                <a:path w="34" h="134" extrusionOk="0">
                  <a:moveTo>
                    <a:pt x="34" y="0"/>
                  </a:moveTo>
                  <a:cubicBezTo>
                    <a:pt x="0" y="34"/>
                    <a:pt x="0" y="67"/>
                    <a:pt x="0" y="101"/>
                  </a:cubicBezTo>
                  <a:cubicBezTo>
                    <a:pt x="0" y="101"/>
                    <a:pt x="0" y="101"/>
                    <a:pt x="0" y="134"/>
                  </a:cubicBezTo>
                  <a:cubicBezTo>
                    <a:pt x="34" y="101"/>
                    <a:pt x="34" y="67"/>
                    <a:pt x="34" y="34"/>
                  </a:cubicBezTo>
                  <a:cubicBezTo>
                    <a:pt x="34" y="34"/>
                    <a:pt x="34" y="34"/>
                    <a:pt x="34" y="0"/>
                  </a:cubicBezTo>
                  <a:close/>
                </a:path>
              </a:pathLst>
            </a:custGeom>
            <a:solidFill>
              <a:srgbClr val="FEB56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1" name="Google Shape;401;p21"/>
            <p:cNvSpPr/>
            <p:nvPr/>
          </p:nvSpPr>
          <p:spPr>
            <a:xfrm>
              <a:off x="-995875" y="1495375"/>
              <a:ext cx="2525" cy="1700"/>
            </a:xfrm>
            <a:custGeom>
              <a:avLst/>
              <a:gdLst/>
              <a:ahLst/>
              <a:cxnLst/>
              <a:rect l="l" t="t" r="r" b="b"/>
              <a:pathLst>
                <a:path w="101" h="68" extrusionOk="0">
                  <a:moveTo>
                    <a:pt x="101" y="1"/>
                  </a:moveTo>
                  <a:cubicBezTo>
                    <a:pt x="67" y="1"/>
                    <a:pt x="34" y="34"/>
                    <a:pt x="1" y="34"/>
                  </a:cubicBezTo>
                  <a:cubicBezTo>
                    <a:pt x="34" y="34"/>
                    <a:pt x="34" y="68"/>
                    <a:pt x="34" y="68"/>
                  </a:cubicBezTo>
                  <a:cubicBezTo>
                    <a:pt x="67" y="68"/>
                    <a:pt x="101" y="68"/>
                    <a:pt x="101" y="34"/>
                  </a:cubicBezTo>
                  <a:cubicBezTo>
                    <a:pt x="101" y="34"/>
                    <a:pt x="101" y="1"/>
                    <a:pt x="101" y="1"/>
                  </a:cubicBezTo>
                  <a:close/>
                </a:path>
              </a:pathLst>
            </a:custGeom>
            <a:solidFill>
              <a:srgbClr val="FE9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02" name="Google Shape;402;p21"/>
          <p:cNvGrpSpPr/>
          <p:nvPr/>
        </p:nvGrpSpPr>
        <p:grpSpPr>
          <a:xfrm>
            <a:off x="8340325" y="336450"/>
            <a:ext cx="415325" cy="478075"/>
            <a:chOff x="-1159325" y="2189850"/>
            <a:chExt cx="415325" cy="478075"/>
          </a:xfrm>
        </p:grpSpPr>
        <p:sp>
          <p:nvSpPr>
            <p:cNvPr id="403" name="Google Shape;403;p21"/>
            <p:cNvSpPr/>
            <p:nvPr/>
          </p:nvSpPr>
          <p:spPr>
            <a:xfrm>
              <a:off x="-853275" y="2518450"/>
              <a:ext cx="109275" cy="149475"/>
            </a:xfrm>
            <a:custGeom>
              <a:avLst/>
              <a:gdLst/>
              <a:ahLst/>
              <a:cxnLst/>
              <a:rect l="l" t="t" r="r" b="b"/>
              <a:pathLst>
                <a:path w="4371" h="5979" extrusionOk="0">
                  <a:moveTo>
                    <a:pt x="1775" y="1"/>
                  </a:moveTo>
                  <a:cubicBezTo>
                    <a:pt x="1752" y="1"/>
                    <a:pt x="1727" y="3"/>
                    <a:pt x="1702" y="7"/>
                  </a:cubicBezTo>
                  <a:cubicBezTo>
                    <a:pt x="1502" y="41"/>
                    <a:pt x="1469" y="241"/>
                    <a:pt x="1502" y="441"/>
                  </a:cubicBezTo>
                  <a:cubicBezTo>
                    <a:pt x="1502" y="508"/>
                    <a:pt x="1502" y="574"/>
                    <a:pt x="1535" y="608"/>
                  </a:cubicBezTo>
                  <a:cubicBezTo>
                    <a:pt x="1602" y="1108"/>
                    <a:pt x="1469" y="1542"/>
                    <a:pt x="1235" y="1942"/>
                  </a:cubicBezTo>
                  <a:cubicBezTo>
                    <a:pt x="1035" y="2342"/>
                    <a:pt x="768" y="2676"/>
                    <a:pt x="334" y="2809"/>
                  </a:cubicBezTo>
                  <a:cubicBezTo>
                    <a:pt x="201" y="2843"/>
                    <a:pt x="134" y="2876"/>
                    <a:pt x="1" y="2909"/>
                  </a:cubicBezTo>
                  <a:cubicBezTo>
                    <a:pt x="34" y="3043"/>
                    <a:pt x="34" y="3143"/>
                    <a:pt x="34" y="3209"/>
                  </a:cubicBezTo>
                  <a:cubicBezTo>
                    <a:pt x="34" y="3543"/>
                    <a:pt x="201" y="3676"/>
                    <a:pt x="535" y="3710"/>
                  </a:cubicBezTo>
                  <a:cubicBezTo>
                    <a:pt x="601" y="3710"/>
                    <a:pt x="635" y="3743"/>
                    <a:pt x="701" y="3743"/>
                  </a:cubicBezTo>
                  <a:cubicBezTo>
                    <a:pt x="1168" y="3777"/>
                    <a:pt x="1469" y="4010"/>
                    <a:pt x="1602" y="4477"/>
                  </a:cubicBezTo>
                  <a:cubicBezTo>
                    <a:pt x="1735" y="4877"/>
                    <a:pt x="1835" y="5278"/>
                    <a:pt x="2002" y="5711"/>
                  </a:cubicBezTo>
                  <a:cubicBezTo>
                    <a:pt x="2036" y="5811"/>
                    <a:pt x="2202" y="5978"/>
                    <a:pt x="2302" y="5978"/>
                  </a:cubicBezTo>
                  <a:cubicBezTo>
                    <a:pt x="2503" y="5978"/>
                    <a:pt x="2703" y="5945"/>
                    <a:pt x="2736" y="5678"/>
                  </a:cubicBezTo>
                  <a:cubicBezTo>
                    <a:pt x="2736" y="5511"/>
                    <a:pt x="2769" y="5344"/>
                    <a:pt x="2769" y="5144"/>
                  </a:cubicBezTo>
                  <a:cubicBezTo>
                    <a:pt x="2803" y="4911"/>
                    <a:pt x="2870" y="4644"/>
                    <a:pt x="2903" y="4377"/>
                  </a:cubicBezTo>
                  <a:cubicBezTo>
                    <a:pt x="2936" y="4244"/>
                    <a:pt x="2970" y="4110"/>
                    <a:pt x="3003" y="3977"/>
                  </a:cubicBezTo>
                  <a:cubicBezTo>
                    <a:pt x="3036" y="3910"/>
                    <a:pt x="3070" y="3843"/>
                    <a:pt x="3103" y="3810"/>
                  </a:cubicBezTo>
                  <a:cubicBezTo>
                    <a:pt x="3070" y="3576"/>
                    <a:pt x="3203" y="3443"/>
                    <a:pt x="3370" y="3310"/>
                  </a:cubicBezTo>
                  <a:lnTo>
                    <a:pt x="3770" y="2909"/>
                  </a:lnTo>
                  <a:cubicBezTo>
                    <a:pt x="3804" y="2742"/>
                    <a:pt x="3870" y="2642"/>
                    <a:pt x="4070" y="2642"/>
                  </a:cubicBezTo>
                  <a:cubicBezTo>
                    <a:pt x="4170" y="2642"/>
                    <a:pt x="4271" y="2576"/>
                    <a:pt x="4371" y="2542"/>
                  </a:cubicBezTo>
                  <a:cubicBezTo>
                    <a:pt x="4337" y="2009"/>
                    <a:pt x="4337" y="1975"/>
                    <a:pt x="3804" y="1942"/>
                  </a:cubicBezTo>
                  <a:cubicBezTo>
                    <a:pt x="3236" y="1909"/>
                    <a:pt x="2836" y="1708"/>
                    <a:pt x="2603" y="1175"/>
                  </a:cubicBezTo>
                  <a:cubicBezTo>
                    <a:pt x="2436" y="874"/>
                    <a:pt x="2302" y="608"/>
                    <a:pt x="2169" y="307"/>
                  </a:cubicBezTo>
                  <a:cubicBezTo>
                    <a:pt x="2081" y="103"/>
                    <a:pt x="1943" y="1"/>
                    <a:pt x="17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4" name="Google Shape;404;p21"/>
            <p:cNvSpPr/>
            <p:nvPr/>
          </p:nvSpPr>
          <p:spPr>
            <a:xfrm>
              <a:off x="-759025" y="2582000"/>
              <a:ext cx="15025" cy="9200"/>
            </a:xfrm>
            <a:custGeom>
              <a:avLst/>
              <a:gdLst/>
              <a:ahLst/>
              <a:cxnLst/>
              <a:rect l="l" t="t" r="r" b="b"/>
              <a:pathLst>
                <a:path w="601" h="368" extrusionOk="0">
                  <a:moveTo>
                    <a:pt x="601" y="0"/>
                  </a:moveTo>
                  <a:lnTo>
                    <a:pt x="601" y="0"/>
                  </a:lnTo>
                  <a:cubicBezTo>
                    <a:pt x="501" y="34"/>
                    <a:pt x="400" y="100"/>
                    <a:pt x="300" y="100"/>
                  </a:cubicBezTo>
                  <a:cubicBezTo>
                    <a:pt x="100" y="100"/>
                    <a:pt x="34" y="200"/>
                    <a:pt x="0" y="367"/>
                  </a:cubicBezTo>
                  <a:cubicBezTo>
                    <a:pt x="267" y="334"/>
                    <a:pt x="501" y="301"/>
                    <a:pt x="601" y="0"/>
                  </a:cubicBezTo>
                  <a:close/>
                </a:path>
              </a:pathLst>
            </a:custGeom>
            <a:solidFill>
              <a:srgbClr val="D1ACD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5" name="Google Shape;405;p21"/>
            <p:cNvSpPr/>
            <p:nvPr/>
          </p:nvSpPr>
          <p:spPr>
            <a:xfrm>
              <a:off x="-776550" y="2601175"/>
              <a:ext cx="10875" cy="12525"/>
            </a:xfrm>
            <a:custGeom>
              <a:avLst/>
              <a:gdLst/>
              <a:ahLst/>
              <a:cxnLst/>
              <a:rect l="l" t="t" r="r" b="b"/>
              <a:pathLst>
                <a:path w="435" h="501" extrusionOk="0">
                  <a:moveTo>
                    <a:pt x="301" y="1"/>
                  </a:moveTo>
                  <a:cubicBezTo>
                    <a:pt x="134" y="134"/>
                    <a:pt x="1" y="267"/>
                    <a:pt x="34" y="501"/>
                  </a:cubicBezTo>
                  <a:lnTo>
                    <a:pt x="434" y="1"/>
                  </a:lnTo>
                  <a:close/>
                </a:path>
              </a:pathLst>
            </a:custGeom>
            <a:solidFill>
              <a:srgbClr val="EADB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6" name="Google Shape;406;p21"/>
            <p:cNvSpPr/>
            <p:nvPr/>
          </p:nvSpPr>
          <p:spPr>
            <a:xfrm>
              <a:off x="-769050" y="2591175"/>
              <a:ext cx="10050" cy="10025"/>
            </a:xfrm>
            <a:custGeom>
              <a:avLst/>
              <a:gdLst/>
              <a:ahLst/>
              <a:cxnLst/>
              <a:rect l="l" t="t" r="r" b="b"/>
              <a:pathLst>
                <a:path w="402" h="401" extrusionOk="0">
                  <a:moveTo>
                    <a:pt x="401" y="0"/>
                  </a:moveTo>
                  <a:lnTo>
                    <a:pt x="1" y="401"/>
                  </a:lnTo>
                  <a:lnTo>
                    <a:pt x="134" y="401"/>
                  </a:lnTo>
                  <a:lnTo>
                    <a:pt x="401" y="0"/>
                  </a:lnTo>
                  <a:close/>
                </a:path>
              </a:pathLst>
            </a:custGeom>
            <a:solidFill>
              <a:srgbClr val="DCC0E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7" name="Google Shape;407;p21"/>
            <p:cNvSpPr/>
            <p:nvPr/>
          </p:nvSpPr>
          <p:spPr>
            <a:xfrm>
              <a:off x="-780725" y="2617850"/>
              <a:ext cx="2525" cy="10025"/>
            </a:xfrm>
            <a:custGeom>
              <a:avLst/>
              <a:gdLst/>
              <a:ahLst/>
              <a:cxnLst/>
              <a:rect l="l" t="t" r="r" b="b"/>
              <a:pathLst>
                <a:path w="101" h="401" extrusionOk="0">
                  <a:moveTo>
                    <a:pt x="1" y="401"/>
                  </a:moveTo>
                  <a:cubicBezTo>
                    <a:pt x="34" y="268"/>
                    <a:pt x="68" y="134"/>
                    <a:pt x="101" y="1"/>
                  </a:cubicBezTo>
                  <a:cubicBezTo>
                    <a:pt x="68" y="134"/>
                    <a:pt x="34" y="268"/>
                    <a:pt x="1" y="401"/>
                  </a:cubicBezTo>
                  <a:close/>
                </a:path>
              </a:pathLst>
            </a:custGeom>
            <a:solidFill>
              <a:srgbClr val="EADB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8" name="Google Shape;408;p21"/>
            <p:cNvSpPr/>
            <p:nvPr/>
          </p:nvSpPr>
          <p:spPr>
            <a:xfrm>
              <a:off x="-778225" y="2613675"/>
              <a:ext cx="2550" cy="4200"/>
            </a:xfrm>
            <a:custGeom>
              <a:avLst/>
              <a:gdLst/>
              <a:ahLst/>
              <a:cxnLst/>
              <a:rect l="l" t="t" r="r" b="b"/>
              <a:pathLst>
                <a:path w="102" h="168" extrusionOk="0">
                  <a:moveTo>
                    <a:pt x="1" y="168"/>
                  </a:moveTo>
                  <a:cubicBezTo>
                    <a:pt x="34" y="101"/>
                    <a:pt x="68" y="68"/>
                    <a:pt x="101" y="1"/>
                  </a:cubicBezTo>
                  <a:cubicBezTo>
                    <a:pt x="68" y="68"/>
                    <a:pt x="34" y="101"/>
                    <a:pt x="1" y="168"/>
                  </a:cubicBezTo>
                  <a:close/>
                </a:path>
              </a:pathLst>
            </a:custGeom>
            <a:solidFill>
              <a:srgbClr val="EADBF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09" name="Google Shape;409;p21"/>
            <p:cNvGrpSpPr/>
            <p:nvPr/>
          </p:nvGrpSpPr>
          <p:grpSpPr>
            <a:xfrm>
              <a:off x="-1159325" y="2189850"/>
              <a:ext cx="147625" cy="176325"/>
              <a:chOff x="-1159325" y="2189850"/>
              <a:chExt cx="147625" cy="176325"/>
            </a:xfrm>
          </p:grpSpPr>
          <p:sp>
            <p:nvSpPr>
              <p:cNvPr id="410" name="Google Shape;410;p21"/>
              <p:cNvSpPr/>
              <p:nvPr/>
            </p:nvSpPr>
            <p:spPr>
              <a:xfrm>
                <a:off x="-1159325" y="2189850"/>
                <a:ext cx="147625" cy="173675"/>
              </a:xfrm>
              <a:custGeom>
                <a:avLst/>
                <a:gdLst/>
                <a:ahLst/>
                <a:cxnLst/>
                <a:rect l="l" t="t" r="r" b="b"/>
                <a:pathLst>
                  <a:path w="5905" h="6947" extrusionOk="0">
                    <a:moveTo>
                      <a:pt x="2836" y="2177"/>
                    </a:moveTo>
                    <a:cubicBezTo>
                      <a:pt x="2869" y="2177"/>
                      <a:pt x="2869" y="2210"/>
                      <a:pt x="2903" y="2210"/>
                    </a:cubicBezTo>
                    <a:cubicBezTo>
                      <a:pt x="2869" y="2243"/>
                      <a:pt x="2869" y="2277"/>
                      <a:pt x="2869" y="2277"/>
                    </a:cubicBezTo>
                    <a:cubicBezTo>
                      <a:pt x="2836" y="2277"/>
                      <a:pt x="2803" y="2243"/>
                      <a:pt x="2803" y="2243"/>
                    </a:cubicBezTo>
                    <a:cubicBezTo>
                      <a:pt x="2803" y="2210"/>
                      <a:pt x="2836" y="2210"/>
                      <a:pt x="2836" y="2177"/>
                    </a:cubicBezTo>
                    <a:close/>
                    <a:moveTo>
                      <a:pt x="1569" y="3578"/>
                    </a:moveTo>
                    <a:cubicBezTo>
                      <a:pt x="1602" y="3611"/>
                      <a:pt x="1635" y="3611"/>
                      <a:pt x="1702" y="3611"/>
                    </a:cubicBezTo>
                    <a:cubicBezTo>
                      <a:pt x="1669" y="3644"/>
                      <a:pt x="1669" y="3644"/>
                      <a:pt x="1635" y="3678"/>
                    </a:cubicBezTo>
                    <a:cubicBezTo>
                      <a:pt x="1602" y="3711"/>
                      <a:pt x="1535" y="3744"/>
                      <a:pt x="1468" y="3778"/>
                    </a:cubicBezTo>
                    <a:cubicBezTo>
                      <a:pt x="1402" y="3744"/>
                      <a:pt x="1368" y="3711"/>
                      <a:pt x="1235" y="3611"/>
                    </a:cubicBezTo>
                    <a:cubicBezTo>
                      <a:pt x="1402" y="3611"/>
                      <a:pt x="1468" y="3611"/>
                      <a:pt x="1569" y="3578"/>
                    </a:cubicBezTo>
                    <a:close/>
                    <a:moveTo>
                      <a:pt x="2694" y="4515"/>
                    </a:moveTo>
                    <a:cubicBezTo>
                      <a:pt x="2747" y="4515"/>
                      <a:pt x="2797" y="4557"/>
                      <a:pt x="2903" y="4645"/>
                    </a:cubicBezTo>
                    <a:cubicBezTo>
                      <a:pt x="2769" y="4645"/>
                      <a:pt x="2669" y="4612"/>
                      <a:pt x="2503" y="4612"/>
                    </a:cubicBezTo>
                    <a:cubicBezTo>
                      <a:pt x="2597" y="4549"/>
                      <a:pt x="2647" y="4515"/>
                      <a:pt x="2694" y="4515"/>
                    </a:cubicBezTo>
                    <a:close/>
                    <a:moveTo>
                      <a:pt x="2903" y="4645"/>
                    </a:moveTo>
                    <a:lnTo>
                      <a:pt x="2903" y="4645"/>
                    </a:lnTo>
                    <a:cubicBezTo>
                      <a:pt x="2936" y="4678"/>
                      <a:pt x="2970" y="4712"/>
                      <a:pt x="3003" y="4745"/>
                    </a:cubicBezTo>
                    <a:cubicBezTo>
                      <a:pt x="3003" y="4779"/>
                      <a:pt x="3036" y="4812"/>
                      <a:pt x="3070" y="4879"/>
                    </a:cubicBezTo>
                    <a:cubicBezTo>
                      <a:pt x="3036" y="4845"/>
                      <a:pt x="3003" y="4845"/>
                      <a:pt x="3003" y="4845"/>
                    </a:cubicBezTo>
                    <a:cubicBezTo>
                      <a:pt x="2970" y="4779"/>
                      <a:pt x="2936" y="4712"/>
                      <a:pt x="2903" y="4645"/>
                    </a:cubicBezTo>
                    <a:close/>
                    <a:moveTo>
                      <a:pt x="2949" y="1"/>
                    </a:moveTo>
                    <a:cubicBezTo>
                      <a:pt x="2674" y="1"/>
                      <a:pt x="2588" y="99"/>
                      <a:pt x="2503" y="442"/>
                    </a:cubicBezTo>
                    <a:cubicBezTo>
                      <a:pt x="2402" y="842"/>
                      <a:pt x="2336" y="1243"/>
                      <a:pt x="2202" y="1643"/>
                    </a:cubicBezTo>
                    <a:cubicBezTo>
                      <a:pt x="2002" y="2343"/>
                      <a:pt x="1702" y="2977"/>
                      <a:pt x="1001" y="3344"/>
                    </a:cubicBezTo>
                    <a:cubicBezTo>
                      <a:pt x="735" y="3478"/>
                      <a:pt x="468" y="3578"/>
                      <a:pt x="201" y="3744"/>
                    </a:cubicBezTo>
                    <a:cubicBezTo>
                      <a:pt x="134" y="3778"/>
                      <a:pt x="1" y="3878"/>
                      <a:pt x="1" y="3978"/>
                    </a:cubicBezTo>
                    <a:cubicBezTo>
                      <a:pt x="34" y="4078"/>
                      <a:pt x="101" y="4178"/>
                      <a:pt x="201" y="4278"/>
                    </a:cubicBezTo>
                    <a:cubicBezTo>
                      <a:pt x="268" y="4312"/>
                      <a:pt x="368" y="4345"/>
                      <a:pt x="468" y="4345"/>
                    </a:cubicBezTo>
                    <a:cubicBezTo>
                      <a:pt x="868" y="4345"/>
                      <a:pt x="1202" y="4545"/>
                      <a:pt x="1535" y="4712"/>
                    </a:cubicBezTo>
                    <a:cubicBezTo>
                      <a:pt x="2002" y="4945"/>
                      <a:pt x="2302" y="5279"/>
                      <a:pt x="2436" y="5779"/>
                    </a:cubicBezTo>
                    <a:cubicBezTo>
                      <a:pt x="2536" y="6113"/>
                      <a:pt x="2669" y="6446"/>
                      <a:pt x="2803" y="6747"/>
                    </a:cubicBezTo>
                    <a:cubicBezTo>
                      <a:pt x="2970" y="6813"/>
                      <a:pt x="3103" y="6880"/>
                      <a:pt x="3236" y="6947"/>
                    </a:cubicBezTo>
                    <a:cubicBezTo>
                      <a:pt x="3303" y="6847"/>
                      <a:pt x="3437" y="6747"/>
                      <a:pt x="3437" y="6680"/>
                    </a:cubicBezTo>
                    <a:cubicBezTo>
                      <a:pt x="3403" y="6180"/>
                      <a:pt x="3703" y="5813"/>
                      <a:pt x="3837" y="5379"/>
                    </a:cubicBezTo>
                    <a:cubicBezTo>
                      <a:pt x="4037" y="4745"/>
                      <a:pt x="4704" y="4645"/>
                      <a:pt x="5004" y="4178"/>
                    </a:cubicBezTo>
                    <a:cubicBezTo>
                      <a:pt x="5023" y="4179"/>
                      <a:pt x="5040" y="4180"/>
                      <a:pt x="5057" y="4180"/>
                    </a:cubicBezTo>
                    <a:cubicBezTo>
                      <a:pt x="5538" y="4180"/>
                      <a:pt x="5551" y="3734"/>
                      <a:pt x="5905" y="3444"/>
                    </a:cubicBezTo>
                    <a:cubicBezTo>
                      <a:pt x="5605" y="3344"/>
                      <a:pt x="5438" y="3244"/>
                      <a:pt x="5238" y="3211"/>
                    </a:cubicBezTo>
                    <a:cubicBezTo>
                      <a:pt x="4804" y="3144"/>
                      <a:pt x="4504" y="2911"/>
                      <a:pt x="4270" y="2577"/>
                    </a:cubicBezTo>
                    <a:cubicBezTo>
                      <a:pt x="3670" y="1810"/>
                      <a:pt x="3403" y="909"/>
                      <a:pt x="3103" y="8"/>
                    </a:cubicBezTo>
                    <a:cubicBezTo>
                      <a:pt x="3046" y="4"/>
                      <a:pt x="2995" y="1"/>
                      <a:pt x="2949" y="1"/>
                    </a:cubicBezTo>
                    <a:close/>
                  </a:path>
                </a:pathLst>
              </a:custGeom>
              <a:solidFill>
                <a:srgbClr val="FE9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1" name="Google Shape;411;p21"/>
              <p:cNvSpPr/>
              <p:nvPr/>
            </p:nvSpPr>
            <p:spPr>
              <a:xfrm>
                <a:off x="-1089275" y="2358500"/>
                <a:ext cx="10875" cy="7675"/>
              </a:xfrm>
              <a:custGeom>
                <a:avLst/>
                <a:gdLst/>
                <a:ahLst/>
                <a:cxnLst/>
                <a:rect l="l" t="t" r="r" b="b"/>
                <a:pathLst>
                  <a:path w="435" h="307" extrusionOk="0">
                    <a:moveTo>
                      <a:pt x="1" y="1"/>
                    </a:moveTo>
                    <a:cubicBezTo>
                      <a:pt x="72" y="120"/>
                      <a:pt x="127" y="307"/>
                      <a:pt x="249" y="307"/>
                    </a:cubicBezTo>
                    <a:cubicBezTo>
                      <a:pt x="298" y="307"/>
                      <a:pt x="358" y="277"/>
                      <a:pt x="434" y="201"/>
                    </a:cubicBezTo>
                    <a:cubicBezTo>
                      <a:pt x="301" y="134"/>
                      <a:pt x="168" y="67"/>
                      <a:pt x="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2" name="Google Shape;412;p21"/>
              <p:cNvSpPr/>
              <p:nvPr/>
            </p:nvSpPr>
            <p:spPr>
              <a:xfrm>
                <a:off x="-1096775" y="2302725"/>
                <a:ext cx="10025" cy="3275"/>
              </a:xfrm>
              <a:custGeom>
                <a:avLst/>
                <a:gdLst/>
                <a:ahLst/>
                <a:cxnLst/>
                <a:rect l="l" t="t" r="r" b="b"/>
                <a:pathLst>
                  <a:path w="401" h="131" extrusionOk="0">
                    <a:moveTo>
                      <a:pt x="192" y="0"/>
                    </a:moveTo>
                    <a:cubicBezTo>
                      <a:pt x="145" y="0"/>
                      <a:pt x="95" y="34"/>
                      <a:pt x="1" y="97"/>
                    </a:cubicBezTo>
                    <a:cubicBezTo>
                      <a:pt x="167" y="97"/>
                      <a:pt x="267" y="130"/>
                      <a:pt x="401" y="130"/>
                    </a:cubicBezTo>
                    <a:cubicBezTo>
                      <a:pt x="295" y="42"/>
                      <a:pt x="245" y="0"/>
                      <a:pt x="192" y="0"/>
                    </a:cubicBezTo>
                    <a:close/>
                  </a:path>
                </a:pathLst>
              </a:custGeom>
              <a:solidFill>
                <a:srgbClr val="FE9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3" name="Google Shape;413;p21"/>
              <p:cNvSpPr/>
              <p:nvPr/>
            </p:nvSpPr>
            <p:spPr>
              <a:xfrm>
                <a:off x="-1128475" y="2279275"/>
                <a:ext cx="8375" cy="5025"/>
              </a:xfrm>
              <a:custGeom>
                <a:avLst/>
                <a:gdLst/>
                <a:ahLst/>
                <a:cxnLst/>
                <a:rect l="l" t="t" r="r" b="b"/>
                <a:pathLst>
                  <a:path w="335" h="201" extrusionOk="0">
                    <a:moveTo>
                      <a:pt x="335" y="1"/>
                    </a:moveTo>
                    <a:cubicBezTo>
                      <a:pt x="234" y="34"/>
                      <a:pt x="168" y="34"/>
                      <a:pt x="1" y="34"/>
                    </a:cubicBezTo>
                    <a:cubicBezTo>
                      <a:pt x="134" y="134"/>
                      <a:pt x="168" y="167"/>
                      <a:pt x="234" y="201"/>
                    </a:cubicBezTo>
                    <a:cubicBezTo>
                      <a:pt x="268" y="167"/>
                      <a:pt x="301" y="134"/>
                      <a:pt x="335" y="101"/>
                    </a:cubicBezTo>
                    <a:cubicBezTo>
                      <a:pt x="335" y="67"/>
                      <a:pt x="335" y="34"/>
                      <a:pt x="335" y="1"/>
                    </a:cubicBezTo>
                    <a:close/>
                  </a:path>
                </a:pathLst>
              </a:custGeom>
              <a:solidFill>
                <a:srgbClr val="FE9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4" name="Google Shape;414;p21"/>
              <p:cNvSpPr/>
              <p:nvPr/>
            </p:nvSpPr>
            <p:spPr>
              <a:xfrm>
                <a:off x="-1122625" y="2281775"/>
                <a:ext cx="4200" cy="2525"/>
              </a:xfrm>
              <a:custGeom>
                <a:avLst/>
                <a:gdLst/>
                <a:ahLst/>
                <a:cxnLst/>
                <a:rect l="l" t="t" r="r" b="b"/>
                <a:pathLst>
                  <a:path w="168" h="101" extrusionOk="0">
                    <a:moveTo>
                      <a:pt x="101" y="1"/>
                    </a:moveTo>
                    <a:cubicBezTo>
                      <a:pt x="67" y="34"/>
                      <a:pt x="34" y="67"/>
                      <a:pt x="0" y="101"/>
                    </a:cubicBezTo>
                    <a:cubicBezTo>
                      <a:pt x="67" y="67"/>
                      <a:pt x="134" y="34"/>
                      <a:pt x="167" y="1"/>
                    </a:cubicBezTo>
                    <a:close/>
                  </a:path>
                </a:pathLst>
              </a:custGeom>
              <a:solidFill>
                <a:srgbClr val="FE9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5" name="Google Shape;415;p21"/>
              <p:cNvSpPr/>
              <p:nvPr/>
            </p:nvSpPr>
            <p:spPr>
              <a:xfrm>
                <a:off x="-1089275" y="2244250"/>
                <a:ext cx="2525" cy="2525"/>
              </a:xfrm>
              <a:custGeom>
                <a:avLst/>
                <a:gdLst/>
                <a:ahLst/>
                <a:cxnLst/>
                <a:rect l="l" t="t" r="r" b="b"/>
                <a:pathLst>
                  <a:path w="101" h="101" extrusionOk="0">
                    <a:moveTo>
                      <a:pt x="34" y="1"/>
                    </a:moveTo>
                    <a:cubicBezTo>
                      <a:pt x="34" y="34"/>
                      <a:pt x="1" y="34"/>
                      <a:pt x="1" y="67"/>
                    </a:cubicBezTo>
                    <a:cubicBezTo>
                      <a:pt x="1" y="67"/>
                      <a:pt x="34" y="101"/>
                      <a:pt x="67" y="101"/>
                    </a:cubicBezTo>
                    <a:cubicBezTo>
                      <a:pt x="67" y="101"/>
                      <a:pt x="67" y="67"/>
                      <a:pt x="101" y="34"/>
                    </a:cubicBezTo>
                    <a:cubicBezTo>
                      <a:pt x="67" y="34"/>
                      <a:pt x="67" y="1"/>
                      <a:pt x="34" y="1"/>
                    </a:cubicBezTo>
                    <a:close/>
                  </a:path>
                </a:pathLst>
              </a:custGeom>
              <a:solidFill>
                <a:srgbClr val="FE9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6" name="Google Shape;416;p21"/>
              <p:cNvSpPr/>
              <p:nvPr/>
            </p:nvSpPr>
            <p:spPr>
              <a:xfrm>
                <a:off x="-1120125" y="2279275"/>
                <a:ext cx="3350" cy="2525"/>
              </a:xfrm>
              <a:custGeom>
                <a:avLst/>
                <a:gdLst/>
                <a:ahLst/>
                <a:cxnLst/>
                <a:rect l="l" t="t" r="r" b="b"/>
                <a:pathLst>
                  <a:path w="134" h="101" extrusionOk="0">
                    <a:moveTo>
                      <a:pt x="1" y="1"/>
                    </a:moveTo>
                    <a:cubicBezTo>
                      <a:pt x="1" y="34"/>
                      <a:pt x="1" y="67"/>
                      <a:pt x="1" y="101"/>
                    </a:cubicBezTo>
                    <a:lnTo>
                      <a:pt x="67" y="101"/>
                    </a:lnTo>
                    <a:cubicBezTo>
                      <a:pt x="101" y="67"/>
                      <a:pt x="101" y="67"/>
                      <a:pt x="134" y="34"/>
                    </a:cubicBezTo>
                    <a:cubicBezTo>
                      <a:pt x="67" y="34"/>
                      <a:pt x="34" y="34"/>
                      <a:pt x="1" y="1"/>
                    </a:cubicBezTo>
                    <a:close/>
                  </a:path>
                </a:pathLst>
              </a:custGeom>
              <a:solidFill>
                <a:srgbClr val="FE9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7" name="Google Shape;417;p21"/>
              <p:cNvSpPr/>
              <p:nvPr/>
            </p:nvSpPr>
            <p:spPr>
              <a:xfrm>
                <a:off x="-1084275" y="2308475"/>
                <a:ext cx="1700" cy="3350"/>
              </a:xfrm>
              <a:custGeom>
                <a:avLst/>
                <a:gdLst/>
                <a:ahLst/>
                <a:cxnLst/>
                <a:rect l="l" t="t" r="r" b="b"/>
                <a:pathLst>
                  <a:path w="68" h="134" extrusionOk="0">
                    <a:moveTo>
                      <a:pt x="1" y="0"/>
                    </a:moveTo>
                    <a:cubicBezTo>
                      <a:pt x="1" y="34"/>
                      <a:pt x="1" y="67"/>
                      <a:pt x="1" y="100"/>
                    </a:cubicBezTo>
                    <a:cubicBezTo>
                      <a:pt x="1" y="100"/>
                      <a:pt x="34" y="100"/>
                      <a:pt x="68" y="134"/>
                    </a:cubicBezTo>
                    <a:cubicBezTo>
                      <a:pt x="34" y="67"/>
                      <a:pt x="1" y="34"/>
                      <a:pt x="1" y="0"/>
                    </a:cubicBezTo>
                    <a:close/>
                  </a:path>
                </a:pathLst>
              </a:custGeom>
              <a:solidFill>
                <a:srgbClr val="FE9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8" name="Google Shape;418;p21"/>
              <p:cNvSpPr/>
              <p:nvPr/>
            </p:nvSpPr>
            <p:spPr>
              <a:xfrm>
                <a:off x="-1086775" y="2305975"/>
                <a:ext cx="2525" cy="5025"/>
              </a:xfrm>
              <a:custGeom>
                <a:avLst/>
                <a:gdLst/>
                <a:ahLst/>
                <a:cxnLst/>
                <a:rect l="l" t="t" r="r" b="b"/>
                <a:pathLst>
                  <a:path w="101" h="201" extrusionOk="0">
                    <a:moveTo>
                      <a:pt x="1" y="0"/>
                    </a:moveTo>
                    <a:cubicBezTo>
                      <a:pt x="34" y="67"/>
                      <a:pt x="68" y="134"/>
                      <a:pt x="101" y="200"/>
                    </a:cubicBezTo>
                    <a:cubicBezTo>
                      <a:pt x="101" y="167"/>
                      <a:pt x="101" y="134"/>
                      <a:pt x="101" y="100"/>
                    </a:cubicBezTo>
                    <a:cubicBezTo>
                      <a:pt x="68" y="67"/>
                      <a:pt x="34" y="33"/>
                      <a:pt x="1" y="0"/>
                    </a:cubicBezTo>
                    <a:close/>
                  </a:path>
                </a:pathLst>
              </a:custGeom>
              <a:solidFill>
                <a:srgbClr val="FE9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19" name="Google Shape;419;p21"/>
            <p:cNvGrpSpPr/>
            <p:nvPr/>
          </p:nvGrpSpPr>
          <p:grpSpPr>
            <a:xfrm>
              <a:off x="-951675" y="2298350"/>
              <a:ext cx="114275" cy="142100"/>
              <a:chOff x="-951675" y="2298350"/>
              <a:chExt cx="114275" cy="142100"/>
            </a:xfrm>
          </p:grpSpPr>
          <p:sp>
            <p:nvSpPr>
              <p:cNvPr id="420" name="Google Shape;420;p21"/>
              <p:cNvSpPr/>
              <p:nvPr/>
            </p:nvSpPr>
            <p:spPr>
              <a:xfrm>
                <a:off x="-951675" y="2298350"/>
                <a:ext cx="114275" cy="142100"/>
              </a:xfrm>
              <a:custGeom>
                <a:avLst/>
                <a:gdLst/>
                <a:ahLst/>
                <a:cxnLst/>
                <a:rect l="l" t="t" r="r" b="b"/>
                <a:pathLst>
                  <a:path w="4571" h="5684" extrusionOk="0">
                    <a:moveTo>
                      <a:pt x="2069" y="1539"/>
                    </a:moveTo>
                    <a:cubicBezTo>
                      <a:pt x="2102" y="1573"/>
                      <a:pt x="2102" y="1573"/>
                      <a:pt x="2102" y="1573"/>
                    </a:cubicBezTo>
                    <a:cubicBezTo>
                      <a:pt x="2069" y="1606"/>
                      <a:pt x="2069" y="1606"/>
                      <a:pt x="2035" y="1606"/>
                    </a:cubicBezTo>
                    <a:lnTo>
                      <a:pt x="2002" y="1606"/>
                    </a:lnTo>
                    <a:cubicBezTo>
                      <a:pt x="2035" y="1573"/>
                      <a:pt x="2035" y="1573"/>
                      <a:pt x="2069" y="1539"/>
                    </a:cubicBezTo>
                    <a:close/>
                    <a:moveTo>
                      <a:pt x="1001" y="2807"/>
                    </a:moveTo>
                    <a:cubicBezTo>
                      <a:pt x="1001" y="2807"/>
                      <a:pt x="1035" y="2840"/>
                      <a:pt x="1035" y="2874"/>
                    </a:cubicBezTo>
                    <a:cubicBezTo>
                      <a:pt x="1001" y="2907"/>
                      <a:pt x="968" y="2907"/>
                      <a:pt x="935" y="2940"/>
                    </a:cubicBezTo>
                    <a:cubicBezTo>
                      <a:pt x="935" y="2907"/>
                      <a:pt x="901" y="2874"/>
                      <a:pt x="935" y="2840"/>
                    </a:cubicBezTo>
                    <a:cubicBezTo>
                      <a:pt x="935" y="2840"/>
                      <a:pt x="968" y="2807"/>
                      <a:pt x="1001" y="2807"/>
                    </a:cubicBezTo>
                    <a:close/>
                    <a:moveTo>
                      <a:pt x="2067" y="1"/>
                    </a:moveTo>
                    <a:cubicBezTo>
                      <a:pt x="2047" y="1"/>
                      <a:pt x="2025" y="2"/>
                      <a:pt x="2002" y="5"/>
                    </a:cubicBezTo>
                    <a:cubicBezTo>
                      <a:pt x="1802" y="5"/>
                      <a:pt x="1769" y="172"/>
                      <a:pt x="1735" y="372"/>
                    </a:cubicBezTo>
                    <a:cubicBezTo>
                      <a:pt x="1602" y="1172"/>
                      <a:pt x="1368" y="1940"/>
                      <a:pt x="668" y="2507"/>
                    </a:cubicBezTo>
                    <a:cubicBezTo>
                      <a:pt x="568" y="2573"/>
                      <a:pt x="468" y="2707"/>
                      <a:pt x="368" y="2807"/>
                    </a:cubicBezTo>
                    <a:cubicBezTo>
                      <a:pt x="1" y="3207"/>
                      <a:pt x="67" y="3441"/>
                      <a:pt x="568" y="3607"/>
                    </a:cubicBezTo>
                    <a:cubicBezTo>
                      <a:pt x="1202" y="3841"/>
                      <a:pt x="1702" y="4175"/>
                      <a:pt x="1902" y="4875"/>
                    </a:cubicBezTo>
                    <a:cubicBezTo>
                      <a:pt x="1969" y="5109"/>
                      <a:pt x="2102" y="5309"/>
                      <a:pt x="2236" y="5509"/>
                    </a:cubicBezTo>
                    <a:cubicBezTo>
                      <a:pt x="2302" y="5626"/>
                      <a:pt x="2402" y="5684"/>
                      <a:pt x="2502" y="5684"/>
                    </a:cubicBezTo>
                    <a:cubicBezTo>
                      <a:pt x="2603" y="5684"/>
                      <a:pt x="2703" y="5626"/>
                      <a:pt x="2769" y="5509"/>
                    </a:cubicBezTo>
                    <a:cubicBezTo>
                      <a:pt x="2869" y="5409"/>
                      <a:pt x="2869" y="5242"/>
                      <a:pt x="2903" y="5109"/>
                    </a:cubicBezTo>
                    <a:cubicBezTo>
                      <a:pt x="3003" y="4775"/>
                      <a:pt x="3103" y="4441"/>
                      <a:pt x="3170" y="4108"/>
                    </a:cubicBezTo>
                    <a:cubicBezTo>
                      <a:pt x="3236" y="3974"/>
                      <a:pt x="3236" y="3841"/>
                      <a:pt x="3270" y="3741"/>
                    </a:cubicBezTo>
                    <a:cubicBezTo>
                      <a:pt x="3670" y="3407"/>
                      <a:pt x="4070" y="3107"/>
                      <a:pt x="4471" y="2774"/>
                    </a:cubicBezTo>
                    <a:cubicBezTo>
                      <a:pt x="4537" y="2707"/>
                      <a:pt x="4537" y="2573"/>
                      <a:pt x="4571" y="2440"/>
                    </a:cubicBezTo>
                    <a:cubicBezTo>
                      <a:pt x="4237" y="2273"/>
                      <a:pt x="3970" y="2040"/>
                      <a:pt x="3637" y="1940"/>
                    </a:cubicBezTo>
                    <a:cubicBezTo>
                      <a:pt x="3203" y="1806"/>
                      <a:pt x="2903" y="1606"/>
                      <a:pt x="2736" y="1206"/>
                    </a:cubicBezTo>
                    <a:cubicBezTo>
                      <a:pt x="2603" y="939"/>
                      <a:pt x="2536" y="605"/>
                      <a:pt x="2436" y="305"/>
                    </a:cubicBezTo>
                    <a:cubicBezTo>
                      <a:pt x="2344" y="153"/>
                      <a:pt x="2281" y="1"/>
                      <a:pt x="206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1" name="Google Shape;421;p21"/>
              <p:cNvSpPr/>
              <p:nvPr/>
            </p:nvSpPr>
            <p:spPr>
              <a:xfrm>
                <a:off x="-929150" y="2368500"/>
                <a:ext cx="3350" cy="3375"/>
              </a:xfrm>
              <a:custGeom>
                <a:avLst/>
                <a:gdLst/>
                <a:ahLst/>
                <a:cxnLst/>
                <a:rect l="l" t="t" r="r" b="b"/>
                <a:pathLst>
                  <a:path w="134" h="135" extrusionOk="0">
                    <a:moveTo>
                      <a:pt x="100" y="1"/>
                    </a:moveTo>
                    <a:cubicBezTo>
                      <a:pt x="67" y="1"/>
                      <a:pt x="34" y="34"/>
                      <a:pt x="34" y="34"/>
                    </a:cubicBezTo>
                    <a:cubicBezTo>
                      <a:pt x="0" y="68"/>
                      <a:pt x="34" y="101"/>
                      <a:pt x="34" y="134"/>
                    </a:cubicBezTo>
                    <a:cubicBezTo>
                      <a:pt x="67" y="101"/>
                      <a:pt x="100" y="101"/>
                      <a:pt x="134" y="68"/>
                    </a:cubicBezTo>
                    <a:cubicBezTo>
                      <a:pt x="134" y="34"/>
                      <a:pt x="100" y="1"/>
                      <a:pt x="100" y="1"/>
                    </a:cubicBezTo>
                    <a:close/>
                  </a:path>
                </a:pathLst>
              </a:custGeom>
              <a:solidFill>
                <a:srgbClr val="ED08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2" name="Google Shape;422;p21"/>
              <p:cNvSpPr/>
              <p:nvPr/>
            </p:nvSpPr>
            <p:spPr>
              <a:xfrm>
                <a:off x="-901625" y="2336825"/>
                <a:ext cx="2525" cy="1700"/>
              </a:xfrm>
              <a:custGeom>
                <a:avLst/>
                <a:gdLst/>
                <a:ahLst/>
                <a:cxnLst/>
                <a:rect l="l" t="t" r="r" b="b"/>
                <a:pathLst>
                  <a:path w="101" h="68" extrusionOk="0">
                    <a:moveTo>
                      <a:pt x="67" y="0"/>
                    </a:moveTo>
                    <a:cubicBezTo>
                      <a:pt x="33" y="34"/>
                      <a:pt x="33" y="34"/>
                      <a:pt x="0" y="67"/>
                    </a:cubicBezTo>
                    <a:lnTo>
                      <a:pt x="33" y="67"/>
                    </a:lnTo>
                    <a:cubicBezTo>
                      <a:pt x="67" y="67"/>
                      <a:pt x="67" y="67"/>
                      <a:pt x="100" y="34"/>
                    </a:cubicBezTo>
                    <a:cubicBezTo>
                      <a:pt x="100" y="34"/>
                      <a:pt x="100" y="34"/>
                      <a:pt x="67" y="0"/>
                    </a:cubicBezTo>
                    <a:close/>
                  </a:path>
                </a:pathLst>
              </a:custGeom>
              <a:solidFill>
                <a:srgbClr val="ED08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pic>
        <p:nvPicPr>
          <p:cNvPr id="423" name="Google Shape;423;p21"/>
          <p:cNvPicPr preferRelativeResize="0"/>
          <p:nvPr/>
        </p:nvPicPr>
        <p:blipFill>
          <a:blip r:embed="rId3">
            <a:alphaModFix/>
          </a:blip>
          <a:stretch>
            <a:fillRect/>
          </a:stretch>
        </p:blipFill>
        <p:spPr>
          <a:xfrm>
            <a:off x="-533959" y="2269942"/>
            <a:ext cx="1519097" cy="811141"/>
          </a:xfrm>
          <a:prstGeom prst="rect">
            <a:avLst/>
          </a:prstGeom>
          <a:noFill/>
          <a:ln>
            <a:noFill/>
          </a:ln>
        </p:spPr>
      </p:pic>
      <p:pic>
        <p:nvPicPr>
          <p:cNvPr id="424" name="Google Shape;424;p21"/>
          <p:cNvPicPr preferRelativeResize="0"/>
          <p:nvPr/>
        </p:nvPicPr>
        <p:blipFill>
          <a:blip r:embed="rId3">
            <a:alphaModFix/>
          </a:blip>
          <a:stretch>
            <a:fillRect/>
          </a:stretch>
        </p:blipFill>
        <p:spPr>
          <a:xfrm>
            <a:off x="7677825" y="3697100"/>
            <a:ext cx="1742525" cy="930450"/>
          </a:xfrm>
          <a:prstGeom prst="rect">
            <a:avLst/>
          </a:prstGeom>
          <a:noFill/>
          <a:ln>
            <a:noFill/>
          </a:ln>
        </p:spPr>
      </p:pic>
    </p:spTree>
    <p:extLst>
      <p:ext uri="{BB962C8B-B14F-4D97-AF65-F5344CB8AC3E}">
        <p14:creationId xmlns:p14="http://schemas.microsoft.com/office/powerpoint/2010/main" val="2413523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65"/>
        <p:cNvGrpSpPr/>
        <p:nvPr/>
      </p:nvGrpSpPr>
      <p:grpSpPr>
        <a:xfrm>
          <a:off x="0" y="0"/>
          <a:ext cx="0" cy="0"/>
          <a:chOff x="0" y="0"/>
          <a:chExt cx="0" cy="0"/>
        </a:xfrm>
      </p:grpSpPr>
      <p:sp>
        <p:nvSpPr>
          <p:cNvPr id="466" name="Google Shape;466;p23"/>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67" name="Google Shape;467;p23"/>
          <p:cNvSpPr txBox="1">
            <a:spLocks noGrp="1"/>
          </p:cNvSpPr>
          <p:nvPr>
            <p:ph type="title" idx="2"/>
          </p:nvPr>
        </p:nvSpPr>
        <p:spPr>
          <a:xfrm>
            <a:off x="720000"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68" name="Google Shape;468;p23"/>
          <p:cNvSpPr txBox="1">
            <a:spLocks noGrp="1"/>
          </p:cNvSpPr>
          <p:nvPr>
            <p:ph type="subTitle" idx="1"/>
          </p:nvPr>
        </p:nvSpPr>
        <p:spPr>
          <a:xfrm>
            <a:off x="720000"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9" name="Google Shape;469;p23"/>
          <p:cNvSpPr txBox="1">
            <a:spLocks noGrp="1"/>
          </p:cNvSpPr>
          <p:nvPr>
            <p:ph type="title" idx="3"/>
          </p:nvPr>
        </p:nvSpPr>
        <p:spPr>
          <a:xfrm>
            <a:off x="3419269"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70" name="Google Shape;470;p23"/>
          <p:cNvSpPr txBox="1">
            <a:spLocks noGrp="1"/>
          </p:cNvSpPr>
          <p:nvPr>
            <p:ph type="subTitle" idx="4"/>
          </p:nvPr>
        </p:nvSpPr>
        <p:spPr>
          <a:xfrm>
            <a:off x="3419269"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1" name="Google Shape;471;p23"/>
          <p:cNvSpPr txBox="1">
            <a:spLocks noGrp="1"/>
          </p:cNvSpPr>
          <p:nvPr>
            <p:ph type="title" idx="5"/>
          </p:nvPr>
        </p:nvSpPr>
        <p:spPr>
          <a:xfrm>
            <a:off x="720000"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72" name="Google Shape;472;p23"/>
          <p:cNvSpPr txBox="1">
            <a:spLocks noGrp="1"/>
          </p:cNvSpPr>
          <p:nvPr>
            <p:ph type="subTitle" idx="6"/>
          </p:nvPr>
        </p:nvSpPr>
        <p:spPr>
          <a:xfrm>
            <a:off x="720000"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3" name="Google Shape;473;p23"/>
          <p:cNvSpPr txBox="1">
            <a:spLocks noGrp="1"/>
          </p:cNvSpPr>
          <p:nvPr>
            <p:ph type="title" idx="7"/>
          </p:nvPr>
        </p:nvSpPr>
        <p:spPr>
          <a:xfrm>
            <a:off x="3419269"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74" name="Google Shape;474;p23"/>
          <p:cNvSpPr txBox="1">
            <a:spLocks noGrp="1"/>
          </p:cNvSpPr>
          <p:nvPr>
            <p:ph type="subTitle" idx="8"/>
          </p:nvPr>
        </p:nvSpPr>
        <p:spPr>
          <a:xfrm>
            <a:off x="3419269"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5" name="Google Shape;475;p23"/>
          <p:cNvSpPr txBox="1">
            <a:spLocks noGrp="1"/>
          </p:cNvSpPr>
          <p:nvPr>
            <p:ph type="title" idx="9"/>
          </p:nvPr>
        </p:nvSpPr>
        <p:spPr>
          <a:xfrm>
            <a:off x="6118545" y="16828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76" name="Google Shape;476;p23"/>
          <p:cNvSpPr txBox="1">
            <a:spLocks noGrp="1"/>
          </p:cNvSpPr>
          <p:nvPr>
            <p:ph type="subTitle" idx="13"/>
          </p:nvPr>
        </p:nvSpPr>
        <p:spPr>
          <a:xfrm>
            <a:off x="6118545" y="22693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77" name="Google Shape;477;p23"/>
          <p:cNvSpPr txBox="1">
            <a:spLocks noGrp="1"/>
          </p:cNvSpPr>
          <p:nvPr>
            <p:ph type="title" idx="14"/>
          </p:nvPr>
        </p:nvSpPr>
        <p:spPr>
          <a:xfrm>
            <a:off x="6118545" y="3116250"/>
            <a:ext cx="23055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478" name="Google Shape;478;p23"/>
          <p:cNvSpPr txBox="1">
            <a:spLocks noGrp="1"/>
          </p:cNvSpPr>
          <p:nvPr>
            <p:ph type="subTitle" idx="15"/>
          </p:nvPr>
        </p:nvSpPr>
        <p:spPr>
          <a:xfrm>
            <a:off x="6118545" y="3702775"/>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479" name="Google Shape;479;p23"/>
          <p:cNvGrpSpPr/>
          <p:nvPr/>
        </p:nvGrpSpPr>
        <p:grpSpPr>
          <a:xfrm rot="-5400000" flipH="1">
            <a:off x="2374591" y="-1679634"/>
            <a:ext cx="4506243" cy="8446669"/>
            <a:chOff x="617915" y="-768404"/>
            <a:chExt cx="3450944" cy="6468578"/>
          </a:xfrm>
        </p:grpSpPr>
        <p:sp>
          <p:nvSpPr>
            <p:cNvPr id="480" name="Google Shape;480;p23"/>
            <p:cNvSpPr/>
            <p:nvPr/>
          </p:nvSpPr>
          <p:spPr>
            <a:xfrm rot="-5201321">
              <a:off x="3940723" y="1283546"/>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1" name="Google Shape;481;p23"/>
            <p:cNvSpPr/>
            <p:nvPr/>
          </p:nvSpPr>
          <p:spPr>
            <a:xfrm rot="-9432399">
              <a:off x="3943961"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2" name="Google Shape;482;p23"/>
            <p:cNvSpPr/>
            <p:nvPr/>
          </p:nvSpPr>
          <p:spPr>
            <a:xfrm>
              <a:off x="1315905" y="5532447"/>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3" name="Google Shape;483;p23"/>
            <p:cNvSpPr/>
            <p:nvPr/>
          </p:nvSpPr>
          <p:spPr>
            <a:xfrm>
              <a:off x="2388437" y="5613723"/>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23"/>
            <p:cNvSpPr/>
            <p:nvPr/>
          </p:nvSpPr>
          <p:spPr>
            <a:xfrm>
              <a:off x="678966" y="-427549"/>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23"/>
            <p:cNvSpPr/>
            <p:nvPr/>
          </p:nvSpPr>
          <p:spPr>
            <a:xfrm rot="-4715776">
              <a:off x="2758527" y="-78902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23"/>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23"/>
            <p:cNvSpPr/>
            <p:nvPr/>
          </p:nvSpPr>
          <p:spPr>
            <a:xfrm rot="-3652980">
              <a:off x="645868" y="4919432"/>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88" name="Google Shape;488;p23"/>
          <p:cNvSpPr/>
          <p:nvPr/>
        </p:nvSpPr>
        <p:spPr>
          <a:xfrm>
            <a:off x="8369363" y="627675"/>
            <a:ext cx="109275" cy="149475"/>
          </a:xfrm>
          <a:custGeom>
            <a:avLst/>
            <a:gdLst/>
            <a:ahLst/>
            <a:cxnLst/>
            <a:rect l="l" t="t" r="r" b="b"/>
            <a:pathLst>
              <a:path w="4371" h="5979" extrusionOk="0">
                <a:moveTo>
                  <a:pt x="1775" y="1"/>
                </a:moveTo>
                <a:cubicBezTo>
                  <a:pt x="1752" y="1"/>
                  <a:pt x="1727" y="3"/>
                  <a:pt x="1702" y="7"/>
                </a:cubicBezTo>
                <a:cubicBezTo>
                  <a:pt x="1502" y="41"/>
                  <a:pt x="1469" y="241"/>
                  <a:pt x="1502" y="441"/>
                </a:cubicBezTo>
                <a:cubicBezTo>
                  <a:pt x="1502" y="508"/>
                  <a:pt x="1502" y="574"/>
                  <a:pt x="1535" y="608"/>
                </a:cubicBezTo>
                <a:cubicBezTo>
                  <a:pt x="1602" y="1108"/>
                  <a:pt x="1469" y="1542"/>
                  <a:pt x="1235" y="1942"/>
                </a:cubicBezTo>
                <a:cubicBezTo>
                  <a:pt x="1035" y="2342"/>
                  <a:pt x="768" y="2676"/>
                  <a:pt x="334" y="2809"/>
                </a:cubicBezTo>
                <a:cubicBezTo>
                  <a:pt x="201" y="2843"/>
                  <a:pt x="134" y="2876"/>
                  <a:pt x="1" y="2909"/>
                </a:cubicBezTo>
                <a:cubicBezTo>
                  <a:pt x="34" y="3043"/>
                  <a:pt x="34" y="3143"/>
                  <a:pt x="34" y="3209"/>
                </a:cubicBezTo>
                <a:cubicBezTo>
                  <a:pt x="34" y="3543"/>
                  <a:pt x="201" y="3676"/>
                  <a:pt x="535" y="3710"/>
                </a:cubicBezTo>
                <a:cubicBezTo>
                  <a:pt x="601" y="3710"/>
                  <a:pt x="635" y="3743"/>
                  <a:pt x="701" y="3743"/>
                </a:cubicBezTo>
                <a:cubicBezTo>
                  <a:pt x="1168" y="3777"/>
                  <a:pt x="1469" y="4010"/>
                  <a:pt x="1602" y="4477"/>
                </a:cubicBezTo>
                <a:cubicBezTo>
                  <a:pt x="1735" y="4877"/>
                  <a:pt x="1835" y="5278"/>
                  <a:pt x="2002" y="5711"/>
                </a:cubicBezTo>
                <a:cubicBezTo>
                  <a:pt x="2036" y="5811"/>
                  <a:pt x="2202" y="5978"/>
                  <a:pt x="2302" y="5978"/>
                </a:cubicBezTo>
                <a:cubicBezTo>
                  <a:pt x="2503" y="5978"/>
                  <a:pt x="2703" y="5945"/>
                  <a:pt x="2736" y="5678"/>
                </a:cubicBezTo>
                <a:cubicBezTo>
                  <a:pt x="2736" y="5511"/>
                  <a:pt x="2769" y="5344"/>
                  <a:pt x="2769" y="5144"/>
                </a:cubicBezTo>
                <a:cubicBezTo>
                  <a:pt x="2803" y="4911"/>
                  <a:pt x="2870" y="4644"/>
                  <a:pt x="2903" y="4377"/>
                </a:cubicBezTo>
                <a:cubicBezTo>
                  <a:pt x="2936" y="4244"/>
                  <a:pt x="2970" y="4110"/>
                  <a:pt x="3003" y="3977"/>
                </a:cubicBezTo>
                <a:cubicBezTo>
                  <a:pt x="3036" y="3910"/>
                  <a:pt x="3070" y="3843"/>
                  <a:pt x="3103" y="3810"/>
                </a:cubicBezTo>
                <a:cubicBezTo>
                  <a:pt x="3070" y="3576"/>
                  <a:pt x="3203" y="3443"/>
                  <a:pt x="3370" y="3310"/>
                </a:cubicBezTo>
                <a:lnTo>
                  <a:pt x="3770" y="2909"/>
                </a:lnTo>
                <a:cubicBezTo>
                  <a:pt x="3804" y="2742"/>
                  <a:pt x="3870" y="2642"/>
                  <a:pt x="4070" y="2642"/>
                </a:cubicBezTo>
                <a:cubicBezTo>
                  <a:pt x="4170" y="2642"/>
                  <a:pt x="4271" y="2576"/>
                  <a:pt x="4371" y="2542"/>
                </a:cubicBezTo>
                <a:cubicBezTo>
                  <a:pt x="4337" y="2009"/>
                  <a:pt x="4337" y="1975"/>
                  <a:pt x="3804" y="1942"/>
                </a:cubicBezTo>
                <a:cubicBezTo>
                  <a:pt x="3236" y="1909"/>
                  <a:pt x="2836" y="1708"/>
                  <a:pt x="2603" y="1175"/>
                </a:cubicBezTo>
                <a:cubicBezTo>
                  <a:pt x="2436" y="874"/>
                  <a:pt x="2302" y="608"/>
                  <a:pt x="2169" y="307"/>
                </a:cubicBezTo>
                <a:cubicBezTo>
                  <a:pt x="2081" y="103"/>
                  <a:pt x="1943" y="1"/>
                  <a:pt x="17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23"/>
          <p:cNvSpPr/>
          <p:nvPr/>
        </p:nvSpPr>
        <p:spPr>
          <a:xfrm>
            <a:off x="6152800" y="4358125"/>
            <a:ext cx="147625" cy="173675"/>
          </a:xfrm>
          <a:custGeom>
            <a:avLst/>
            <a:gdLst/>
            <a:ahLst/>
            <a:cxnLst/>
            <a:rect l="l" t="t" r="r" b="b"/>
            <a:pathLst>
              <a:path w="5905" h="6947" extrusionOk="0">
                <a:moveTo>
                  <a:pt x="2836" y="2177"/>
                </a:moveTo>
                <a:cubicBezTo>
                  <a:pt x="2869" y="2177"/>
                  <a:pt x="2869" y="2210"/>
                  <a:pt x="2903" y="2210"/>
                </a:cubicBezTo>
                <a:cubicBezTo>
                  <a:pt x="2869" y="2243"/>
                  <a:pt x="2869" y="2277"/>
                  <a:pt x="2869" y="2277"/>
                </a:cubicBezTo>
                <a:cubicBezTo>
                  <a:pt x="2836" y="2277"/>
                  <a:pt x="2803" y="2243"/>
                  <a:pt x="2803" y="2243"/>
                </a:cubicBezTo>
                <a:cubicBezTo>
                  <a:pt x="2803" y="2210"/>
                  <a:pt x="2836" y="2210"/>
                  <a:pt x="2836" y="2177"/>
                </a:cubicBezTo>
                <a:close/>
                <a:moveTo>
                  <a:pt x="1569" y="3578"/>
                </a:moveTo>
                <a:cubicBezTo>
                  <a:pt x="1602" y="3611"/>
                  <a:pt x="1635" y="3611"/>
                  <a:pt x="1702" y="3611"/>
                </a:cubicBezTo>
                <a:cubicBezTo>
                  <a:pt x="1669" y="3644"/>
                  <a:pt x="1669" y="3644"/>
                  <a:pt x="1635" y="3678"/>
                </a:cubicBezTo>
                <a:cubicBezTo>
                  <a:pt x="1602" y="3711"/>
                  <a:pt x="1535" y="3744"/>
                  <a:pt x="1468" y="3778"/>
                </a:cubicBezTo>
                <a:cubicBezTo>
                  <a:pt x="1402" y="3744"/>
                  <a:pt x="1368" y="3711"/>
                  <a:pt x="1235" y="3611"/>
                </a:cubicBezTo>
                <a:cubicBezTo>
                  <a:pt x="1402" y="3611"/>
                  <a:pt x="1468" y="3611"/>
                  <a:pt x="1569" y="3578"/>
                </a:cubicBezTo>
                <a:close/>
                <a:moveTo>
                  <a:pt x="2694" y="4515"/>
                </a:moveTo>
                <a:cubicBezTo>
                  <a:pt x="2747" y="4515"/>
                  <a:pt x="2797" y="4557"/>
                  <a:pt x="2903" y="4645"/>
                </a:cubicBezTo>
                <a:cubicBezTo>
                  <a:pt x="2769" y="4645"/>
                  <a:pt x="2669" y="4612"/>
                  <a:pt x="2503" y="4612"/>
                </a:cubicBezTo>
                <a:cubicBezTo>
                  <a:pt x="2597" y="4549"/>
                  <a:pt x="2647" y="4515"/>
                  <a:pt x="2694" y="4515"/>
                </a:cubicBezTo>
                <a:close/>
                <a:moveTo>
                  <a:pt x="2903" y="4645"/>
                </a:moveTo>
                <a:lnTo>
                  <a:pt x="2903" y="4645"/>
                </a:lnTo>
                <a:cubicBezTo>
                  <a:pt x="2936" y="4678"/>
                  <a:pt x="2970" y="4712"/>
                  <a:pt x="3003" y="4745"/>
                </a:cubicBezTo>
                <a:cubicBezTo>
                  <a:pt x="3003" y="4779"/>
                  <a:pt x="3036" y="4812"/>
                  <a:pt x="3070" y="4879"/>
                </a:cubicBezTo>
                <a:cubicBezTo>
                  <a:pt x="3036" y="4845"/>
                  <a:pt x="3003" y="4845"/>
                  <a:pt x="3003" y="4845"/>
                </a:cubicBezTo>
                <a:cubicBezTo>
                  <a:pt x="2970" y="4779"/>
                  <a:pt x="2936" y="4712"/>
                  <a:pt x="2903" y="4645"/>
                </a:cubicBezTo>
                <a:close/>
                <a:moveTo>
                  <a:pt x="2949" y="1"/>
                </a:moveTo>
                <a:cubicBezTo>
                  <a:pt x="2674" y="1"/>
                  <a:pt x="2588" y="99"/>
                  <a:pt x="2503" y="442"/>
                </a:cubicBezTo>
                <a:cubicBezTo>
                  <a:pt x="2402" y="842"/>
                  <a:pt x="2336" y="1243"/>
                  <a:pt x="2202" y="1643"/>
                </a:cubicBezTo>
                <a:cubicBezTo>
                  <a:pt x="2002" y="2343"/>
                  <a:pt x="1702" y="2977"/>
                  <a:pt x="1001" y="3344"/>
                </a:cubicBezTo>
                <a:cubicBezTo>
                  <a:pt x="735" y="3478"/>
                  <a:pt x="468" y="3578"/>
                  <a:pt x="201" y="3744"/>
                </a:cubicBezTo>
                <a:cubicBezTo>
                  <a:pt x="134" y="3778"/>
                  <a:pt x="1" y="3878"/>
                  <a:pt x="1" y="3978"/>
                </a:cubicBezTo>
                <a:cubicBezTo>
                  <a:pt x="34" y="4078"/>
                  <a:pt x="101" y="4178"/>
                  <a:pt x="201" y="4278"/>
                </a:cubicBezTo>
                <a:cubicBezTo>
                  <a:pt x="268" y="4312"/>
                  <a:pt x="368" y="4345"/>
                  <a:pt x="468" y="4345"/>
                </a:cubicBezTo>
                <a:cubicBezTo>
                  <a:pt x="868" y="4345"/>
                  <a:pt x="1202" y="4545"/>
                  <a:pt x="1535" y="4712"/>
                </a:cubicBezTo>
                <a:cubicBezTo>
                  <a:pt x="2002" y="4945"/>
                  <a:pt x="2302" y="5279"/>
                  <a:pt x="2436" y="5779"/>
                </a:cubicBezTo>
                <a:cubicBezTo>
                  <a:pt x="2536" y="6113"/>
                  <a:pt x="2669" y="6446"/>
                  <a:pt x="2803" y="6747"/>
                </a:cubicBezTo>
                <a:cubicBezTo>
                  <a:pt x="2970" y="6813"/>
                  <a:pt x="3103" y="6880"/>
                  <a:pt x="3236" y="6947"/>
                </a:cubicBezTo>
                <a:cubicBezTo>
                  <a:pt x="3303" y="6847"/>
                  <a:pt x="3437" y="6747"/>
                  <a:pt x="3437" y="6680"/>
                </a:cubicBezTo>
                <a:cubicBezTo>
                  <a:pt x="3403" y="6180"/>
                  <a:pt x="3703" y="5813"/>
                  <a:pt x="3837" y="5379"/>
                </a:cubicBezTo>
                <a:cubicBezTo>
                  <a:pt x="4037" y="4745"/>
                  <a:pt x="4704" y="4645"/>
                  <a:pt x="5004" y="4178"/>
                </a:cubicBezTo>
                <a:cubicBezTo>
                  <a:pt x="5023" y="4179"/>
                  <a:pt x="5040" y="4180"/>
                  <a:pt x="5057" y="4180"/>
                </a:cubicBezTo>
                <a:cubicBezTo>
                  <a:pt x="5538" y="4180"/>
                  <a:pt x="5551" y="3734"/>
                  <a:pt x="5905" y="3444"/>
                </a:cubicBezTo>
                <a:cubicBezTo>
                  <a:pt x="5605" y="3344"/>
                  <a:pt x="5438" y="3244"/>
                  <a:pt x="5238" y="3211"/>
                </a:cubicBezTo>
                <a:cubicBezTo>
                  <a:pt x="4804" y="3144"/>
                  <a:pt x="4504" y="2911"/>
                  <a:pt x="4270" y="2577"/>
                </a:cubicBezTo>
                <a:cubicBezTo>
                  <a:pt x="3670" y="1810"/>
                  <a:pt x="3403" y="909"/>
                  <a:pt x="3103" y="8"/>
                </a:cubicBezTo>
                <a:cubicBezTo>
                  <a:pt x="3046" y="4"/>
                  <a:pt x="2995" y="1"/>
                  <a:pt x="2949" y="1"/>
                </a:cubicBezTo>
                <a:close/>
              </a:path>
            </a:pathLst>
          </a:custGeom>
          <a:solidFill>
            <a:srgbClr val="FE9E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490" name="Google Shape;490;p23"/>
          <p:cNvPicPr preferRelativeResize="0"/>
          <p:nvPr/>
        </p:nvPicPr>
        <p:blipFill>
          <a:blip r:embed="rId2">
            <a:alphaModFix/>
          </a:blip>
          <a:stretch>
            <a:fillRect/>
          </a:stretch>
        </p:blipFill>
        <p:spPr>
          <a:xfrm>
            <a:off x="-307387" y="4183801"/>
            <a:ext cx="1233875" cy="839375"/>
          </a:xfrm>
          <a:prstGeom prst="rect">
            <a:avLst/>
          </a:prstGeom>
          <a:noFill/>
          <a:ln>
            <a:noFill/>
          </a:ln>
        </p:spPr>
      </p:pic>
      <p:pic>
        <p:nvPicPr>
          <p:cNvPr id="491" name="Google Shape;491;p23"/>
          <p:cNvPicPr preferRelativeResize="0"/>
          <p:nvPr/>
        </p:nvPicPr>
        <p:blipFill>
          <a:blip r:embed="rId3">
            <a:alphaModFix/>
          </a:blip>
          <a:stretch>
            <a:fillRect/>
          </a:stretch>
        </p:blipFill>
        <p:spPr>
          <a:xfrm rot="-1269200">
            <a:off x="7451668" y="4308250"/>
            <a:ext cx="2767839" cy="1306950"/>
          </a:xfrm>
          <a:prstGeom prst="rect">
            <a:avLst/>
          </a:prstGeom>
          <a:noFill/>
          <a:ln>
            <a:noFill/>
          </a:ln>
        </p:spPr>
      </p:pic>
    </p:spTree>
    <p:extLst>
      <p:ext uri="{BB962C8B-B14F-4D97-AF65-F5344CB8AC3E}">
        <p14:creationId xmlns:p14="http://schemas.microsoft.com/office/powerpoint/2010/main" val="287612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92"/>
        <p:cNvGrpSpPr/>
        <p:nvPr/>
      </p:nvGrpSpPr>
      <p:grpSpPr>
        <a:xfrm>
          <a:off x="0" y="0"/>
          <a:ext cx="0" cy="0"/>
          <a:chOff x="0" y="0"/>
          <a:chExt cx="0" cy="0"/>
        </a:xfrm>
      </p:grpSpPr>
      <p:pic>
        <p:nvPicPr>
          <p:cNvPr id="493" name="Google Shape;493;p24"/>
          <p:cNvPicPr preferRelativeResize="0"/>
          <p:nvPr/>
        </p:nvPicPr>
        <p:blipFill>
          <a:blip r:embed="rId2">
            <a:alphaModFix/>
          </a:blip>
          <a:stretch>
            <a:fillRect/>
          </a:stretch>
        </p:blipFill>
        <p:spPr>
          <a:xfrm rot="5400000">
            <a:off x="-3449" y="2053800"/>
            <a:ext cx="3093149" cy="3086249"/>
          </a:xfrm>
          <a:prstGeom prst="rect">
            <a:avLst/>
          </a:prstGeom>
          <a:noFill/>
          <a:ln>
            <a:noFill/>
          </a:ln>
        </p:spPr>
      </p:pic>
      <p:pic>
        <p:nvPicPr>
          <p:cNvPr id="494" name="Google Shape;494;p24"/>
          <p:cNvPicPr preferRelativeResize="0"/>
          <p:nvPr/>
        </p:nvPicPr>
        <p:blipFill>
          <a:blip r:embed="rId3">
            <a:alphaModFix/>
          </a:blip>
          <a:stretch>
            <a:fillRect/>
          </a:stretch>
        </p:blipFill>
        <p:spPr>
          <a:xfrm flipH="1">
            <a:off x="7451021" y="451389"/>
            <a:ext cx="972990" cy="661908"/>
          </a:xfrm>
          <a:prstGeom prst="rect">
            <a:avLst/>
          </a:prstGeom>
          <a:noFill/>
          <a:ln>
            <a:noFill/>
          </a:ln>
        </p:spPr>
      </p:pic>
      <p:pic>
        <p:nvPicPr>
          <p:cNvPr id="495" name="Google Shape;495;p24"/>
          <p:cNvPicPr preferRelativeResize="0"/>
          <p:nvPr/>
        </p:nvPicPr>
        <p:blipFill>
          <a:blip r:embed="rId3">
            <a:alphaModFix/>
          </a:blip>
          <a:stretch>
            <a:fillRect/>
          </a:stretch>
        </p:blipFill>
        <p:spPr>
          <a:xfrm flipH="1">
            <a:off x="-409575" y="966272"/>
            <a:ext cx="972033" cy="661250"/>
          </a:xfrm>
          <a:prstGeom prst="rect">
            <a:avLst/>
          </a:prstGeom>
          <a:noFill/>
          <a:ln>
            <a:noFill/>
          </a:ln>
        </p:spPr>
      </p:pic>
      <p:grpSp>
        <p:nvGrpSpPr>
          <p:cNvPr id="496" name="Google Shape;496;p24"/>
          <p:cNvGrpSpPr/>
          <p:nvPr/>
        </p:nvGrpSpPr>
        <p:grpSpPr>
          <a:xfrm>
            <a:off x="442145" y="250426"/>
            <a:ext cx="8168751" cy="4612149"/>
            <a:chOff x="442145" y="250426"/>
            <a:chExt cx="8168751" cy="4612149"/>
          </a:xfrm>
        </p:grpSpPr>
        <p:sp>
          <p:nvSpPr>
            <p:cNvPr id="497" name="Google Shape;497;p24"/>
            <p:cNvSpPr/>
            <p:nvPr/>
          </p:nvSpPr>
          <p:spPr>
            <a:xfrm>
              <a:off x="1175395" y="3423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24"/>
            <p:cNvSpPr/>
            <p:nvPr/>
          </p:nvSpPr>
          <p:spPr>
            <a:xfrm>
              <a:off x="442145" y="191253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24"/>
            <p:cNvSpPr/>
            <p:nvPr/>
          </p:nvSpPr>
          <p:spPr>
            <a:xfrm>
              <a:off x="7572545" y="162753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24"/>
            <p:cNvSpPr/>
            <p:nvPr/>
          </p:nvSpPr>
          <p:spPr>
            <a:xfrm>
              <a:off x="8142145" y="287453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24"/>
            <p:cNvSpPr/>
            <p:nvPr/>
          </p:nvSpPr>
          <p:spPr>
            <a:xfrm>
              <a:off x="8469708" y="43002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24"/>
            <p:cNvSpPr/>
            <p:nvPr/>
          </p:nvSpPr>
          <p:spPr>
            <a:xfrm>
              <a:off x="6709120" y="4452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24"/>
            <p:cNvSpPr/>
            <p:nvPr/>
          </p:nvSpPr>
          <p:spPr>
            <a:xfrm rot="198691">
              <a:off x="2911605" y="3935940"/>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24"/>
            <p:cNvSpPr/>
            <p:nvPr/>
          </p:nvSpPr>
          <p:spPr>
            <a:xfrm rot="-4032455">
              <a:off x="2164619" y="300876"/>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24"/>
            <p:cNvSpPr/>
            <p:nvPr/>
          </p:nvSpPr>
          <p:spPr>
            <a:xfrm rot="5400000">
              <a:off x="560963" y="4625857"/>
              <a:ext cx="157625" cy="112888"/>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24"/>
            <p:cNvSpPr/>
            <p:nvPr/>
          </p:nvSpPr>
          <p:spPr>
            <a:xfrm rot="684164">
              <a:off x="1188022" y="2067941"/>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24"/>
            <p:cNvSpPr/>
            <p:nvPr/>
          </p:nvSpPr>
          <p:spPr>
            <a:xfrm rot="1746969">
              <a:off x="1932521" y="1190973"/>
              <a:ext cx="97672" cy="140963"/>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24"/>
            <p:cNvSpPr/>
            <p:nvPr/>
          </p:nvSpPr>
          <p:spPr>
            <a:xfrm rot="684164">
              <a:off x="8497547" y="203431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24"/>
            <p:cNvSpPr/>
            <p:nvPr/>
          </p:nvSpPr>
          <p:spPr>
            <a:xfrm>
              <a:off x="3345983" y="46729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10" name="Google Shape;510;p24"/>
          <p:cNvSpPr txBox="1">
            <a:spLocks noGrp="1"/>
          </p:cNvSpPr>
          <p:nvPr>
            <p:ph type="title" hasCustomPrompt="1"/>
          </p:nvPr>
        </p:nvSpPr>
        <p:spPr>
          <a:xfrm>
            <a:off x="979200" y="671100"/>
            <a:ext cx="4989300" cy="69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511" name="Google Shape;511;p24"/>
          <p:cNvSpPr txBox="1">
            <a:spLocks noGrp="1"/>
          </p:cNvSpPr>
          <p:nvPr>
            <p:ph type="subTitle" idx="1"/>
          </p:nvPr>
        </p:nvSpPr>
        <p:spPr>
          <a:xfrm>
            <a:off x="979200" y="1246025"/>
            <a:ext cx="4989300" cy="4452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2" name="Google Shape;512;p24"/>
          <p:cNvSpPr txBox="1">
            <a:spLocks noGrp="1"/>
          </p:cNvSpPr>
          <p:nvPr>
            <p:ph type="title" idx="2" hasCustomPrompt="1"/>
          </p:nvPr>
        </p:nvSpPr>
        <p:spPr>
          <a:xfrm>
            <a:off x="2069252" y="2127250"/>
            <a:ext cx="4989300" cy="69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513" name="Google Shape;513;p24"/>
          <p:cNvSpPr txBox="1">
            <a:spLocks noGrp="1"/>
          </p:cNvSpPr>
          <p:nvPr>
            <p:ph type="subTitle" idx="3"/>
          </p:nvPr>
        </p:nvSpPr>
        <p:spPr>
          <a:xfrm>
            <a:off x="2069252" y="2702170"/>
            <a:ext cx="4989300" cy="4452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14" name="Google Shape;514;p24"/>
          <p:cNvSpPr txBox="1">
            <a:spLocks noGrp="1"/>
          </p:cNvSpPr>
          <p:nvPr>
            <p:ph type="title" idx="4" hasCustomPrompt="1"/>
          </p:nvPr>
        </p:nvSpPr>
        <p:spPr>
          <a:xfrm>
            <a:off x="3175500" y="3583400"/>
            <a:ext cx="4989300" cy="69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48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515" name="Google Shape;515;p24"/>
          <p:cNvSpPr txBox="1">
            <a:spLocks noGrp="1"/>
          </p:cNvSpPr>
          <p:nvPr>
            <p:ph type="subTitle" idx="5"/>
          </p:nvPr>
        </p:nvSpPr>
        <p:spPr>
          <a:xfrm>
            <a:off x="3175500" y="4158320"/>
            <a:ext cx="4989300" cy="445200"/>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516" name="Google Shape;516;p24"/>
          <p:cNvPicPr preferRelativeResize="0"/>
          <p:nvPr/>
        </p:nvPicPr>
        <p:blipFill>
          <a:blip r:embed="rId4">
            <a:alphaModFix/>
          </a:blip>
          <a:stretch>
            <a:fillRect/>
          </a:stretch>
        </p:blipFill>
        <p:spPr>
          <a:xfrm>
            <a:off x="7601402" y="570578"/>
            <a:ext cx="1905425" cy="1017435"/>
          </a:xfrm>
          <a:prstGeom prst="rect">
            <a:avLst/>
          </a:prstGeom>
          <a:noFill/>
          <a:ln>
            <a:noFill/>
          </a:ln>
        </p:spPr>
      </p:pic>
    </p:spTree>
    <p:extLst>
      <p:ext uri="{BB962C8B-B14F-4D97-AF65-F5344CB8AC3E}">
        <p14:creationId xmlns:p14="http://schemas.microsoft.com/office/powerpoint/2010/main" val="638079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517"/>
        <p:cNvGrpSpPr/>
        <p:nvPr/>
      </p:nvGrpSpPr>
      <p:grpSpPr>
        <a:xfrm>
          <a:off x="0" y="0"/>
          <a:ext cx="0" cy="0"/>
          <a:chOff x="0" y="0"/>
          <a:chExt cx="0" cy="0"/>
        </a:xfrm>
      </p:grpSpPr>
      <p:grpSp>
        <p:nvGrpSpPr>
          <p:cNvPr id="518" name="Google Shape;518;p25"/>
          <p:cNvGrpSpPr/>
          <p:nvPr/>
        </p:nvGrpSpPr>
        <p:grpSpPr>
          <a:xfrm>
            <a:off x="324402" y="93506"/>
            <a:ext cx="8427682" cy="4958668"/>
            <a:chOff x="324402" y="93506"/>
            <a:chExt cx="8427682" cy="4958668"/>
          </a:xfrm>
        </p:grpSpPr>
        <p:sp>
          <p:nvSpPr>
            <p:cNvPr id="519" name="Google Shape;519;p25"/>
            <p:cNvSpPr/>
            <p:nvPr/>
          </p:nvSpPr>
          <p:spPr>
            <a:xfrm>
              <a:off x="442145" y="191253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25"/>
            <p:cNvSpPr/>
            <p:nvPr/>
          </p:nvSpPr>
          <p:spPr>
            <a:xfrm>
              <a:off x="8610895" y="213713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25"/>
            <p:cNvSpPr/>
            <p:nvPr/>
          </p:nvSpPr>
          <p:spPr>
            <a:xfrm>
              <a:off x="5988920" y="4862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25"/>
            <p:cNvSpPr/>
            <p:nvPr/>
          </p:nvSpPr>
          <p:spPr>
            <a:xfrm>
              <a:off x="8469708" y="43002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25"/>
            <p:cNvSpPr/>
            <p:nvPr/>
          </p:nvSpPr>
          <p:spPr>
            <a:xfrm>
              <a:off x="6544045" y="935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25"/>
            <p:cNvSpPr/>
            <p:nvPr/>
          </p:nvSpPr>
          <p:spPr>
            <a:xfrm rot="198691">
              <a:off x="1080542" y="370015"/>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25"/>
            <p:cNvSpPr/>
            <p:nvPr/>
          </p:nvSpPr>
          <p:spPr>
            <a:xfrm rot="-4032455">
              <a:off x="2164619" y="300876"/>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25"/>
            <p:cNvSpPr/>
            <p:nvPr/>
          </p:nvSpPr>
          <p:spPr>
            <a:xfrm rot="5400000">
              <a:off x="498726" y="3237703"/>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25"/>
            <p:cNvSpPr/>
            <p:nvPr/>
          </p:nvSpPr>
          <p:spPr>
            <a:xfrm rot="5400000">
              <a:off x="560963" y="4625857"/>
              <a:ext cx="157625" cy="112888"/>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25"/>
            <p:cNvSpPr/>
            <p:nvPr/>
          </p:nvSpPr>
          <p:spPr>
            <a:xfrm rot="684164">
              <a:off x="340522" y="579978"/>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25"/>
            <p:cNvSpPr/>
            <p:nvPr/>
          </p:nvSpPr>
          <p:spPr>
            <a:xfrm rot="684164">
              <a:off x="8497547" y="51031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25"/>
            <p:cNvSpPr/>
            <p:nvPr/>
          </p:nvSpPr>
          <p:spPr>
            <a:xfrm>
              <a:off x="3345983" y="46729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31" name="Google Shape;531;p25"/>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32" name="Google Shape;532;p25"/>
          <p:cNvSpPr txBox="1">
            <a:spLocks noGrp="1"/>
          </p:cNvSpPr>
          <p:nvPr>
            <p:ph type="title" idx="2"/>
          </p:nvPr>
        </p:nvSpPr>
        <p:spPr>
          <a:xfrm>
            <a:off x="720000" y="345908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3" name="Google Shape;533;p25"/>
          <p:cNvSpPr txBox="1">
            <a:spLocks noGrp="1"/>
          </p:cNvSpPr>
          <p:nvPr>
            <p:ph type="subTitle" idx="1"/>
          </p:nvPr>
        </p:nvSpPr>
        <p:spPr>
          <a:xfrm>
            <a:off x="896100" y="3969425"/>
            <a:ext cx="19842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4" name="Google Shape;534;p25"/>
          <p:cNvSpPr txBox="1">
            <a:spLocks noGrp="1"/>
          </p:cNvSpPr>
          <p:nvPr>
            <p:ph type="title" idx="3"/>
          </p:nvPr>
        </p:nvSpPr>
        <p:spPr>
          <a:xfrm>
            <a:off x="3403800" y="345908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5" name="Google Shape;535;p25"/>
          <p:cNvSpPr txBox="1">
            <a:spLocks noGrp="1"/>
          </p:cNvSpPr>
          <p:nvPr>
            <p:ph type="subTitle" idx="4"/>
          </p:nvPr>
        </p:nvSpPr>
        <p:spPr>
          <a:xfrm>
            <a:off x="3644100" y="3969425"/>
            <a:ext cx="1855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6" name="Google Shape;536;p25"/>
          <p:cNvSpPr txBox="1">
            <a:spLocks noGrp="1"/>
          </p:cNvSpPr>
          <p:nvPr>
            <p:ph type="title" idx="5"/>
          </p:nvPr>
        </p:nvSpPr>
        <p:spPr>
          <a:xfrm>
            <a:off x="6087600" y="3459088"/>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37" name="Google Shape;537;p25"/>
          <p:cNvSpPr txBox="1">
            <a:spLocks noGrp="1"/>
          </p:cNvSpPr>
          <p:nvPr>
            <p:ph type="subTitle" idx="6"/>
          </p:nvPr>
        </p:nvSpPr>
        <p:spPr>
          <a:xfrm>
            <a:off x="6279000" y="3969425"/>
            <a:ext cx="19536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38" name="Google Shape;538;p25"/>
          <p:cNvSpPr txBox="1">
            <a:spLocks noGrp="1"/>
          </p:cNvSpPr>
          <p:nvPr>
            <p:ph type="title" idx="7" hasCustomPrompt="1"/>
          </p:nvPr>
        </p:nvSpPr>
        <p:spPr>
          <a:xfrm>
            <a:off x="1004700" y="2828247"/>
            <a:ext cx="17670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39" name="Google Shape;539;p25"/>
          <p:cNvSpPr txBox="1">
            <a:spLocks noGrp="1"/>
          </p:cNvSpPr>
          <p:nvPr>
            <p:ph type="title" idx="8" hasCustomPrompt="1"/>
          </p:nvPr>
        </p:nvSpPr>
        <p:spPr>
          <a:xfrm>
            <a:off x="3688500" y="2828247"/>
            <a:ext cx="17670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540" name="Google Shape;540;p25"/>
          <p:cNvSpPr txBox="1">
            <a:spLocks noGrp="1"/>
          </p:cNvSpPr>
          <p:nvPr>
            <p:ph type="title" idx="9" hasCustomPrompt="1"/>
          </p:nvPr>
        </p:nvSpPr>
        <p:spPr>
          <a:xfrm>
            <a:off x="6372300" y="2828247"/>
            <a:ext cx="17670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pic>
        <p:nvPicPr>
          <p:cNvPr id="541" name="Google Shape;541;p25"/>
          <p:cNvPicPr preferRelativeResize="0"/>
          <p:nvPr/>
        </p:nvPicPr>
        <p:blipFill>
          <a:blip r:embed="rId2">
            <a:alphaModFix/>
          </a:blip>
          <a:stretch>
            <a:fillRect/>
          </a:stretch>
        </p:blipFill>
        <p:spPr>
          <a:xfrm>
            <a:off x="8549421" y="4339646"/>
            <a:ext cx="775715" cy="527700"/>
          </a:xfrm>
          <a:prstGeom prst="rect">
            <a:avLst/>
          </a:prstGeom>
          <a:noFill/>
          <a:ln>
            <a:noFill/>
          </a:ln>
        </p:spPr>
      </p:pic>
      <p:pic>
        <p:nvPicPr>
          <p:cNvPr id="542" name="Google Shape;542;p25"/>
          <p:cNvPicPr preferRelativeResize="0"/>
          <p:nvPr/>
        </p:nvPicPr>
        <p:blipFill>
          <a:blip r:embed="rId2">
            <a:alphaModFix/>
          </a:blip>
          <a:stretch>
            <a:fillRect/>
          </a:stretch>
        </p:blipFill>
        <p:spPr>
          <a:xfrm>
            <a:off x="-461212" y="273313"/>
            <a:ext cx="1233875" cy="839375"/>
          </a:xfrm>
          <a:prstGeom prst="rect">
            <a:avLst/>
          </a:prstGeom>
          <a:noFill/>
          <a:ln>
            <a:noFill/>
          </a:ln>
        </p:spPr>
      </p:pic>
    </p:spTree>
    <p:extLst>
      <p:ext uri="{BB962C8B-B14F-4D97-AF65-F5344CB8AC3E}">
        <p14:creationId xmlns:p14="http://schemas.microsoft.com/office/powerpoint/2010/main" val="24111288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2">
  <p:cSld name="Numbers and text 2">
    <p:spTree>
      <p:nvGrpSpPr>
        <p:cNvPr id="1" name="Shape 543"/>
        <p:cNvGrpSpPr/>
        <p:nvPr/>
      </p:nvGrpSpPr>
      <p:grpSpPr>
        <a:xfrm>
          <a:off x="0" y="0"/>
          <a:ext cx="0" cy="0"/>
          <a:chOff x="0" y="0"/>
          <a:chExt cx="0" cy="0"/>
        </a:xfrm>
      </p:grpSpPr>
      <p:pic>
        <p:nvPicPr>
          <p:cNvPr id="544" name="Google Shape;544;p26"/>
          <p:cNvPicPr preferRelativeResize="0"/>
          <p:nvPr/>
        </p:nvPicPr>
        <p:blipFill>
          <a:blip r:embed="rId2">
            <a:alphaModFix/>
          </a:blip>
          <a:stretch>
            <a:fillRect/>
          </a:stretch>
        </p:blipFill>
        <p:spPr>
          <a:xfrm flipH="1">
            <a:off x="7846155" y="97058"/>
            <a:ext cx="775715" cy="527700"/>
          </a:xfrm>
          <a:prstGeom prst="rect">
            <a:avLst/>
          </a:prstGeom>
          <a:noFill/>
          <a:ln>
            <a:noFill/>
          </a:ln>
        </p:spPr>
      </p:pic>
      <p:pic>
        <p:nvPicPr>
          <p:cNvPr id="545" name="Google Shape;545;p26"/>
          <p:cNvPicPr preferRelativeResize="0"/>
          <p:nvPr/>
        </p:nvPicPr>
        <p:blipFill>
          <a:blip r:embed="rId3">
            <a:alphaModFix/>
          </a:blip>
          <a:stretch>
            <a:fillRect/>
          </a:stretch>
        </p:blipFill>
        <p:spPr>
          <a:xfrm flipH="1">
            <a:off x="7846141" y="304592"/>
            <a:ext cx="1519097" cy="811141"/>
          </a:xfrm>
          <a:prstGeom prst="rect">
            <a:avLst/>
          </a:prstGeom>
          <a:noFill/>
          <a:ln>
            <a:noFill/>
          </a:ln>
        </p:spPr>
      </p:pic>
      <p:grpSp>
        <p:nvGrpSpPr>
          <p:cNvPr id="546" name="Google Shape;546;p26"/>
          <p:cNvGrpSpPr/>
          <p:nvPr/>
        </p:nvGrpSpPr>
        <p:grpSpPr>
          <a:xfrm flipH="1">
            <a:off x="324402" y="93506"/>
            <a:ext cx="8309939" cy="4958668"/>
            <a:chOff x="442145" y="93506"/>
            <a:chExt cx="8309939" cy="4958668"/>
          </a:xfrm>
        </p:grpSpPr>
        <p:sp>
          <p:nvSpPr>
            <p:cNvPr id="547" name="Google Shape;547;p26"/>
            <p:cNvSpPr/>
            <p:nvPr/>
          </p:nvSpPr>
          <p:spPr>
            <a:xfrm>
              <a:off x="442145" y="191253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26"/>
            <p:cNvSpPr/>
            <p:nvPr/>
          </p:nvSpPr>
          <p:spPr>
            <a:xfrm>
              <a:off x="8610895" y="213713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A0DA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9" name="Google Shape;549;p26"/>
            <p:cNvSpPr/>
            <p:nvPr/>
          </p:nvSpPr>
          <p:spPr>
            <a:xfrm>
              <a:off x="5988920" y="48625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0" name="Google Shape;550;p26"/>
            <p:cNvSpPr/>
            <p:nvPr/>
          </p:nvSpPr>
          <p:spPr>
            <a:xfrm>
              <a:off x="8469708" y="43002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26"/>
            <p:cNvSpPr/>
            <p:nvPr/>
          </p:nvSpPr>
          <p:spPr>
            <a:xfrm>
              <a:off x="6544045" y="935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26"/>
            <p:cNvSpPr/>
            <p:nvPr/>
          </p:nvSpPr>
          <p:spPr>
            <a:xfrm rot="-4032455">
              <a:off x="2164619" y="300876"/>
              <a:ext cx="155692" cy="69595"/>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3" name="Google Shape;553;p26"/>
            <p:cNvSpPr/>
            <p:nvPr/>
          </p:nvSpPr>
          <p:spPr>
            <a:xfrm rot="5400000">
              <a:off x="498726" y="3237703"/>
              <a:ext cx="95100" cy="74098"/>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4" name="Google Shape;554;p26"/>
            <p:cNvSpPr/>
            <p:nvPr/>
          </p:nvSpPr>
          <p:spPr>
            <a:xfrm rot="5400000">
              <a:off x="560963" y="4625857"/>
              <a:ext cx="157625" cy="112888"/>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26"/>
            <p:cNvSpPr/>
            <p:nvPr/>
          </p:nvSpPr>
          <p:spPr>
            <a:xfrm rot="684164">
              <a:off x="8497547" y="510316"/>
              <a:ext cx="85510" cy="17160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26"/>
            <p:cNvSpPr/>
            <p:nvPr/>
          </p:nvSpPr>
          <p:spPr>
            <a:xfrm>
              <a:off x="3345983" y="46729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57" name="Google Shape;557;p26"/>
          <p:cNvSpPr txBox="1">
            <a:spLocks noGrp="1"/>
          </p:cNvSpPr>
          <p:nvPr>
            <p:ph type="title"/>
          </p:nvPr>
        </p:nvSpPr>
        <p:spPr>
          <a:xfrm>
            <a:off x="720000" y="540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8" name="Google Shape;558;p26"/>
          <p:cNvSpPr txBox="1">
            <a:spLocks noGrp="1"/>
          </p:cNvSpPr>
          <p:nvPr>
            <p:ph type="title" idx="2"/>
          </p:nvPr>
        </p:nvSpPr>
        <p:spPr>
          <a:xfrm>
            <a:off x="4662500" y="1668525"/>
            <a:ext cx="138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59" name="Google Shape;559;p26"/>
          <p:cNvSpPr txBox="1">
            <a:spLocks noGrp="1"/>
          </p:cNvSpPr>
          <p:nvPr>
            <p:ph type="subTitle" idx="1"/>
          </p:nvPr>
        </p:nvSpPr>
        <p:spPr>
          <a:xfrm>
            <a:off x="6126600" y="1689976"/>
            <a:ext cx="1953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0" name="Google Shape;560;p26"/>
          <p:cNvSpPr txBox="1">
            <a:spLocks noGrp="1"/>
          </p:cNvSpPr>
          <p:nvPr>
            <p:ph type="title" idx="3"/>
          </p:nvPr>
        </p:nvSpPr>
        <p:spPr>
          <a:xfrm>
            <a:off x="4662500" y="3786625"/>
            <a:ext cx="138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61" name="Google Shape;561;p26"/>
          <p:cNvSpPr txBox="1">
            <a:spLocks noGrp="1"/>
          </p:cNvSpPr>
          <p:nvPr>
            <p:ph type="subTitle" idx="4"/>
          </p:nvPr>
        </p:nvSpPr>
        <p:spPr>
          <a:xfrm>
            <a:off x="6126600" y="2749032"/>
            <a:ext cx="1953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2" name="Google Shape;562;p26"/>
          <p:cNvSpPr txBox="1">
            <a:spLocks noGrp="1"/>
          </p:cNvSpPr>
          <p:nvPr>
            <p:ph type="title" idx="5"/>
          </p:nvPr>
        </p:nvSpPr>
        <p:spPr>
          <a:xfrm>
            <a:off x="4662500" y="2727581"/>
            <a:ext cx="138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000"/>
              <a:buNone/>
              <a:defRPr sz="20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563" name="Google Shape;563;p26"/>
          <p:cNvSpPr txBox="1">
            <a:spLocks noGrp="1"/>
          </p:cNvSpPr>
          <p:nvPr>
            <p:ph type="subTitle" idx="6"/>
          </p:nvPr>
        </p:nvSpPr>
        <p:spPr>
          <a:xfrm>
            <a:off x="6126600" y="3808076"/>
            <a:ext cx="19536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4" name="Google Shape;564;p26"/>
          <p:cNvSpPr txBox="1">
            <a:spLocks noGrp="1"/>
          </p:cNvSpPr>
          <p:nvPr>
            <p:ph type="title" idx="7" hasCustomPrompt="1"/>
          </p:nvPr>
        </p:nvSpPr>
        <p:spPr>
          <a:xfrm>
            <a:off x="1111000" y="1625325"/>
            <a:ext cx="10860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t>xx%</a:t>
            </a:r>
          </a:p>
        </p:txBody>
      </p:sp>
      <p:sp>
        <p:nvSpPr>
          <p:cNvPr id="565" name="Google Shape;565;p26"/>
          <p:cNvSpPr txBox="1">
            <a:spLocks noGrp="1"/>
          </p:cNvSpPr>
          <p:nvPr>
            <p:ph type="title" idx="8" hasCustomPrompt="1"/>
          </p:nvPr>
        </p:nvSpPr>
        <p:spPr>
          <a:xfrm>
            <a:off x="1111133" y="2684375"/>
            <a:ext cx="10860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
        <p:nvSpPr>
          <p:cNvPr id="566" name="Google Shape;566;p26"/>
          <p:cNvSpPr txBox="1">
            <a:spLocks noGrp="1"/>
          </p:cNvSpPr>
          <p:nvPr>
            <p:ph type="title" idx="9" hasCustomPrompt="1"/>
          </p:nvPr>
        </p:nvSpPr>
        <p:spPr>
          <a:xfrm>
            <a:off x="1111000" y="3743425"/>
            <a:ext cx="1086000" cy="614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000"/>
            </a:lvl1pPr>
            <a:lvl2pPr lvl="1" algn="ctr" rtl="0">
              <a:spcBef>
                <a:spcPts val="0"/>
              </a:spcBef>
              <a:spcAft>
                <a:spcPts val="0"/>
              </a:spcAft>
              <a:buClr>
                <a:schemeClr val="accent2"/>
              </a:buClr>
              <a:buSzPts val="4800"/>
              <a:buNone/>
              <a:defRPr sz="4800">
                <a:solidFill>
                  <a:schemeClr val="accent2"/>
                </a:solidFill>
              </a:defRPr>
            </a:lvl2pPr>
            <a:lvl3pPr lvl="2" algn="ctr" rtl="0">
              <a:spcBef>
                <a:spcPts val="0"/>
              </a:spcBef>
              <a:spcAft>
                <a:spcPts val="0"/>
              </a:spcAft>
              <a:buClr>
                <a:schemeClr val="accent2"/>
              </a:buClr>
              <a:buSzPts val="4800"/>
              <a:buNone/>
              <a:defRPr sz="4800">
                <a:solidFill>
                  <a:schemeClr val="accent2"/>
                </a:solidFill>
              </a:defRPr>
            </a:lvl3pPr>
            <a:lvl4pPr lvl="3" algn="ctr" rtl="0">
              <a:spcBef>
                <a:spcPts val="0"/>
              </a:spcBef>
              <a:spcAft>
                <a:spcPts val="0"/>
              </a:spcAft>
              <a:buClr>
                <a:schemeClr val="accent2"/>
              </a:buClr>
              <a:buSzPts val="4800"/>
              <a:buNone/>
              <a:defRPr sz="4800">
                <a:solidFill>
                  <a:schemeClr val="accent2"/>
                </a:solidFill>
              </a:defRPr>
            </a:lvl4pPr>
            <a:lvl5pPr lvl="4" algn="ctr" rtl="0">
              <a:spcBef>
                <a:spcPts val="0"/>
              </a:spcBef>
              <a:spcAft>
                <a:spcPts val="0"/>
              </a:spcAft>
              <a:buClr>
                <a:schemeClr val="accent2"/>
              </a:buClr>
              <a:buSzPts val="4800"/>
              <a:buNone/>
              <a:defRPr sz="4800">
                <a:solidFill>
                  <a:schemeClr val="accent2"/>
                </a:solidFill>
              </a:defRPr>
            </a:lvl5pPr>
            <a:lvl6pPr lvl="5" algn="ctr" rtl="0">
              <a:spcBef>
                <a:spcPts val="0"/>
              </a:spcBef>
              <a:spcAft>
                <a:spcPts val="0"/>
              </a:spcAft>
              <a:buClr>
                <a:schemeClr val="accent2"/>
              </a:buClr>
              <a:buSzPts val="4800"/>
              <a:buNone/>
              <a:defRPr sz="4800">
                <a:solidFill>
                  <a:schemeClr val="accent2"/>
                </a:solidFill>
              </a:defRPr>
            </a:lvl6pPr>
            <a:lvl7pPr lvl="6" algn="ctr" rtl="0">
              <a:spcBef>
                <a:spcPts val="0"/>
              </a:spcBef>
              <a:spcAft>
                <a:spcPts val="0"/>
              </a:spcAft>
              <a:buClr>
                <a:schemeClr val="accent2"/>
              </a:buClr>
              <a:buSzPts val="4800"/>
              <a:buNone/>
              <a:defRPr sz="4800">
                <a:solidFill>
                  <a:schemeClr val="accent2"/>
                </a:solidFill>
              </a:defRPr>
            </a:lvl7pPr>
            <a:lvl8pPr lvl="7" algn="ctr" rtl="0">
              <a:spcBef>
                <a:spcPts val="0"/>
              </a:spcBef>
              <a:spcAft>
                <a:spcPts val="0"/>
              </a:spcAft>
              <a:buClr>
                <a:schemeClr val="accent2"/>
              </a:buClr>
              <a:buSzPts val="4800"/>
              <a:buNone/>
              <a:defRPr sz="4800">
                <a:solidFill>
                  <a:schemeClr val="accent2"/>
                </a:solidFill>
              </a:defRPr>
            </a:lvl8pPr>
            <a:lvl9pPr lvl="8" algn="ctr" rtl="0">
              <a:spcBef>
                <a:spcPts val="0"/>
              </a:spcBef>
              <a:spcAft>
                <a:spcPts val="0"/>
              </a:spcAft>
              <a:buClr>
                <a:schemeClr val="accent2"/>
              </a:buClr>
              <a:buSzPts val="4800"/>
              <a:buNone/>
              <a:defRPr sz="4800">
                <a:solidFill>
                  <a:schemeClr val="accent2"/>
                </a:solidFill>
              </a:defRPr>
            </a:lvl9pPr>
          </a:lstStyle>
          <a:p>
            <a:r>
              <a:t>xx%</a:t>
            </a:r>
          </a:p>
        </p:txBody>
      </p:sp>
    </p:spTree>
    <p:extLst>
      <p:ext uri="{BB962C8B-B14F-4D97-AF65-F5344CB8AC3E}">
        <p14:creationId xmlns:p14="http://schemas.microsoft.com/office/powerpoint/2010/main" val="1936073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567"/>
        <p:cNvGrpSpPr/>
        <p:nvPr/>
      </p:nvGrpSpPr>
      <p:grpSpPr>
        <a:xfrm>
          <a:off x="0" y="0"/>
          <a:ext cx="0" cy="0"/>
          <a:chOff x="0" y="0"/>
          <a:chExt cx="0" cy="0"/>
        </a:xfrm>
      </p:grpSpPr>
      <p:pic>
        <p:nvPicPr>
          <p:cNvPr id="568" name="Google Shape;568;p27"/>
          <p:cNvPicPr preferRelativeResize="0"/>
          <p:nvPr/>
        </p:nvPicPr>
        <p:blipFill>
          <a:blip r:embed="rId2">
            <a:alphaModFix/>
          </a:blip>
          <a:stretch>
            <a:fillRect/>
          </a:stretch>
        </p:blipFill>
        <p:spPr>
          <a:xfrm rot="-9000047">
            <a:off x="7408613" y="-284744"/>
            <a:ext cx="2686774" cy="1268699"/>
          </a:xfrm>
          <a:prstGeom prst="rect">
            <a:avLst/>
          </a:prstGeom>
          <a:noFill/>
          <a:ln>
            <a:noFill/>
          </a:ln>
        </p:spPr>
      </p:pic>
      <p:sp>
        <p:nvSpPr>
          <p:cNvPr id="569" name="Google Shape;569;p27"/>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570" name="Google Shape;570;p27"/>
          <p:cNvGrpSpPr/>
          <p:nvPr/>
        </p:nvGrpSpPr>
        <p:grpSpPr>
          <a:xfrm rot="5400000">
            <a:off x="2178720" y="-1610434"/>
            <a:ext cx="4685168" cy="8382444"/>
            <a:chOff x="539247" y="-768404"/>
            <a:chExt cx="3587968" cy="6419393"/>
          </a:xfrm>
        </p:grpSpPr>
        <p:sp>
          <p:nvSpPr>
            <p:cNvPr id="571" name="Google Shape;571;p27"/>
            <p:cNvSpPr/>
            <p:nvPr/>
          </p:nvSpPr>
          <p:spPr>
            <a:xfrm rot="-5201321">
              <a:off x="1472868" y="-722810"/>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2" name="Google Shape;572;p27"/>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27"/>
            <p:cNvSpPr/>
            <p:nvPr/>
          </p:nvSpPr>
          <p:spPr>
            <a:xfrm>
              <a:off x="2668993" y="546494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4" name="Google Shape;574;p27"/>
            <p:cNvSpPr/>
            <p:nvPr/>
          </p:nvSpPr>
          <p:spPr>
            <a:xfrm>
              <a:off x="3487907" y="5564539"/>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5" name="Google Shape;575;p27"/>
            <p:cNvSpPr/>
            <p:nvPr/>
          </p:nvSpPr>
          <p:spPr>
            <a:xfrm rot="-4715776">
              <a:off x="3943663" y="-78902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27"/>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27"/>
            <p:cNvSpPr/>
            <p:nvPr/>
          </p:nvSpPr>
          <p:spPr>
            <a:xfrm rot="-3652980">
              <a:off x="567200" y="5037464"/>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78" name="Google Shape;578;p27"/>
          <p:cNvSpPr/>
          <p:nvPr/>
        </p:nvSpPr>
        <p:spPr>
          <a:xfrm rot="198691">
            <a:off x="6410955" y="4744553"/>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79" name="Google Shape;579;p27"/>
          <p:cNvGrpSpPr/>
          <p:nvPr/>
        </p:nvGrpSpPr>
        <p:grpSpPr>
          <a:xfrm>
            <a:off x="401875" y="673563"/>
            <a:ext cx="209350" cy="585425"/>
            <a:chOff x="-909975" y="1733900"/>
            <a:chExt cx="209350" cy="585425"/>
          </a:xfrm>
        </p:grpSpPr>
        <p:sp>
          <p:nvSpPr>
            <p:cNvPr id="580" name="Google Shape;580;p27"/>
            <p:cNvSpPr/>
            <p:nvPr/>
          </p:nvSpPr>
          <p:spPr>
            <a:xfrm>
              <a:off x="-814900" y="1879750"/>
              <a:ext cx="101750" cy="141875"/>
            </a:xfrm>
            <a:custGeom>
              <a:avLst/>
              <a:gdLst/>
              <a:ahLst/>
              <a:cxnLst/>
              <a:rect l="l" t="t" r="r" b="b"/>
              <a:pathLst>
                <a:path w="4070" h="5675" extrusionOk="0">
                  <a:moveTo>
                    <a:pt x="1868" y="2238"/>
                  </a:moveTo>
                  <a:cubicBezTo>
                    <a:pt x="1902" y="2238"/>
                    <a:pt x="1902" y="2272"/>
                    <a:pt x="1935" y="2305"/>
                  </a:cubicBezTo>
                  <a:cubicBezTo>
                    <a:pt x="1868" y="2339"/>
                    <a:pt x="1835" y="2339"/>
                    <a:pt x="1802" y="2339"/>
                  </a:cubicBezTo>
                  <a:cubicBezTo>
                    <a:pt x="1802" y="2339"/>
                    <a:pt x="1802" y="2305"/>
                    <a:pt x="1802" y="2272"/>
                  </a:cubicBezTo>
                  <a:cubicBezTo>
                    <a:pt x="1802" y="2238"/>
                    <a:pt x="1835" y="2238"/>
                    <a:pt x="1868" y="2238"/>
                  </a:cubicBezTo>
                  <a:close/>
                  <a:moveTo>
                    <a:pt x="1535" y="2939"/>
                  </a:moveTo>
                  <a:cubicBezTo>
                    <a:pt x="1535" y="2972"/>
                    <a:pt x="1568" y="3006"/>
                    <a:pt x="1568" y="3039"/>
                  </a:cubicBezTo>
                  <a:cubicBezTo>
                    <a:pt x="1535" y="3039"/>
                    <a:pt x="1535" y="3039"/>
                    <a:pt x="1535" y="3072"/>
                  </a:cubicBezTo>
                  <a:cubicBezTo>
                    <a:pt x="1501" y="3039"/>
                    <a:pt x="1501" y="3006"/>
                    <a:pt x="1501" y="2972"/>
                  </a:cubicBezTo>
                  <a:cubicBezTo>
                    <a:pt x="1501" y="2972"/>
                    <a:pt x="1535" y="2972"/>
                    <a:pt x="1535" y="2939"/>
                  </a:cubicBezTo>
                  <a:close/>
                  <a:moveTo>
                    <a:pt x="1885" y="0"/>
                  </a:moveTo>
                  <a:cubicBezTo>
                    <a:pt x="1869" y="0"/>
                    <a:pt x="1852" y="1"/>
                    <a:pt x="1835" y="4"/>
                  </a:cubicBezTo>
                  <a:cubicBezTo>
                    <a:pt x="1601" y="4"/>
                    <a:pt x="1501" y="204"/>
                    <a:pt x="1468" y="437"/>
                  </a:cubicBezTo>
                  <a:cubicBezTo>
                    <a:pt x="1468" y="471"/>
                    <a:pt x="1501" y="537"/>
                    <a:pt x="1501" y="571"/>
                  </a:cubicBezTo>
                  <a:cubicBezTo>
                    <a:pt x="1535" y="604"/>
                    <a:pt x="1568" y="604"/>
                    <a:pt x="1635" y="637"/>
                  </a:cubicBezTo>
                  <a:cubicBezTo>
                    <a:pt x="1568" y="637"/>
                    <a:pt x="1535" y="671"/>
                    <a:pt x="1468" y="671"/>
                  </a:cubicBezTo>
                  <a:cubicBezTo>
                    <a:pt x="1468" y="704"/>
                    <a:pt x="1435" y="737"/>
                    <a:pt x="1435" y="737"/>
                  </a:cubicBezTo>
                  <a:cubicBezTo>
                    <a:pt x="1234" y="1705"/>
                    <a:pt x="834" y="2539"/>
                    <a:pt x="34" y="3139"/>
                  </a:cubicBezTo>
                  <a:cubicBezTo>
                    <a:pt x="0" y="3139"/>
                    <a:pt x="0" y="3172"/>
                    <a:pt x="0" y="3206"/>
                  </a:cubicBezTo>
                  <a:cubicBezTo>
                    <a:pt x="0" y="3573"/>
                    <a:pt x="200" y="3673"/>
                    <a:pt x="501" y="3740"/>
                  </a:cubicBezTo>
                  <a:cubicBezTo>
                    <a:pt x="667" y="3773"/>
                    <a:pt x="834" y="3873"/>
                    <a:pt x="1001" y="3973"/>
                  </a:cubicBezTo>
                  <a:cubicBezTo>
                    <a:pt x="1435" y="4173"/>
                    <a:pt x="1468" y="4607"/>
                    <a:pt x="1635" y="4974"/>
                  </a:cubicBezTo>
                  <a:cubicBezTo>
                    <a:pt x="1768" y="5274"/>
                    <a:pt x="1935" y="5541"/>
                    <a:pt x="2235" y="5674"/>
                  </a:cubicBezTo>
                  <a:cubicBezTo>
                    <a:pt x="2669" y="5574"/>
                    <a:pt x="2702" y="5241"/>
                    <a:pt x="2736" y="4874"/>
                  </a:cubicBezTo>
                  <a:cubicBezTo>
                    <a:pt x="2802" y="4273"/>
                    <a:pt x="2936" y="3706"/>
                    <a:pt x="3503" y="3306"/>
                  </a:cubicBezTo>
                  <a:cubicBezTo>
                    <a:pt x="4070" y="2906"/>
                    <a:pt x="4003" y="2472"/>
                    <a:pt x="3436" y="2072"/>
                  </a:cubicBezTo>
                  <a:cubicBezTo>
                    <a:pt x="3169" y="1905"/>
                    <a:pt x="2936" y="1705"/>
                    <a:pt x="2736" y="1505"/>
                  </a:cubicBezTo>
                  <a:cubicBezTo>
                    <a:pt x="2435" y="1204"/>
                    <a:pt x="2235" y="871"/>
                    <a:pt x="2235" y="404"/>
                  </a:cubicBezTo>
                  <a:cubicBezTo>
                    <a:pt x="2235" y="217"/>
                    <a:pt x="2119" y="0"/>
                    <a:pt x="188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27"/>
            <p:cNvSpPr/>
            <p:nvPr/>
          </p:nvSpPr>
          <p:spPr>
            <a:xfrm>
              <a:off x="-898300" y="1733900"/>
              <a:ext cx="81750" cy="139275"/>
            </a:xfrm>
            <a:custGeom>
              <a:avLst/>
              <a:gdLst/>
              <a:ahLst/>
              <a:cxnLst/>
              <a:rect l="l" t="t" r="r" b="b"/>
              <a:pathLst>
                <a:path w="3270" h="5571" extrusionOk="0">
                  <a:moveTo>
                    <a:pt x="2235" y="2068"/>
                  </a:moveTo>
                  <a:cubicBezTo>
                    <a:pt x="2202" y="2168"/>
                    <a:pt x="2202" y="2235"/>
                    <a:pt x="2202" y="2302"/>
                  </a:cubicBezTo>
                  <a:lnTo>
                    <a:pt x="2135" y="2302"/>
                  </a:lnTo>
                  <a:lnTo>
                    <a:pt x="2135" y="2068"/>
                  </a:lnTo>
                  <a:close/>
                  <a:moveTo>
                    <a:pt x="1468" y="2035"/>
                  </a:moveTo>
                  <a:cubicBezTo>
                    <a:pt x="1568" y="2168"/>
                    <a:pt x="1635" y="2268"/>
                    <a:pt x="1735" y="2402"/>
                  </a:cubicBezTo>
                  <a:cubicBezTo>
                    <a:pt x="1710" y="2404"/>
                    <a:pt x="1688" y="2405"/>
                    <a:pt x="1667" y="2405"/>
                  </a:cubicBezTo>
                  <a:cubicBezTo>
                    <a:pt x="1411" y="2405"/>
                    <a:pt x="1468" y="2220"/>
                    <a:pt x="1468" y="2035"/>
                  </a:cubicBezTo>
                  <a:close/>
                  <a:moveTo>
                    <a:pt x="2069" y="2802"/>
                  </a:moveTo>
                  <a:cubicBezTo>
                    <a:pt x="2102" y="2835"/>
                    <a:pt x="2135" y="2869"/>
                    <a:pt x="2169" y="2869"/>
                  </a:cubicBezTo>
                  <a:cubicBezTo>
                    <a:pt x="2169" y="2902"/>
                    <a:pt x="2135" y="2935"/>
                    <a:pt x="2135" y="2935"/>
                  </a:cubicBezTo>
                  <a:cubicBezTo>
                    <a:pt x="2102" y="2935"/>
                    <a:pt x="2069" y="2902"/>
                    <a:pt x="2069" y="2902"/>
                  </a:cubicBezTo>
                  <a:cubicBezTo>
                    <a:pt x="2035" y="2869"/>
                    <a:pt x="2069" y="2835"/>
                    <a:pt x="2069" y="2802"/>
                  </a:cubicBezTo>
                  <a:close/>
                  <a:moveTo>
                    <a:pt x="1468" y="4236"/>
                  </a:moveTo>
                  <a:cubicBezTo>
                    <a:pt x="1468" y="4236"/>
                    <a:pt x="1502" y="4236"/>
                    <a:pt x="1502" y="4270"/>
                  </a:cubicBezTo>
                  <a:lnTo>
                    <a:pt x="1435" y="4270"/>
                  </a:lnTo>
                  <a:cubicBezTo>
                    <a:pt x="1435" y="4270"/>
                    <a:pt x="1402" y="4270"/>
                    <a:pt x="1402" y="4236"/>
                  </a:cubicBezTo>
                  <a:close/>
                  <a:moveTo>
                    <a:pt x="1535" y="0"/>
                  </a:moveTo>
                  <a:cubicBezTo>
                    <a:pt x="1435" y="33"/>
                    <a:pt x="1335" y="100"/>
                    <a:pt x="1301" y="200"/>
                  </a:cubicBezTo>
                  <a:cubicBezTo>
                    <a:pt x="1235" y="367"/>
                    <a:pt x="1201" y="567"/>
                    <a:pt x="1168" y="767"/>
                  </a:cubicBezTo>
                  <a:cubicBezTo>
                    <a:pt x="1101" y="1134"/>
                    <a:pt x="1035" y="1501"/>
                    <a:pt x="935" y="1868"/>
                  </a:cubicBezTo>
                  <a:cubicBezTo>
                    <a:pt x="768" y="2335"/>
                    <a:pt x="401" y="2635"/>
                    <a:pt x="34" y="2902"/>
                  </a:cubicBezTo>
                  <a:cubicBezTo>
                    <a:pt x="1" y="3269"/>
                    <a:pt x="134" y="3536"/>
                    <a:pt x="434" y="3636"/>
                  </a:cubicBezTo>
                  <a:cubicBezTo>
                    <a:pt x="801" y="3736"/>
                    <a:pt x="935" y="4003"/>
                    <a:pt x="1035" y="4303"/>
                  </a:cubicBezTo>
                  <a:cubicBezTo>
                    <a:pt x="1168" y="4603"/>
                    <a:pt x="1268" y="4870"/>
                    <a:pt x="1368" y="5170"/>
                  </a:cubicBezTo>
                  <a:cubicBezTo>
                    <a:pt x="1435" y="5304"/>
                    <a:pt x="1502" y="5437"/>
                    <a:pt x="1568" y="5571"/>
                  </a:cubicBezTo>
                  <a:cubicBezTo>
                    <a:pt x="2035" y="5404"/>
                    <a:pt x="2069" y="5371"/>
                    <a:pt x="2102" y="4970"/>
                  </a:cubicBezTo>
                  <a:cubicBezTo>
                    <a:pt x="2135" y="4437"/>
                    <a:pt x="2269" y="3936"/>
                    <a:pt x="2669" y="3536"/>
                  </a:cubicBezTo>
                  <a:cubicBezTo>
                    <a:pt x="2803" y="3369"/>
                    <a:pt x="2936" y="3169"/>
                    <a:pt x="3069" y="3002"/>
                  </a:cubicBezTo>
                  <a:cubicBezTo>
                    <a:pt x="3270" y="2802"/>
                    <a:pt x="3203" y="2602"/>
                    <a:pt x="3036" y="2402"/>
                  </a:cubicBezTo>
                  <a:cubicBezTo>
                    <a:pt x="2903" y="2302"/>
                    <a:pt x="2803" y="2235"/>
                    <a:pt x="2669" y="2168"/>
                  </a:cubicBezTo>
                  <a:cubicBezTo>
                    <a:pt x="2402" y="2001"/>
                    <a:pt x="2235" y="1801"/>
                    <a:pt x="2135" y="1501"/>
                  </a:cubicBezTo>
                  <a:cubicBezTo>
                    <a:pt x="2069" y="1234"/>
                    <a:pt x="2002" y="934"/>
                    <a:pt x="1935" y="634"/>
                  </a:cubicBezTo>
                  <a:cubicBezTo>
                    <a:pt x="1902" y="467"/>
                    <a:pt x="1869" y="300"/>
                    <a:pt x="1802" y="167"/>
                  </a:cubicBezTo>
                  <a:cubicBezTo>
                    <a:pt x="1768" y="100"/>
                    <a:pt x="1635" y="0"/>
                    <a:pt x="153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2" name="Google Shape;582;p27"/>
            <p:cNvSpPr/>
            <p:nvPr/>
          </p:nvSpPr>
          <p:spPr>
            <a:xfrm>
              <a:off x="-909975" y="2074125"/>
              <a:ext cx="84250" cy="107750"/>
            </a:xfrm>
            <a:custGeom>
              <a:avLst/>
              <a:gdLst/>
              <a:ahLst/>
              <a:cxnLst/>
              <a:rect l="l" t="t" r="r" b="b"/>
              <a:pathLst>
                <a:path w="3370" h="4310" extrusionOk="0">
                  <a:moveTo>
                    <a:pt x="1568" y="2870"/>
                  </a:moveTo>
                  <a:lnTo>
                    <a:pt x="1835" y="3003"/>
                  </a:lnTo>
                  <a:cubicBezTo>
                    <a:pt x="1802" y="3036"/>
                    <a:pt x="1768" y="3070"/>
                    <a:pt x="1735" y="3103"/>
                  </a:cubicBezTo>
                  <a:cubicBezTo>
                    <a:pt x="1635" y="3070"/>
                    <a:pt x="1568" y="3036"/>
                    <a:pt x="1468" y="2970"/>
                  </a:cubicBezTo>
                  <a:cubicBezTo>
                    <a:pt x="1502" y="2936"/>
                    <a:pt x="1535" y="2903"/>
                    <a:pt x="1568" y="2870"/>
                  </a:cubicBezTo>
                  <a:close/>
                  <a:moveTo>
                    <a:pt x="1602" y="1"/>
                  </a:moveTo>
                  <a:cubicBezTo>
                    <a:pt x="1535" y="1"/>
                    <a:pt x="1502" y="1"/>
                    <a:pt x="1468" y="34"/>
                  </a:cubicBezTo>
                  <a:cubicBezTo>
                    <a:pt x="1435" y="201"/>
                    <a:pt x="1368" y="334"/>
                    <a:pt x="1335" y="501"/>
                  </a:cubicBezTo>
                  <a:cubicBezTo>
                    <a:pt x="1201" y="1235"/>
                    <a:pt x="935" y="1835"/>
                    <a:pt x="334" y="2269"/>
                  </a:cubicBezTo>
                  <a:cubicBezTo>
                    <a:pt x="1" y="2503"/>
                    <a:pt x="34" y="2870"/>
                    <a:pt x="401" y="3003"/>
                  </a:cubicBezTo>
                  <a:cubicBezTo>
                    <a:pt x="768" y="3170"/>
                    <a:pt x="1135" y="3337"/>
                    <a:pt x="1502" y="3503"/>
                  </a:cubicBezTo>
                  <a:cubicBezTo>
                    <a:pt x="1468" y="3537"/>
                    <a:pt x="1468" y="3537"/>
                    <a:pt x="1435" y="3570"/>
                  </a:cubicBezTo>
                  <a:cubicBezTo>
                    <a:pt x="1502" y="3770"/>
                    <a:pt x="1535" y="3970"/>
                    <a:pt x="1635" y="4137"/>
                  </a:cubicBezTo>
                  <a:cubicBezTo>
                    <a:pt x="1665" y="4197"/>
                    <a:pt x="1774" y="4309"/>
                    <a:pt x="1868" y="4309"/>
                  </a:cubicBezTo>
                  <a:cubicBezTo>
                    <a:pt x="1880" y="4309"/>
                    <a:pt x="1891" y="4307"/>
                    <a:pt x="1902" y="4304"/>
                  </a:cubicBezTo>
                  <a:cubicBezTo>
                    <a:pt x="2002" y="4304"/>
                    <a:pt x="2069" y="4170"/>
                    <a:pt x="2102" y="4070"/>
                  </a:cubicBezTo>
                  <a:cubicBezTo>
                    <a:pt x="2235" y="3703"/>
                    <a:pt x="2336" y="3303"/>
                    <a:pt x="2502" y="2970"/>
                  </a:cubicBezTo>
                  <a:cubicBezTo>
                    <a:pt x="2602" y="2769"/>
                    <a:pt x="2836" y="2569"/>
                    <a:pt x="3036" y="2403"/>
                  </a:cubicBezTo>
                  <a:cubicBezTo>
                    <a:pt x="3270" y="2269"/>
                    <a:pt x="3370" y="2136"/>
                    <a:pt x="3303" y="1869"/>
                  </a:cubicBezTo>
                  <a:cubicBezTo>
                    <a:pt x="2936" y="1802"/>
                    <a:pt x="2636" y="1669"/>
                    <a:pt x="2369" y="1368"/>
                  </a:cubicBezTo>
                  <a:cubicBezTo>
                    <a:pt x="2102" y="1068"/>
                    <a:pt x="1935" y="701"/>
                    <a:pt x="1835" y="301"/>
                  </a:cubicBezTo>
                  <a:cubicBezTo>
                    <a:pt x="1802" y="201"/>
                    <a:pt x="1668" y="101"/>
                    <a:pt x="1602"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3" name="Google Shape;583;p27"/>
            <p:cNvSpPr/>
            <p:nvPr/>
          </p:nvSpPr>
          <p:spPr>
            <a:xfrm>
              <a:off x="-773200" y="2232450"/>
              <a:ext cx="72575" cy="86875"/>
            </a:xfrm>
            <a:custGeom>
              <a:avLst/>
              <a:gdLst/>
              <a:ahLst/>
              <a:cxnLst/>
              <a:rect l="l" t="t" r="r" b="b"/>
              <a:pathLst>
                <a:path w="2903" h="3475" extrusionOk="0">
                  <a:moveTo>
                    <a:pt x="1501" y="2107"/>
                  </a:moveTo>
                  <a:cubicBezTo>
                    <a:pt x="1501" y="2141"/>
                    <a:pt x="1535" y="2141"/>
                    <a:pt x="1535" y="2174"/>
                  </a:cubicBezTo>
                  <a:cubicBezTo>
                    <a:pt x="1535" y="2174"/>
                    <a:pt x="1501" y="2207"/>
                    <a:pt x="1501" y="2207"/>
                  </a:cubicBezTo>
                  <a:cubicBezTo>
                    <a:pt x="1501" y="2174"/>
                    <a:pt x="1468" y="2174"/>
                    <a:pt x="1468" y="2141"/>
                  </a:cubicBezTo>
                  <a:cubicBezTo>
                    <a:pt x="1468" y="2141"/>
                    <a:pt x="1501" y="2107"/>
                    <a:pt x="1501" y="2107"/>
                  </a:cubicBezTo>
                  <a:close/>
                  <a:moveTo>
                    <a:pt x="1358" y="0"/>
                  </a:moveTo>
                  <a:cubicBezTo>
                    <a:pt x="1349" y="0"/>
                    <a:pt x="1342" y="2"/>
                    <a:pt x="1334" y="6"/>
                  </a:cubicBezTo>
                  <a:cubicBezTo>
                    <a:pt x="1234" y="39"/>
                    <a:pt x="1134" y="106"/>
                    <a:pt x="1068" y="206"/>
                  </a:cubicBezTo>
                  <a:cubicBezTo>
                    <a:pt x="1001" y="406"/>
                    <a:pt x="1001" y="639"/>
                    <a:pt x="901" y="806"/>
                  </a:cubicBezTo>
                  <a:cubicBezTo>
                    <a:pt x="634" y="1106"/>
                    <a:pt x="334" y="1407"/>
                    <a:pt x="0" y="1740"/>
                  </a:cubicBezTo>
                  <a:cubicBezTo>
                    <a:pt x="0" y="1874"/>
                    <a:pt x="167" y="1907"/>
                    <a:pt x="334" y="1974"/>
                  </a:cubicBezTo>
                  <a:cubicBezTo>
                    <a:pt x="801" y="2107"/>
                    <a:pt x="1134" y="2407"/>
                    <a:pt x="1201" y="2908"/>
                  </a:cubicBezTo>
                  <a:cubicBezTo>
                    <a:pt x="1234" y="3075"/>
                    <a:pt x="1301" y="3241"/>
                    <a:pt x="1401" y="3475"/>
                  </a:cubicBezTo>
                  <a:cubicBezTo>
                    <a:pt x="1768" y="3241"/>
                    <a:pt x="1701" y="2941"/>
                    <a:pt x="1768" y="2708"/>
                  </a:cubicBezTo>
                  <a:cubicBezTo>
                    <a:pt x="1868" y="2241"/>
                    <a:pt x="2068" y="1874"/>
                    <a:pt x="2602" y="1774"/>
                  </a:cubicBezTo>
                  <a:cubicBezTo>
                    <a:pt x="2702" y="1740"/>
                    <a:pt x="2802" y="1607"/>
                    <a:pt x="2902" y="1507"/>
                  </a:cubicBezTo>
                  <a:cubicBezTo>
                    <a:pt x="2802" y="1407"/>
                    <a:pt x="2702" y="1273"/>
                    <a:pt x="2602" y="1240"/>
                  </a:cubicBezTo>
                  <a:cubicBezTo>
                    <a:pt x="2035" y="1106"/>
                    <a:pt x="1701" y="773"/>
                    <a:pt x="1535" y="206"/>
                  </a:cubicBezTo>
                  <a:cubicBezTo>
                    <a:pt x="1535" y="116"/>
                    <a:pt x="1428" y="0"/>
                    <a:pt x="1358"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4" name="Google Shape;584;p27"/>
            <p:cNvSpPr/>
            <p:nvPr/>
          </p:nvSpPr>
          <p:spPr>
            <a:xfrm>
              <a:off x="-778225" y="1894000"/>
              <a:ext cx="4200" cy="2525"/>
            </a:xfrm>
            <a:custGeom>
              <a:avLst/>
              <a:gdLst/>
              <a:ahLst/>
              <a:cxnLst/>
              <a:rect l="l" t="t" r="r" b="b"/>
              <a:pathLst>
                <a:path w="168" h="101" extrusionOk="0">
                  <a:moveTo>
                    <a:pt x="34" y="1"/>
                  </a:moveTo>
                  <a:cubicBezTo>
                    <a:pt x="34" y="34"/>
                    <a:pt x="1" y="67"/>
                    <a:pt x="1" y="101"/>
                  </a:cubicBezTo>
                  <a:cubicBezTo>
                    <a:pt x="68" y="101"/>
                    <a:pt x="101" y="67"/>
                    <a:pt x="168" y="67"/>
                  </a:cubicBezTo>
                  <a:cubicBezTo>
                    <a:pt x="101" y="34"/>
                    <a:pt x="68" y="34"/>
                    <a:pt x="34" y="1"/>
                  </a:cubicBezTo>
                  <a:close/>
                </a:path>
              </a:pathLst>
            </a:custGeom>
            <a:solidFill>
              <a:srgbClr val="F9FA5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5" name="Google Shape;585;p27"/>
            <p:cNvSpPr/>
            <p:nvPr/>
          </p:nvSpPr>
          <p:spPr>
            <a:xfrm>
              <a:off x="-769875" y="1935700"/>
              <a:ext cx="3350" cy="2525"/>
            </a:xfrm>
            <a:custGeom>
              <a:avLst/>
              <a:gdLst/>
              <a:ahLst/>
              <a:cxnLst/>
              <a:rect l="l" t="t" r="r" b="b"/>
              <a:pathLst>
                <a:path w="134" h="101" extrusionOk="0">
                  <a:moveTo>
                    <a:pt x="67" y="0"/>
                  </a:moveTo>
                  <a:cubicBezTo>
                    <a:pt x="34" y="0"/>
                    <a:pt x="1" y="0"/>
                    <a:pt x="1" y="34"/>
                  </a:cubicBezTo>
                  <a:cubicBezTo>
                    <a:pt x="1" y="67"/>
                    <a:pt x="1" y="101"/>
                    <a:pt x="1" y="101"/>
                  </a:cubicBezTo>
                  <a:cubicBezTo>
                    <a:pt x="34" y="101"/>
                    <a:pt x="67" y="101"/>
                    <a:pt x="134" y="67"/>
                  </a:cubicBezTo>
                  <a:cubicBezTo>
                    <a:pt x="101" y="34"/>
                    <a:pt x="101" y="0"/>
                    <a:pt x="67" y="0"/>
                  </a:cubicBezTo>
                  <a:close/>
                </a:path>
              </a:pathLst>
            </a:custGeom>
            <a:solidFill>
              <a:srgbClr val="FAFB5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6" name="Google Shape;586;p27"/>
            <p:cNvSpPr/>
            <p:nvPr/>
          </p:nvSpPr>
          <p:spPr>
            <a:xfrm>
              <a:off x="-777375" y="1953200"/>
              <a:ext cx="1700" cy="3375"/>
            </a:xfrm>
            <a:custGeom>
              <a:avLst/>
              <a:gdLst/>
              <a:ahLst/>
              <a:cxnLst/>
              <a:rect l="l" t="t" r="r" b="b"/>
              <a:pathLst>
                <a:path w="68" h="135" extrusionOk="0">
                  <a:moveTo>
                    <a:pt x="34" y="1"/>
                  </a:moveTo>
                  <a:cubicBezTo>
                    <a:pt x="34" y="34"/>
                    <a:pt x="0" y="34"/>
                    <a:pt x="0" y="34"/>
                  </a:cubicBezTo>
                  <a:cubicBezTo>
                    <a:pt x="0" y="68"/>
                    <a:pt x="0" y="101"/>
                    <a:pt x="34" y="134"/>
                  </a:cubicBezTo>
                  <a:lnTo>
                    <a:pt x="67" y="101"/>
                  </a:lnTo>
                  <a:cubicBezTo>
                    <a:pt x="67" y="68"/>
                    <a:pt x="34" y="34"/>
                    <a:pt x="34" y="1"/>
                  </a:cubicBezTo>
                  <a:close/>
                </a:path>
              </a:pathLst>
            </a:custGeom>
            <a:solidFill>
              <a:srgbClr val="FCFDA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7" name="Google Shape;587;p27"/>
            <p:cNvSpPr/>
            <p:nvPr/>
          </p:nvSpPr>
          <p:spPr>
            <a:xfrm>
              <a:off x="-863025" y="1784750"/>
              <a:ext cx="8125" cy="9300"/>
            </a:xfrm>
            <a:custGeom>
              <a:avLst/>
              <a:gdLst/>
              <a:ahLst/>
              <a:cxnLst/>
              <a:rect l="l" t="t" r="r" b="b"/>
              <a:pathLst>
                <a:path w="325" h="372" extrusionOk="0">
                  <a:moveTo>
                    <a:pt x="57" y="1"/>
                  </a:moveTo>
                  <a:cubicBezTo>
                    <a:pt x="57" y="186"/>
                    <a:pt x="0" y="371"/>
                    <a:pt x="256" y="371"/>
                  </a:cubicBezTo>
                  <a:cubicBezTo>
                    <a:pt x="277" y="371"/>
                    <a:pt x="299" y="370"/>
                    <a:pt x="324" y="368"/>
                  </a:cubicBezTo>
                  <a:cubicBezTo>
                    <a:pt x="224" y="234"/>
                    <a:pt x="157" y="134"/>
                    <a:pt x="57" y="1"/>
                  </a:cubicBezTo>
                  <a:close/>
                </a:path>
              </a:pathLst>
            </a:custGeom>
            <a:solidFill>
              <a:srgbClr val="F1494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8" name="Google Shape;588;p27"/>
            <p:cNvSpPr/>
            <p:nvPr/>
          </p:nvSpPr>
          <p:spPr>
            <a:xfrm>
              <a:off x="-844925" y="1785600"/>
              <a:ext cx="2525" cy="5850"/>
            </a:xfrm>
            <a:custGeom>
              <a:avLst/>
              <a:gdLst/>
              <a:ahLst/>
              <a:cxnLst/>
              <a:rect l="l" t="t" r="r" b="b"/>
              <a:pathLst>
                <a:path w="101" h="234" extrusionOk="0">
                  <a:moveTo>
                    <a:pt x="0" y="0"/>
                  </a:moveTo>
                  <a:lnTo>
                    <a:pt x="0" y="234"/>
                  </a:lnTo>
                  <a:lnTo>
                    <a:pt x="67" y="234"/>
                  </a:lnTo>
                  <a:cubicBezTo>
                    <a:pt x="67" y="167"/>
                    <a:pt x="67" y="100"/>
                    <a:pt x="100" y="0"/>
                  </a:cubicBezTo>
                  <a:close/>
                </a:path>
              </a:pathLst>
            </a:custGeom>
            <a:solidFill>
              <a:srgbClr val="EE19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9" name="Google Shape;589;p27"/>
            <p:cNvSpPr/>
            <p:nvPr/>
          </p:nvSpPr>
          <p:spPr>
            <a:xfrm>
              <a:off x="-847425" y="1803950"/>
              <a:ext cx="3350" cy="3350"/>
            </a:xfrm>
            <a:custGeom>
              <a:avLst/>
              <a:gdLst/>
              <a:ahLst/>
              <a:cxnLst/>
              <a:rect l="l" t="t" r="r" b="b"/>
              <a:pathLst>
                <a:path w="134" h="134" extrusionOk="0">
                  <a:moveTo>
                    <a:pt x="34" y="0"/>
                  </a:moveTo>
                  <a:cubicBezTo>
                    <a:pt x="34" y="33"/>
                    <a:pt x="0" y="67"/>
                    <a:pt x="34" y="100"/>
                  </a:cubicBezTo>
                  <a:cubicBezTo>
                    <a:pt x="34" y="100"/>
                    <a:pt x="67" y="133"/>
                    <a:pt x="100" y="133"/>
                  </a:cubicBezTo>
                  <a:cubicBezTo>
                    <a:pt x="100" y="133"/>
                    <a:pt x="134" y="100"/>
                    <a:pt x="134" y="67"/>
                  </a:cubicBezTo>
                  <a:cubicBezTo>
                    <a:pt x="100" y="67"/>
                    <a:pt x="67" y="33"/>
                    <a:pt x="34" y="0"/>
                  </a:cubicBezTo>
                  <a:close/>
                </a:path>
              </a:pathLst>
            </a:custGeom>
            <a:solidFill>
              <a:srgbClr val="ED181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0" name="Google Shape;590;p27"/>
            <p:cNvSpPr/>
            <p:nvPr/>
          </p:nvSpPr>
          <p:spPr>
            <a:xfrm>
              <a:off x="-863275" y="1839800"/>
              <a:ext cx="2525" cy="850"/>
            </a:xfrm>
            <a:custGeom>
              <a:avLst/>
              <a:gdLst/>
              <a:ahLst/>
              <a:cxnLst/>
              <a:rect l="l" t="t" r="r" b="b"/>
              <a:pathLst>
                <a:path w="101" h="34" extrusionOk="0">
                  <a:moveTo>
                    <a:pt x="1" y="0"/>
                  </a:moveTo>
                  <a:cubicBezTo>
                    <a:pt x="1" y="34"/>
                    <a:pt x="34" y="34"/>
                    <a:pt x="34" y="34"/>
                  </a:cubicBezTo>
                  <a:lnTo>
                    <a:pt x="101" y="34"/>
                  </a:lnTo>
                  <a:cubicBezTo>
                    <a:pt x="101" y="0"/>
                    <a:pt x="67" y="0"/>
                    <a:pt x="67" y="0"/>
                  </a:cubicBezTo>
                  <a:close/>
                </a:path>
              </a:pathLst>
            </a:custGeom>
            <a:solidFill>
              <a:srgbClr val="EF222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1" name="Google Shape;591;p27"/>
            <p:cNvSpPr/>
            <p:nvPr/>
          </p:nvSpPr>
          <p:spPr>
            <a:xfrm>
              <a:off x="-873275" y="2145850"/>
              <a:ext cx="9200" cy="5850"/>
            </a:xfrm>
            <a:custGeom>
              <a:avLst/>
              <a:gdLst/>
              <a:ahLst/>
              <a:cxnLst/>
              <a:rect l="l" t="t" r="r" b="b"/>
              <a:pathLst>
                <a:path w="368" h="234" extrusionOk="0">
                  <a:moveTo>
                    <a:pt x="100" y="1"/>
                  </a:moveTo>
                  <a:cubicBezTo>
                    <a:pt x="67" y="34"/>
                    <a:pt x="34" y="67"/>
                    <a:pt x="0" y="101"/>
                  </a:cubicBezTo>
                  <a:cubicBezTo>
                    <a:pt x="100" y="167"/>
                    <a:pt x="167" y="201"/>
                    <a:pt x="267" y="234"/>
                  </a:cubicBezTo>
                  <a:cubicBezTo>
                    <a:pt x="300" y="201"/>
                    <a:pt x="334" y="167"/>
                    <a:pt x="367" y="134"/>
                  </a:cubicBezTo>
                  <a:lnTo>
                    <a:pt x="100" y="1"/>
                  </a:lnTo>
                  <a:close/>
                </a:path>
              </a:pathLst>
            </a:custGeom>
            <a:solidFill>
              <a:srgbClr val="211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2" name="Google Shape;592;p27"/>
            <p:cNvSpPr/>
            <p:nvPr/>
          </p:nvSpPr>
          <p:spPr>
            <a:xfrm>
              <a:off x="-866600" y="2149175"/>
              <a:ext cx="2525" cy="2525"/>
            </a:xfrm>
            <a:custGeom>
              <a:avLst/>
              <a:gdLst/>
              <a:ahLst/>
              <a:cxnLst/>
              <a:rect l="l" t="t" r="r" b="b"/>
              <a:pathLst>
                <a:path w="101" h="101" extrusionOk="0">
                  <a:moveTo>
                    <a:pt x="0" y="101"/>
                  </a:moveTo>
                  <a:cubicBezTo>
                    <a:pt x="33" y="68"/>
                    <a:pt x="67" y="34"/>
                    <a:pt x="100" y="1"/>
                  </a:cubicBezTo>
                  <a:cubicBezTo>
                    <a:pt x="67" y="34"/>
                    <a:pt x="33" y="68"/>
                    <a:pt x="0" y="101"/>
                  </a:cubicBezTo>
                  <a:close/>
                </a:path>
              </a:pathLst>
            </a:custGeom>
            <a:solidFill>
              <a:srgbClr val="544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3" name="Google Shape;593;p27"/>
            <p:cNvSpPr/>
            <p:nvPr/>
          </p:nvSpPr>
          <p:spPr>
            <a:xfrm>
              <a:off x="-736525" y="2285125"/>
              <a:ext cx="1700" cy="2525"/>
            </a:xfrm>
            <a:custGeom>
              <a:avLst/>
              <a:gdLst/>
              <a:ahLst/>
              <a:cxnLst/>
              <a:rect l="l" t="t" r="r" b="b"/>
              <a:pathLst>
                <a:path w="68" h="101" extrusionOk="0">
                  <a:moveTo>
                    <a:pt x="34" y="0"/>
                  </a:moveTo>
                  <a:cubicBezTo>
                    <a:pt x="34" y="0"/>
                    <a:pt x="1" y="34"/>
                    <a:pt x="1" y="34"/>
                  </a:cubicBezTo>
                  <a:cubicBezTo>
                    <a:pt x="1" y="67"/>
                    <a:pt x="34" y="67"/>
                    <a:pt x="34" y="100"/>
                  </a:cubicBezTo>
                  <a:cubicBezTo>
                    <a:pt x="34" y="100"/>
                    <a:pt x="68" y="67"/>
                    <a:pt x="68" y="67"/>
                  </a:cubicBezTo>
                  <a:cubicBezTo>
                    <a:pt x="68" y="34"/>
                    <a:pt x="34" y="34"/>
                    <a:pt x="34" y="0"/>
                  </a:cubicBezTo>
                  <a:close/>
                </a:path>
              </a:pathLst>
            </a:custGeom>
            <a:solidFill>
              <a:srgbClr val="389B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94" name="Google Shape;594;p27"/>
          <p:cNvGrpSpPr/>
          <p:nvPr/>
        </p:nvGrpSpPr>
        <p:grpSpPr>
          <a:xfrm>
            <a:off x="8424000" y="2571738"/>
            <a:ext cx="255200" cy="365325"/>
            <a:chOff x="-2425225" y="2045875"/>
            <a:chExt cx="255200" cy="365325"/>
          </a:xfrm>
        </p:grpSpPr>
        <p:sp>
          <p:nvSpPr>
            <p:cNvPr id="595" name="Google Shape;595;p27"/>
            <p:cNvSpPr/>
            <p:nvPr/>
          </p:nvSpPr>
          <p:spPr>
            <a:xfrm>
              <a:off x="-2425225" y="2166700"/>
              <a:ext cx="17550" cy="14200"/>
            </a:xfrm>
            <a:custGeom>
              <a:avLst/>
              <a:gdLst/>
              <a:ahLst/>
              <a:cxnLst/>
              <a:rect l="l" t="t" r="r" b="b"/>
              <a:pathLst>
                <a:path w="702" h="568" extrusionOk="0">
                  <a:moveTo>
                    <a:pt x="701" y="0"/>
                  </a:moveTo>
                  <a:lnTo>
                    <a:pt x="1" y="267"/>
                  </a:lnTo>
                  <a:lnTo>
                    <a:pt x="1" y="568"/>
                  </a:lnTo>
                  <a:cubicBezTo>
                    <a:pt x="34" y="568"/>
                    <a:pt x="67" y="568"/>
                    <a:pt x="101" y="534"/>
                  </a:cubicBezTo>
                  <a:cubicBezTo>
                    <a:pt x="167" y="434"/>
                    <a:pt x="234" y="334"/>
                    <a:pt x="334" y="234"/>
                  </a:cubicBezTo>
                  <a:cubicBezTo>
                    <a:pt x="434" y="134"/>
                    <a:pt x="568" y="67"/>
                    <a:pt x="701" y="0"/>
                  </a:cubicBezTo>
                  <a:close/>
                </a:path>
              </a:pathLst>
            </a:custGeom>
            <a:solidFill>
              <a:srgbClr val="F3F9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6" name="Google Shape;596;p27"/>
            <p:cNvSpPr/>
            <p:nvPr/>
          </p:nvSpPr>
          <p:spPr>
            <a:xfrm>
              <a:off x="-2285125" y="2045875"/>
              <a:ext cx="115100" cy="142525"/>
            </a:xfrm>
            <a:custGeom>
              <a:avLst/>
              <a:gdLst/>
              <a:ahLst/>
              <a:cxnLst/>
              <a:rect l="l" t="t" r="r" b="b"/>
              <a:pathLst>
                <a:path w="4604" h="5701" extrusionOk="0">
                  <a:moveTo>
                    <a:pt x="3670" y="2732"/>
                  </a:moveTo>
                  <a:cubicBezTo>
                    <a:pt x="3670" y="2765"/>
                    <a:pt x="3703" y="2799"/>
                    <a:pt x="3703" y="2832"/>
                  </a:cubicBezTo>
                  <a:cubicBezTo>
                    <a:pt x="3670" y="2832"/>
                    <a:pt x="3637" y="2832"/>
                    <a:pt x="3603" y="2865"/>
                  </a:cubicBezTo>
                  <a:cubicBezTo>
                    <a:pt x="3603" y="2832"/>
                    <a:pt x="3603" y="2799"/>
                    <a:pt x="3603" y="2799"/>
                  </a:cubicBezTo>
                  <a:cubicBezTo>
                    <a:pt x="3603" y="2765"/>
                    <a:pt x="3637" y="2765"/>
                    <a:pt x="3670" y="2732"/>
                  </a:cubicBezTo>
                  <a:close/>
                  <a:moveTo>
                    <a:pt x="2536" y="4066"/>
                  </a:moveTo>
                  <a:cubicBezTo>
                    <a:pt x="2569" y="4066"/>
                    <a:pt x="2602" y="4066"/>
                    <a:pt x="2636" y="4100"/>
                  </a:cubicBezTo>
                  <a:lnTo>
                    <a:pt x="2602" y="4133"/>
                  </a:lnTo>
                  <a:cubicBezTo>
                    <a:pt x="2569" y="4100"/>
                    <a:pt x="2536" y="4100"/>
                    <a:pt x="2502" y="4100"/>
                  </a:cubicBezTo>
                  <a:cubicBezTo>
                    <a:pt x="2536" y="4066"/>
                    <a:pt x="2536" y="4066"/>
                    <a:pt x="2536" y="4066"/>
                  </a:cubicBezTo>
                  <a:close/>
                  <a:moveTo>
                    <a:pt x="2116" y="1"/>
                  </a:moveTo>
                  <a:cubicBezTo>
                    <a:pt x="2000" y="1"/>
                    <a:pt x="1888" y="76"/>
                    <a:pt x="1802" y="230"/>
                  </a:cubicBezTo>
                  <a:cubicBezTo>
                    <a:pt x="1735" y="330"/>
                    <a:pt x="1735" y="497"/>
                    <a:pt x="1702" y="630"/>
                  </a:cubicBezTo>
                  <a:cubicBezTo>
                    <a:pt x="1635" y="931"/>
                    <a:pt x="1568" y="1231"/>
                    <a:pt x="1468" y="1498"/>
                  </a:cubicBezTo>
                  <a:cubicBezTo>
                    <a:pt x="1435" y="1665"/>
                    <a:pt x="1402" y="1798"/>
                    <a:pt x="1368" y="1898"/>
                  </a:cubicBezTo>
                  <a:cubicBezTo>
                    <a:pt x="1101" y="2132"/>
                    <a:pt x="868" y="2332"/>
                    <a:pt x="634" y="2565"/>
                  </a:cubicBezTo>
                  <a:cubicBezTo>
                    <a:pt x="434" y="2765"/>
                    <a:pt x="1" y="2799"/>
                    <a:pt x="101" y="3266"/>
                  </a:cubicBezTo>
                  <a:cubicBezTo>
                    <a:pt x="401" y="3432"/>
                    <a:pt x="701" y="3599"/>
                    <a:pt x="1001" y="3733"/>
                  </a:cubicBezTo>
                  <a:cubicBezTo>
                    <a:pt x="1101" y="3799"/>
                    <a:pt x="1201" y="3799"/>
                    <a:pt x="1268" y="3833"/>
                  </a:cubicBezTo>
                  <a:cubicBezTo>
                    <a:pt x="1835" y="4133"/>
                    <a:pt x="2035" y="4667"/>
                    <a:pt x="2169" y="5234"/>
                  </a:cubicBezTo>
                  <a:cubicBezTo>
                    <a:pt x="2236" y="5467"/>
                    <a:pt x="2269" y="5701"/>
                    <a:pt x="2569" y="5701"/>
                  </a:cubicBezTo>
                  <a:cubicBezTo>
                    <a:pt x="2869" y="5701"/>
                    <a:pt x="2836" y="5467"/>
                    <a:pt x="2903" y="5267"/>
                  </a:cubicBezTo>
                  <a:cubicBezTo>
                    <a:pt x="3036" y="4467"/>
                    <a:pt x="3270" y="3733"/>
                    <a:pt x="3937" y="3199"/>
                  </a:cubicBezTo>
                  <a:cubicBezTo>
                    <a:pt x="4070" y="3099"/>
                    <a:pt x="4170" y="2965"/>
                    <a:pt x="4304" y="2832"/>
                  </a:cubicBezTo>
                  <a:cubicBezTo>
                    <a:pt x="4604" y="2498"/>
                    <a:pt x="4537" y="2198"/>
                    <a:pt x="4104" y="2065"/>
                  </a:cubicBezTo>
                  <a:cubicBezTo>
                    <a:pt x="3436" y="1865"/>
                    <a:pt x="2903" y="1498"/>
                    <a:pt x="2703" y="797"/>
                  </a:cubicBezTo>
                  <a:cubicBezTo>
                    <a:pt x="2669" y="564"/>
                    <a:pt x="2536" y="364"/>
                    <a:pt x="2436" y="197"/>
                  </a:cubicBezTo>
                  <a:cubicBezTo>
                    <a:pt x="2339" y="67"/>
                    <a:pt x="2226" y="1"/>
                    <a:pt x="21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7" name="Google Shape;597;p27"/>
            <p:cNvSpPr/>
            <p:nvPr/>
          </p:nvSpPr>
          <p:spPr>
            <a:xfrm>
              <a:off x="-2422725" y="2119175"/>
              <a:ext cx="102600" cy="119275"/>
            </a:xfrm>
            <a:custGeom>
              <a:avLst/>
              <a:gdLst/>
              <a:ahLst/>
              <a:cxnLst/>
              <a:rect l="l" t="t" r="r" b="b"/>
              <a:pathLst>
                <a:path w="4104" h="4771" extrusionOk="0">
                  <a:moveTo>
                    <a:pt x="1802" y="1434"/>
                  </a:moveTo>
                  <a:cubicBezTo>
                    <a:pt x="1835" y="1434"/>
                    <a:pt x="1869" y="1434"/>
                    <a:pt x="1902" y="1468"/>
                  </a:cubicBezTo>
                  <a:cubicBezTo>
                    <a:pt x="1869" y="1501"/>
                    <a:pt x="1869" y="1535"/>
                    <a:pt x="1869" y="1535"/>
                  </a:cubicBezTo>
                  <a:cubicBezTo>
                    <a:pt x="1835" y="1535"/>
                    <a:pt x="1802" y="1535"/>
                    <a:pt x="1769" y="1501"/>
                  </a:cubicBezTo>
                  <a:cubicBezTo>
                    <a:pt x="1769" y="1468"/>
                    <a:pt x="1769" y="1434"/>
                    <a:pt x="1802" y="1434"/>
                  </a:cubicBezTo>
                  <a:close/>
                  <a:moveTo>
                    <a:pt x="2736" y="2202"/>
                  </a:moveTo>
                  <a:cubicBezTo>
                    <a:pt x="2803" y="2202"/>
                    <a:pt x="2836" y="2235"/>
                    <a:pt x="2836" y="2235"/>
                  </a:cubicBezTo>
                  <a:cubicBezTo>
                    <a:pt x="2836" y="2268"/>
                    <a:pt x="2803" y="2302"/>
                    <a:pt x="2803" y="2335"/>
                  </a:cubicBezTo>
                  <a:cubicBezTo>
                    <a:pt x="2803" y="2335"/>
                    <a:pt x="2736" y="2302"/>
                    <a:pt x="2736" y="2302"/>
                  </a:cubicBezTo>
                  <a:cubicBezTo>
                    <a:pt x="2736" y="2268"/>
                    <a:pt x="2736" y="2235"/>
                    <a:pt x="2736" y="2202"/>
                  </a:cubicBezTo>
                  <a:close/>
                  <a:moveTo>
                    <a:pt x="2136" y="2869"/>
                  </a:moveTo>
                  <a:cubicBezTo>
                    <a:pt x="2169" y="2902"/>
                    <a:pt x="2169" y="2902"/>
                    <a:pt x="2202" y="2902"/>
                  </a:cubicBezTo>
                  <a:cubicBezTo>
                    <a:pt x="2169" y="2969"/>
                    <a:pt x="2169" y="3036"/>
                    <a:pt x="2136" y="3102"/>
                  </a:cubicBezTo>
                  <a:cubicBezTo>
                    <a:pt x="2102" y="3069"/>
                    <a:pt x="2069" y="3069"/>
                    <a:pt x="2035" y="3036"/>
                  </a:cubicBezTo>
                  <a:cubicBezTo>
                    <a:pt x="2069" y="3002"/>
                    <a:pt x="2102" y="2936"/>
                    <a:pt x="2136" y="2869"/>
                  </a:cubicBezTo>
                  <a:close/>
                  <a:moveTo>
                    <a:pt x="1902" y="0"/>
                  </a:moveTo>
                  <a:cubicBezTo>
                    <a:pt x="1769" y="0"/>
                    <a:pt x="1635" y="134"/>
                    <a:pt x="1535" y="234"/>
                  </a:cubicBezTo>
                  <a:cubicBezTo>
                    <a:pt x="1468" y="300"/>
                    <a:pt x="1502" y="434"/>
                    <a:pt x="1468" y="534"/>
                  </a:cubicBezTo>
                  <a:cubicBezTo>
                    <a:pt x="1335" y="1068"/>
                    <a:pt x="1101" y="1568"/>
                    <a:pt x="601" y="1901"/>
                  </a:cubicBezTo>
                  <a:cubicBezTo>
                    <a:pt x="468" y="1968"/>
                    <a:pt x="334" y="2035"/>
                    <a:pt x="234" y="2135"/>
                  </a:cubicBezTo>
                  <a:cubicBezTo>
                    <a:pt x="134" y="2235"/>
                    <a:pt x="67" y="2335"/>
                    <a:pt x="1" y="2435"/>
                  </a:cubicBezTo>
                  <a:cubicBezTo>
                    <a:pt x="134" y="2535"/>
                    <a:pt x="201" y="2669"/>
                    <a:pt x="334" y="2702"/>
                  </a:cubicBezTo>
                  <a:cubicBezTo>
                    <a:pt x="1135" y="2936"/>
                    <a:pt x="1602" y="3403"/>
                    <a:pt x="1702" y="4270"/>
                  </a:cubicBezTo>
                  <a:cubicBezTo>
                    <a:pt x="1735" y="4470"/>
                    <a:pt x="1802" y="4703"/>
                    <a:pt x="2069" y="4770"/>
                  </a:cubicBezTo>
                  <a:cubicBezTo>
                    <a:pt x="2436" y="4603"/>
                    <a:pt x="2336" y="4236"/>
                    <a:pt x="2402" y="3970"/>
                  </a:cubicBezTo>
                  <a:cubicBezTo>
                    <a:pt x="2569" y="3202"/>
                    <a:pt x="2836" y="2569"/>
                    <a:pt x="3703" y="2435"/>
                  </a:cubicBezTo>
                  <a:cubicBezTo>
                    <a:pt x="3737" y="2435"/>
                    <a:pt x="3770" y="2435"/>
                    <a:pt x="3803" y="2402"/>
                  </a:cubicBezTo>
                  <a:cubicBezTo>
                    <a:pt x="4070" y="2268"/>
                    <a:pt x="4104" y="1968"/>
                    <a:pt x="3837" y="1801"/>
                  </a:cubicBezTo>
                  <a:cubicBezTo>
                    <a:pt x="3737" y="1768"/>
                    <a:pt x="3670" y="1735"/>
                    <a:pt x="3570" y="1701"/>
                  </a:cubicBezTo>
                  <a:cubicBezTo>
                    <a:pt x="3136" y="1635"/>
                    <a:pt x="2803" y="1401"/>
                    <a:pt x="2536" y="1068"/>
                  </a:cubicBezTo>
                  <a:cubicBezTo>
                    <a:pt x="2302" y="834"/>
                    <a:pt x="2202" y="601"/>
                    <a:pt x="2169" y="267"/>
                  </a:cubicBezTo>
                  <a:cubicBezTo>
                    <a:pt x="2136" y="167"/>
                    <a:pt x="1969" y="0"/>
                    <a:pt x="190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27"/>
            <p:cNvSpPr/>
            <p:nvPr/>
          </p:nvSpPr>
          <p:spPr>
            <a:xfrm>
              <a:off x="-2296800" y="2303475"/>
              <a:ext cx="82575" cy="107725"/>
            </a:xfrm>
            <a:custGeom>
              <a:avLst/>
              <a:gdLst/>
              <a:ahLst/>
              <a:cxnLst/>
              <a:rect l="l" t="t" r="r" b="b"/>
              <a:pathLst>
                <a:path w="3303" h="4309" extrusionOk="0">
                  <a:moveTo>
                    <a:pt x="1702" y="1234"/>
                  </a:moveTo>
                  <a:cubicBezTo>
                    <a:pt x="1769" y="1268"/>
                    <a:pt x="1869" y="1334"/>
                    <a:pt x="1935" y="1368"/>
                  </a:cubicBezTo>
                  <a:cubicBezTo>
                    <a:pt x="1902" y="1401"/>
                    <a:pt x="1869" y="1434"/>
                    <a:pt x="1835" y="1501"/>
                  </a:cubicBezTo>
                  <a:lnTo>
                    <a:pt x="1602" y="1334"/>
                  </a:lnTo>
                  <a:cubicBezTo>
                    <a:pt x="1635" y="1301"/>
                    <a:pt x="1668" y="1268"/>
                    <a:pt x="1702" y="1234"/>
                  </a:cubicBezTo>
                  <a:close/>
                  <a:moveTo>
                    <a:pt x="1535" y="0"/>
                  </a:moveTo>
                  <a:cubicBezTo>
                    <a:pt x="1468" y="100"/>
                    <a:pt x="1335" y="200"/>
                    <a:pt x="1302" y="334"/>
                  </a:cubicBezTo>
                  <a:cubicBezTo>
                    <a:pt x="1135" y="701"/>
                    <a:pt x="1035" y="1101"/>
                    <a:pt x="868" y="1468"/>
                  </a:cubicBezTo>
                  <a:cubicBezTo>
                    <a:pt x="768" y="1668"/>
                    <a:pt x="568" y="1801"/>
                    <a:pt x="401" y="1935"/>
                  </a:cubicBezTo>
                  <a:cubicBezTo>
                    <a:pt x="167" y="2068"/>
                    <a:pt x="1" y="2202"/>
                    <a:pt x="134" y="2468"/>
                  </a:cubicBezTo>
                  <a:cubicBezTo>
                    <a:pt x="534" y="2535"/>
                    <a:pt x="868" y="2702"/>
                    <a:pt x="1068" y="3036"/>
                  </a:cubicBezTo>
                  <a:cubicBezTo>
                    <a:pt x="1268" y="3369"/>
                    <a:pt x="1435" y="3669"/>
                    <a:pt x="1568" y="4003"/>
                  </a:cubicBezTo>
                  <a:cubicBezTo>
                    <a:pt x="1628" y="4182"/>
                    <a:pt x="1688" y="4308"/>
                    <a:pt x="1892" y="4308"/>
                  </a:cubicBezTo>
                  <a:cubicBezTo>
                    <a:pt x="1916" y="4308"/>
                    <a:pt x="1941" y="4307"/>
                    <a:pt x="1969" y="4303"/>
                  </a:cubicBezTo>
                  <a:cubicBezTo>
                    <a:pt x="2135" y="3336"/>
                    <a:pt x="2369" y="2402"/>
                    <a:pt x="3303" y="1935"/>
                  </a:cubicBezTo>
                  <a:cubicBezTo>
                    <a:pt x="3270" y="1434"/>
                    <a:pt x="3236" y="1401"/>
                    <a:pt x="2769" y="1268"/>
                  </a:cubicBezTo>
                  <a:cubicBezTo>
                    <a:pt x="2336" y="1134"/>
                    <a:pt x="1969" y="1001"/>
                    <a:pt x="1935" y="500"/>
                  </a:cubicBezTo>
                  <a:cubicBezTo>
                    <a:pt x="1935" y="400"/>
                    <a:pt x="1869" y="300"/>
                    <a:pt x="1802" y="234"/>
                  </a:cubicBezTo>
                  <a:cubicBezTo>
                    <a:pt x="1735" y="133"/>
                    <a:pt x="1635" y="67"/>
                    <a:pt x="153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9" name="Google Shape;599;p27"/>
            <p:cNvSpPr/>
            <p:nvPr/>
          </p:nvSpPr>
          <p:spPr>
            <a:xfrm>
              <a:off x="-2195050" y="2114150"/>
              <a:ext cx="2525" cy="3375"/>
            </a:xfrm>
            <a:custGeom>
              <a:avLst/>
              <a:gdLst/>
              <a:ahLst/>
              <a:cxnLst/>
              <a:rect l="l" t="t" r="r" b="b"/>
              <a:pathLst>
                <a:path w="101" h="135" extrusionOk="0">
                  <a:moveTo>
                    <a:pt x="67" y="1"/>
                  </a:moveTo>
                  <a:cubicBezTo>
                    <a:pt x="34" y="34"/>
                    <a:pt x="0" y="34"/>
                    <a:pt x="0" y="68"/>
                  </a:cubicBezTo>
                  <a:cubicBezTo>
                    <a:pt x="0" y="68"/>
                    <a:pt x="0" y="101"/>
                    <a:pt x="0" y="134"/>
                  </a:cubicBezTo>
                  <a:cubicBezTo>
                    <a:pt x="34" y="101"/>
                    <a:pt x="67" y="101"/>
                    <a:pt x="100" y="101"/>
                  </a:cubicBezTo>
                  <a:cubicBezTo>
                    <a:pt x="100" y="68"/>
                    <a:pt x="67" y="34"/>
                    <a:pt x="67" y="1"/>
                  </a:cubicBezTo>
                  <a:close/>
                </a:path>
              </a:pathLst>
            </a:custGeom>
            <a:solidFill>
              <a:srgbClr val="FEAD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0" name="Google Shape;600;p27"/>
            <p:cNvSpPr/>
            <p:nvPr/>
          </p:nvSpPr>
          <p:spPr>
            <a:xfrm>
              <a:off x="-2222575" y="2147525"/>
              <a:ext cx="3350" cy="1675"/>
            </a:xfrm>
            <a:custGeom>
              <a:avLst/>
              <a:gdLst/>
              <a:ahLst/>
              <a:cxnLst/>
              <a:rect l="l" t="t" r="r" b="b"/>
              <a:pathLst>
                <a:path w="134" h="67" extrusionOk="0">
                  <a:moveTo>
                    <a:pt x="34" y="0"/>
                  </a:moveTo>
                  <a:cubicBezTo>
                    <a:pt x="34" y="0"/>
                    <a:pt x="34" y="0"/>
                    <a:pt x="0" y="34"/>
                  </a:cubicBezTo>
                  <a:cubicBezTo>
                    <a:pt x="34" y="34"/>
                    <a:pt x="67" y="34"/>
                    <a:pt x="100" y="67"/>
                  </a:cubicBezTo>
                  <a:cubicBezTo>
                    <a:pt x="100" y="34"/>
                    <a:pt x="100" y="34"/>
                    <a:pt x="134" y="34"/>
                  </a:cubicBezTo>
                  <a:cubicBezTo>
                    <a:pt x="100" y="0"/>
                    <a:pt x="67" y="0"/>
                    <a:pt x="34" y="0"/>
                  </a:cubicBezTo>
                  <a:close/>
                </a:path>
              </a:pathLst>
            </a:custGeom>
            <a:solidFill>
              <a:srgbClr val="FEB8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1" name="Google Shape;601;p27"/>
            <p:cNvSpPr/>
            <p:nvPr/>
          </p:nvSpPr>
          <p:spPr>
            <a:xfrm>
              <a:off x="-2371850" y="2190875"/>
              <a:ext cx="4200" cy="5875"/>
            </a:xfrm>
            <a:custGeom>
              <a:avLst/>
              <a:gdLst/>
              <a:ahLst/>
              <a:cxnLst/>
              <a:rect l="l" t="t" r="r" b="b"/>
              <a:pathLst>
                <a:path w="168" h="235" extrusionOk="0">
                  <a:moveTo>
                    <a:pt x="101" y="1"/>
                  </a:moveTo>
                  <a:cubicBezTo>
                    <a:pt x="67" y="68"/>
                    <a:pt x="34" y="134"/>
                    <a:pt x="0" y="168"/>
                  </a:cubicBezTo>
                  <a:cubicBezTo>
                    <a:pt x="34" y="201"/>
                    <a:pt x="67" y="201"/>
                    <a:pt x="101" y="234"/>
                  </a:cubicBezTo>
                  <a:cubicBezTo>
                    <a:pt x="134" y="168"/>
                    <a:pt x="134" y="101"/>
                    <a:pt x="167" y="34"/>
                  </a:cubicBezTo>
                  <a:cubicBezTo>
                    <a:pt x="134" y="34"/>
                    <a:pt x="134" y="34"/>
                    <a:pt x="101" y="1"/>
                  </a:cubicBezTo>
                  <a:close/>
                </a:path>
              </a:pathLst>
            </a:custGeom>
            <a:solidFill>
              <a:srgbClr val="389C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2" name="Google Shape;602;p27"/>
            <p:cNvSpPr/>
            <p:nvPr/>
          </p:nvSpPr>
          <p:spPr>
            <a:xfrm>
              <a:off x="-2378525" y="2155025"/>
              <a:ext cx="3375" cy="2525"/>
            </a:xfrm>
            <a:custGeom>
              <a:avLst/>
              <a:gdLst/>
              <a:ahLst/>
              <a:cxnLst/>
              <a:rect l="l" t="t" r="r" b="b"/>
              <a:pathLst>
                <a:path w="135" h="101" extrusionOk="0">
                  <a:moveTo>
                    <a:pt x="34" y="0"/>
                  </a:moveTo>
                  <a:cubicBezTo>
                    <a:pt x="1" y="0"/>
                    <a:pt x="1" y="34"/>
                    <a:pt x="1" y="67"/>
                  </a:cubicBezTo>
                  <a:cubicBezTo>
                    <a:pt x="34" y="101"/>
                    <a:pt x="67" y="101"/>
                    <a:pt x="101" y="101"/>
                  </a:cubicBezTo>
                  <a:cubicBezTo>
                    <a:pt x="101" y="101"/>
                    <a:pt x="101" y="67"/>
                    <a:pt x="134" y="34"/>
                  </a:cubicBezTo>
                  <a:cubicBezTo>
                    <a:pt x="101" y="0"/>
                    <a:pt x="67" y="0"/>
                    <a:pt x="34" y="0"/>
                  </a:cubicBezTo>
                  <a:close/>
                </a:path>
              </a:pathLst>
            </a:custGeom>
            <a:solidFill>
              <a:srgbClr val="389C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3" name="Google Shape;603;p27"/>
            <p:cNvSpPr/>
            <p:nvPr/>
          </p:nvSpPr>
          <p:spPr>
            <a:xfrm>
              <a:off x="-2354350" y="2174200"/>
              <a:ext cx="2550" cy="3375"/>
            </a:xfrm>
            <a:custGeom>
              <a:avLst/>
              <a:gdLst/>
              <a:ahLst/>
              <a:cxnLst/>
              <a:rect l="l" t="t" r="r" b="b"/>
              <a:pathLst>
                <a:path w="102" h="135" extrusionOk="0">
                  <a:moveTo>
                    <a:pt x="1" y="1"/>
                  </a:moveTo>
                  <a:cubicBezTo>
                    <a:pt x="1" y="34"/>
                    <a:pt x="1" y="67"/>
                    <a:pt x="1" y="101"/>
                  </a:cubicBezTo>
                  <a:cubicBezTo>
                    <a:pt x="1" y="101"/>
                    <a:pt x="68" y="134"/>
                    <a:pt x="68" y="134"/>
                  </a:cubicBezTo>
                  <a:cubicBezTo>
                    <a:pt x="68" y="101"/>
                    <a:pt x="101" y="67"/>
                    <a:pt x="101" y="34"/>
                  </a:cubicBezTo>
                  <a:cubicBezTo>
                    <a:pt x="101" y="34"/>
                    <a:pt x="68" y="1"/>
                    <a:pt x="1" y="1"/>
                  </a:cubicBezTo>
                  <a:close/>
                </a:path>
              </a:pathLst>
            </a:custGeom>
            <a:solidFill>
              <a:srgbClr val="35992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4" name="Google Shape;604;p27"/>
            <p:cNvSpPr/>
            <p:nvPr/>
          </p:nvSpPr>
          <p:spPr>
            <a:xfrm>
              <a:off x="-2256775" y="2334325"/>
              <a:ext cx="8375" cy="6700"/>
            </a:xfrm>
            <a:custGeom>
              <a:avLst/>
              <a:gdLst/>
              <a:ahLst/>
              <a:cxnLst/>
              <a:rect l="l" t="t" r="r" b="b"/>
              <a:pathLst>
                <a:path w="335" h="268" extrusionOk="0">
                  <a:moveTo>
                    <a:pt x="101" y="0"/>
                  </a:moveTo>
                  <a:cubicBezTo>
                    <a:pt x="67" y="34"/>
                    <a:pt x="34" y="67"/>
                    <a:pt x="1" y="100"/>
                  </a:cubicBezTo>
                  <a:lnTo>
                    <a:pt x="234" y="267"/>
                  </a:lnTo>
                  <a:cubicBezTo>
                    <a:pt x="268" y="200"/>
                    <a:pt x="301" y="167"/>
                    <a:pt x="334" y="134"/>
                  </a:cubicBezTo>
                  <a:lnTo>
                    <a:pt x="101" y="0"/>
                  </a:lnTo>
                  <a:close/>
                </a:path>
              </a:pathLst>
            </a:custGeom>
            <a:solidFill>
              <a:srgbClr val="211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5" name="Google Shape;605;p27"/>
            <p:cNvSpPr/>
            <p:nvPr/>
          </p:nvSpPr>
          <p:spPr>
            <a:xfrm>
              <a:off x="-2256775" y="2334325"/>
              <a:ext cx="2525" cy="2525"/>
            </a:xfrm>
            <a:custGeom>
              <a:avLst/>
              <a:gdLst/>
              <a:ahLst/>
              <a:cxnLst/>
              <a:rect l="l" t="t" r="r" b="b"/>
              <a:pathLst>
                <a:path w="101" h="101" extrusionOk="0">
                  <a:moveTo>
                    <a:pt x="101" y="0"/>
                  </a:moveTo>
                  <a:cubicBezTo>
                    <a:pt x="67" y="34"/>
                    <a:pt x="34" y="67"/>
                    <a:pt x="1" y="100"/>
                  </a:cubicBezTo>
                  <a:cubicBezTo>
                    <a:pt x="34" y="67"/>
                    <a:pt x="67" y="34"/>
                    <a:pt x="101" y="0"/>
                  </a:cubicBezTo>
                  <a:close/>
                </a:path>
              </a:pathLst>
            </a:custGeom>
            <a:solidFill>
              <a:srgbClr val="544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606" name="Google Shape;606;p27"/>
          <p:cNvPicPr preferRelativeResize="0"/>
          <p:nvPr/>
        </p:nvPicPr>
        <p:blipFill>
          <a:blip r:embed="rId3">
            <a:alphaModFix/>
          </a:blip>
          <a:stretch>
            <a:fillRect/>
          </a:stretch>
        </p:blipFill>
        <p:spPr>
          <a:xfrm>
            <a:off x="8424000" y="3264950"/>
            <a:ext cx="1444675" cy="759325"/>
          </a:xfrm>
          <a:prstGeom prst="rect">
            <a:avLst/>
          </a:prstGeom>
          <a:noFill/>
          <a:ln>
            <a:noFill/>
          </a:ln>
        </p:spPr>
      </p:pic>
      <p:pic>
        <p:nvPicPr>
          <p:cNvPr id="607" name="Google Shape;607;p27"/>
          <p:cNvPicPr preferRelativeResize="0"/>
          <p:nvPr/>
        </p:nvPicPr>
        <p:blipFill>
          <a:blip r:embed="rId3">
            <a:alphaModFix/>
          </a:blip>
          <a:stretch>
            <a:fillRect/>
          </a:stretch>
        </p:blipFill>
        <p:spPr>
          <a:xfrm>
            <a:off x="-288525" y="2193975"/>
            <a:ext cx="899750" cy="612075"/>
          </a:xfrm>
          <a:prstGeom prst="rect">
            <a:avLst/>
          </a:prstGeom>
          <a:noFill/>
          <a:ln>
            <a:noFill/>
          </a:ln>
        </p:spPr>
      </p:pic>
    </p:spTree>
    <p:extLst>
      <p:ext uri="{BB962C8B-B14F-4D97-AF65-F5344CB8AC3E}">
        <p14:creationId xmlns:p14="http://schemas.microsoft.com/office/powerpoint/2010/main" val="35637374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608"/>
        <p:cNvGrpSpPr/>
        <p:nvPr/>
      </p:nvGrpSpPr>
      <p:grpSpPr>
        <a:xfrm>
          <a:off x="0" y="0"/>
          <a:ext cx="0" cy="0"/>
          <a:chOff x="0" y="0"/>
          <a:chExt cx="0" cy="0"/>
        </a:xfrm>
      </p:grpSpPr>
      <p:pic>
        <p:nvPicPr>
          <p:cNvPr id="609" name="Google Shape;609;p28"/>
          <p:cNvPicPr preferRelativeResize="0"/>
          <p:nvPr/>
        </p:nvPicPr>
        <p:blipFill>
          <a:blip r:embed="rId2">
            <a:alphaModFix/>
          </a:blip>
          <a:stretch>
            <a:fillRect/>
          </a:stretch>
        </p:blipFill>
        <p:spPr>
          <a:xfrm>
            <a:off x="415933" y="48371"/>
            <a:ext cx="775715" cy="527700"/>
          </a:xfrm>
          <a:prstGeom prst="rect">
            <a:avLst/>
          </a:prstGeom>
          <a:noFill/>
          <a:ln>
            <a:noFill/>
          </a:ln>
        </p:spPr>
      </p:pic>
      <p:pic>
        <p:nvPicPr>
          <p:cNvPr id="610" name="Google Shape;610;p28"/>
          <p:cNvPicPr preferRelativeResize="0"/>
          <p:nvPr/>
        </p:nvPicPr>
        <p:blipFill>
          <a:blip r:embed="rId3">
            <a:alphaModFix/>
          </a:blip>
          <a:stretch>
            <a:fillRect/>
          </a:stretch>
        </p:blipFill>
        <p:spPr>
          <a:xfrm>
            <a:off x="-327434" y="255904"/>
            <a:ext cx="1519097" cy="811141"/>
          </a:xfrm>
          <a:prstGeom prst="rect">
            <a:avLst/>
          </a:prstGeom>
          <a:noFill/>
          <a:ln>
            <a:noFill/>
          </a:ln>
        </p:spPr>
      </p:pic>
      <p:sp>
        <p:nvSpPr>
          <p:cNvPr id="611" name="Google Shape;611;p28"/>
          <p:cNvSpPr txBox="1">
            <a:spLocks noGrp="1"/>
          </p:cNvSpPr>
          <p:nvPr>
            <p:ph type="title"/>
          </p:nvPr>
        </p:nvSpPr>
        <p:spPr>
          <a:xfrm>
            <a:off x="720000" y="540000"/>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612" name="Google Shape;612;p28"/>
          <p:cNvGrpSpPr/>
          <p:nvPr/>
        </p:nvGrpSpPr>
        <p:grpSpPr>
          <a:xfrm rot="-5400000" flipH="1">
            <a:off x="2801571" y="-987583"/>
            <a:ext cx="3487513" cy="8334396"/>
            <a:chOff x="1456428" y="-731608"/>
            <a:chExt cx="2670787" cy="6382597"/>
          </a:xfrm>
        </p:grpSpPr>
        <p:sp>
          <p:nvSpPr>
            <p:cNvPr id="613" name="Google Shape;613;p28"/>
            <p:cNvSpPr/>
            <p:nvPr/>
          </p:nvSpPr>
          <p:spPr>
            <a:xfrm rot="-5201321">
              <a:off x="1472868" y="-722810"/>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28"/>
            <p:cNvSpPr/>
            <p:nvPr/>
          </p:nvSpPr>
          <p:spPr>
            <a:xfrm rot="-9432399">
              <a:off x="4002316" y="3474522"/>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28"/>
            <p:cNvSpPr/>
            <p:nvPr/>
          </p:nvSpPr>
          <p:spPr>
            <a:xfrm>
              <a:off x="2668993" y="546494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28"/>
            <p:cNvSpPr/>
            <p:nvPr/>
          </p:nvSpPr>
          <p:spPr>
            <a:xfrm>
              <a:off x="3487907" y="5564539"/>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28"/>
            <p:cNvSpPr/>
            <p:nvPr/>
          </p:nvSpPr>
          <p:spPr>
            <a:xfrm rot="-4715776">
              <a:off x="3893023" y="-49041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28"/>
            <p:cNvSpPr/>
            <p:nvPr/>
          </p:nvSpPr>
          <p:spPr>
            <a:xfrm>
              <a:off x="3905507" y="2658234"/>
              <a:ext cx="6401" cy="3693"/>
            </a:xfrm>
            <a:custGeom>
              <a:avLst/>
              <a:gdLst/>
              <a:ahLst/>
              <a:cxnLst/>
              <a:rect l="l" t="t" r="r" b="b"/>
              <a:pathLst>
                <a:path w="156" h="90" extrusionOk="0">
                  <a:moveTo>
                    <a:pt x="76" y="1"/>
                  </a:moveTo>
                  <a:cubicBezTo>
                    <a:pt x="43" y="1"/>
                    <a:pt x="16" y="22"/>
                    <a:pt x="0" y="53"/>
                  </a:cubicBezTo>
                  <a:cubicBezTo>
                    <a:pt x="36" y="53"/>
                    <a:pt x="72" y="77"/>
                    <a:pt x="96" y="89"/>
                  </a:cubicBezTo>
                  <a:cubicBezTo>
                    <a:pt x="119" y="89"/>
                    <a:pt x="143" y="89"/>
                    <a:pt x="155" y="65"/>
                  </a:cubicBezTo>
                  <a:cubicBezTo>
                    <a:pt x="155" y="42"/>
                    <a:pt x="143" y="30"/>
                    <a:pt x="131" y="18"/>
                  </a:cubicBezTo>
                  <a:cubicBezTo>
                    <a:pt x="112" y="6"/>
                    <a:pt x="93" y="1"/>
                    <a:pt x="76" y="1"/>
                  </a:cubicBezTo>
                  <a:close/>
                </a:path>
              </a:pathLst>
            </a:custGeom>
            <a:solidFill>
              <a:srgbClr val="FFC29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28"/>
            <p:cNvSpPr/>
            <p:nvPr/>
          </p:nvSpPr>
          <p:spPr>
            <a:xfrm rot="-3652980">
              <a:off x="3320972" y="-726647"/>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20" name="Google Shape;620;p28"/>
          <p:cNvSpPr/>
          <p:nvPr/>
        </p:nvSpPr>
        <p:spPr>
          <a:xfrm rot="198691">
            <a:off x="6410955" y="4744553"/>
            <a:ext cx="93175" cy="130948"/>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21" name="Google Shape;621;p28"/>
          <p:cNvGrpSpPr/>
          <p:nvPr/>
        </p:nvGrpSpPr>
        <p:grpSpPr>
          <a:xfrm>
            <a:off x="8507075" y="431963"/>
            <a:ext cx="255200" cy="365325"/>
            <a:chOff x="-2425225" y="2045875"/>
            <a:chExt cx="255200" cy="365325"/>
          </a:xfrm>
        </p:grpSpPr>
        <p:sp>
          <p:nvSpPr>
            <p:cNvPr id="622" name="Google Shape;622;p28"/>
            <p:cNvSpPr/>
            <p:nvPr/>
          </p:nvSpPr>
          <p:spPr>
            <a:xfrm>
              <a:off x="-2425225" y="2166700"/>
              <a:ext cx="17550" cy="14200"/>
            </a:xfrm>
            <a:custGeom>
              <a:avLst/>
              <a:gdLst/>
              <a:ahLst/>
              <a:cxnLst/>
              <a:rect l="l" t="t" r="r" b="b"/>
              <a:pathLst>
                <a:path w="702" h="568" extrusionOk="0">
                  <a:moveTo>
                    <a:pt x="701" y="0"/>
                  </a:moveTo>
                  <a:lnTo>
                    <a:pt x="1" y="267"/>
                  </a:lnTo>
                  <a:lnTo>
                    <a:pt x="1" y="568"/>
                  </a:lnTo>
                  <a:cubicBezTo>
                    <a:pt x="34" y="568"/>
                    <a:pt x="67" y="568"/>
                    <a:pt x="101" y="534"/>
                  </a:cubicBezTo>
                  <a:cubicBezTo>
                    <a:pt x="167" y="434"/>
                    <a:pt x="234" y="334"/>
                    <a:pt x="334" y="234"/>
                  </a:cubicBezTo>
                  <a:cubicBezTo>
                    <a:pt x="434" y="134"/>
                    <a:pt x="568" y="67"/>
                    <a:pt x="701" y="0"/>
                  </a:cubicBezTo>
                  <a:close/>
                </a:path>
              </a:pathLst>
            </a:custGeom>
            <a:solidFill>
              <a:srgbClr val="F3F9F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28"/>
            <p:cNvSpPr/>
            <p:nvPr/>
          </p:nvSpPr>
          <p:spPr>
            <a:xfrm>
              <a:off x="-2285125" y="2045875"/>
              <a:ext cx="115100" cy="142525"/>
            </a:xfrm>
            <a:custGeom>
              <a:avLst/>
              <a:gdLst/>
              <a:ahLst/>
              <a:cxnLst/>
              <a:rect l="l" t="t" r="r" b="b"/>
              <a:pathLst>
                <a:path w="4604" h="5701" extrusionOk="0">
                  <a:moveTo>
                    <a:pt x="3670" y="2732"/>
                  </a:moveTo>
                  <a:cubicBezTo>
                    <a:pt x="3670" y="2765"/>
                    <a:pt x="3703" y="2799"/>
                    <a:pt x="3703" y="2832"/>
                  </a:cubicBezTo>
                  <a:cubicBezTo>
                    <a:pt x="3670" y="2832"/>
                    <a:pt x="3637" y="2832"/>
                    <a:pt x="3603" y="2865"/>
                  </a:cubicBezTo>
                  <a:cubicBezTo>
                    <a:pt x="3603" y="2832"/>
                    <a:pt x="3603" y="2799"/>
                    <a:pt x="3603" y="2799"/>
                  </a:cubicBezTo>
                  <a:cubicBezTo>
                    <a:pt x="3603" y="2765"/>
                    <a:pt x="3637" y="2765"/>
                    <a:pt x="3670" y="2732"/>
                  </a:cubicBezTo>
                  <a:close/>
                  <a:moveTo>
                    <a:pt x="2536" y="4066"/>
                  </a:moveTo>
                  <a:cubicBezTo>
                    <a:pt x="2569" y="4066"/>
                    <a:pt x="2602" y="4066"/>
                    <a:pt x="2636" y="4100"/>
                  </a:cubicBezTo>
                  <a:lnTo>
                    <a:pt x="2602" y="4133"/>
                  </a:lnTo>
                  <a:cubicBezTo>
                    <a:pt x="2569" y="4100"/>
                    <a:pt x="2536" y="4100"/>
                    <a:pt x="2502" y="4100"/>
                  </a:cubicBezTo>
                  <a:cubicBezTo>
                    <a:pt x="2536" y="4066"/>
                    <a:pt x="2536" y="4066"/>
                    <a:pt x="2536" y="4066"/>
                  </a:cubicBezTo>
                  <a:close/>
                  <a:moveTo>
                    <a:pt x="2116" y="1"/>
                  </a:moveTo>
                  <a:cubicBezTo>
                    <a:pt x="2000" y="1"/>
                    <a:pt x="1888" y="76"/>
                    <a:pt x="1802" y="230"/>
                  </a:cubicBezTo>
                  <a:cubicBezTo>
                    <a:pt x="1735" y="330"/>
                    <a:pt x="1735" y="497"/>
                    <a:pt x="1702" y="630"/>
                  </a:cubicBezTo>
                  <a:cubicBezTo>
                    <a:pt x="1635" y="931"/>
                    <a:pt x="1568" y="1231"/>
                    <a:pt x="1468" y="1498"/>
                  </a:cubicBezTo>
                  <a:cubicBezTo>
                    <a:pt x="1435" y="1665"/>
                    <a:pt x="1402" y="1798"/>
                    <a:pt x="1368" y="1898"/>
                  </a:cubicBezTo>
                  <a:cubicBezTo>
                    <a:pt x="1101" y="2132"/>
                    <a:pt x="868" y="2332"/>
                    <a:pt x="634" y="2565"/>
                  </a:cubicBezTo>
                  <a:cubicBezTo>
                    <a:pt x="434" y="2765"/>
                    <a:pt x="1" y="2799"/>
                    <a:pt x="101" y="3266"/>
                  </a:cubicBezTo>
                  <a:cubicBezTo>
                    <a:pt x="401" y="3432"/>
                    <a:pt x="701" y="3599"/>
                    <a:pt x="1001" y="3733"/>
                  </a:cubicBezTo>
                  <a:cubicBezTo>
                    <a:pt x="1101" y="3799"/>
                    <a:pt x="1201" y="3799"/>
                    <a:pt x="1268" y="3833"/>
                  </a:cubicBezTo>
                  <a:cubicBezTo>
                    <a:pt x="1835" y="4133"/>
                    <a:pt x="2035" y="4667"/>
                    <a:pt x="2169" y="5234"/>
                  </a:cubicBezTo>
                  <a:cubicBezTo>
                    <a:pt x="2236" y="5467"/>
                    <a:pt x="2269" y="5701"/>
                    <a:pt x="2569" y="5701"/>
                  </a:cubicBezTo>
                  <a:cubicBezTo>
                    <a:pt x="2869" y="5701"/>
                    <a:pt x="2836" y="5467"/>
                    <a:pt x="2903" y="5267"/>
                  </a:cubicBezTo>
                  <a:cubicBezTo>
                    <a:pt x="3036" y="4467"/>
                    <a:pt x="3270" y="3733"/>
                    <a:pt x="3937" y="3199"/>
                  </a:cubicBezTo>
                  <a:cubicBezTo>
                    <a:pt x="4070" y="3099"/>
                    <a:pt x="4170" y="2965"/>
                    <a:pt x="4304" y="2832"/>
                  </a:cubicBezTo>
                  <a:cubicBezTo>
                    <a:pt x="4604" y="2498"/>
                    <a:pt x="4537" y="2198"/>
                    <a:pt x="4104" y="2065"/>
                  </a:cubicBezTo>
                  <a:cubicBezTo>
                    <a:pt x="3436" y="1865"/>
                    <a:pt x="2903" y="1498"/>
                    <a:pt x="2703" y="797"/>
                  </a:cubicBezTo>
                  <a:cubicBezTo>
                    <a:pt x="2669" y="564"/>
                    <a:pt x="2536" y="364"/>
                    <a:pt x="2436" y="197"/>
                  </a:cubicBezTo>
                  <a:cubicBezTo>
                    <a:pt x="2339" y="67"/>
                    <a:pt x="2226" y="1"/>
                    <a:pt x="2116"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28"/>
            <p:cNvSpPr/>
            <p:nvPr/>
          </p:nvSpPr>
          <p:spPr>
            <a:xfrm>
              <a:off x="-2422725" y="2119175"/>
              <a:ext cx="102600" cy="119275"/>
            </a:xfrm>
            <a:custGeom>
              <a:avLst/>
              <a:gdLst/>
              <a:ahLst/>
              <a:cxnLst/>
              <a:rect l="l" t="t" r="r" b="b"/>
              <a:pathLst>
                <a:path w="4104" h="4771" extrusionOk="0">
                  <a:moveTo>
                    <a:pt x="1802" y="1434"/>
                  </a:moveTo>
                  <a:cubicBezTo>
                    <a:pt x="1835" y="1434"/>
                    <a:pt x="1869" y="1434"/>
                    <a:pt x="1902" y="1468"/>
                  </a:cubicBezTo>
                  <a:cubicBezTo>
                    <a:pt x="1869" y="1501"/>
                    <a:pt x="1869" y="1535"/>
                    <a:pt x="1869" y="1535"/>
                  </a:cubicBezTo>
                  <a:cubicBezTo>
                    <a:pt x="1835" y="1535"/>
                    <a:pt x="1802" y="1535"/>
                    <a:pt x="1769" y="1501"/>
                  </a:cubicBezTo>
                  <a:cubicBezTo>
                    <a:pt x="1769" y="1468"/>
                    <a:pt x="1769" y="1434"/>
                    <a:pt x="1802" y="1434"/>
                  </a:cubicBezTo>
                  <a:close/>
                  <a:moveTo>
                    <a:pt x="2736" y="2202"/>
                  </a:moveTo>
                  <a:cubicBezTo>
                    <a:pt x="2803" y="2202"/>
                    <a:pt x="2836" y="2235"/>
                    <a:pt x="2836" y="2235"/>
                  </a:cubicBezTo>
                  <a:cubicBezTo>
                    <a:pt x="2836" y="2268"/>
                    <a:pt x="2803" y="2302"/>
                    <a:pt x="2803" y="2335"/>
                  </a:cubicBezTo>
                  <a:cubicBezTo>
                    <a:pt x="2803" y="2335"/>
                    <a:pt x="2736" y="2302"/>
                    <a:pt x="2736" y="2302"/>
                  </a:cubicBezTo>
                  <a:cubicBezTo>
                    <a:pt x="2736" y="2268"/>
                    <a:pt x="2736" y="2235"/>
                    <a:pt x="2736" y="2202"/>
                  </a:cubicBezTo>
                  <a:close/>
                  <a:moveTo>
                    <a:pt x="2136" y="2869"/>
                  </a:moveTo>
                  <a:cubicBezTo>
                    <a:pt x="2169" y="2902"/>
                    <a:pt x="2169" y="2902"/>
                    <a:pt x="2202" y="2902"/>
                  </a:cubicBezTo>
                  <a:cubicBezTo>
                    <a:pt x="2169" y="2969"/>
                    <a:pt x="2169" y="3036"/>
                    <a:pt x="2136" y="3102"/>
                  </a:cubicBezTo>
                  <a:cubicBezTo>
                    <a:pt x="2102" y="3069"/>
                    <a:pt x="2069" y="3069"/>
                    <a:pt x="2035" y="3036"/>
                  </a:cubicBezTo>
                  <a:cubicBezTo>
                    <a:pt x="2069" y="3002"/>
                    <a:pt x="2102" y="2936"/>
                    <a:pt x="2136" y="2869"/>
                  </a:cubicBezTo>
                  <a:close/>
                  <a:moveTo>
                    <a:pt x="1902" y="0"/>
                  </a:moveTo>
                  <a:cubicBezTo>
                    <a:pt x="1769" y="0"/>
                    <a:pt x="1635" y="134"/>
                    <a:pt x="1535" y="234"/>
                  </a:cubicBezTo>
                  <a:cubicBezTo>
                    <a:pt x="1468" y="300"/>
                    <a:pt x="1502" y="434"/>
                    <a:pt x="1468" y="534"/>
                  </a:cubicBezTo>
                  <a:cubicBezTo>
                    <a:pt x="1335" y="1068"/>
                    <a:pt x="1101" y="1568"/>
                    <a:pt x="601" y="1901"/>
                  </a:cubicBezTo>
                  <a:cubicBezTo>
                    <a:pt x="468" y="1968"/>
                    <a:pt x="334" y="2035"/>
                    <a:pt x="234" y="2135"/>
                  </a:cubicBezTo>
                  <a:cubicBezTo>
                    <a:pt x="134" y="2235"/>
                    <a:pt x="67" y="2335"/>
                    <a:pt x="1" y="2435"/>
                  </a:cubicBezTo>
                  <a:cubicBezTo>
                    <a:pt x="134" y="2535"/>
                    <a:pt x="201" y="2669"/>
                    <a:pt x="334" y="2702"/>
                  </a:cubicBezTo>
                  <a:cubicBezTo>
                    <a:pt x="1135" y="2936"/>
                    <a:pt x="1602" y="3403"/>
                    <a:pt x="1702" y="4270"/>
                  </a:cubicBezTo>
                  <a:cubicBezTo>
                    <a:pt x="1735" y="4470"/>
                    <a:pt x="1802" y="4703"/>
                    <a:pt x="2069" y="4770"/>
                  </a:cubicBezTo>
                  <a:cubicBezTo>
                    <a:pt x="2436" y="4603"/>
                    <a:pt x="2336" y="4236"/>
                    <a:pt x="2402" y="3970"/>
                  </a:cubicBezTo>
                  <a:cubicBezTo>
                    <a:pt x="2569" y="3202"/>
                    <a:pt x="2836" y="2569"/>
                    <a:pt x="3703" y="2435"/>
                  </a:cubicBezTo>
                  <a:cubicBezTo>
                    <a:pt x="3737" y="2435"/>
                    <a:pt x="3770" y="2435"/>
                    <a:pt x="3803" y="2402"/>
                  </a:cubicBezTo>
                  <a:cubicBezTo>
                    <a:pt x="4070" y="2268"/>
                    <a:pt x="4104" y="1968"/>
                    <a:pt x="3837" y="1801"/>
                  </a:cubicBezTo>
                  <a:cubicBezTo>
                    <a:pt x="3737" y="1768"/>
                    <a:pt x="3670" y="1735"/>
                    <a:pt x="3570" y="1701"/>
                  </a:cubicBezTo>
                  <a:cubicBezTo>
                    <a:pt x="3136" y="1635"/>
                    <a:pt x="2803" y="1401"/>
                    <a:pt x="2536" y="1068"/>
                  </a:cubicBezTo>
                  <a:cubicBezTo>
                    <a:pt x="2302" y="834"/>
                    <a:pt x="2202" y="601"/>
                    <a:pt x="2169" y="267"/>
                  </a:cubicBezTo>
                  <a:cubicBezTo>
                    <a:pt x="2136" y="167"/>
                    <a:pt x="1969" y="0"/>
                    <a:pt x="190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28"/>
            <p:cNvSpPr/>
            <p:nvPr/>
          </p:nvSpPr>
          <p:spPr>
            <a:xfrm>
              <a:off x="-2296800" y="2303475"/>
              <a:ext cx="82575" cy="107725"/>
            </a:xfrm>
            <a:custGeom>
              <a:avLst/>
              <a:gdLst/>
              <a:ahLst/>
              <a:cxnLst/>
              <a:rect l="l" t="t" r="r" b="b"/>
              <a:pathLst>
                <a:path w="3303" h="4309" extrusionOk="0">
                  <a:moveTo>
                    <a:pt x="1702" y="1234"/>
                  </a:moveTo>
                  <a:cubicBezTo>
                    <a:pt x="1769" y="1268"/>
                    <a:pt x="1869" y="1334"/>
                    <a:pt x="1935" y="1368"/>
                  </a:cubicBezTo>
                  <a:cubicBezTo>
                    <a:pt x="1902" y="1401"/>
                    <a:pt x="1869" y="1434"/>
                    <a:pt x="1835" y="1501"/>
                  </a:cubicBezTo>
                  <a:lnTo>
                    <a:pt x="1602" y="1334"/>
                  </a:lnTo>
                  <a:cubicBezTo>
                    <a:pt x="1635" y="1301"/>
                    <a:pt x="1668" y="1268"/>
                    <a:pt x="1702" y="1234"/>
                  </a:cubicBezTo>
                  <a:close/>
                  <a:moveTo>
                    <a:pt x="1535" y="0"/>
                  </a:moveTo>
                  <a:cubicBezTo>
                    <a:pt x="1468" y="100"/>
                    <a:pt x="1335" y="200"/>
                    <a:pt x="1302" y="334"/>
                  </a:cubicBezTo>
                  <a:cubicBezTo>
                    <a:pt x="1135" y="701"/>
                    <a:pt x="1035" y="1101"/>
                    <a:pt x="868" y="1468"/>
                  </a:cubicBezTo>
                  <a:cubicBezTo>
                    <a:pt x="768" y="1668"/>
                    <a:pt x="568" y="1801"/>
                    <a:pt x="401" y="1935"/>
                  </a:cubicBezTo>
                  <a:cubicBezTo>
                    <a:pt x="167" y="2068"/>
                    <a:pt x="1" y="2202"/>
                    <a:pt x="134" y="2468"/>
                  </a:cubicBezTo>
                  <a:cubicBezTo>
                    <a:pt x="534" y="2535"/>
                    <a:pt x="868" y="2702"/>
                    <a:pt x="1068" y="3036"/>
                  </a:cubicBezTo>
                  <a:cubicBezTo>
                    <a:pt x="1268" y="3369"/>
                    <a:pt x="1435" y="3669"/>
                    <a:pt x="1568" y="4003"/>
                  </a:cubicBezTo>
                  <a:cubicBezTo>
                    <a:pt x="1628" y="4182"/>
                    <a:pt x="1688" y="4308"/>
                    <a:pt x="1892" y="4308"/>
                  </a:cubicBezTo>
                  <a:cubicBezTo>
                    <a:pt x="1916" y="4308"/>
                    <a:pt x="1941" y="4307"/>
                    <a:pt x="1969" y="4303"/>
                  </a:cubicBezTo>
                  <a:cubicBezTo>
                    <a:pt x="2135" y="3336"/>
                    <a:pt x="2369" y="2402"/>
                    <a:pt x="3303" y="1935"/>
                  </a:cubicBezTo>
                  <a:cubicBezTo>
                    <a:pt x="3270" y="1434"/>
                    <a:pt x="3236" y="1401"/>
                    <a:pt x="2769" y="1268"/>
                  </a:cubicBezTo>
                  <a:cubicBezTo>
                    <a:pt x="2336" y="1134"/>
                    <a:pt x="1969" y="1001"/>
                    <a:pt x="1935" y="500"/>
                  </a:cubicBezTo>
                  <a:cubicBezTo>
                    <a:pt x="1935" y="400"/>
                    <a:pt x="1869" y="300"/>
                    <a:pt x="1802" y="234"/>
                  </a:cubicBezTo>
                  <a:cubicBezTo>
                    <a:pt x="1735" y="133"/>
                    <a:pt x="1635" y="67"/>
                    <a:pt x="153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28"/>
            <p:cNvSpPr/>
            <p:nvPr/>
          </p:nvSpPr>
          <p:spPr>
            <a:xfrm>
              <a:off x="-2195050" y="2114150"/>
              <a:ext cx="2525" cy="3375"/>
            </a:xfrm>
            <a:custGeom>
              <a:avLst/>
              <a:gdLst/>
              <a:ahLst/>
              <a:cxnLst/>
              <a:rect l="l" t="t" r="r" b="b"/>
              <a:pathLst>
                <a:path w="101" h="135" extrusionOk="0">
                  <a:moveTo>
                    <a:pt x="67" y="1"/>
                  </a:moveTo>
                  <a:cubicBezTo>
                    <a:pt x="34" y="34"/>
                    <a:pt x="0" y="34"/>
                    <a:pt x="0" y="68"/>
                  </a:cubicBezTo>
                  <a:cubicBezTo>
                    <a:pt x="0" y="68"/>
                    <a:pt x="0" y="101"/>
                    <a:pt x="0" y="134"/>
                  </a:cubicBezTo>
                  <a:cubicBezTo>
                    <a:pt x="34" y="101"/>
                    <a:pt x="67" y="101"/>
                    <a:pt x="100" y="101"/>
                  </a:cubicBezTo>
                  <a:cubicBezTo>
                    <a:pt x="100" y="68"/>
                    <a:pt x="67" y="34"/>
                    <a:pt x="67" y="1"/>
                  </a:cubicBezTo>
                  <a:close/>
                </a:path>
              </a:pathLst>
            </a:custGeom>
            <a:solidFill>
              <a:srgbClr val="FEAD5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28"/>
            <p:cNvSpPr/>
            <p:nvPr/>
          </p:nvSpPr>
          <p:spPr>
            <a:xfrm>
              <a:off x="-2222575" y="2147525"/>
              <a:ext cx="3350" cy="1675"/>
            </a:xfrm>
            <a:custGeom>
              <a:avLst/>
              <a:gdLst/>
              <a:ahLst/>
              <a:cxnLst/>
              <a:rect l="l" t="t" r="r" b="b"/>
              <a:pathLst>
                <a:path w="134" h="67" extrusionOk="0">
                  <a:moveTo>
                    <a:pt x="34" y="0"/>
                  </a:moveTo>
                  <a:cubicBezTo>
                    <a:pt x="34" y="0"/>
                    <a:pt x="34" y="0"/>
                    <a:pt x="0" y="34"/>
                  </a:cubicBezTo>
                  <a:cubicBezTo>
                    <a:pt x="34" y="34"/>
                    <a:pt x="67" y="34"/>
                    <a:pt x="100" y="67"/>
                  </a:cubicBezTo>
                  <a:cubicBezTo>
                    <a:pt x="100" y="34"/>
                    <a:pt x="100" y="34"/>
                    <a:pt x="134" y="34"/>
                  </a:cubicBezTo>
                  <a:cubicBezTo>
                    <a:pt x="100" y="0"/>
                    <a:pt x="67" y="0"/>
                    <a:pt x="34" y="0"/>
                  </a:cubicBezTo>
                  <a:close/>
                </a:path>
              </a:pathLst>
            </a:custGeom>
            <a:solidFill>
              <a:srgbClr val="FEB8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28"/>
            <p:cNvSpPr/>
            <p:nvPr/>
          </p:nvSpPr>
          <p:spPr>
            <a:xfrm>
              <a:off x="-2371850" y="2190875"/>
              <a:ext cx="4200" cy="5875"/>
            </a:xfrm>
            <a:custGeom>
              <a:avLst/>
              <a:gdLst/>
              <a:ahLst/>
              <a:cxnLst/>
              <a:rect l="l" t="t" r="r" b="b"/>
              <a:pathLst>
                <a:path w="168" h="235" extrusionOk="0">
                  <a:moveTo>
                    <a:pt x="101" y="1"/>
                  </a:moveTo>
                  <a:cubicBezTo>
                    <a:pt x="67" y="68"/>
                    <a:pt x="34" y="134"/>
                    <a:pt x="0" y="168"/>
                  </a:cubicBezTo>
                  <a:cubicBezTo>
                    <a:pt x="34" y="201"/>
                    <a:pt x="67" y="201"/>
                    <a:pt x="101" y="234"/>
                  </a:cubicBezTo>
                  <a:cubicBezTo>
                    <a:pt x="134" y="168"/>
                    <a:pt x="134" y="101"/>
                    <a:pt x="167" y="34"/>
                  </a:cubicBezTo>
                  <a:cubicBezTo>
                    <a:pt x="134" y="34"/>
                    <a:pt x="134" y="34"/>
                    <a:pt x="101" y="1"/>
                  </a:cubicBezTo>
                  <a:close/>
                </a:path>
              </a:pathLst>
            </a:custGeom>
            <a:solidFill>
              <a:srgbClr val="389C2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28"/>
            <p:cNvSpPr/>
            <p:nvPr/>
          </p:nvSpPr>
          <p:spPr>
            <a:xfrm>
              <a:off x="-2378525" y="2155025"/>
              <a:ext cx="3375" cy="2525"/>
            </a:xfrm>
            <a:custGeom>
              <a:avLst/>
              <a:gdLst/>
              <a:ahLst/>
              <a:cxnLst/>
              <a:rect l="l" t="t" r="r" b="b"/>
              <a:pathLst>
                <a:path w="135" h="101" extrusionOk="0">
                  <a:moveTo>
                    <a:pt x="34" y="0"/>
                  </a:moveTo>
                  <a:cubicBezTo>
                    <a:pt x="1" y="0"/>
                    <a:pt x="1" y="34"/>
                    <a:pt x="1" y="67"/>
                  </a:cubicBezTo>
                  <a:cubicBezTo>
                    <a:pt x="34" y="101"/>
                    <a:pt x="67" y="101"/>
                    <a:pt x="101" y="101"/>
                  </a:cubicBezTo>
                  <a:cubicBezTo>
                    <a:pt x="101" y="101"/>
                    <a:pt x="101" y="67"/>
                    <a:pt x="134" y="34"/>
                  </a:cubicBezTo>
                  <a:cubicBezTo>
                    <a:pt x="101" y="0"/>
                    <a:pt x="67" y="0"/>
                    <a:pt x="34" y="0"/>
                  </a:cubicBezTo>
                  <a:close/>
                </a:path>
              </a:pathLst>
            </a:custGeom>
            <a:solidFill>
              <a:srgbClr val="389C2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28"/>
            <p:cNvSpPr/>
            <p:nvPr/>
          </p:nvSpPr>
          <p:spPr>
            <a:xfrm>
              <a:off x="-2354350" y="2174200"/>
              <a:ext cx="2550" cy="3375"/>
            </a:xfrm>
            <a:custGeom>
              <a:avLst/>
              <a:gdLst/>
              <a:ahLst/>
              <a:cxnLst/>
              <a:rect l="l" t="t" r="r" b="b"/>
              <a:pathLst>
                <a:path w="102" h="135" extrusionOk="0">
                  <a:moveTo>
                    <a:pt x="1" y="1"/>
                  </a:moveTo>
                  <a:cubicBezTo>
                    <a:pt x="1" y="34"/>
                    <a:pt x="1" y="67"/>
                    <a:pt x="1" y="101"/>
                  </a:cubicBezTo>
                  <a:cubicBezTo>
                    <a:pt x="1" y="101"/>
                    <a:pt x="68" y="134"/>
                    <a:pt x="68" y="134"/>
                  </a:cubicBezTo>
                  <a:cubicBezTo>
                    <a:pt x="68" y="101"/>
                    <a:pt x="101" y="67"/>
                    <a:pt x="101" y="34"/>
                  </a:cubicBezTo>
                  <a:cubicBezTo>
                    <a:pt x="101" y="34"/>
                    <a:pt x="68" y="1"/>
                    <a:pt x="1" y="1"/>
                  </a:cubicBezTo>
                  <a:close/>
                </a:path>
              </a:pathLst>
            </a:custGeom>
            <a:solidFill>
              <a:srgbClr val="35992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28"/>
            <p:cNvSpPr/>
            <p:nvPr/>
          </p:nvSpPr>
          <p:spPr>
            <a:xfrm>
              <a:off x="-2256775" y="2334325"/>
              <a:ext cx="8375" cy="6700"/>
            </a:xfrm>
            <a:custGeom>
              <a:avLst/>
              <a:gdLst/>
              <a:ahLst/>
              <a:cxnLst/>
              <a:rect l="l" t="t" r="r" b="b"/>
              <a:pathLst>
                <a:path w="335" h="268" extrusionOk="0">
                  <a:moveTo>
                    <a:pt x="101" y="0"/>
                  </a:moveTo>
                  <a:cubicBezTo>
                    <a:pt x="67" y="34"/>
                    <a:pt x="34" y="67"/>
                    <a:pt x="1" y="100"/>
                  </a:cubicBezTo>
                  <a:lnTo>
                    <a:pt x="234" y="267"/>
                  </a:lnTo>
                  <a:cubicBezTo>
                    <a:pt x="268" y="200"/>
                    <a:pt x="301" y="167"/>
                    <a:pt x="334" y="134"/>
                  </a:cubicBezTo>
                  <a:lnTo>
                    <a:pt x="101" y="0"/>
                  </a:lnTo>
                  <a:close/>
                </a:path>
              </a:pathLst>
            </a:custGeom>
            <a:solidFill>
              <a:srgbClr val="2117E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28"/>
            <p:cNvSpPr/>
            <p:nvPr/>
          </p:nvSpPr>
          <p:spPr>
            <a:xfrm>
              <a:off x="-2256775" y="2334325"/>
              <a:ext cx="2525" cy="2525"/>
            </a:xfrm>
            <a:custGeom>
              <a:avLst/>
              <a:gdLst/>
              <a:ahLst/>
              <a:cxnLst/>
              <a:rect l="l" t="t" r="r" b="b"/>
              <a:pathLst>
                <a:path w="101" h="101" extrusionOk="0">
                  <a:moveTo>
                    <a:pt x="101" y="0"/>
                  </a:moveTo>
                  <a:cubicBezTo>
                    <a:pt x="67" y="34"/>
                    <a:pt x="34" y="67"/>
                    <a:pt x="1" y="100"/>
                  </a:cubicBezTo>
                  <a:cubicBezTo>
                    <a:pt x="34" y="67"/>
                    <a:pt x="67" y="34"/>
                    <a:pt x="101" y="0"/>
                  </a:cubicBezTo>
                  <a:close/>
                </a:path>
              </a:pathLst>
            </a:custGeom>
            <a:solidFill>
              <a:srgbClr val="544CE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726094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633"/>
        <p:cNvGrpSpPr/>
        <p:nvPr/>
      </p:nvGrpSpPr>
      <p:grpSpPr>
        <a:xfrm>
          <a:off x="0" y="0"/>
          <a:ext cx="0" cy="0"/>
          <a:chOff x="0" y="0"/>
          <a:chExt cx="0" cy="0"/>
        </a:xfrm>
      </p:grpSpPr>
      <p:grpSp>
        <p:nvGrpSpPr>
          <p:cNvPr id="634" name="Google Shape;634;p29"/>
          <p:cNvGrpSpPr/>
          <p:nvPr/>
        </p:nvGrpSpPr>
        <p:grpSpPr>
          <a:xfrm rot="5400000">
            <a:off x="2381394" y="-1400388"/>
            <a:ext cx="4250548" cy="8335771"/>
            <a:chOff x="872085" y="-1565025"/>
            <a:chExt cx="3255130" cy="6383651"/>
          </a:xfrm>
        </p:grpSpPr>
        <p:sp>
          <p:nvSpPr>
            <p:cNvPr id="635" name="Google Shape;635;p29"/>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29"/>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29"/>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29"/>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29"/>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29"/>
            <p:cNvSpPr/>
            <p:nvPr/>
          </p:nvSpPr>
          <p:spPr>
            <a:xfrm rot="-4715776">
              <a:off x="3765898" y="1415446"/>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29"/>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29"/>
            <p:cNvSpPr/>
            <p:nvPr/>
          </p:nvSpPr>
          <p:spPr>
            <a:xfrm rot="-3652980">
              <a:off x="2994831" y="4385363"/>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43" name="Google Shape;643;p29"/>
          <p:cNvSpPr txBox="1">
            <a:spLocks noGrp="1"/>
          </p:cNvSpPr>
          <p:nvPr>
            <p:ph type="ctrTitle"/>
          </p:nvPr>
        </p:nvSpPr>
        <p:spPr>
          <a:xfrm>
            <a:off x="4693525" y="1222089"/>
            <a:ext cx="38181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44" name="Google Shape;644;p29"/>
          <p:cNvSpPr txBox="1">
            <a:spLocks noGrp="1"/>
          </p:cNvSpPr>
          <p:nvPr>
            <p:ph type="subTitle" idx="1"/>
          </p:nvPr>
        </p:nvSpPr>
        <p:spPr>
          <a:xfrm>
            <a:off x="4821574" y="2274297"/>
            <a:ext cx="3561600" cy="1097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645" name="Google Shape;645;p29"/>
          <p:cNvSpPr txBox="1"/>
          <p:nvPr/>
        </p:nvSpPr>
        <p:spPr>
          <a:xfrm>
            <a:off x="720000" y="4057650"/>
            <a:ext cx="3204300" cy="579000"/>
          </a:xfrm>
          <a:prstGeom prst="rect">
            <a:avLst/>
          </a:prstGeom>
          <a:noFill/>
          <a:ln>
            <a:noFill/>
          </a:ln>
        </p:spPr>
        <p:txBody>
          <a:bodyPr spcFirstLastPara="1" wrap="square" lIns="91425" tIns="0" rIns="91425" bIns="0" anchor="b" anchorCtr="0">
            <a:noAutofit/>
          </a:bodyPr>
          <a:lstStyle/>
          <a:p>
            <a:pPr marL="0" marR="0" lvl="0" indent="0" algn="l" defTabSz="914400" rtl="0" eaLnBrk="1" fontAlgn="auto" latinLnBrk="0" hangingPunct="1">
              <a:lnSpc>
                <a:spcPct val="100000"/>
              </a:lnSpc>
              <a:spcBef>
                <a:spcPts val="300"/>
              </a:spcBef>
              <a:spcAft>
                <a:spcPts val="0"/>
              </a:spcAft>
              <a:buClr>
                <a:srgbClr val="000000"/>
              </a:buClr>
              <a:buSzTx/>
              <a:buFont typeface="Arial"/>
              <a:buNone/>
              <a:tabLst/>
              <a:defRPr/>
            </a:pPr>
            <a:r>
              <a:rPr kumimoji="0" lang="en" sz="1000" b="0" i="0" u="none" strike="noStrike" kern="0" cap="none" spc="0" normalizeH="0" baseline="0" noProof="0">
                <a:ln>
                  <a:noFill/>
                </a:ln>
                <a:solidFill>
                  <a:srgbClr val="A578DA"/>
                </a:solidFill>
                <a:effectLst/>
                <a:uLnTx/>
                <a:uFillTx/>
                <a:latin typeface="Barlow"/>
                <a:ea typeface="Barlow"/>
                <a:cs typeface="Barlow"/>
                <a:sym typeface="Barlow"/>
              </a:rPr>
              <a:t>CREDITS: This presentation template was created by </a:t>
            </a:r>
            <a:r>
              <a:rPr kumimoji="0" lang="en" sz="1000" b="1" i="0" u="none" strike="noStrike" kern="0" cap="none" spc="0" normalizeH="0" baseline="0" noProof="0">
                <a:ln>
                  <a:noFill/>
                </a:ln>
                <a:solidFill>
                  <a:srgbClr val="A578DA"/>
                </a:solidFill>
                <a:effectLst/>
                <a:uLnTx/>
                <a:uFill>
                  <a:noFill/>
                </a:uFill>
                <a:latin typeface="Barlow"/>
                <a:ea typeface="Barlow"/>
                <a:cs typeface="Barlow"/>
                <a:sym typeface="Barlow"/>
                <a:hlinkClick r:id="rId2">
                  <a:extLst>
                    <a:ext uri="{A12FA001-AC4F-418D-AE19-62706E023703}">
                      <ahyp:hlinkClr xmlns:ahyp="http://schemas.microsoft.com/office/drawing/2018/hyperlinkcolor" val="tx"/>
                    </a:ext>
                  </a:extLst>
                </a:hlinkClick>
              </a:rPr>
              <a:t>Slidesgo</a:t>
            </a:r>
            <a:r>
              <a:rPr kumimoji="0" lang="en" sz="1000" b="0" i="0" u="none" strike="noStrike" kern="0" cap="none" spc="0" normalizeH="0" baseline="0" noProof="0">
                <a:ln>
                  <a:noFill/>
                </a:ln>
                <a:solidFill>
                  <a:srgbClr val="A578DA"/>
                </a:solidFill>
                <a:effectLst/>
                <a:uLnTx/>
                <a:uFillTx/>
                <a:latin typeface="Barlow"/>
                <a:ea typeface="Barlow"/>
                <a:cs typeface="Barlow"/>
                <a:sym typeface="Barlow"/>
              </a:rPr>
              <a:t>, including icons by </a:t>
            </a:r>
            <a:r>
              <a:rPr kumimoji="0" lang="en" sz="1000" b="1" i="0" u="none" strike="noStrike" kern="0" cap="none" spc="0" normalizeH="0" baseline="0" noProof="0">
                <a:ln>
                  <a:noFill/>
                </a:ln>
                <a:solidFill>
                  <a:srgbClr val="A578DA"/>
                </a:solidFill>
                <a:effectLst/>
                <a:uLnTx/>
                <a:uFill>
                  <a:noFill/>
                </a:uFill>
                <a:latin typeface="Barlow"/>
                <a:ea typeface="Barlow"/>
                <a:cs typeface="Barlow"/>
                <a:sym typeface="Barlow"/>
                <a:hlinkClick r:id="rId3">
                  <a:extLst>
                    <a:ext uri="{A12FA001-AC4F-418D-AE19-62706E023703}">
                      <ahyp:hlinkClr xmlns:ahyp="http://schemas.microsoft.com/office/drawing/2018/hyperlinkcolor" val="tx"/>
                    </a:ext>
                  </a:extLst>
                </a:hlinkClick>
              </a:rPr>
              <a:t>Flaticon</a:t>
            </a:r>
            <a:r>
              <a:rPr kumimoji="0" lang="en" sz="1000" b="0" i="0" u="none" strike="noStrike" kern="0" cap="none" spc="0" normalizeH="0" baseline="0" noProof="0">
                <a:ln>
                  <a:noFill/>
                </a:ln>
                <a:solidFill>
                  <a:srgbClr val="A578DA"/>
                </a:solidFill>
                <a:effectLst/>
                <a:uLnTx/>
                <a:uFillTx/>
                <a:latin typeface="Barlow"/>
                <a:ea typeface="Barlow"/>
                <a:cs typeface="Barlow"/>
                <a:sym typeface="Barlow"/>
              </a:rPr>
              <a:t>, and infographics &amp; images by </a:t>
            </a:r>
            <a:r>
              <a:rPr kumimoji="0" lang="en" sz="1000" b="1" i="0" u="none" strike="noStrike" kern="0" cap="none" spc="0" normalizeH="0" baseline="0" noProof="0">
                <a:ln>
                  <a:noFill/>
                </a:ln>
                <a:solidFill>
                  <a:srgbClr val="A578DA"/>
                </a:solidFill>
                <a:effectLst/>
                <a:uLnTx/>
                <a:uFill>
                  <a:noFill/>
                </a:uFill>
                <a:latin typeface="Barlow"/>
                <a:ea typeface="Barlow"/>
                <a:cs typeface="Barlow"/>
                <a:sym typeface="Barlow"/>
                <a:hlinkClick r:id="rId4">
                  <a:extLst>
                    <a:ext uri="{A12FA001-AC4F-418D-AE19-62706E023703}">
                      <ahyp:hlinkClr xmlns:ahyp="http://schemas.microsoft.com/office/drawing/2018/hyperlinkcolor" val="tx"/>
                    </a:ext>
                  </a:extLst>
                </a:hlinkClick>
              </a:rPr>
              <a:t>Freepik</a:t>
            </a:r>
            <a:endParaRPr kumimoji="0" sz="1400" b="1" i="0" u="none" strike="noStrike" kern="0" cap="none" spc="0" normalizeH="0" baseline="0" noProof="0">
              <a:ln>
                <a:noFill/>
              </a:ln>
              <a:solidFill>
                <a:srgbClr val="A578DA"/>
              </a:solidFill>
              <a:effectLst/>
              <a:uLnTx/>
              <a:uFillTx/>
              <a:latin typeface="Barlow"/>
              <a:ea typeface="Barlow"/>
              <a:cs typeface="Barlow"/>
              <a:sym typeface="Barlow"/>
            </a:endParaRPr>
          </a:p>
        </p:txBody>
      </p:sp>
      <p:sp>
        <p:nvSpPr>
          <p:cNvPr id="646" name="Google Shape;646;p29"/>
          <p:cNvSpPr txBox="1">
            <a:spLocks noGrp="1"/>
          </p:cNvSpPr>
          <p:nvPr>
            <p:ph type="subTitle" idx="2"/>
          </p:nvPr>
        </p:nvSpPr>
        <p:spPr>
          <a:xfrm>
            <a:off x="4810125" y="4322700"/>
            <a:ext cx="3584700" cy="433200"/>
          </a:xfrm>
          <a:prstGeom prst="rect">
            <a:avLst/>
          </a:prstGeom>
        </p:spPr>
        <p:txBody>
          <a:bodyPr spcFirstLastPara="1" wrap="square" lIns="91425" tIns="91425" rIns="91425" bIns="91425" anchor="ctr" anchorCtr="0">
            <a:noAutofit/>
          </a:bodyPr>
          <a:lstStyle>
            <a:lvl1pPr lvl="0" algn="ctr" rtl="0">
              <a:lnSpc>
                <a:spcPct val="100000"/>
              </a:lnSpc>
              <a:spcBef>
                <a:spcPts val="30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47" name="Google Shape;647;p29"/>
          <p:cNvSpPr/>
          <p:nvPr/>
        </p:nvSpPr>
        <p:spPr>
          <a:xfrm>
            <a:off x="8328799" y="286391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29"/>
          <p:cNvSpPr/>
          <p:nvPr/>
        </p:nvSpPr>
        <p:spPr>
          <a:xfrm>
            <a:off x="4431850" y="1420300"/>
            <a:ext cx="140162" cy="188609"/>
          </a:xfrm>
          <a:custGeom>
            <a:avLst/>
            <a:gdLst/>
            <a:ahLst/>
            <a:cxnLst/>
            <a:rect l="l" t="t" r="r" b="b"/>
            <a:pathLst>
              <a:path w="3275" h="4407" extrusionOk="0">
                <a:moveTo>
                  <a:pt x="1631" y="1"/>
                </a:moveTo>
                <a:cubicBezTo>
                  <a:pt x="1405" y="1"/>
                  <a:pt x="1417" y="489"/>
                  <a:pt x="1381" y="763"/>
                </a:cubicBezTo>
                <a:cubicBezTo>
                  <a:pt x="1310" y="1310"/>
                  <a:pt x="834" y="1787"/>
                  <a:pt x="310" y="1930"/>
                </a:cubicBezTo>
                <a:cubicBezTo>
                  <a:pt x="203" y="1965"/>
                  <a:pt x="60" y="2001"/>
                  <a:pt x="24" y="2120"/>
                </a:cubicBezTo>
                <a:cubicBezTo>
                  <a:pt x="0" y="2203"/>
                  <a:pt x="60" y="2299"/>
                  <a:pt x="143" y="2346"/>
                </a:cubicBezTo>
                <a:cubicBezTo>
                  <a:pt x="227" y="2394"/>
                  <a:pt x="322" y="2418"/>
                  <a:pt x="405" y="2442"/>
                </a:cubicBezTo>
                <a:cubicBezTo>
                  <a:pt x="727" y="2537"/>
                  <a:pt x="989" y="2787"/>
                  <a:pt x="1143" y="3073"/>
                </a:cubicBezTo>
                <a:cubicBezTo>
                  <a:pt x="1310" y="3370"/>
                  <a:pt x="1381" y="3704"/>
                  <a:pt x="1417" y="4025"/>
                </a:cubicBezTo>
                <a:cubicBezTo>
                  <a:pt x="1429" y="4180"/>
                  <a:pt x="1477" y="4394"/>
                  <a:pt x="1631" y="4406"/>
                </a:cubicBezTo>
                <a:cubicBezTo>
                  <a:pt x="1798" y="4394"/>
                  <a:pt x="1846" y="4180"/>
                  <a:pt x="1858" y="4025"/>
                </a:cubicBezTo>
                <a:cubicBezTo>
                  <a:pt x="1893" y="3704"/>
                  <a:pt x="1965" y="3370"/>
                  <a:pt x="2120" y="3073"/>
                </a:cubicBezTo>
                <a:cubicBezTo>
                  <a:pt x="2286" y="2787"/>
                  <a:pt x="2548" y="2537"/>
                  <a:pt x="2858" y="2442"/>
                </a:cubicBezTo>
                <a:cubicBezTo>
                  <a:pt x="2953" y="2418"/>
                  <a:pt x="3048" y="2394"/>
                  <a:pt x="3132" y="2346"/>
                </a:cubicBezTo>
                <a:cubicBezTo>
                  <a:pt x="3215" y="2299"/>
                  <a:pt x="3275" y="2203"/>
                  <a:pt x="3251" y="2120"/>
                </a:cubicBezTo>
                <a:cubicBezTo>
                  <a:pt x="3215" y="2001"/>
                  <a:pt x="3072" y="1965"/>
                  <a:pt x="2965" y="1930"/>
                </a:cubicBezTo>
                <a:cubicBezTo>
                  <a:pt x="2441" y="1787"/>
                  <a:pt x="1989" y="1310"/>
                  <a:pt x="1929" y="763"/>
                </a:cubicBezTo>
                <a:cubicBezTo>
                  <a:pt x="1893" y="489"/>
                  <a:pt x="1870" y="1"/>
                  <a:pt x="1631" y="1"/>
                </a:cubicBezTo>
                <a:close/>
              </a:path>
            </a:pathLst>
          </a:custGeom>
          <a:solidFill>
            <a:srgbClr val="9D6E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29"/>
          <p:cNvSpPr/>
          <p:nvPr/>
        </p:nvSpPr>
        <p:spPr>
          <a:xfrm>
            <a:off x="7477501" y="9535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29"/>
          <p:cNvSpPr/>
          <p:nvPr/>
        </p:nvSpPr>
        <p:spPr>
          <a:xfrm>
            <a:off x="5574546" y="338175"/>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29"/>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29"/>
          <p:cNvSpPr/>
          <p:nvPr/>
        </p:nvSpPr>
        <p:spPr>
          <a:xfrm>
            <a:off x="6281084" y="957938"/>
            <a:ext cx="107593" cy="95824"/>
          </a:xfrm>
          <a:custGeom>
            <a:avLst/>
            <a:gdLst/>
            <a:ahLst/>
            <a:cxnLst/>
            <a:rect l="l" t="t" r="r" b="b"/>
            <a:pathLst>
              <a:path w="2514" h="2239" extrusionOk="0">
                <a:moveTo>
                  <a:pt x="1251" y="0"/>
                </a:moveTo>
                <a:cubicBezTo>
                  <a:pt x="1072" y="0"/>
                  <a:pt x="1084" y="250"/>
                  <a:pt x="1061" y="393"/>
                </a:cubicBezTo>
                <a:cubicBezTo>
                  <a:pt x="1001" y="667"/>
                  <a:pt x="644" y="905"/>
                  <a:pt x="239" y="976"/>
                </a:cubicBezTo>
                <a:cubicBezTo>
                  <a:pt x="156" y="1000"/>
                  <a:pt x="48" y="1012"/>
                  <a:pt x="13" y="1072"/>
                </a:cubicBezTo>
                <a:cubicBezTo>
                  <a:pt x="1" y="1119"/>
                  <a:pt x="48" y="1167"/>
                  <a:pt x="108" y="1191"/>
                </a:cubicBezTo>
                <a:cubicBezTo>
                  <a:pt x="168" y="1215"/>
                  <a:pt x="239" y="1226"/>
                  <a:pt x="310" y="1238"/>
                </a:cubicBezTo>
                <a:cubicBezTo>
                  <a:pt x="560" y="1286"/>
                  <a:pt x="751" y="1405"/>
                  <a:pt x="882" y="1560"/>
                </a:cubicBezTo>
                <a:cubicBezTo>
                  <a:pt x="1001" y="1703"/>
                  <a:pt x="1061" y="1869"/>
                  <a:pt x="1084" y="2036"/>
                </a:cubicBezTo>
                <a:cubicBezTo>
                  <a:pt x="1096" y="2119"/>
                  <a:pt x="1132" y="2227"/>
                  <a:pt x="1251" y="2238"/>
                </a:cubicBezTo>
                <a:cubicBezTo>
                  <a:pt x="1382" y="2227"/>
                  <a:pt x="1418" y="2119"/>
                  <a:pt x="1430" y="2036"/>
                </a:cubicBezTo>
                <a:cubicBezTo>
                  <a:pt x="1453" y="1869"/>
                  <a:pt x="1513" y="1703"/>
                  <a:pt x="1632" y="1560"/>
                </a:cubicBezTo>
                <a:cubicBezTo>
                  <a:pt x="1751" y="1405"/>
                  <a:pt x="1953" y="1286"/>
                  <a:pt x="2192" y="1238"/>
                </a:cubicBezTo>
                <a:cubicBezTo>
                  <a:pt x="2263" y="1226"/>
                  <a:pt x="2346" y="1215"/>
                  <a:pt x="2406" y="1191"/>
                </a:cubicBezTo>
                <a:cubicBezTo>
                  <a:pt x="2465" y="1167"/>
                  <a:pt x="2513" y="1119"/>
                  <a:pt x="2489" y="1072"/>
                </a:cubicBezTo>
                <a:cubicBezTo>
                  <a:pt x="2465" y="1012"/>
                  <a:pt x="2358" y="1000"/>
                  <a:pt x="2275" y="976"/>
                </a:cubicBezTo>
                <a:cubicBezTo>
                  <a:pt x="1870" y="905"/>
                  <a:pt x="1525" y="667"/>
                  <a:pt x="1477" y="393"/>
                </a:cubicBezTo>
                <a:cubicBezTo>
                  <a:pt x="1453" y="250"/>
                  <a:pt x="1430" y="0"/>
                  <a:pt x="1251" y="0"/>
                </a:cubicBezTo>
                <a:close/>
              </a:path>
            </a:pathLst>
          </a:custGeom>
          <a:solidFill>
            <a:srgbClr val="FE67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29"/>
          <p:cNvSpPr/>
          <p:nvPr/>
        </p:nvSpPr>
        <p:spPr>
          <a:xfrm>
            <a:off x="1393033" y="24769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582829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54"/>
        <p:cNvGrpSpPr/>
        <p:nvPr/>
      </p:nvGrpSpPr>
      <p:grpSpPr>
        <a:xfrm>
          <a:off x="0" y="0"/>
          <a:ext cx="0" cy="0"/>
          <a:chOff x="0" y="0"/>
          <a:chExt cx="0" cy="0"/>
        </a:xfrm>
      </p:grpSpPr>
      <p:grpSp>
        <p:nvGrpSpPr>
          <p:cNvPr id="655" name="Google Shape;655;p30"/>
          <p:cNvGrpSpPr/>
          <p:nvPr/>
        </p:nvGrpSpPr>
        <p:grpSpPr>
          <a:xfrm rot="5400000">
            <a:off x="2381394" y="-1400388"/>
            <a:ext cx="4250548" cy="8335771"/>
            <a:chOff x="872085" y="-1565025"/>
            <a:chExt cx="3255130" cy="6383651"/>
          </a:xfrm>
        </p:grpSpPr>
        <p:sp>
          <p:nvSpPr>
            <p:cNvPr id="656" name="Google Shape;656;p30"/>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30"/>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30"/>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30"/>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30"/>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30"/>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30"/>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30"/>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64" name="Google Shape;664;p30"/>
          <p:cNvSpPr/>
          <p:nvPr/>
        </p:nvSpPr>
        <p:spPr>
          <a:xfrm>
            <a:off x="8557399" y="286391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30"/>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30"/>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30"/>
          <p:cNvSpPr/>
          <p:nvPr/>
        </p:nvSpPr>
        <p:spPr>
          <a:xfrm>
            <a:off x="1228383" y="22743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668" name="Google Shape;668;p30"/>
          <p:cNvPicPr preferRelativeResize="0"/>
          <p:nvPr/>
        </p:nvPicPr>
        <p:blipFill>
          <a:blip r:embed="rId2">
            <a:alphaModFix/>
          </a:blip>
          <a:stretch>
            <a:fillRect/>
          </a:stretch>
        </p:blipFill>
        <p:spPr>
          <a:xfrm>
            <a:off x="8103575" y="228737"/>
            <a:ext cx="1612850" cy="1097200"/>
          </a:xfrm>
          <a:prstGeom prst="rect">
            <a:avLst/>
          </a:prstGeom>
          <a:noFill/>
          <a:ln>
            <a:noFill/>
          </a:ln>
        </p:spPr>
      </p:pic>
      <p:pic>
        <p:nvPicPr>
          <p:cNvPr id="669" name="Google Shape;669;p30"/>
          <p:cNvPicPr preferRelativeResize="0"/>
          <p:nvPr/>
        </p:nvPicPr>
        <p:blipFill>
          <a:blip r:embed="rId2">
            <a:alphaModFix/>
          </a:blip>
          <a:stretch>
            <a:fillRect/>
          </a:stretch>
        </p:blipFill>
        <p:spPr>
          <a:xfrm>
            <a:off x="2893675" y="4481126"/>
            <a:ext cx="1963225" cy="1031875"/>
          </a:xfrm>
          <a:prstGeom prst="rect">
            <a:avLst/>
          </a:prstGeom>
          <a:noFill/>
          <a:ln>
            <a:noFill/>
          </a:ln>
        </p:spPr>
      </p:pic>
      <p:pic>
        <p:nvPicPr>
          <p:cNvPr id="670" name="Google Shape;670;p30"/>
          <p:cNvPicPr preferRelativeResize="0"/>
          <p:nvPr/>
        </p:nvPicPr>
        <p:blipFill>
          <a:blip r:embed="rId3">
            <a:alphaModFix/>
          </a:blip>
          <a:stretch>
            <a:fillRect/>
          </a:stretch>
        </p:blipFill>
        <p:spPr>
          <a:xfrm flipH="1">
            <a:off x="-1620741" y="455694"/>
            <a:ext cx="2990326" cy="1596723"/>
          </a:xfrm>
          <a:prstGeom prst="rect">
            <a:avLst/>
          </a:prstGeom>
          <a:noFill/>
          <a:ln>
            <a:noFill/>
          </a:ln>
        </p:spPr>
      </p:pic>
      <p:pic>
        <p:nvPicPr>
          <p:cNvPr id="671" name="Google Shape;671;p30"/>
          <p:cNvPicPr preferRelativeResize="0"/>
          <p:nvPr/>
        </p:nvPicPr>
        <p:blipFill>
          <a:blip r:embed="rId4">
            <a:alphaModFix/>
          </a:blip>
          <a:stretch>
            <a:fillRect/>
          </a:stretch>
        </p:blipFill>
        <p:spPr>
          <a:xfrm rot="-1269215">
            <a:off x="5916362" y="3913554"/>
            <a:ext cx="4589281" cy="2167041"/>
          </a:xfrm>
          <a:prstGeom prst="rect">
            <a:avLst/>
          </a:prstGeom>
          <a:noFill/>
          <a:ln>
            <a:noFill/>
          </a:ln>
        </p:spPr>
      </p:pic>
      <p:pic>
        <p:nvPicPr>
          <p:cNvPr id="672" name="Google Shape;672;p30"/>
          <p:cNvPicPr preferRelativeResize="0"/>
          <p:nvPr/>
        </p:nvPicPr>
        <p:blipFill>
          <a:blip r:embed="rId2">
            <a:alphaModFix/>
          </a:blip>
          <a:stretch>
            <a:fillRect/>
          </a:stretch>
        </p:blipFill>
        <p:spPr>
          <a:xfrm>
            <a:off x="2403325" y="-156375"/>
            <a:ext cx="899750" cy="612075"/>
          </a:xfrm>
          <a:prstGeom prst="rect">
            <a:avLst/>
          </a:prstGeom>
          <a:noFill/>
          <a:ln>
            <a:noFill/>
          </a:ln>
        </p:spPr>
      </p:pic>
    </p:spTree>
    <p:extLst>
      <p:ext uri="{BB962C8B-B14F-4D97-AF65-F5344CB8AC3E}">
        <p14:creationId xmlns:p14="http://schemas.microsoft.com/office/powerpoint/2010/main" val="11376620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673"/>
        <p:cNvGrpSpPr/>
        <p:nvPr/>
      </p:nvGrpSpPr>
      <p:grpSpPr>
        <a:xfrm>
          <a:off x="0" y="0"/>
          <a:ext cx="0" cy="0"/>
          <a:chOff x="0" y="0"/>
          <a:chExt cx="0" cy="0"/>
        </a:xfrm>
      </p:grpSpPr>
      <p:pic>
        <p:nvPicPr>
          <p:cNvPr id="674" name="Google Shape;674;p31"/>
          <p:cNvPicPr preferRelativeResize="0"/>
          <p:nvPr/>
        </p:nvPicPr>
        <p:blipFill>
          <a:blip r:embed="rId2">
            <a:alphaModFix/>
          </a:blip>
          <a:stretch>
            <a:fillRect/>
          </a:stretch>
        </p:blipFill>
        <p:spPr>
          <a:xfrm rot="5400000">
            <a:off x="-2712" y="2722382"/>
            <a:ext cx="2423823" cy="2418413"/>
          </a:xfrm>
          <a:prstGeom prst="rect">
            <a:avLst/>
          </a:prstGeom>
          <a:noFill/>
          <a:ln>
            <a:noFill/>
          </a:ln>
        </p:spPr>
      </p:pic>
      <p:grpSp>
        <p:nvGrpSpPr>
          <p:cNvPr id="675" name="Google Shape;675;p31"/>
          <p:cNvGrpSpPr/>
          <p:nvPr/>
        </p:nvGrpSpPr>
        <p:grpSpPr>
          <a:xfrm rot="-5400000" flipH="1">
            <a:off x="2449767" y="-1400388"/>
            <a:ext cx="4250548" cy="8335771"/>
            <a:chOff x="872085" y="-1565025"/>
            <a:chExt cx="3255130" cy="6383651"/>
          </a:xfrm>
        </p:grpSpPr>
        <p:sp>
          <p:nvSpPr>
            <p:cNvPr id="676" name="Google Shape;676;p31"/>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31"/>
            <p:cNvSpPr/>
            <p:nvPr/>
          </p:nvSpPr>
          <p:spPr>
            <a:xfrm rot="-9432399">
              <a:off x="4002316" y="-1544011"/>
              <a:ext cx="119230" cy="53297"/>
            </a:xfrm>
            <a:custGeom>
              <a:avLst/>
              <a:gdLst/>
              <a:ahLst/>
              <a:cxnLst/>
              <a:rect l="l" t="t" r="r" b="b"/>
              <a:pathLst>
                <a:path w="2906" h="1299" extrusionOk="0">
                  <a:moveTo>
                    <a:pt x="715" y="524"/>
                  </a:moveTo>
                  <a:lnTo>
                    <a:pt x="715" y="524"/>
                  </a:lnTo>
                  <a:cubicBezTo>
                    <a:pt x="727" y="536"/>
                    <a:pt x="727" y="560"/>
                    <a:pt x="727" y="572"/>
                  </a:cubicBezTo>
                  <a:cubicBezTo>
                    <a:pt x="715" y="560"/>
                    <a:pt x="715" y="536"/>
                    <a:pt x="715" y="524"/>
                  </a:cubicBezTo>
                  <a:close/>
                  <a:moveTo>
                    <a:pt x="548" y="1"/>
                  </a:moveTo>
                  <a:cubicBezTo>
                    <a:pt x="396" y="1"/>
                    <a:pt x="270" y="102"/>
                    <a:pt x="144" y="203"/>
                  </a:cubicBezTo>
                  <a:cubicBezTo>
                    <a:pt x="25" y="286"/>
                    <a:pt x="1" y="405"/>
                    <a:pt x="96" y="524"/>
                  </a:cubicBezTo>
                  <a:cubicBezTo>
                    <a:pt x="263" y="703"/>
                    <a:pt x="441" y="882"/>
                    <a:pt x="691" y="953"/>
                  </a:cubicBezTo>
                  <a:cubicBezTo>
                    <a:pt x="739" y="1013"/>
                    <a:pt x="810" y="1036"/>
                    <a:pt x="894" y="1048"/>
                  </a:cubicBezTo>
                  <a:cubicBezTo>
                    <a:pt x="930" y="1108"/>
                    <a:pt x="989" y="1096"/>
                    <a:pt x="1037" y="1108"/>
                  </a:cubicBezTo>
                  <a:cubicBezTo>
                    <a:pt x="1055" y="1135"/>
                    <a:pt x="1079" y="1148"/>
                    <a:pt x="1110" y="1148"/>
                  </a:cubicBezTo>
                  <a:cubicBezTo>
                    <a:pt x="1121" y="1148"/>
                    <a:pt x="1132" y="1146"/>
                    <a:pt x="1144" y="1144"/>
                  </a:cubicBezTo>
                  <a:cubicBezTo>
                    <a:pt x="1263" y="1239"/>
                    <a:pt x="1394" y="1251"/>
                    <a:pt x="1537" y="1251"/>
                  </a:cubicBezTo>
                  <a:cubicBezTo>
                    <a:pt x="1586" y="1289"/>
                    <a:pt x="1640" y="1297"/>
                    <a:pt x="1694" y="1297"/>
                  </a:cubicBezTo>
                  <a:cubicBezTo>
                    <a:pt x="1736" y="1297"/>
                    <a:pt x="1777" y="1292"/>
                    <a:pt x="1817" y="1292"/>
                  </a:cubicBezTo>
                  <a:cubicBezTo>
                    <a:pt x="1840" y="1292"/>
                    <a:pt x="1861" y="1294"/>
                    <a:pt x="1882" y="1298"/>
                  </a:cubicBezTo>
                  <a:cubicBezTo>
                    <a:pt x="2073" y="1274"/>
                    <a:pt x="2406" y="1108"/>
                    <a:pt x="2525" y="941"/>
                  </a:cubicBezTo>
                  <a:cubicBezTo>
                    <a:pt x="2596" y="846"/>
                    <a:pt x="2739" y="798"/>
                    <a:pt x="2727" y="655"/>
                  </a:cubicBezTo>
                  <a:cubicBezTo>
                    <a:pt x="2751" y="632"/>
                    <a:pt x="2763" y="620"/>
                    <a:pt x="2787" y="608"/>
                  </a:cubicBezTo>
                  <a:cubicBezTo>
                    <a:pt x="2835" y="584"/>
                    <a:pt x="2835" y="548"/>
                    <a:pt x="2823" y="501"/>
                  </a:cubicBezTo>
                  <a:cubicBezTo>
                    <a:pt x="2870" y="441"/>
                    <a:pt x="2906" y="382"/>
                    <a:pt x="2882" y="298"/>
                  </a:cubicBezTo>
                  <a:cubicBezTo>
                    <a:pt x="2857" y="256"/>
                    <a:pt x="2819" y="250"/>
                    <a:pt x="2778" y="250"/>
                  </a:cubicBezTo>
                  <a:cubicBezTo>
                    <a:pt x="2761" y="250"/>
                    <a:pt x="2744" y="251"/>
                    <a:pt x="2727" y="251"/>
                  </a:cubicBezTo>
                  <a:cubicBezTo>
                    <a:pt x="2711" y="249"/>
                    <a:pt x="2695" y="249"/>
                    <a:pt x="2679" y="249"/>
                  </a:cubicBezTo>
                  <a:cubicBezTo>
                    <a:pt x="2516" y="249"/>
                    <a:pt x="2354" y="298"/>
                    <a:pt x="2192" y="298"/>
                  </a:cubicBezTo>
                  <a:cubicBezTo>
                    <a:pt x="2132" y="258"/>
                    <a:pt x="2064" y="252"/>
                    <a:pt x="1996" y="252"/>
                  </a:cubicBezTo>
                  <a:cubicBezTo>
                    <a:pt x="1963" y="252"/>
                    <a:pt x="1930" y="253"/>
                    <a:pt x="1898" y="253"/>
                  </a:cubicBezTo>
                  <a:cubicBezTo>
                    <a:pt x="1876" y="253"/>
                    <a:pt x="1855" y="253"/>
                    <a:pt x="1834" y="251"/>
                  </a:cubicBezTo>
                  <a:lnTo>
                    <a:pt x="1787" y="251"/>
                  </a:lnTo>
                  <a:cubicBezTo>
                    <a:pt x="1769" y="224"/>
                    <a:pt x="1744" y="210"/>
                    <a:pt x="1718" y="210"/>
                  </a:cubicBezTo>
                  <a:cubicBezTo>
                    <a:pt x="1709" y="210"/>
                    <a:pt x="1700" y="212"/>
                    <a:pt x="1692" y="215"/>
                  </a:cubicBezTo>
                  <a:cubicBezTo>
                    <a:pt x="1546" y="215"/>
                    <a:pt x="1400" y="151"/>
                    <a:pt x="1254" y="151"/>
                  </a:cubicBezTo>
                  <a:cubicBezTo>
                    <a:pt x="1233" y="151"/>
                    <a:pt x="1212" y="152"/>
                    <a:pt x="1191" y="155"/>
                  </a:cubicBezTo>
                  <a:cubicBezTo>
                    <a:pt x="1096" y="143"/>
                    <a:pt x="989" y="120"/>
                    <a:pt x="894" y="108"/>
                  </a:cubicBezTo>
                  <a:cubicBezTo>
                    <a:pt x="868" y="65"/>
                    <a:pt x="831" y="59"/>
                    <a:pt x="794" y="59"/>
                  </a:cubicBezTo>
                  <a:cubicBezTo>
                    <a:pt x="779" y="59"/>
                    <a:pt x="765" y="60"/>
                    <a:pt x="751" y="60"/>
                  </a:cubicBezTo>
                  <a:cubicBezTo>
                    <a:pt x="678" y="18"/>
                    <a:pt x="611" y="1"/>
                    <a:pt x="548" y="1"/>
                  </a:cubicBezTo>
                  <a:close/>
                </a:path>
              </a:pathLst>
            </a:custGeom>
            <a:solidFill>
              <a:srgbClr val="95CFE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31"/>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31"/>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31"/>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31"/>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31"/>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31"/>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84" name="Google Shape;684;p31"/>
          <p:cNvSpPr/>
          <p:nvPr/>
        </p:nvSpPr>
        <p:spPr>
          <a:xfrm flipH="1">
            <a:off x="338782" y="286391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5" name="Google Shape;685;p31"/>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6" name="Google Shape;686;p31"/>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7" name="Google Shape;687;p31"/>
          <p:cNvSpPr/>
          <p:nvPr/>
        </p:nvSpPr>
        <p:spPr>
          <a:xfrm>
            <a:off x="776208" y="594781"/>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688" name="Google Shape;688;p31"/>
          <p:cNvPicPr preferRelativeResize="0"/>
          <p:nvPr/>
        </p:nvPicPr>
        <p:blipFill>
          <a:blip r:embed="rId3">
            <a:alphaModFix/>
          </a:blip>
          <a:stretch>
            <a:fillRect/>
          </a:stretch>
        </p:blipFill>
        <p:spPr>
          <a:xfrm>
            <a:off x="7965352" y="-1062234"/>
            <a:ext cx="996200" cy="2186035"/>
          </a:xfrm>
          <a:prstGeom prst="rect">
            <a:avLst/>
          </a:prstGeom>
          <a:noFill/>
          <a:ln>
            <a:noFill/>
          </a:ln>
        </p:spPr>
      </p:pic>
      <p:pic>
        <p:nvPicPr>
          <p:cNvPr id="689" name="Google Shape;689;p31"/>
          <p:cNvPicPr preferRelativeResize="0"/>
          <p:nvPr/>
        </p:nvPicPr>
        <p:blipFill>
          <a:blip r:embed="rId4">
            <a:alphaModFix/>
          </a:blip>
          <a:stretch>
            <a:fillRect/>
          </a:stretch>
        </p:blipFill>
        <p:spPr>
          <a:xfrm>
            <a:off x="7797368" y="537093"/>
            <a:ext cx="1253250" cy="852550"/>
          </a:xfrm>
          <a:prstGeom prst="rect">
            <a:avLst/>
          </a:prstGeom>
          <a:noFill/>
          <a:ln>
            <a:noFill/>
          </a:ln>
        </p:spPr>
      </p:pic>
    </p:spTree>
    <p:extLst>
      <p:ext uri="{BB962C8B-B14F-4D97-AF65-F5344CB8AC3E}">
        <p14:creationId xmlns:p14="http://schemas.microsoft.com/office/powerpoint/2010/main" val="2316333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2025/9/22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690"/>
        <p:cNvGrpSpPr/>
        <p:nvPr/>
      </p:nvGrpSpPr>
      <p:grpSpPr>
        <a:xfrm>
          <a:off x="0" y="0"/>
          <a:ext cx="0" cy="0"/>
          <a:chOff x="0" y="0"/>
          <a:chExt cx="0" cy="0"/>
        </a:xfrm>
      </p:grpSpPr>
      <p:grpSp>
        <p:nvGrpSpPr>
          <p:cNvPr id="691" name="Google Shape;691;p32"/>
          <p:cNvGrpSpPr/>
          <p:nvPr/>
        </p:nvGrpSpPr>
        <p:grpSpPr>
          <a:xfrm rot="5400000">
            <a:off x="1777433" y="-728054"/>
            <a:ext cx="3964900" cy="6705455"/>
            <a:chOff x="872085" y="-316506"/>
            <a:chExt cx="3036376" cy="5135132"/>
          </a:xfrm>
        </p:grpSpPr>
        <p:sp>
          <p:nvSpPr>
            <p:cNvPr id="692" name="Google Shape;692;p32"/>
            <p:cNvSpPr/>
            <p:nvPr/>
          </p:nvSpPr>
          <p:spPr>
            <a:xfrm rot="-5201321">
              <a:off x="3146516" y="3471381"/>
              <a:ext cx="71353" cy="100280"/>
            </a:xfrm>
            <a:custGeom>
              <a:avLst/>
              <a:gdLst/>
              <a:ahLst/>
              <a:cxnLst/>
              <a:rect l="l" t="t" r="r" b="b"/>
              <a:pathLst>
                <a:path w="1739" h="2444" extrusionOk="0">
                  <a:moveTo>
                    <a:pt x="239" y="2110"/>
                  </a:moveTo>
                  <a:cubicBezTo>
                    <a:pt x="239" y="2122"/>
                    <a:pt x="239" y="2122"/>
                    <a:pt x="239" y="2134"/>
                  </a:cubicBezTo>
                  <a:cubicBezTo>
                    <a:pt x="239" y="2134"/>
                    <a:pt x="239" y="2122"/>
                    <a:pt x="227" y="2122"/>
                  </a:cubicBezTo>
                  <a:cubicBezTo>
                    <a:pt x="239" y="2122"/>
                    <a:pt x="239" y="2110"/>
                    <a:pt x="239" y="2110"/>
                  </a:cubicBezTo>
                  <a:close/>
                  <a:moveTo>
                    <a:pt x="951" y="0"/>
                  </a:moveTo>
                  <a:cubicBezTo>
                    <a:pt x="790" y="0"/>
                    <a:pt x="644" y="33"/>
                    <a:pt x="489" y="74"/>
                  </a:cubicBezTo>
                  <a:cubicBezTo>
                    <a:pt x="370" y="98"/>
                    <a:pt x="251" y="146"/>
                    <a:pt x="191" y="277"/>
                  </a:cubicBezTo>
                  <a:cubicBezTo>
                    <a:pt x="48" y="622"/>
                    <a:pt x="1" y="979"/>
                    <a:pt x="96" y="1348"/>
                  </a:cubicBezTo>
                  <a:cubicBezTo>
                    <a:pt x="108" y="1420"/>
                    <a:pt x="108" y="1479"/>
                    <a:pt x="108" y="1551"/>
                  </a:cubicBezTo>
                  <a:cubicBezTo>
                    <a:pt x="120" y="1682"/>
                    <a:pt x="72" y="1824"/>
                    <a:pt x="155" y="1955"/>
                  </a:cubicBezTo>
                  <a:cubicBezTo>
                    <a:pt x="155" y="2015"/>
                    <a:pt x="155" y="2086"/>
                    <a:pt x="155" y="2146"/>
                  </a:cubicBezTo>
                  <a:cubicBezTo>
                    <a:pt x="166" y="2299"/>
                    <a:pt x="248" y="2423"/>
                    <a:pt x="382" y="2423"/>
                  </a:cubicBezTo>
                  <a:cubicBezTo>
                    <a:pt x="393" y="2423"/>
                    <a:pt x="405" y="2422"/>
                    <a:pt x="417" y="2420"/>
                  </a:cubicBezTo>
                  <a:cubicBezTo>
                    <a:pt x="430" y="2419"/>
                    <a:pt x="442" y="2418"/>
                    <a:pt x="454" y="2418"/>
                  </a:cubicBezTo>
                  <a:cubicBezTo>
                    <a:pt x="540" y="2418"/>
                    <a:pt x="622" y="2443"/>
                    <a:pt x="707" y="2443"/>
                  </a:cubicBezTo>
                  <a:cubicBezTo>
                    <a:pt x="737" y="2443"/>
                    <a:pt x="767" y="2440"/>
                    <a:pt x="798" y="2432"/>
                  </a:cubicBezTo>
                  <a:cubicBezTo>
                    <a:pt x="825" y="2435"/>
                    <a:pt x="852" y="2436"/>
                    <a:pt x="878" y="2436"/>
                  </a:cubicBezTo>
                  <a:cubicBezTo>
                    <a:pt x="1048" y="2436"/>
                    <a:pt x="1203" y="2373"/>
                    <a:pt x="1358" y="2301"/>
                  </a:cubicBezTo>
                  <a:cubicBezTo>
                    <a:pt x="1465" y="2289"/>
                    <a:pt x="1513" y="2193"/>
                    <a:pt x="1596" y="2146"/>
                  </a:cubicBezTo>
                  <a:cubicBezTo>
                    <a:pt x="1739" y="2027"/>
                    <a:pt x="1739" y="2027"/>
                    <a:pt x="1632" y="1896"/>
                  </a:cubicBezTo>
                  <a:cubicBezTo>
                    <a:pt x="1620" y="1884"/>
                    <a:pt x="1608" y="1860"/>
                    <a:pt x="1596" y="1848"/>
                  </a:cubicBezTo>
                  <a:cubicBezTo>
                    <a:pt x="1513" y="1646"/>
                    <a:pt x="1465" y="1431"/>
                    <a:pt x="1346" y="1253"/>
                  </a:cubicBezTo>
                  <a:cubicBezTo>
                    <a:pt x="1358" y="1146"/>
                    <a:pt x="1275" y="1074"/>
                    <a:pt x="1251" y="979"/>
                  </a:cubicBezTo>
                  <a:cubicBezTo>
                    <a:pt x="1203" y="729"/>
                    <a:pt x="1144" y="491"/>
                    <a:pt x="1144" y="229"/>
                  </a:cubicBezTo>
                  <a:cubicBezTo>
                    <a:pt x="1144" y="169"/>
                    <a:pt x="1156" y="98"/>
                    <a:pt x="1108" y="50"/>
                  </a:cubicBezTo>
                  <a:cubicBezTo>
                    <a:pt x="1084" y="15"/>
                    <a:pt x="1060" y="3"/>
                    <a:pt x="1025" y="3"/>
                  </a:cubicBezTo>
                  <a:cubicBezTo>
                    <a:pt x="1000" y="1"/>
                    <a:pt x="975" y="0"/>
                    <a:pt x="95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32"/>
            <p:cNvSpPr/>
            <p:nvPr/>
          </p:nvSpPr>
          <p:spPr>
            <a:xfrm>
              <a:off x="2748025" y="4745630"/>
              <a:ext cx="72828" cy="56744"/>
            </a:xfrm>
            <a:custGeom>
              <a:avLst/>
              <a:gdLst/>
              <a:ahLst/>
              <a:cxnLst/>
              <a:rect l="l" t="t" r="r" b="b"/>
              <a:pathLst>
                <a:path w="1775" h="1383" extrusionOk="0">
                  <a:moveTo>
                    <a:pt x="1469" y="1"/>
                  </a:moveTo>
                  <a:cubicBezTo>
                    <a:pt x="1398" y="1"/>
                    <a:pt x="1324" y="17"/>
                    <a:pt x="1251" y="37"/>
                  </a:cubicBezTo>
                  <a:cubicBezTo>
                    <a:pt x="1245" y="34"/>
                    <a:pt x="1238" y="32"/>
                    <a:pt x="1232" y="32"/>
                  </a:cubicBezTo>
                  <a:cubicBezTo>
                    <a:pt x="1214" y="32"/>
                    <a:pt x="1197" y="43"/>
                    <a:pt x="1179" y="61"/>
                  </a:cubicBezTo>
                  <a:cubicBezTo>
                    <a:pt x="1168" y="61"/>
                    <a:pt x="1132" y="61"/>
                    <a:pt x="1120" y="73"/>
                  </a:cubicBezTo>
                  <a:cubicBezTo>
                    <a:pt x="822" y="168"/>
                    <a:pt x="572" y="346"/>
                    <a:pt x="346" y="573"/>
                  </a:cubicBezTo>
                  <a:cubicBezTo>
                    <a:pt x="191" y="704"/>
                    <a:pt x="48" y="847"/>
                    <a:pt x="48" y="1073"/>
                  </a:cubicBezTo>
                  <a:cubicBezTo>
                    <a:pt x="36" y="1132"/>
                    <a:pt x="1" y="1180"/>
                    <a:pt x="1" y="1251"/>
                  </a:cubicBezTo>
                  <a:cubicBezTo>
                    <a:pt x="1" y="1347"/>
                    <a:pt x="36" y="1370"/>
                    <a:pt x="120" y="1382"/>
                  </a:cubicBezTo>
                  <a:cubicBezTo>
                    <a:pt x="215" y="1382"/>
                    <a:pt x="298" y="1347"/>
                    <a:pt x="382" y="1311"/>
                  </a:cubicBezTo>
                  <a:cubicBezTo>
                    <a:pt x="417" y="1311"/>
                    <a:pt x="441" y="1311"/>
                    <a:pt x="453" y="1275"/>
                  </a:cubicBezTo>
                  <a:lnTo>
                    <a:pt x="489" y="1275"/>
                  </a:lnTo>
                  <a:cubicBezTo>
                    <a:pt x="537" y="1251"/>
                    <a:pt x="584" y="1239"/>
                    <a:pt x="632" y="1216"/>
                  </a:cubicBezTo>
                  <a:cubicBezTo>
                    <a:pt x="855" y="1138"/>
                    <a:pt x="1079" y="1060"/>
                    <a:pt x="1316" y="1060"/>
                  </a:cubicBezTo>
                  <a:cubicBezTo>
                    <a:pt x="1369" y="1060"/>
                    <a:pt x="1423" y="1064"/>
                    <a:pt x="1477" y="1073"/>
                  </a:cubicBezTo>
                  <a:cubicBezTo>
                    <a:pt x="1537" y="1073"/>
                    <a:pt x="1572" y="1061"/>
                    <a:pt x="1596" y="1001"/>
                  </a:cubicBezTo>
                  <a:cubicBezTo>
                    <a:pt x="1656" y="966"/>
                    <a:pt x="1620" y="906"/>
                    <a:pt x="1656" y="858"/>
                  </a:cubicBezTo>
                  <a:cubicBezTo>
                    <a:pt x="1775" y="704"/>
                    <a:pt x="1775" y="525"/>
                    <a:pt x="1775" y="346"/>
                  </a:cubicBezTo>
                  <a:cubicBezTo>
                    <a:pt x="1775" y="311"/>
                    <a:pt x="1763" y="287"/>
                    <a:pt x="1739" y="275"/>
                  </a:cubicBezTo>
                  <a:cubicBezTo>
                    <a:pt x="1739" y="251"/>
                    <a:pt x="1739" y="227"/>
                    <a:pt x="1739" y="204"/>
                  </a:cubicBezTo>
                  <a:cubicBezTo>
                    <a:pt x="1739" y="168"/>
                    <a:pt x="1739" y="144"/>
                    <a:pt x="1703" y="132"/>
                  </a:cubicBezTo>
                  <a:cubicBezTo>
                    <a:pt x="1703" y="85"/>
                    <a:pt x="1668" y="61"/>
                    <a:pt x="1632" y="37"/>
                  </a:cubicBezTo>
                  <a:cubicBezTo>
                    <a:pt x="1580" y="11"/>
                    <a:pt x="1525" y="1"/>
                    <a:pt x="1469" y="1"/>
                  </a:cubicBezTo>
                  <a:close/>
                </a:path>
              </a:pathLst>
            </a:custGeom>
            <a:solidFill>
              <a:srgbClr val="A0DA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32"/>
            <p:cNvSpPr/>
            <p:nvPr/>
          </p:nvSpPr>
          <p:spPr>
            <a:xfrm>
              <a:off x="3461026" y="4732176"/>
              <a:ext cx="120710" cy="86450"/>
            </a:xfrm>
            <a:custGeom>
              <a:avLst/>
              <a:gdLst/>
              <a:ahLst/>
              <a:cxnLst/>
              <a:rect l="l" t="t" r="r" b="b"/>
              <a:pathLst>
                <a:path w="2942" h="2107" extrusionOk="0">
                  <a:moveTo>
                    <a:pt x="1287" y="0"/>
                  </a:moveTo>
                  <a:cubicBezTo>
                    <a:pt x="1251" y="0"/>
                    <a:pt x="1227" y="24"/>
                    <a:pt x="1192" y="36"/>
                  </a:cubicBezTo>
                  <a:cubicBezTo>
                    <a:pt x="1166" y="34"/>
                    <a:pt x="1141" y="33"/>
                    <a:pt x="1116" y="33"/>
                  </a:cubicBezTo>
                  <a:cubicBezTo>
                    <a:pt x="861" y="33"/>
                    <a:pt x="632" y="137"/>
                    <a:pt x="382" y="203"/>
                  </a:cubicBezTo>
                  <a:cubicBezTo>
                    <a:pt x="334" y="214"/>
                    <a:pt x="287" y="238"/>
                    <a:pt x="263" y="286"/>
                  </a:cubicBezTo>
                  <a:cubicBezTo>
                    <a:pt x="168" y="441"/>
                    <a:pt x="84" y="595"/>
                    <a:pt x="25" y="774"/>
                  </a:cubicBezTo>
                  <a:cubicBezTo>
                    <a:pt x="1" y="845"/>
                    <a:pt x="25" y="917"/>
                    <a:pt x="96" y="929"/>
                  </a:cubicBezTo>
                  <a:cubicBezTo>
                    <a:pt x="276" y="951"/>
                    <a:pt x="434" y="1037"/>
                    <a:pt x="621" y="1037"/>
                  </a:cubicBezTo>
                  <a:cubicBezTo>
                    <a:pt x="632" y="1037"/>
                    <a:pt x="644" y="1037"/>
                    <a:pt x="656" y="1036"/>
                  </a:cubicBezTo>
                  <a:cubicBezTo>
                    <a:pt x="716" y="1083"/>
                    <a:pt x="780" y="1088"/>
                    <a:pt x="846" y="1088"/>
                  </a:cubicBezTo>
                  <a:cubicBezTo>
                    <a:pt x="866" y="1088"/>
                    <a:pt x="885" y="1088"/>
                    <a:pt x="905" y="1088"/>
                  </a:cubicBezTo>
                  <a:cubicBezTo>
                    <a:pt x="937" y="1088"/>
                    <a:pt x="969" y="1089"/>
                    <a:pt x="1001" y="1096"/>
                  </a:cubicBezTo>
                  <a:cubicBezTo>
                    <a:pt x="1025" y="1127"/>
                    <a:pt x="1059" y="1138"/>
                    <a:pt x="1097" y="1138"/>
                  </a:cubicBezTo>
                  <a:cubicBezTo>
                    <a:pt x="1116" y="1138"/>
                    <a:pt x="1136" y="1135"/>
                    <a:pt x="1156" y="1131"/>
                  </a:cubicBezTo>
                  <a:lnTo>
                    <a:pt x="1180" y="1143"/>
                  </a:lnTo>
                  <a:lnTo>
                    <a:pt x="1192" y="1143"/>
                  </a:lnTo>
                  <a:cubicBezTo>
                    <a:pt x="1218" y="1170"/>
                    <a:pt x="1245" y="1183"/>
                    <a:pt x="1272" y="1183"/>
                  </a:cubicBezTo>
                  <a:cubicBezTo>
                    <a:pt x="1281" y="1183"/>
                    <a:pt x="1290" y="1182"/>
                    <a:pt x="1299" y="1179"/>
                  </a:cubicBezTo>
                  <a:cubicBezTo>
                    <a:pt x="1323" y="1191"/>
                    <a:pt x="1334" y="1191"/>
                    <a:pt x="1346" y="1191"/>
                  </a:cubicBezTo>
                  <a:cubicBezTo>
                    <a:pt x="1418" y="1250"/>
                    <a:pt x="1513" y="1262"/>
                    <a:pt x="1596" y="1286"/>
                  </a:cubicBezTo>
                  <a:cubicBezTo>
                    <a:pt x="1751" y="1369"/>
                    <a:pt x="1870" y="1488"/>
                    <a:pt x="1965" y="1643"/>
                  </a:cubicBezTo>
                  <a:cubicBezTo>
                    <a:pt x="2025" y="1750"/>
                    <a:pt x="2120" y="1858"/>
                    <a:pt x="2192" y="1965"/>
                  </a:cubicBezTo>
                  <a:cubicBezTo>
                    <a:pt x="2227" y="2012"/>
                    <a:pt x="2275" y="2036"/>
                    <a:pt x="2311" y="2084"/>
                  </a:cubicBezTo>
                  <a:cubicBezTo>
                    <a:pt x="2332" y="2100"/>
                    <a:pt x="2354" y="2106"/>
                    <a:pt x="2375" y="2106"/>
                  </a:cubicBezTo>
                  <a:cubicBezTo>
                    <a:pt x="2401" y="2106"/>
                    <a:pt x="2427" y="2097"/>
                    <a:pt x="2454" y="2084"/>
                  </a:cubicBezTo>
                  <a:cubicBezTo>
                    <a:pt x="2549" y="2024"/>
                    <a:pt x="2573" y="1929"/>
                    <a:pt x="2596" y="1834"/>
                  </a:cubicBezTo>
                  <a:cubicBezTo>
                    <a:pt x="2704" y="1786"/>
                    <a:pt x="2751" y="1703"/>
                    <a:pt x="2739" y="1584"/>
                  </a:cubicBezTo>
                  <a:cubicBezTo>
                    <a:pt x="2763" y="1560"/>
                    <a:pt x="2787" y="1548"/>
                    <a:pt x="2787" y="1524"/>
                  </a:cubicBezTo>
                  <a:cubicBezTo>
                    <a:pt x="2847" y="1334"/>
                    <a:pt x="2942" y="1143"/>
                    <a:pt x="2858" y="941"/>
                  </a:cubicBezTo>
                  <a:cubicBezTo>
                    <a:pt x="2918" y="786"/>
                    <a:pt x="2823" y="691"/>
                    <a:pt x="2727" y="607"/>
                  </a:cubicBezTo>
                  <a:cubicBezTo>
                    <a:pt x="2656" y="524"/>
                    <a:pt x="2585" y="453"/>
                    <a:pt x="2501" y="381"/>
                  </a:cubicBezTo>
                  <a:cubicBezTo>
                    <a:pt x="2418" y="238"/>
                    <a:pt x="2287" y="131"/>
                    <a:pt x="2132" y="95"/>
                  </a:cubicBezTo>
                  <a:cubicBezTo>
                    <a:pt x="1846" y="24"/>
                    <a:pt x="1573" y="0"/>
                    <a:pt x="1287" y="0"/>
                  </a:cubicBezTo>
                  <a:close/>
                </a:path>
              </a:pathLst>
            </a:custGeom>
            <a:solidFill>
              <a:srgbClr val="8FCDE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32"/>
            <p:cNvSpPr/>
            <p:nvPr/>
          </p:nvSpPr>
          <p:spPr>
            <a:xfrm>
              <a:off x="872085" y="-316506"/>
              <a:ext cx="79680" cy="60273"/>
            </a:xfrm>
            <a:custGeom>
              <a:avLst/>
              <a:gdLst/>
              <a:ahLst/>
              <a:cxnLst/>
              <a:rect l="l" t="t" r="r" b="b"/>
              <a:pathLst>
                <a:path w="1942" h="1469" extrusionOk="0">
                  <a:moveTo>
                    <a:pt x="862" y="1"/>
                  </a:moveTo>
                  <a:cubicBezTo>
                    <a:pt x="741" y="1"/>
                    <a:pt x="618" y="31"/>
                    <a:pt x="501" y="75"/>
                  </a:cubicBezTo>
                  <a:cubicBezTo>
                    <a:pt x="310" y="87"/>
                    <a:pt x="191" y="206"/>
                    <a:pt x="72" y="337"/>
                  </a:cubicBezTo>
                  <a:cubicBezTo>
                    <a:pt x="48" y="361"/>
                    <a:pt x="1" y="397"/>
                    <a:pt x="24" y="456"/>
                  </a:cubicBezTo>
                  <a:cubicBezTo>
                    <a:pt x="191" y="516"/>
                    <a:pt x="370" y="552"/>
                    <a:pt x="536" y="587"/>
                  </a:cubicBezTo>
                  <a:cubicBezTo>
                    <a:pt x="644" y="647"/>
                    <a:pt x="751" y="683"/>
                    <a:pt x="846" y="754"/>
                  </a:cubicBezTo>
                  <a:cubicBezTo>
                    <a:pt x="905" y="802"/>
                    <a:pt x="977" y="849"/>
                    <a:pt x="1048" y="897"/>
                  </a:cubicBezTo>
                  <a:lnTo>
                    <a:pt x="1322" y="1195"/>
                  </a:lnTo>
                  <a:cubicBezTo>
                    <a:pt x="1370" y="1242"/>
                    <a:pt x="1417" y="1302"/>
                    <a:pt x="1441" y="1373"/>
                  </a:cubicBezTo>
                  <a:cubicBezTo>
                    <a:pt x="1453" y="1421"/>
                    <a:pt x="1489" y="1469"/>
                    <a:pt x="1548" y="1469"/>
                  </a:cubicBezTo>
                  <a:cubicBezTo>
                    <a:pt x="1608" y="1469"/>
                    <a:pt x="1644" y="1421"/>
                    <a:pt x="1667" y="1373"/>
                  </a:cubicBezTo>
                  <a:cubicBezTo>
                    <a:pt x="1667" y="1349"/>
                    <a:pt x="1667" y="1326"/>
                    <a:pt x="1667" y="1302"/>
                  </a:cubicBezTo>
                  <a:cubicBezTo>
                    <a:pt x="1691" y="1302"/>
                    <a:pt x="1715" y="1302"/>
                    <a:pt x="1739" y="1290"/>
                  </a:cubicBezTo>
                  <a:cubicBezTo>
                    <a:pt x="1787" y="1266"/>
                    <a:pt x="1798" y="1218"/>
                    <a:pt x="1810" y="1171"/>
                  </a:cubicBezTo>
                  <a:cubicBezTo>
                    <a:pt x="1858" y="1111"/>
                    <a:pt x="1894" y="1040"/>
                    <a:pt x="1906" y="957"/>
                  </a:cubicBezTo>
                  <a:cubicBezTo>
                    <a:pt x="1918" y="885"/>
                    <a:pt x="1929" y="802"/>
                    <a:pt x="1941" y="730"/>
                  </a:cubicBezTo>
                  <a:cubicBezTo>
                    <a:pt x="1941" y="707"/>
                    <a:pt x="1929" y="671"/>
                    <a:pt x="1918" y="671"/>
                  </a:cubicBezTo>
                  <a:cubicBezTo>
                    <a:pt x="1846" y="635"/>
                    <a:pt x="1834" y="540"/>
                    <a:pt x="1775" y="504"/>
                  </a:cubicBezTo>
                  <a:lnTo>
                    <a:pt x="1679" y="409"/>
                  </a:lnTo>
                  <a:cubicBezTo>
                    <a:pt x="1656" y="385"/>
                    <a:pt x="1632" y="349"/>
                    <a:pt x="1608" y="349"/>
                  </a:cubicBezTo>
                  <a:cubicBezTo>
                    <a:pt x="1465" y="183"/>
                    <a:pt x="1286" y="87"/>
                    <a:pt x="1084" y="40"/>
                  </a:cubicBezTo>
                  <a:cubicBezTo>
                    <a:pt x="1011" y="12"/>
                    <a:pt x="937" y="1"/>
                    <a:pt x="8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6" name="Google Shape;696;p32"/>
            <p:cNvSpPr/>
            <p:nvPr/>
          </p:nvSpPr>
          <p:spPr>
            <a:xfrm rot="-4715776">
              <a:off x="3590833" y="773541"/>
              <a:ext cx="65484" cy="131419"/>
            </a:xfrm>
            <a:custGeom>
              <a:avLst/>
              <a:gdLst/>
              <a:ahLst/>
              <a:cxnLst/>
              <a:rect l="l" t="t" r="r" b="b"/>
              <a:pathLst>
                <a:path w="1596" h="3203" extrusionOk="0">
                  <a:moveTo>
                    <a:pt x="564" y="1"/>
                  </a:moveTo>
                  <a:cubicBezTo>
                    <a:pt x="535" y="1"/>
                    <a:pt x="510" y="20"/>
                    <a:pt x="500" y="39"/>
                  </a:cubicBezTo>
                  <a:cubicBezTo>
                    <a:pt x="464" y="182"/>
                    <a:pt x="357" y="301"/>
                    <a:pt x="333" y="444"/>
                  </a:cubicBezTo>
                  <a:cubicBezTo>
                    <a:pt x="250" y="587"/>
                    <a:pt x="214" y="730"/>
                    <a:pt x="191" y="885"/>
                  </a:cubicBezTo>
                  <a:cubicBezTo>
                    <a:pt x="107" y="956"/>
                    <a:pt x="155" y="1052"/>
                    <a:pt x="143" y="1135"/>
                  </a:cubicBezTo>
                  <a:cubicBezTo>
                    <a:pt x="12" y="1504"/>
                    <a:pt x="0" y="1873"/>
                    <a:pt x="119" y="2230"/>
                  </a:cubicBezTo>
                  <a:cubicBezTo>
                    <a:pt x="167" y="2385"/>
                    <a:pt x="155" y="2564"/>
                    <a:pt x="286" y="2683"/>
                  </a:cubicBezTo>
                  <a:cubicBezTo>
                    <a:pt x="286" y="2695"/>
                    <a:pt x="286" y="2718"/>
                    <a:pt x="298" y="2730"/>
                  </a:cubicBezTo>
                  <a:cubicBezTo>
                    <a:pt x="286" y="2778"/>
                    <a:pt x="298" y="2814"/>
                    <a:pt x="345" y="2826"/>
                  </a:cubicBezTo>
                  <a:cubicBezTo>
                    <a:pt x="357" y="2849"/>
                    <a:pt x="369" y="2861"/>
                    <a:pt x="393" y="2885"/>
                  </a:cubicBezTo>
                  <a:cubicBezTo>
                    <a:pt x="417" y="2921"/>
                    <a:pt x="429" y="2968"/>
                    <a:pt x="452" y="3004"/>
                  </a:cubicBezTo>
                  <a:cubicBezTo>
                    <a:pt x="545" y="3139"/>
                    <a:pt x="632" y="3202"/>
                    <a:pt x="755" y="3202"/>
                  </a:cubicBezTo>
                  <a:cubicBezTo>
                    <a:pt x="806" y="3202"/>
                    <a:pt x="863" y="3192"/>
                    <a:pt x="929" y="3171"/>
                  </a:cubicBezTo>
                  <a:cubicBezTo>
                    <a:pt x="988" y="3159"/>
                    <a:pt x="1048" y="3135"/>
                    <a:pt x="1084" y="3076"/>
                  </a:cubicBezTo>
                  <a:cubicBezTo>
                    <a:pt x="1191" y="3040"/>
                    <a:pt x="1286" y="2992"/>
                    <a:pt x="1310" y="2849"/>
                  </a:cubicBezTo>
                  <a:cubicBezTo>
                    <a:pt x="1310" y="2814"/>
                    <a:pt x="1357" y="2778"/>
                    <a:pt x="1381" y="2742"/>
                  </a:cubicBezTo>
                  <a:cubicBezTo>
                    <a:pt x="1476" y="2623"/>
                    <a:pt x="1524" y="2480"/>
                    <a:pt x="1536" y="2337"/>
                  </a:cubicBezTo>
                  <a:cubicBezTo>
                    <a:pt x="1572" y="2147"/>
                    <a:pt x="1595" y="1956"/>
                    <a:pt x="1488" y="1778"/>
                  </a:cubicBezTo>
                  <a:cubicBezTo>
                    <a:pt x="1465" y="1659"/>
                    <a:pt x="1393" y="1575"/>
                    <a:pt x="1310" y="1492"/>
                  </a:cubicBezTo>
                  <a:cubicBezTo>
                    <a:pt x="1203" y="1397"/>
                    <a:pt x="1107" y="1290"/>
                    <a:pt x="1000" y="1182"/>
                  </a:cubicBezTo>
                  <a:cubicBezTo>
                    <a:pt x="833" y="1040"/>
                    <a:pt x="714" y="861"/>
                    <a:pt x="643" y="647"/>
                  </a:cubicBezTo>
                  <a:cubicBezTo>
                    <a:pt x="631" y="528"/>
                    <a:pt x="631" y="409"/>
                    <a:pt x="631" y="301"/>
                  </a:cubicBezTo>
                  <a:cubicBezTo>
                    <a:pt x="631" y="218"/>
                    <a:pt x="631" y="135"/>
                    <a:pt x="631" y="63"/>
                  </a:cubicBezTo>
                  <a:cubicBezTo>
                    <a:pt x="631" y="39"/>
                    <a:pt x="595" y="16"/>
                    <a:pt x="583" y="4"/>
                  </a:cubicBezTo>
                  <a:cubicBezTo>
                    <a:pt x="577" y="2"/>
                    <a:pt x="570" y="1"/>
                    <a:pt x="564"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7" name="Google Shape;697;p32"/>
            <p:cNvSpPr/>
            <p:nvPr/>
          </p:nvSpPr>
          <p:spPr>
            <a:xfrm>
              <a:off x="3906984" y="2690196"/>
              <a:ext cx="1477" cy="2995"/>
            </a:xfrm>
            <a:custGeom>
              <a:avLst/>
              <a:gdLst/>
              <a:ahLst/>
              <a:cxnLst/>
              <a:rect l="l" t="t" r="r" b="b"/>
              <a:pathLst>
                <a:path w="36" h="73" extrusionOk="0">
                  <a:moveTo>
                    <a:pt x="0" y="1"/>
                  </a:moveTo>
                  <a:cubicBezTo>
                    <a:pt x="0" y="25"/>
                    <a:pt x="0" y="48"/>
                    <a:pt x="0" y="72"/>
                  </a:cubicBezTo>
                  <a:cubicBezTo>
                    <a:pt x="24" y="48"/>
                    <a:pt x="36" y="25"/>
                    <a:pt x="24" y="1"/>
                  </a:cubicBezTo>
                  <a:close/>
                </a:path>
              </a:pathLst>
            </a:custGeom>
            <a:solidFill>
              <a:srgbClr val="FFC8A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32"/>
            <p:cNvSpPr/>
            <p:nvPr/>
          </p:nvSpPr>
          <p:spPr>
            <a:xfrm rot="-3652980">
              <a:off x="2002795" y="4443718"/>
              <a:ext cx="74798" cy="107950"/>
            </a:xfrm>
            <a:custGeom>
              <a:avLst/>
              <a:gdLst/>
              <a:ahLst/>
              <a:cxnLst/>
              <a:rect l="l" t="t" r="r" b="b"/>
              <a:pathLst>
                <a:path w="1823" h="2631" extrusionOk="0">
                  <a:moveTo>
                    <a:pt x="252" y="0"/>
                  </a:moveTo>
                  <a:cubicBezTo>
                    <a:pt x="229" y="0"/>
                    <a:pt x="209" y="12"/>
                    <a:pt x="203" y="38"/>
                  </a:cubicBezTo>
                  <a:cubicBezTo>
                    <a:pt x="155" y="145"/>
                    <a:pt x="60" y="252"/>
                    <a:pt x="72" y="395"/>
                  </a:cubicBezTo>
                  <a:cubicBezTo>
                    <a:pt x="13" y="478"/>
                    <a:pt x="1" y="573"/>
                    <a:pt x="72" y="657"/>
                  </a:cubicBezTo>
                  <a:cubicBezTo>
                    <a:pt x="72" y="716"/>
                    <a:pt x="72" y="776"/>
                    <a:pt x="72" y="847"/>
                  </a:cubicBezTo>
                  <a:cubicBezTo>
                    <a:pt x="60" y="859"/>
                    <a:pt x="36" y="883"/>
                    <a:pt x="36" y="907"/>
                  </a:cubicBezTo>
                  <a:cubicBezTo>
                    <a:pt x="1" y="1216"/>
                    <a:pt x="72" y="1502"/>
                    <a:pt x="274" y="1740"/>
                  </a:cubicBezTo>
                  <a:cubicBezTo>
                    <a:pt x="286" y="1788"/>
                    <a:pt x="322" y="1824"/>
                    <a:pt x="370" y="1847"/>
                  </a:cubicBezTo>
                  <a:cubicBezTo>
                    <a:pt x="370" y="1835"/>
                    <a:pt x="382" y="1824"/>
                    <a:pt x="394" y="1824"/>
                  </a:cubicBezTo>
                  <a:cubicBezTo>
                    <a:pt x="382" y="1835"/>
                    <a:pt x="370" y="1835"/>
                    <a:pt x="370" y="1847"/>
                  </a:cubicBezTo>
                  <a:cubicBezTo>
                    <a:pt x="548" y="2062"/>
                    <a:pt x="751" y="2264"/>
                    <a:pt x="965" y="2443"/>
                  </a:cubicBezTo>
                  <a:cubicBezTo>
                    <a:pt x="1013" y="2490"/>
                    <a:pt x="1048" y="2538"/>
                    <a:pt x="1096" y="2586"/>
                  </a:cubicBezTo>
                  <a:cubicBezTo>
                    <a:pt x="1126" y="2615"/>
                    <a:pt x="1159" y="2630"/>
                    <a:pt x="1191" y="2630"/>
                  </a:cubicBezTo>
                  <a:cubicBezTo>
                    <a:pt x="1224" y="2630"/>
                    <a:pt x="1257" y="2615"/>
                    <a:pt x="1287" y="2586"/>
                  </a:cubicBezTo>
                  <a:cubicBezTo>
                    <a:pt x="1322" y="2562"/>
                    <a:pt x="1346" y="2526"/>
                    <a:pt x="1370" y="2490"/>
                  </a:cubicBezTo>
                  <a:cubicBezTo>
                    <a:pt x="1429" y="2431"/>
                    <a:pt x="1429" y="2312"/>
                    <a:pt x="1537" y="2264"/>
                  </a:cubicBezTo>
                  <a:cubicBezTo>
                    <a:pt x="1560" y="2252"/>
                    <a:pt x="1584" y="2216"/>
                    <a:pt x="1584" y="2181"/>
                  </a:cubicBezTo>
                  <a:cubicBezTo>
                    <a:pt x="1644" y="1919"/>
                    <a:pt x="1822" y="1669"/>
                    <a:pt x="1727" y="1371"/>
                  </a:cubicBezTo>
                  <a:cubicBezTo>
                    <a:pt x="1787" y="1240"/>
                    <a:pt x="1691" y="1193"/>
                    <a:pt x="1608" y="1145"/>
                  </a:cubicBezTo>
                  <a:cubicBezTo>
                    <a:pt x="1429" y="1050"/>
                    <a:pt x="1239" y="954"/>
                    <a:pt x="1060" y="859"/>
                  </a:cubicBezTo>
                  <a:lnTo>
                    <a:pt x="667" y="609"/>
                  </a:lnTo>
                  <a:cubicBezTo>
                    <a:pt x="596" y="597"/>
                    <a:pt x="548" y="561"/>
                    <a:pt x="513" y="502"/>
                  </a:cubicBezTo>
                  <a:cubicBezTo>
                    <a:pt x="477" y="395"/>
                    <a:pt x="417" y="288"/>
                    <a:pt x="382" y="180"/>
                  </a:cubicBezTo>
                  <a:cubicBezTo>
                    <a:pt x="358" y="133"/>
                    <a:pt x="334" y="73"/>
                    <a:pt x="310" y="26"/>
                  </a:cubicBezTo>
                  <a:cubicBezTo>
                    <a:pt x="294" y="9"/>
                    <a:pt x="272" y="0"/>
                    <a:pt x="25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99" name="Google Shape;699;p32"/>
          <p:cNvSpPr/>
          <p:nvPr/>
        </p:nvSpPr>
        <p:spPr>
          <a:xfrm flipH="1">
            <a:off x="1573307" y="1375567"/>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32"/>
          <p:cNvSpPr/>
          <p:nvPr/>
        </p:nvSpPr>
        <p:spPr>
          <a:xfrm>
            <a:off x="7477501" y="1182165"/>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1" name="Google Shape;701;p32"/>
          <p:cNvSpPr/>
          <p:nvPr/>
        </p:nvSpPr>
        <p:spPr>
          <a:xfrm>
            <a:off x="4060833" y="54000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2" name="Google Shape;702;p32"/>
          <p:cNvSpPr/>
          <p:nvPr/>
        </p:nvSpPr>
        <p:spPr>
          <a:xfrm>
            <a:off x="8219183" y="3142756"/>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703" name="Google Shape;703;p32"/>
          <p:cNvPicPr preferRelativeResize="0"/>
          <p:nvPr/>
        </p:nvPicPr>
        <p:blipFill>
          <a:blip r:embed="rId2">
            <a:alphaModFix/>
          </a:blip>
          <a:stretch>
            <a:fillRect/>
          </a:stretch>
        </p:blipFill>
        <p:spPr>
          <a:xfrm rot="7204250">
            <a:off x="-53162" y="-566074"/>
            <a:ext cx="652100" cy="2018550"/>
          </a:xfrm>
          <a:prstGeom prst="rect">
            <a:avLst/>
          </a:prstGeom>
          <a:noFill/>
          <a:ln>
            <a:noFill/>
          </a:ln>
        </p:spPr>
      </p:pic>
      <p:pic>
        <p:nvPicPr>
          <p:cNvPr id="704" name="Google Shape;704;p32"/>
          <p:cNvPicPr preferRelativeResize="0"/>
          <p:nvPr/>
        </p:nvPicPr>
        <p:blipFill>
          <a:blip r:embed="rId3">
            <a:alphaModFix/>
          </a:blip>
          <a:stretch>
            <a:fillRect/>
          </a:stretch>
        </p:blipFill>
        <p:spPr>
          <a:xfrm>
            <a:off x="140788" y="290838"/>
            <a:ext cx="1233875" cy="839375"/>
          </a:xfrm>
          <a:prstGeom prst="rect">
            <a:avLst/>
          </a:prstGeom>
          <a:noFill/>
          <a:ln>
            <a:noFill/>
          </a:ln>
        </p:spPr>
      </p:pic>
      <p:pic>
        <p:nvPicPr>
          <p:cNvPr id="705" name="Google Shape;705;p32"/>
          <p:cNvPicPr preferRelativeResize="0"/>
          <p:nvPr/>
        </p:nvPicPr>
        <p:blipFill>
          <a:blip r:embed="rId3">
            <a:alphaModFix/>
          </a:blip>
          <a:stretch>
            <a:fillRect/>
          </a:stretch>
        </p:blipFill>
        <p:spPr>
          <a:xfrm flipH="1">
            <a:off x="7854575" y="3704926"/>
            <a:ext cx="1963225" cy="1031875"/>
          </a:xfrm>
          <a:prstGeom prst="rect">
            <a:avLst/>
          </a:prstGeom>
          <a:noFill/>
          <a:ln>
            <a:noFill/>
          </a:ln>
        </p:spPr>
      </p:pic>
    </p:spTree>
    <p:extLst>
      <p:ext uri="{BB962C8B-B14F-4D97-AF65-F5344CB8AC3E}">
        <p14:creationId xmlns:p14="http://schemas.microsoft.com/office/powerpoint/2010/main" val="2232639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2025/9/22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2025/9/22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2025/9/22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2025/9/22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2025/9/22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2.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2025/9/22</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1">
            <a:alphaModFix/>
          </a:blip>
          <a:stretch>
            <a:fillRect/>
          </a:stretch>
        </a:blip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a:blip r:embed="rId32">
            <a:alphaModFix/>
          </a:blip>
          <a:stretch>
            <a:fillRect/>
          </a:stretch>
        </p:blipFill>
        <p:spPr>
          <a:xfrm rot="5400000">
            <a:off x="2147424" y="-1829113"/>
            <a:ext cx="4849151" cy="8801726"/>
          </a:xfrm>
          <a:prstGeom prst="rect">
            <a:avLst/>
          </a:prstGeom>
          <a:noFill/>
          <a:ln>
            <a:noFill/>
          </a:ln>
        </p:spPr>
      </p:pic>
      <p:sp>
        <p:nvSpPr>
          <p:cNvPr id="7" name="Google Shape;7;p1"/>
          <p:cNvSpPr txBox="1">
            <a:spLocks noGrp="1"/>
          </p:cNvSpPr>
          <p:nvPr>
            <p:ph type="title"/>
          </p:nvPr>
        </p:nvSpPr>
        <p:spPr>
          <a:xfrm>
            <a:off x="720000" y="540000"/>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2800"/>
              <a:buFont typeface="Montserrat"/>
              <a:buNone/>
              <a:defRPr sz="2800" b="1">
                <a:solidFill>
                  <a:schemeClr val="dk1"/>
                </a:solidFill>
                <a:latin typeface="Montserrat"/>
                <a:ea typeface="Montserrat"/>
                <a:cs typeface="Montserrat"/>
                <a:sym typeface="Montserrat"/>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1pPr>
            <a:lvl2pPr marL="914400" lvl="1"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2pPr>
            <a:lvl3pPr marL="1371600" lvl="2"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3pPr>
            <a:lvl4pPr marL="1828800" lvl="3"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4pPr>
            <a:lvl5pPr marL="2286000" lvl="4"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5pPr>
            <a:lvl6pPr marL="2743200" lvl="5"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6pPr>
            <a:lvl7pPr marL="3200400" lvl="6"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7pPr>
            <a:lvl8pPr marL="3657600" lvl="7"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8pPr>
            <a:lvl9pPr marL="4114800" lvl="8" indent="-317500">
              <a:lnSpc>
                <a:spcPct val="100000"/>
              </a:lnSpc>
              <a:spcBef>
                <a:spcPts val="0"/>
              </a:spcBef>
              <a:spcAft>
                <a:spcPts val="0"/>
              </a:spcAft>
              <a:buClr>
                <a:schemeClr val="dk1"/>
              </a:buClr>
              <a:buSzPts val="1400"/>
              <a:buFont typeface="Barlow"/>
              <a:buChar char="■"/>
              <a:defRPr>
                <a:solidFill>
                  <a:schemeClr val="dk1"/>
                </a:solidFill>
                <a:latin typeface="Barlow"/>
                <a:ea typeface="Barlow"/>
                <a:cs typeface="Barlow"/>
                <a:sym typeface="Barlow"/>
              </a:defRPr>
            </a:lvl9pPr>
          </a:lstStyle>
          <a:p>
            <a:endParaRPr/>
          </a:p>
        </p:txBody>
      </p:sp>
    </p:spTree>
    <p:extLst>
      <p:ext uri="{BB962C8B-B14F-4D97-AF65-F5344CB8AC3E}">
        <p14:creationId xmlns:p14="http://schemas.microsoft.com/office/powerpoint/2010/main" val="331061560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43"/>
          <p:cNvSpPr txBox="1">
            <a:spLocks noGrp="1"/>
          </p:cNvSpPr>
          <p:nvPr>
            <p:ph type="title"/>
          </p:nvPr>
        </p:nvSpPr>
        <p:spPr>
          <a:xfrm>
            <a:off x="395535" y="1337600"/>
            <a:ext cx="3679924" cy="1602900"/>
          </a:xfrm>
          <a:prstGeom prst="rect">
            <a:avLst/>
          </a:prstGeom>
          <a:noFill/>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4400" dirty="0">
                <a:solidFill>
                  <a:schemeClr val="accent1">
                    <a:lumMod val="75000"/>
                  </a:schemeClr>
                </a:solidFill>
              </a:rPr>
              <a:t>TỚ</a:t>
            </a:r>
            <a:br>
              <a:rPr lang="en" sz="4400" dirty="0">
                <a:solidFill>
                  <a:schemeClr val="accent1">
                    <a:lumMod val="75000"/>
                  </a:schemeClr>
                </a:solidFill>
              </a:rPr>
            </a:br>
            <a:r>
              <a:rPr lang="en" sz="4400" dirty="0">
                <a:solidFill>
                  <a:srgbClr val="92D050"/>
                </a:solidFill>
              </a:rPr>
              <a:t>LÀ</a:t>
            </a:r>
            <a:r>
              <a:rPr lang="en" sz="4400" dirty="0">
                <a:solidFill>
                  <a:schemeClr val="dk2"/>
                </a:solidFill>
              </a:rPr>
              <a:t> </a:t>
            </a:r>
            <a:r>
              <a:rPr lang="en" sz="4400" dirty="0">
                <a:solidFill>
                  <a:schemeClr val="accent3">
                    <a:lumMod val="75000"/>
                  </a:schemeClr>
                </a:solidFill>
              </a:rPr>
              <a:t>AI?</a:t>
            </a:r>
            <a:endParaRPr sz="4400" dirty="0"/>
          </a:p>
        </p:txBody>
      </p:sp>
      <p:sp>
        <p:nvSpPr>
          <p:cNvPr id="818" name="Google Shape;818;p43"/>
          <p:cNvSpPr/>
          <p:nvPr/>
        </p:nvSpPr>
        <p:spPr>
          <a:xfrm>
            <a:off x="8331237" y="3960242"/>
            <a:ext cx="185527" cy="294575"/>
          </a:xfrm>
          <a:custGeom>
            <a:avLst/>
            <a:gdLst/>
            <a:ahLst/>
            <a:cxnLst/>
            <a:rect l="l" t="t" r="r" b="b"/>
            <a:pathLst>
              <a:path w="4335" h="6883" extrusionOk="0">
                <a:moveTo>
                  <a:pt x="2175" y="1"/>
                </a:moveTo>
                <a:cubicBezTo>
                  <a:pt x="2172" y="1"/>
                  <a:pt x="2170" y="1"/>
                  <a:pt x="2168" y="1"/>
                </a:cubicBezTo>
                <a:cubicBezTo>
                  <a:pt x="1858" y="1"/>
                  <a:pt x="1870" y="763"/>
                  <a:pt x="1823" y="1191"/>
                </a:cubicBezTo>
                <a:cubicBezTo>
                  <a:pt x="1739" y="2049"/>
                  <a:pt x="1108" y="2799"/>
                  <a:pt x="418" y="3025"/>
                </a:cubicBezTo>
                <a:cubicBezTo>
                  <a:pt x="263" y="3073"/>
                  <a:pt x="84" y="3120"/>
                  <a:pt x="37" y="3299"/>
                </a:cubicBezTo>
                <a:cubicBezTo>
                  <a:pt x="1" y="3442"/>
                  <a:pt x="84" y="3597"/>
                  <a:pt x="191" y="3668"/>
                </a:cubicBezTo>
                <a:cubicBezTo>
                  <a:pt x="299" y="3739"/>
                  <a:pt x="418" y="3775"/>
                  <a:pt x="537" y="3811"/>
                </a:cubicBezTo>
                <a:cubicBezTo>
                  <a:pt x="965" y="3966"/>
                  <a:pt x="1311" y="4347"/>
                  <a:pt x="1525" y="4799"/>
                </a:cubicBezTo>
                <a:cubicBezTo>
                  <a:pt x="1739" y="5263"/>
                  <a:pt x="1823" y="5775"/>
                  <a:pt x="1870" y="6287"/>
                </a:cubicBezTo>
                <a:cubicBezTo>
                  <a:pt x="1894" y="6537"/>
                  <a:pt x="1953" y="6859"/>
                  <a:pt x="2168" y="6883"/>
                </a:cubicBezTo>
                <a:cubicBezTo>
                  <a:pt x="2382" y="6859"/>
                  <a:pt x="2442" y="6537"/>
                  <a:pt x="2465" y="6287"/>
                </a:cubicBezTo>
                <a:cubicBezTo>
                  <a:pt x="2513" y="5775"/>
                  <a:pt x="2608" y="5263"/>
                  <a:pt x="2811" y="4799"/>
                </a:cubicBezTo>
                <a:cubicBezTo>
                  <a:pt x="3025" y="4347"/>
                  <a:pt x="3370" y="3966"/>
                  <a:pt x="3787" y="3811"/>
                </a:cubicBezTo>
                <a:cubicBezTo>
                  <a:pt x="3906" y="3775"/>
                  <a:pt x="4037" y="3739"/>
                  <a:pt x="4144" y="3668"/>
                </a:cubicBezTo>
                <a:cubicBezTo>
                  <a:pt x="4251" y="3597"/>
                  <a:pt x="4335" y="3442"/>
                  <a:pt x="4299" y="3299"/>
                </a:cubicBezTo>
                <a:cubicBezTo>
                  <a:pt x="4251" y="3120"/>
                  <a:pt x="4073" y="3073"/>
                  <a:pt x="3918" y="3025"/>
                </a:cubicBezTo>
                <a:cubicBezTo>
                  <a:pt x="3227" y="2799"/>
                  <a:pt x="2632" y="2049"/>
                  <a:pt x="2549" y="1191"/>
                </a:cubicBezTo>
                <a:cubicBezTo>
                  <a:pt x="2502" y="766"/>
                  <a:pt x="2478" y="1"/>
                  <a:pt x="217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Google Shape;819;p43"/>
          <p:cNvSpPr/>
          <p:nvPr/>
        </p:nvSpPr>
        <p:spPr>
          <a:xfrm>
            <a:off x="8589651" y="1614340"/>
            <a:ext cx="107079" cy="143757"/>
          </a:xfrm>
          <a:custGeom>
            <a:avLst/>
            <a:gdLst/>
            <a:ahLst/>
            <a:cxnLst/>
            <a:rect l="l" t="t" r="r" b="b"/>
            <a:pathLst>
              <a:path w="2502" h="3359" extrusionOk="0">
                <a:moveTo>
                  <a:pt x="1259" y="1"/>
                </a:moveTo>
                <a:cubicBezTo>
                  <a:pt x="1256" y="1"/>
                  <a:pt x="1254" y="1"/>
                  <a:pt x="1251" y="1"/>
                </a:cubicBezTo>
                <a:cubicBezTo>
                  <a:pt x="1072" y="1"/>
                  <a:pt x="1084" y="370"/>
                  <a:pt x="1060" y="584"/>
                </a:cubicBezTo>
                <a:cubicBezTo>
                  <a:pt x="1001" y="989"/>
                  <a:pt x="644" y="1358"/>
                  <a:pt x="239" y="1466"/>
                </a:cubicBezTo>
                <a:cubicBezTo>
                  <a:pt x="156" y="1489"/>
                  <a:pt x="48" y="1525"/>
                  <a:pt x="25" y="1608"/>
                </a:cubicBezTo>
                <a:cubicBezTo>
                  <a:pt x="1" y="1680"/>
                  <a:pt x="48" y="1751"/>
                  <a:pt x="120" y="1787"/>
                </a:cubicBezTo>
                <a:cubicBezTo>
                  <a:pt x="179" y="1823"/>
                  <a:pt x="251" y="1835"/>
                  <a:pt x="322" y="1858"/>
                </a:cubicBezTo>
                <a:cubicBezTo>
                  <a:pt x="560" y="1930"/>
                  <a:pt x="763" y="2120"/>
                  <a:pt x="882" y="2335"/>
                </a:cubicBezTo>
                <a:cubicBezTo>
                  <a:pt x="1001" y="2561"/>
                  <a:pt x="1060" y="2811"/>
                  <a:pt x="1084" y="3073"/>
                </a:cubicBezTo>
                <a:cubicBezTo>
                  <a:pt x="1096" y="3192"/>
                  <a:pt x="1132" y="3347"/>
                  <a:pt x="1251" y="3359"/>
                </a:cubicBezTo>
                <a:cubicBezTo>
                  <a:pt x="1382" y="3347"/>
                  <a:pt x="1406" y="3192"/>
                  <a:pt x="1429" y="3073"/>
                </a:cubicBezTo>
                <a:cubicBezTo>
                  <a:pt x="1453" y="2811"/>
                  <a:pt x="1501" y="2561"/>
                  <a:pt x="1632" y="2335"/>
                </a:cubicBezTo>
                <a:cubicBezTo>
                  <a:pt x="1751" y="2120"/>
                  <a:pt x="1953" y="1930"/>
                  <a:pt x="2191" y="1858"/>
                </a:cubicBezTo>
                <a:cubicBezTo>
                  <a:pt x="2263" y="1835"/>
                  <a:pt x="2334" y="1823"/>
                  <a:pt x="2394" y="1787"/>
                </a:cubicBezTo>
                <a:cubicBezTo>
                  <a:pt x="2453" y="1751"/>
                  <a:pt x="2501" y="1680"/>
                  <a:pt x="2489" y="1608"/>
                </a:cubicBezTo>
                <a:cubicBezTo>
                  <a:pt x="2453" y="1525"/>
                  <a:pt x="2346" y="1489"/>
                  <a:pt x="2263" y="1466"/>
                </a:cubicBezTo>
                <a:cubicBezTo>
                  <a:pt x="1870" y="1358"/>
                  <a:pt x="1525" y="989"/>
                  <a:pt x="1477" y="584"/>
                </a:cubicBezTo>
                <a:cubicBezTo>
                  <a:pt x="1442" y="373"/>
                  <a:pt x="1430" y="1"/>
                  <a:pt x="1259" y="1"/>
                </a:cubicBezTo>
                <a:close/>
              </a:path>
            </a:pathLst>
          </a:custGeom>
          <a:solidFill>
            <a:srgbClr val="FEA66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Google Shape;820;p43"/>
          <p:cNvSpPr/>
          <p:nvPr/>
        </p:nvSpPr>
        <p:spPr>
          <a:xfrm>
            <a:off x="5728821" y="489650"/>
            <a:ext cx="186041" cy="206412"/>
          </a:xfrm>
          <a:custGeom>
            <a:avLst/>
            <a:gdLst/>
            <a:ahLst/>
            <a:cxnLst/>
            <a:rect l="l" t="t" r="r" b="b"/>
            <a:pathLst>
              <a:path w="4347" h="4823" extrusionOk="0">
                <a:moveTo>
                  <a:pt x="2177" y="1"/>
                </a:moveTo>
                <a:cubicBezTo>
                  <a:pt x="2174" y="1"/>
                  <a:pt x="2171" y="1"/>
                  <a:pt x="2168" y="1"/>
                </a:cubicBezTo>
                <a:cubicBezTo>
                  <a:pt x="1858" y="1"/>
                  <a:pt x="1882" y="537"/>
                  <a:pt x="1822" y="834"/>
                </a:cubicBezTo>
                <a:cubicBezTo>
                  <a:pt x="1739" y="1430"/>
                  <a:pt x="1108" y="1953"/>
                  <a:pt x="417" y="2120"/>
                </a:cubicBezTo>
                <a:cubicBezTo>
                  <a:pt x="263" y="2144"/>
                  <a:pt x="72" y="2192"/>
                  <a:pt x="24" y="2311"/>
                </a:cubicBezTo>
                <a:cubicBezTo>
                  <a:pt x="1" y="2406"/>
                  <a:pt x="72" y="2513"/>
                  <a:pt x="191" y="2573"/>
                </a:cubicBezTo>
                <a:cubicBezTo>
                  <a:pt x="286" y="2620"/>
                  <a:pt x="417" y="2644"/>
                  <a:pt x="536" y="2668"/>
                </a:cubicBezTo>
                <a:cubicBezTo>
                  <a:pt x="965" y="2775"/>
                  <a:pt x="1310" y="3037"/>
                  <a:pt x="1525" y="3358"/>
                </a:cubicBezTo>
                <a:cubicBezTo>
                  <a:pt x="1739" y="3680"/>
                  <a:pt x="1822" y="4049"/>
                  <a:pt x="1882" y="4406"/>
                </a:cubicBezTo>
                <a:cubicBezTo>
                  <a:pt x="1906" y="4573"/>
                  <a:pt x="1965" y="4799"/>
                  <a:pt x="2168" y="4823"/>
                </a:cubicBezTo>
                <a:cubicBezTo>
                  <a:pt x="2394" y="4799"/>
                  <a:pt x="2441" y="4573"/>
                  <a:pt x="2465" y="4406"/>
                </a:cubicBezTo>
                <a:cubicBezTo>
                  <a:pt x="2513" y="4049"/>
                  <a:pt x="2608" y="3680"/>
                  <a:pt x="2822" y="3358"/>
                </a:cubicBezTo>
                <a:cubicBezTo>
                  <a:pt x="3037" y="3037"/>
                  <a:pt x="3382" y="2775"/>
                  <a:pt x="3811" y="2668"/>
                </a:cubicBezTo>
                <a:cubicBezTo>
                  <a:pt x="3930" y="2644"/>
                  <a:pt x="4049" y="2620"/>
                  <a:pt x="4156" y="2573"/>
                </a:cubicBezTo>
                <a:cubicBezTo>
                  <a:pt x="4275" y="2513"/>
                  <a:pt x="4346" y="2406"/>
                  <a:pt x="4323" y="2311"/>
                </a:cubicBezTo>
                <a:cubicBezTo>
                  <a:pt x="4275" y="2192"/>
                  <a:pt x="4084" y="2144"/>
                  <a:pt x="3930" y="2120"/>
                </a:cubicBezTo>
                <a:cubicBezTo>
                  <a:pt x="3239" y="1953"/>
                  <a:pt x="2644" y="1430"/>
                  <a:pt x="2560" y="834"/>
                </a:cubicBezTo>
                <a:cubicBezTo>
                  <a:pt x="2513" y="540"/>
                  <a:pt x="2478" y="1"/>
                  <a:pt x="2177"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821;p43"/>
          <p:cNvSpPr/>
          <p:nvPr/>
        </p:nvSpPr>
        <p:spPr>
          <a:xfrm>
            <a:off x="2164903" y="1278897"/>
            <a:ext cx="141189" cy="189593"/>
          </a:xfrm>
          <a:custGeom>
            <a:avLst/>
            <a:gdLst/>
            <a:ahLst/>
            <a:cxnLst/>
            <a:rect l="l" t="t" r="r" b="b"/>
            <a:pathLst>
              <a:path w="3299" h="4430" extrusionOk="0">
                <a:moveTo>
                  <a:pt x="1643" y="0"/>
                </a:moveTo>
                <a:cubicBezTo>
                  <a:pt x="1417" y="0"/>
                  <a:pt x="1429" y="500"/>
                  <a:pt x="1381" y="774"/>
                </a:cubicBezTo>
                <a:cubicBezTo>
                  <a:pt x="1322" y="1322"/>
                  <a:pt x="846" y="1798"/>
                  <a:pt x="322" y="1953"/>
                </a:cubicBezTo>
                <a:cubicBezTo>
                  <a:pt x="203" y="1977"/>
                  <a:pt x="60" y="2012"/>
                  <a:pt x="24" y="2132"/>
                </a:cubicBezTo>
                <a:cubicBezTo>
                  <a:pt x="0" y="2215"/>
                  <a:pt x="60" y="2322"/>
                  <a:pt x="143" y="2370"/>
                </a:cubicBezTo>
                <a:cubicBezTo>
                  <a:pt x="226" y="2417"/>
                  <a:pt x="322" y="2429"/>
                  <a:pt x="417" y="2453"/>
                </a:cubicBezTo>
                <a:cubicBezTo>
                  <a:pt x="738" y="2548"/>
                  <a:pt x="988" y="2798"/>
                  <a:pt x="1155" y="3096"/>
                </a:cubicBezTo>
                <a:cubicBezTo>
                  <a:pt x="1322" y="3394"/>
                  <a:pt x="1381" y="3715"/>
                  <a:pt x="1429" y="4048"/>
                </a:cubicBezTo>
                <a:cubicBezTo>
                  <a:pt x="1441" y="4215"/>
                  <a:pt x="1488" y="4418"/>
                  <a:pt x="1643" y="4429"/>
                </a:cubicBezTo>
                <a:cubicBezTo>
                  <a:pt x="1810" y="4418"/>
                  <a:pt x="1858" y="4215"/>
                  <a:pt x="1869" y="4048"/>
                </a:cubicBezTo>
                <a:cubicBezTo>
                  <a:pt x="1905" y="3715"/>
                  <a:pt x="1977" y="3394"/>
                  <a:pt x="2131" y="3096"/>
                </a:cubicBezTo>
                <a:cubicBezTo>
                  <a:pt x="2298" y="2798"/>
                  <a:pt x="2560" y="2548"/>
                  <a:pt x="2882" y="2453"/>
                </a:cubicBezTo>
                <a:cubicBezTo>
                  <a:pt x="2977" y="2429"/>
                  <a:pt x="3072" y="2417"/>
                  <a:pt x="3143" y="2370"/>
                </a:cubicBezTo>
                <a:cubicBezTo>
                  <a:pt x="3227" y="2322"/>
                  <a:pt x="3298" y="2215"/>
                  <a:pt x="3274" y="2132"/>
                </a:cubicBezTo>
                <a:cubicBezTo>
                  <a:pt x="3227" y="2012"/>
                  <a:pt x="3096" y="1977"/>
                  <a:pt x="2977" y="1953"/>
                </a:cubicBezTo>
                <a:cubicBezTo>
                  <a:pt x="2453" y="1798"/>
                  <a:pt x="2000" y="1322"/>
                  <a:pt x="1941" y="774"/>
                </a:cubicBezTo>
                <a:cubicBezTo>
                  <a:pt x="1905" y="500"/>
                  <a:pt x="1881" y="0"/>
                  <a:pt x="1643" y="0"/>
                </a:cubicBezTo>
                <a:close/>
              </a:path>
            </a:pathLst>
          </a:custGeom>
          <a:solidFill>
            <a:srgbClr val="5ECCD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43"/>
          <p:cNvSpPr/>
          <p:nvPr/>
        </p:nvSpPr>
        <p:spPr>
          <a:xfrm>
            <a:off x="7988728" y="489650"/>
            <a:ext cx="174251" cy="142437"/>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43"/>
          <p:cNvSpPr/>
          <p:nvPr/>
        </p:nvSpPr>
        <p:spPr>
          <a:xfrm>
            <a:off x="3774398" y="1191750"/>
            <a:ext cx="356925" cy="291700"/>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026" name="Picture 2" descr="Mở ản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5850" y="561786"/>
            <a:ext cx="3890914" cy="239262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19" name="Google Shape;973;p52"/>
          <p:cNvSpPr/>
          <p:nvPr/>
        </p:nvSpPr>
        <p:spPr>
          <a:xfrm>
            <a:off x="1475656" y="4230026"/>
            <a:ext cx="5667633" cy="73901"/>
          </a:xfrm>
          <a:custGeom>
            <a:avLst/>
            <a:gdLst/>
            <a:ahLst/>
            <a:cxnLst/>
            <a:rect l="l" t="t" r="r" b="b"/>
            <a:pathLst>
              <a:path w="214221" h="3899" extrusionOk="0">
                <a:moveTo>
                  <a:pt x="0" y="831"/>
                </a:moveTo>
                <a:cubicBezTo>
                  <a:pt x="26724" y="831"/>
                  <a:pt x="53485" y="1367"/>
                  <a:pt x="80131" y="3416"/>
                </a:cubicBezTo>
                <a:cubicBezTo>
                  <a:pt x="97769" y="4772"/>
                  <a:pt x="115609" y="3009"/>
                  <a:pt x="133121" y="508"/>
                </a:cubicBezTo>
                <a:cubicBezTo>
                  <a:pt x="141337" y="-665"/>
                  <a:pt x="149751" y="561"/>
                  <a:pt x="158000" y="1477"/>
                </a:cubicBezTo>
                <a:cubicBezTo>
                  <a:pt x="176626" y="3546"/>
                  <a:pt x="195480" y="1154"/>
                  <a:pt x="214221" y="1154"/>
                </a:cubicBezTo>
              </a:path>
            </a:pathLst>
          </a:custGeom>
          <a:noFill/>
          <a:ln w="76200" cap="flat" cmpd="sng">
            <a:solidFill>
              <a:schemeClr val="accent5"/>
            </a:solidFill>
            <a:prstDash val="solid"/>
            <a:round/>
            <a:headEnd type="none" w="med" len="med"/>
            <a:tailEnd type="none" w="med" len="me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VN" sz="1800" b="0" i="0" u="none" strike="noStrike" kern="1200" cap="none" spc="0" normalizeH="0" baseline="0" noProof="0">
              <a:ln>
                <a:noFill/>
              </a:ln>
              <a:solidFill>
                <a:srgbClr val="A578DA"/>
              </a:solidFill>
              <a:effectLst/>
              <a:uLnTx/>
              <a:uFillTx/>
              <a:latin typeface="Arial"/>
              <a:ea typeface="+mn-ea"/>
              <a:cs typeface="+mn-cs"/>
            </a:endParaRPr>
          </a:p>
        </p:txBody>
      </p:sp>
      <p:sp>
        <p:nvSpPr>
          <p:cNvPr id="20" name="Google Shape;975;p52"/>
          <p:cNvSpPr/>
          <p:nvPr/>
        </p:nvSpPr>
        <p:spPr>
          <a:xfrm>
            <a:off x="899592" y="3396305"/>
            <a:ext cx="1829784" cy="133568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rgbClr val="FE676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FFDEDE">
                    <a:lumMod val="10000"/>
                  </a:srgbClr>
                </a:solidFill>
                <a:effectLst/>
                <a:uLnTx/>
                <a:uFillTx/>
                <a:latin typeface="Time New Roman"/>
                <a:ea typeface="+mn-ea"/>
                <a:cs typeface="+mn-cs"/>
              </a:rPr>
              <a:t>VIẾT 3 ĐẶC ĐIỂM CỦA BẢN THÂN RA MỘT MẨU GIẤY</a:t>
            </a:r>
            <a:endParaRPr kumimoji="0" sz="1700" b="0" i="0" u="none" strike="noStrike" kern="1200" cap="none" spc="0" normalizeH="0" baseline="0" noProof="0" dirty="0">
              <a:ln>
                <a:noFill/>
              </a:ln>
              <a:solidFill>
                <a:srgbClr val="FFDEDE">
                  <a:lumMod val="10000"/>
                </a:srgbClr>
              </a:solidFill>
              <a:effectLst/>
              <a:uLnTx/>
              <a:uFillTx/>
              <a:latin typeface="Time New Roman"/>
              <a:ea typeface="+mn-ea"/>
              <a:cs typeface="+mn-cs"/>
            </a:endParaRPr>
          </a:p>
        </p:txBody>
      </p:sp>
      <p:sp>
        <p:nvSpPr>
          <p:cNvPr id="21" name="Google Shape;976;p52"/>
          <p:cNvSpPr/>
          <p:nvPr/>
        </p:nvSpPr>
        <p:spPr>
          <a:xfrm>
            <a:off x="2806889" y="3396305"/>
            <a:ext cx="1693103" cy="133568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DEDE">
                    <a:lumMod val="10000"/>
                  </a:srgbClr>
                </a:solidFill>
                <a:latin typeface="Time New Roman (Headings)"/>
              </a:rPr>
              <a:t>CÔ GIÁO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DEDE">
                    <a:lumMod val="10000"/>
                  </a:srgbClr>
                </a:solidFill>
                <a:latin typeface="Time New Roman (Headings)"/>
              </a:rPr>
              <a:t>GẮP THĂM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DEDE">
                    <a:lumMod val="10000"/>
                  </a:srgbClr>
                </a:solidFill>
                <a:latin typeface="Time New Roman (Headings)"/>
              </a:rPr>
              <a:t>BẤT KÌ</a:t>
            </a:r>
            <a:endParaRPr kumimoji="0" lang="vi-VN" sz="1800" b="0" i="0" u="none" strike="noStrike" kern="1200" cap="none" spc="0" normalizeH="0" baseline="0" noProof="0" dirty="0">
              <a:ln>
                <a:noFill/>
              </a:ln>
              <a:solidFill>
                <a:srgbClr val="FFDEDE">
                  <a:lumMod val="10000"/>
                </a:srgbClr>
              </a:solidFill>
              <a:effectLst/>
              <a:uLnTx/>
              <a:uFillTx/>
              <a:latin typeface="Time New Roman (Headings)"/>
              <a:ea typeface="+mn-ea"/>
              <a:cs typeface="+mn-cs"/>
            </a:endParaRPr>
          </a:p>
        </p:txBody>
      </p:sp>
      <p:sp>
        <p:nvSpPr>
          <p:cNvPr id="22" name="Google Shape;977;p52"/>
          <p:cNvSpPr/>
          <p:nvPr/>
        </p:nvSpPr>
        <p:spPr>
          <a:xfrm>
            <a:off x="4574581" y="3396305"/>
            <a:ext cx="1693103" cy="133568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DEDE">
                    <a:lumMod val="10000"/>
                  </a:srgbClr>
                </a:solidFill>
                <a:latin typeface="Time New Roman (Headings)"/>
              </a:rPr>
              <a:t>ĐOÁN RA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DEDE">
                    <a:lumMod val="10000"/>
                  </a:srgbClr>
                </a:solidFill>
                <a:latin typeface="Time New Roman (Headings)"/>
              </a:rPr>
              <a:t>BẠN MÌNH</a:t>
            </a:r>
            <a:endParaRPr kumimoji="0" sz="1800" b="0" i="0" u="none" strike="noStrike" kern="1200" cap="none" spc="0" normalizeH="0" baseline="0" noProof="0" dirty="0">
              <a:ln>
                <a:noFill/>
              </a:ln>
              <a:solidFill>
                <a:srgbClr val="FFDEDE">
                  <a:lumMod val="10000"/>
                </a:srgbClr>
              </a:solidFill>
              <a:effectLst/>
              <a:uLnTx/>
              <a:uFillTx/>
              <a:latin typeface="Time New Roman (Headings)"/>
              <a:ea typeface="+mn-ea"/>
              <a:cs typeface="+mn-cs"/>
            </a:endParaRPr>
          </a:p>
        </p:txBody>
      </p:sp>
      <p:sp>
        <p:nvSpPr>
          <p:cNvPr id="23" name="Google Shape;978;p52"/>
          <p:cNvSpPr/>
          <p:nvPr/>
        </p:nvSpPr>
        <p:spPr>
          <a:xfrm>
            <a:off x="6335281" y="3396305"/>
            <a:ext cx="1693103" cy="1335686"/>
          </a:xfrm>
          <a:custGeom>
            <a:avLst/>
            <a:gdLst/>
            <a:ahLst/>
            <a:cxnLst/>
            <a:rect l="l" t="t" r="r" b="b"/>
            <a:pathLst>
              <a:path w="14277" h="11668" extrusionOk="0">
                <a:moveTo>
                  <a:pt x="10812" y="649"/>
                </a:moveTo>
                <a:cubicBezTo>
                  <a:pt x="10800" y="649"/>
                  <a:pt x="10800" y="661"/>
                  <a:pt x="10800" y="661"/>
                </a:cubicBezTo>
                <a:cubicBezTo>
                  <a:pt x="10800" y="649"/>
                  <a:pt x="10800" y="649"/>
                  <a:pt x="10812" y="649"/>
                </a:cubicBezTo>
                <a:close/>
                <a:moveTo>
                  <a:pt x="4096" y="684"/>
                </a:moveTo>
                <a:cubicBezTo>
                  <a:pt x="4132" y="696"/>
                  <a:pt x="4168" y="696"/>
                  <a:pt x="4180" y="696"/>
                </a:cubicBezTo>
                <a:cubicBezTo>
                  <a:pt x="4185" y="694"/>
                  <a:pt x="4188" y="693"/>
                  <a:pt x="4190" y="693"/>
                </a:cubicBezTo>
                <a:cubicBezTo>
                  <a:pt x="4199" y="693"/>
                  <a:pt x="4192" y="708"/>
                  <a:pt x="4192" y="708"/>
                </a:cubicBezTo>
                <a:cubicBezTo>
                  <a:pt x="4192" y="744"/>
                  <a:pt x="4204" y="768"/>
                  <a:pt x="4216" y="792"/>
                </a:cubicBezTo>
                <a:cubicBezTo>
                  <a:pt x="4180" y="756"/>
                  <a:pt x="4144" y="720"/>
                  <a:pt x="4096" y="684"/>
                </a:cubicBezTo>
                <a:close/>
                <a:moveTo>
                  <a:pt x="5108" y="1054"/>
                </a:moveTo>
                <a:cubicBezTo>
                  <a:pt x="5108" y="1065"/>
                  <a:pt x="5108" y="1065"/>
                  <a:pt x="5108" y="1065"/>
                </a:cubicBezTo>
                <a:cubicBezTo>
                  <a:pt x="5097" y="1065"/>
                  <a:pt x="5097" y="1077"/>
                  <a:pt x="5085" y="1077"/>
                </a:cubicBezTo>
                <a:lnTo>
                  <a:pt x="5085" y="1077"/>
                </a:lnTo>
                <a:cubicBezTo>
                  <a:pt x="5097" y="1077"/>
                  <a:pt x="5097" y="1065"/>
                  <a:pt x="5108" y="1054"/>
                </a:cubicBezTo>
                <a:close/>
                <a:moveTo>
                  <a:pt x="9097" y="1089"/>
                </a:moveTo>
                <a:cubicBezTo>
                  <a:pt x="9109" y="1089"/>
                  <a:pt x="9109" y="1089"/>
                  <a:pt x="9109" y="1101"/>
                </a:cubicBezTo>
                <a:lnTo>
                  <a:pt x="9097" y="1101"/>
                </a:lnTo>
                <a:cubicBezTo>
                  <a:pt x="9097" y="1101"/>
                  <a:pt x="9097" y="1089"/>
                  <a:pt x="9097" y="1089"/>
                </a:cubicBezTo>
                <a:close/>
                <a:moveTo>
                  <a:pt x="1965" y="1101"/>
                </a:moveTo>
                <a:cubicBezTo>
                  <a:pt x="1965" y="1113"/>
                  <a:pt x="1965" y="1125"/>
                  <a:pt x="1953" y="1125"/>
                </a:cubicBezTo>
                <a:cubicBezTo>
                  <a:pt x="1953" y="1113"/>
                  <a:pt x="1965" y="1113"/>
                  <a:pt x="1965" y="1101"/>
                </a:cubicBezTo>
                <a:close/>
                <a:moveTo>
                  <a:pt x="8930" y="1149"/>
                </a:moveTo>
                <a:cubicBezTo>
                  <a:pt x="8930" y="1161"/>
                  <a:pt x="8918" y="1161"/>
                  <a:pt x="8918" y="1173"/>
                </a:cubicBezTo>
                <a:cubicBezTo>
                  <a:pt x="8918" y="1161"/>
                  <a:pt x="8918" y="1161"/>
                  <a:pt x="8930" y="1149"/>
                </a:cubicBezTo>
                <a:close/>
                <a:moveTo>
                  <a:pt x="3799" y="1232"/>
                </a:moveTo>
                <a:cubicBezTo>
                  <a:pt x="3799" y="1244"/>
                  <a:pt x="3787" y="1244"/>
                  <a:pt x="3775" y="1244"/>
                </a:cubicBezTo>
                <a:cubicBezTo>
                  <a:pt x="3787" y="1244"/>
                  <a:pt x="3787" y="1232"/>
                  <a:pt x="3787" y="1232"/>
                </a:cubicBezTo>
                <a:close/>
                <a:moveTo>
                  <a:pt x="3971" y="1259"/>
                </a:moveTo>
                <a:cubicBezTo>
                  <a:pt x="3989" y="1259"/>
                  <a:pt x="4007" y="1262"/>
                  <a:pt x="4025" y="1268"/>
                </a:cubicBezTo>
                <a:cubicBezTo>
                  <a:pt x="4001" y="1280"/>
                  <a:pt x="3965" y="1292"/>
                  <a:pt x="3942" y="1316"/>
                </a:cubicBezTo>
                <a:cubicBezTo>
                  <a:pt x="3930" y="1304"/>
                  <a:pt x="3906" y="1292"/>
                  <a:pt x="3918" y="1268"/>
                </a:cubicBezTo>
                <a:cubicBezTo>
                  <a:pt x="3936" y="1262"/>
                  <a:pt x="3954" y="1259"/>
                  <a:pt x="3971" y="1259"/>
                </a:cubicBezTo>
                <a:close/>
                <a:moveTo>
                  <a:pt x="9359" y="1387"/>
                </a:moveTo>
                <a:cubicBezTo>
                  <a:pt x="9359" y="1387"/>
                  <a:pt x="9359" y="1387"/>
                  <a:pt x="9359" y="1399"/>
                </a:cubicBezTo>
                <a:lnTo>
                  <a:pt x="9347" y="1399"/>
                </a:lnTo>
                <a:cubicBezTo>
                  <a:pt x="9347" y="1387"/>
                  <a:pt x="9359" y="1387"/>
                  <a:pt x="9359" y="1387"/>
                </a:cubicBezTo>
                <a:close/>
                <a:moveTo>
                  <a:pt x="3870" y="1518"/>
                </a:moveTo>
                <a:cubicBezTo>
                  <a:pt x="3882" y="1530"/>
                  <a:pt x="3882" y="1530"/>
                  <a:pt x="3882" y="1530"/>
                </a:cubicBezTo>
                <a:lnTo>
                  <a:pt x="3870" y="1530"/>
                </a:lnTo>
                <a:cubicBezTo>
                  <a:pt x="3870" y="1530"/>
                  <a:pt x="3870" y="1530"/>
                  <a:pt x="3870" y="1518"/>
                </a:cubicBezTo>
                <a:close/>
                <a:moveTo>
                  <a:pt x="13800" y="1851"/>
                </a:moveTo>
                <a:cubicBezTo>
                  <a:pt x="13800" y="1863"/>
                  <a:pt x="13788" y="1863"/>
                  <a:pt x="13788" y="1863"/>
                </a:cubicBezTo>
                <a:cubicBezTo>
                  <a:pt x="13788" y="1863"/>
                  <a:pt x="13788" y="1863"/>
                  <a:pt x="13776" y="1851"/>
                </a:cubicBezTo>
                <a:close/>
                <a:moveTo>
                  <a:pt x="5489" y="1863"/>
                </a:moveTo>
                <a:cubicBezTo>
                  <a:pt x="5489" y="1875"/>
                  <a:pt x="5489" y="1875"/>
                  <a:pt x="5489" y="1875"/>
                </a:cubicBezTo>
                <a:cubicBezTo>
                  <a:pt x="5489" y="1875"/>
                  <a:pt x="5486" y="1872"/>
                  <a:pt x="5482" y="1871"/>
                </a:cubicBezTo>
                <a:lnTo>
                  <a:pt x="5482" y="1871"/>
                </a:lnTo>
                <a:cubicBezTo>
                  <a:pt x="5484" y="1869"/>
                  <a:pt x="5486" y="1866"/>
                  <a:pt x="5489" y="1863"/>
                </a:cubicBezTo>
                <a:close/>
                <a:moveTo>
                  <a:pt x="8180" y="1875"/>
                </a:moveTo>
                <a:cubicBezTo>
                  <a:pt x="8180" y="1887"/>
                  <a:pt x="8180" y="1887"/>
                  <a:pt x="8180" y="1887"/>
                </a:cubicBezTo>
                <a:cubicBezTo>
                  <a:pt x="8180" y="1887"/>
                  <a:pt x="8168" y="1887"/>
                  <a:pt x="8168" y="1875"/>
                </a:cubicBezTo>
                <a:close/>
                <a:moveTo>
                  <a:pt x="155" y="2054"/>
                </a:moveTo>
                <a:cubicBezTo>
                  <a:pt x="167" y="2078"/>
                  <a:pt x="167" y="2089"/>
                  <a:pt x="179" y="2101"/>
                </a:cubicBezTo>
                <a:cubicBezTo>
                  <a:pt x="167" y="2113"/>
                  <a:pt x="144" y="2125"/>
                  <a:pt x="120" y="2149"/>
                </a:cubicBezTo>
                <a:cubicBezTo>
                  <a:pt x="132" y="2113"/>
                  <a:pt x="144" y="2089"/>
                  <a:pt x="155" y="2054"/>
                </a:cubicBezTo>
                <a:close/>
                <a:moveTo>
                  <a:pt x="1239" y="2173"/>
                </a:moveTo>
                <a:cubicBezTo>
                  <a:pt x="1239" y="2185"/>
                  <a:pt x="1239" y="2185"/>
                  <a:pt x="1239" y="2185"/>
                </a:cubicBezTo>
                <a:lnTo>
                  <a:pt x="1227" y="2185"/>
                </a:lnTo>
                <a:cubicBezTo>
                  <a:pt x="1239" y="2185"/>
                  <a:pt x="1239" y="2185"/>
                  <a:pt x="1239" y="2173"/>
                </a:cubicBezTo>
                <a:close/>
                <a:moveTo>
                  <a:pt x="2322" y="2256"/>
                </a:moveTo>
                <a:cubicBezTo>
                  <a:pt x="2322" y="2268"/>
                  <a:pt x="2322" y="2268"/>
                  <a:pt x="2311" y="2280"/>
                </a:cubicBezTo>
                <a:cubicBezTo>
                  <a:pt x="2322" y="2268"/>
                  <a:pt x="2322" y="2256"/>
                  <a:pt x="2322" y="2256"/>
                </a:cubicBezTo>
                <a:close/>
                <a:moveTo>
                  <a:pt x="4323" y="2363"/>
                </a:moveTo>
                <a:cubicBezTo>
                  <a:pt x="4311" y="2363"/>
                  <a:pt x="4311" y="2363"/>
                  <a:pt x="4311" y="2375"/>
                </a:cubicBezTo>
                <a:cubicBezTo>
                  <a:pt x="4311" y="2363"/>
                  <a:pt x="4299" y="2363"/>
                  <a:pt x="4299" y="2363"/>
                </a:cubicBezTo>
                <a:close/>
                <a:moveTo>
                  <a:pt x="2632" y="2387"/>
                </a:moveTo>
                <a:cubicBezTo>
                  <a:pt x="2632" y="2399"/>
                  <a:pt x="2632" y="2399"/>
                  <a:pt x="2632" y="2399"/>
                </a:cubicBezTo>
                <a:cubicBezTo>
                  <a:pt x="2620" y="2399"/>
                  <a:pt x="2620" y="2399"/>
                  <a:pt x="2620" y="2387"/>
                </a:cubicBezTo>
                <a:close/>
                <a:moveTo>
                  <a:pt x="12645" y="2411"/>
                </a:moveTo>
                <a:cubicBezTo>
                  <a:pt x="12645" y="2417"/>
                  <a:pt x="12642" y="2420"/>
                  <a:pt x="12638" y="2420"/>
                </a:cubicBezTo>
                <a:cubicBezTo>
                  <a:pt x="12633" y="2420"/>
                  <a:pt x="12627" y="2417"/>
                  <a:pt x="12621" y="2411"/>
                </a:cubicBezTo>
                <a:close/>
                <a:moveTo>
                  <a:pt x="3180" y="2518"/>
                </a:moveTo>
                <a:cubicBezTo>
                  <a:pt x="3180" y="2518"/>
                  <a:pt x="3180" y="2518"/>
                  <a:pt x="3180" y="2530"/>
                </a:cubicBezTo>
                <a:cubicBezTo>
                  <a:pt x="3180" y="2518"/>
                  <a:pt x="3168" y="2518"/>
                  <a:pt x="3168" y="2518"/>
                </a:cubicBezTo>
                <a:close/>
                <a:moveTo>
                  <a:pt x="4549" y="2530"/>
                </a:moveTo>
                <a:cubicBezTo>
                  <a:pt x="4561" y="2530"/>
                  <a:pt x="4561" y="2530"/>
                  <a:pt x="4573" y="2542"/>
                </a:cubicBezTo>
                <a:cubicBezTo>
                  <a:pt x="4561" y="2542"/>
                  <a:pt x="4561" y="2530"/>
                  <a:pt x="4549" y="2530"/>
                </a:cubicBezTo>
                <a:close/>
                <a:moveTo>
                  <a:pt x="6513" y="2530"/>
                </a:moveTo>
                <a:cubicBezTo>
                  <a:pt x="6513" y="2530"/>
                  <a:pt x="6513" y="2542"/>
                  <a:pt x="6513" y="2542"/>
                </a:cubicBezTo>
                <a:lnTo>
                  <a:pt x="6502" y="2542"/>
                </a:lnTo>
                <a:cubicBezTo>
                  <a:pt x="6502" y="2542"/>
                  <a:pt x="6502" y="2530"/>
                  <a:pt x="6513" y="2530"/>
                </a:cubicBezTo>
                <a:close/>
                <a:moveTo>
                  <a:pt x="3858" y="2613"/>
                </a:moveTo>
                <a:cubicBezTo>
                  <a:pt x="3846" y="2625"/>
                  <a:pt x="3835" y="2637"/>
                  <a:pt x="3835" y="2637"/>
                </a:cubicBezTo>
                <a:cubicBezTo>
                  <a:pt x="3835" y="2637"/>
                  <a:pt x="3835" y="2625"/>
                  <a:pt x="3823" y="2625"/>
                </a:cubicBezTo>
                <a:cubicBezTo>
                  <a:pt x="3834" y="2625"/>
                  <a:pt x="3846" y="2625"/>
                  <a:pt x="3858" y="2613"/>
                </a:cubicBezTo>
                <a:close/>
                <a:moveTo>
                  <a:pt x="11990" y="2816"/>
                </a:moveTo>
                <a:cubicBezTo>
                  <a:pt x="11978" y="2828"/>
                  <a:pt x="11978" y="2828"/>
                  <a:pt x="11966" y="2840"/>
                </a:cubicBezTo>
                <a:cubicBezTo>
                  <a:pt x="11966" y="2828"/>
                  <a:pt x="11966" y="2828"/>
                  <a:pt x="11966" y="2828"/>
                </a:cubicBezTo>
                <a:cubicBezTo>
                  <a:pt x="11966" y="2816"/>
                  <a:pt x="11978" y="2816"/>
                  <a:pt x="11990" y="2816"/>
                </a:cubicBezTo>
                <a:close/>
                <a:moveTo>
                  <a:pt x="2489" y="2851"/>
                </a:moveTo>
                <a:cubicBezTo>
                  <a:pt x="2489" y="2863"/>
                  <a:pt x="2501" y="2887"/>
                  <a:pt x="2513" y="2899"/>
                </a:cubicBezTo>
                <a:cubicBezTo>
                  <a:pt x="2501" y="2899"/>
                  <a:pt x="2489" y="2887"/>
                  <a:pt x="2489" y="2875"/>
                </a:cubicBezTo>
                <a:cubicBezTo>
                  <a:pt x="2489" y="2863"/>
                  <a:pt x="2489" y="2851"/>
                  <a:pt x="2477" y="2851"/>
                </a:cubicBezTo>
                <a:close/>
                <a:moveTo>
                  <a:pt x="501" y="2947"/>
                </a:moveTo>
                <a:cubicBezTo>
                  <a:pt x="513" y="2959"/>
                  <a:pt x="513" y="2959"/>
                  <a:pt x="513" y="2959"/>
                </a:cubicBezTo>
                <a:cubicBezTo>
                  <a:pt x="513" y="2959"/>
                  <a:pt x="513" y="2970"/>
                  <a:pt x="501" y="2970"/>
                </a:cubicBezTo>
                <a:cubicBezTo>
                  <a:pt x="501" y="2959"/>
                  <a:pt x="501" y="2959"/>
                  <a:pt x="501" y="2947"/>
                </a:cubicBezTo>
                <a:close/>
                <a:moveTo>
                  <a:pt x="13229" y="2959"/>
                </a:moveTo>
                <a:cubicBezTo>
                  <a:pt x="13229" y="2970"/>
                  <a:pt x="13229" y="2970"/>
                  <a:pt x="13229" y="2982"/>
                </a:cubicBezTo>
                <a:cubicBezTo>
                  <a:pt x="13217" y="2982"/>
                  <a:pt x="13205" y="2982"/>
                  <a:pt x="13193" y="2970"/>
                </a:cubicBezTo>
                <a:cubicBezTo>
                  <a:pt x="13205" y="2970"/>
                  <a:pt x="13217" y="2970"/>
                  <a:pt x="13229" y="2959"/>
                </a:cubicBezTo>
                <a:close/>
                <a:moveTo>
                  <a:pt x="9169" y="2982"/>
                </a:moveTo>
                <a:lnTo>
                  <a:pt x="9169" y="2982"/>
                </a:lnTo>
                <a:cubicBezTo>
                  <a:pt x="9169" y="2994"/>
                  <a:pt x="9180" y="2994"/>
                  <a:pt x="9192" y="3006"/>
                </a:cubicBezTo>
                <a:lnTo>
                  <a:pt x="9180" y="3006"/>
                </a:lnTo>
                <a:cubicBezTo>
                  <a:pt x="9169" y="2994"/>
                  <a:pt x="9169" y="2994"/>
                  <a:pt x="9169" y="2982"/>
                </a:cubicBezTo>
                <a:close/>
                <a:moveTo>
                  <a:pt x="13074" y="2970"/>
                </a:moveTo>
                <a:cubicBezTo>
                  <a:pt x="13074" y="2982"/>
                  <a:pt x="13086" y="2982"/>
                  <a:pt x="13098" y="2982"/>
                </a:cubicBezTo>
                <a:cubicBezTo>
                  <a:pt x="13086" y="2994"/>
                  <a:pt x="13086" y="3006"/>
                  <a:pt x="13086" y="3018"/>
                </a:cubicBezTo>
                <a:cubicBezTo>
                  <a:pt x="13074" y="2994"/>
                  <a:pt x="13074" y="2982"/>
                  <a:pt x="13074" y="2970"/>
                </a:cubicBezTo>
                <a:close/>
                <a:moveTo>
                  <a:pt x="3013" y="3221"/>
                </a:moveTo>
                <a:cubicBezTo>
                  <a:pt x="3013" y="3232"/>
                  <a:pt x="3001" y="3244"/>
                  <a:pt x="3001" y="3256"/>
                </a:cubicBezTo>
                <a:cubicBezTo>
                  <a:pt x="3001" y="3244"/>
                  <a:pt x="3001" y="3232"/>
                  <a:pt x="2989" y="3232"/>
                </a:cubicBezTo>
                <a:cubicBezTo>
                  <a:pt x="3001" y="3232"/>
                  <a:pt x="3013" y="3221"/>
                  <a:pt x="3013" y="3221"/>
                </a:cubicBezTo>
                <a:close/>
                <a:moveTo>
                  <a:pt x="7502" y="3328"/>
                </a:moveTo>
                <a:cubicBezTo>
                  <a:pt x="7502" y="3328"/>
                  <a:pt x="7502" y="3328"/>
                  <a:pt x="7490" y="3340"/>
                </a:cubicBezTo>
                <a:cubicBezTo>
                  <a:pt x="7502" y="3328"/>
                  <a:pt x="7490" y="3328"/>
                  <a:pt x="7502" y="3328"/>
                </a:cubicBezTo>
                <a:close/>
                <a:moveTo>
                  <a:pt x="2584" y="3494"/>
                </a:moveTo>
                <a:cubicBezTo>
                  <a:pt x="2584" y="3494"/>
                  <a:pt x="2584" y="3494"/>
                  <a:pt x="2596" y="3506"/>
                </a:cubicBezTo>
                <a:cubicBezTo>
                  <a:pt x="2584" y="3506"/>
                  <a:pt x="2584" y="3494"/>
                  <a:pt x="2584" y="3494"/>
                </a:cubicBezTo>
                <a:close/>
                <a:moveTo>
                  <a:pt x="6740" y="3518"/>
                </a:moveTo>
                <a:cubicBezTo>
                  <a:pt x="6740" y="3518"/>
                  <a:pt x="6740" y="3518"/>
                  <a:pt x="6752" y="3530"/>
                </a:cubicBezTo>
                <a:lnTo>
                  <a:pt x="6740" y="3530"/>
                </a:lnTo>
                <a:cubicBezTo>
                  <a:pt x="6740" y="3530"/>
                  <a:pt x="6740" y="3518"/>
                  <a:pt x="6740" y="3518"/>
                </a:cubicBezTo>
                <a:close/>
                <a:moveTo>
                  <a:pt x="3906" y="3518"/>
                </a:moveTo>
                <a:cubicBezTo>
                  <a:pt x="3906" y="3518"/>
                  <a:pt x="3918" y="3530"/>
                  <a:pt x="3918" y="3530"/>
                </a:cubicBezTo>
                <a:cubicBezTo>
                  <a:pt x="3918" y="3530"/>
                  <a:pt x="3918" y="3530"/>
                  <a:pt x="3918" y="3542"/>
                </a:cubicBezTo>
                <a:cubicBezTo>
                  <a:pt x="3918" y="3530"/>
                  <a:pt x="3906" y="3530"/>
                  <a:pt x="3906" y="3518"/>
                </a:cubicBezTo>
                <a:close/>
                <a:moveTo>
                  <a:pt x="4763" y="3602"/>
                </a:moveTo>
                <a:cubicBezTo>
                  <a:pt x="4751" y="3613"/>
                  <a:pt x="4751" y="3613"/>
                  <a:pt x="4751" y="3613"/>
                </a:cubicBezTo>
                <a:cubicBezTo>
                  <a:pt x="4751" y="3613"/>
                  <a:pt x="4751" y="3613"/>
                  <a:pt x="4751" y="3602"/>
                </a:cubicBezTo>
                <a:close/>
                <a:moveTo>
                  <a:pt x="11764" y="3697"/>
                </a:moveTo>
                <a:lnTo>
                  <a:pt x="11764" y="3697"/>
                </a:lnTo>
                <a:cubicBezTo>
                  <a:pt x="11755" y="3714"/>
                  <a:pt x="11747" y="3725"/>
                  <a:pt x="11733" y="3725"/>
                </a:cubicBezTo>
                <a:cubicBezTo>
                  <a:pt x="11728" y="3725"/>
                  <a:pt x="11723" y="3724"/>
                  <a:pt x="11716" y="3721"/>
                </a:cubicBezTo>
                <a:cubicBezTo>
                  <a:pt x="11705" y="3721"/>
                  <a:pt x="11705" y="3709"/>
                  <a:pt x="11705" y="3709"/>
                </a:cubicBezTo>
                <a:lnTo>
                  <a:pt x="11764" y="3697"/>
                </a:lnTo>
                <a:close/>
                <a:moveTo>
                  <a:pt x="9133" y="3768"/>
                </a:moveTo>
                <a:cubicBezTo>
                  <a:pt x="9133" y="3768"/>
                  <a:pt x="9133" y="3768"/>
                  <a:pt x="9145" y="3780"/>
                </a:cubicBezTo>
                <a:lnTo>
                  <a:pt x="9133" y="3780"/>
                </a:lnTo>
                <a:cubicBezTo>
                  <a:pt x="9133" y="3768"/>
                  <a:pt x="9133" y="3768"/>
                  <a:pt x="9133" y="3768"/>
                </a:cubicBezTo>
                <a:close/>
                <a:moveTo>
                  <a:pt x="12955" y="3756"/>
                </a:moveTo>
                <a:cubicBezTo>
                  <a:pt x="12955" y="3768"/>
                  <a:pt x="12967" y="3768"/>
                  <a:pt x="12967" y="3780"/>
                </a:cubicBezTo>
                <a:lnTo>
                  <a:pt x="12955" y="3780"/>
                </a:lnTo>
                <a:cubicBezTo>
                  <a:pt x="12955" y="3768"/>
                  <a:pt x="12955" y="3768"/>
                  <a:pt x="12955" y="3756"/>
                </a:cubicBezTo>
                <a:close/>
                <a:moveTo>
                  <a:pt x="1941" y="3947"/>
                </a:moveTo>
                <a:cubicBezTo>
                  <a:pt x="1953" y="3947"/>
                  <a:pt x="1953" y="3947"/>
                  <a:pt x="1965" y="3959"/>
                </a:cubicBezTo>
                <a:lnTo>
                  <a:pt x="1930" y="3959"/>
                </a:lnTo>
                <a:cubicBezTo>
                  <a:pt x="1941" y="3947"/>
                  <a:pt x="1941" y="3947"/>
                  <a:pt x="1941" y="3947"/>
                </a:cubicBezTo>
                <a:close/>
                <a:moveTo>
                  <a:pt x="1977" y="4042"/>
                </a:moveTo>
                <a:cubicBezTo>
                  <a:pt x="1977" y="4042"/>
                  <a:pt x="1977" y="4054"/>
                  <a:pt x="1977" y="4054"/>
                </a:cubicBezTo>
                <a:lnTo>
                  <a:pt x="1965" y="4054"/>
                </a:lnTo>
                <a:cubicBezTo>
                  <a:pt x="1965" y="4054"/>
                  <a:pt x="1977" y="4042"/>
                  <a:pt x="1977" y="4042"/>
                </a:cubicBezTo>
                <a:close/>
                <a:moveTo>
                  <a:pt x="11514" y="4054"/>
                </a:moveTo>
                <a:cubicBezTo>
                  <a:pt x="11490" y="4090"/>
                  <a:pt x="11478" y="4102"/>
                  <a:pt x="11466" y="4113"/>
                </a:cubicBezTo>
                <a:cubicBezTo>
                  <a:pt x="11455" y="4102"/>
                  <a:pt x="11466" y="4078"/>
                  <a:pt x="11478" y="4066"/>
                </a:cubicBezTo>
                <a:cubicBezTo>
                  <a:pt x="11502" y="4054"/>
                  <a:pt x="11502" y="4054"/>
                  <a:pt x="11514" y="4054"/>
                </a:cubicBezTo>
                <a:close/>
                <a:moveTo>
                  <a:pt x="8994" y="4088"/>
                </a:moveTo>
                <a:cubicBezTo>
                  <a:pt x="8998" y="4088"/>
                  <a:pt x="9002" y="4095"/>
                  <a:pt x="9002" y="4102"/>
                </a:cubicBezTo>
                <a:cubicBezTo>
                  <a:pt x="9002" y="4102"/>
                  <a:pt x="8990" y="4113"/>
                  <a:pt x="8978" y="4125"/>
                </a:cubicBezTo>
                <a:cubicBezTo>
                  <a:pt x="8954" y="4137"/>
                  <a:pt x="8930" y="4173"/>
                  <a:pt x="8907" y="4173"/>
                </a:cubicBezTo>
                <a:cubicBezTo>
                  <a:pt x="8942" y="4149"/>
                  <a:pt x="8966" y="4137"/>
                  <a:pt x="8990" y="4102"/>
                </a:cubicBezTo>
                <a:cubicBezTo>
                  <a:pt x="8990" y="4092"/>
                  <a:pt x="8992" y="4088"/>
                  <a:pt x="8994" y="4088"/>
                </a:cubicBezTo>
                <a:close/>
                <a:moveTo>
                  <a:pt x="3906" y="4173"/>
                </a:moveTo>
                <a:cubicBezTo>
                  <a:pt x="3894" y="4185"/>
                  <a:pt x="3894" y="4185"/>
                  <a:pt x="3894" y="4185"/>
                </a:cubicBezTo>
                <a:cubicBezTo>
                  <a:pt x="3894" y="4185"/>
                  <a:pt x="3894" y="4185"/>
                  <a:pt x="3894" y="4173"/>
                </a:cubicBezTo>
                <a:close/>
                <a:moveTo>
                  <a:pt x="10228" y="4209"/>
                </a:moveTo>
                <a:cubicBezTo>
                  <a:pt x="10228" y="4209"/>
                  <a:pt x="10216" y="4209"/>
                  <a:pt x="10216" y="4221"/>
                </a:cubicBezTo>
                <a:cubicBezTo>
                  <a:pt x="10216" y="4221"/>
                  <a:pt x="10216" y="4221"/>
                  <a:pt x="10216" y="4209"/>
                </a:cubicBezTo>
                <a:close/>
                <a:moveTo>
                  <a:pt x="4418" y="4340"/>
                </a:moveTo>
                <a:cubicBezTo>
                  <a:pt x="4412" y="4346"/>
                  <a:pt x="4406" y="4349"/>
                  <a:pt x="4400" y="4349"/>
                </a:cubicBezTo>
                <a:cubicBezTo>
                  <a:pt x="4394" y="4349"/>
                  <a:pt x="4388" y="4346"/>
                  <a:pt x="4382" y="4340"/>
                </a:cubicBezTo>
                <a:close/>
                <a:moveTo>
                  <a:pt x="11097" y="4340"/>
                </a:moveTo>
                <a:cubicBezTo>
                  <a:pt x="11121" y="4352"/>
                  <a:pt x="11133" y="4364"/>
                  <a:pt x="11145" y="4364"/>
                </a:cubicBezTo>
                <a:cubicBezTo>
                  <a:pt x="11132" y="4368"/>
                  <a:pt x="11120" y="4371"/>
                  <a:pt x="11112" y="4371"/>
                </a:cubicBezTo>
                <a:cubicBezTo>
                  <a:pt x="11097" y="4371"/>
                  <a:pt x="11090" y="4362"/>
                  <a:pt x="11097" y="4340"/>
                </a:cubicBezTo>
                <a:close/>
                <a:moveTo>
                  <a:pt x="11097" y="4435"/>
                </a:moveTo>
                <a:cubicBezTo>
                  <a:pt x="11085" y="4447"/>
                  <a:pt x="11085" y="4447"/>
                  <a:pt x="11085" y="4459"/>
                </a:cubicBezTo>
                <a:cubicBezTo>
                  <a:pt x="11085" y="4447"/>
                  <a:pt x="11074" y="4447"/>
                  <a:pt x="11085" y="4435"/>
                </a:cubicBezTo>
                <a:close/>
                <a:moveTo>
                  <a:pt x="3977" y="4518"/>
                </a:moveTo>
                <a:cubicBezTo>
                  <a:pt x="3965" y="4530"/>
                  <a:pt x="3954" y="4530"/>
                  <a:pt x="3942" y="4530"/>
                </a:cubicBezTo>
                <a:cubicBezTo>
                  <a:pt x="3954" y="4518"/>
                  <a:pt x="3965" y="4518"/>
                  <a:pt x="3977" y="4518"/>
                </a:cubicBezTo>
                <a:close/>
                <a:moveTo>
                  <a:pt x="1846" y="4578"/>
                </a:moveTo>
                <a:cubicBezTo>
                  <a:pt x="1846" y="4590"/>
                  <a:pt x="1846" y="4590"/>
                  <a:pt x="1834" y="4602"/>
                </a:cubicBezTo>
                <a:cubicBezTo>
                  <a:pt x="1834" y="4590"/>
                  <a:pt x="1834" y="4590"/>
                  <a:pt x="1834" y="4578"/>
                </a:cubicBezTo>
                <a:close/>
                <a:moveTo>
                  <a:pt x="3846" y="4590"/>
                </a:moveTo>
                <a:cubicBezTo>
                  <a:pt x="3846" y="4602"/>
                  <a:pt x="3835" y="4602"/>
                  <a:pt x="3823" y="4614"/>
                </a:cubicBezTo>
                <a:cubicBezTo>
                  <a:pt x="3835" y="4602"/>
                  <a:pt x="3835" y="4590"/>
                  <a:pt x="3835" y="4590"/>
                </a:cubicBezTo>
                <a:close/>
                <a:moveTo>
                  <a:pt x="6871" y="4709"/>
                </a:moveTo>
                <a:cubicBezTo>
                  <a:pt x="6883" y="4721"/>
                  <a:pt x="6883" y="4721"/>
                  <a:pt x="6883" y="4721"/>
                </a:cubicBezTo>
                <a:lnTo>
                  <a:pt x="6871" y="4721"/>
                </a:lnTo>
                <a:cubicBezTo>
                  <a:pt x="6871" y="4721"/>
                  <a:pt x="6871" y="4721"/>
                  <a:pt x="6871" y="4709"/>
                </a:cubicBezTo>
                <a:close/>
                <a:moveTo>
                  <a:pt x="9692" y="4756"/>
                </a:moveTo>
                <a:cubicBezTo>
                  <a:pt x="9684" y="4756"/>
                  <a:pt x="9671" y="4762"/>
                  <a:pt x="9660" y="4762"/>
                </a:cubicBezTo>
                <a:cubicBezTo>
                  <a:pt x="9654" y="4762"/>
                  <a:pt x="9649" y="4760"/>
                  <a:pt x="9645" y="4756"/>
                </a:cubicBezTo>
                <a:close/>
                <a:moveTo>
                  <a:pt x="9347" y="4768"/>
                </a:moveTo>
                <a:cubicBezTo>
                  <a:pt x="9347" y="4780"/>
                  <a:pt x="9347" y="4780"/>
                  <a:pt x="9347" y="4792"/>
                </a:cubicBezTo>
                <a:cubicBezTo>
                  <a:pt x="9335" y="4792"/>
                  <a:pt x="9335" y="4792"/>
                  <a:pt x="9323" y="4780"/>
                </a:cubicBezTo>
                <a:cubicBezTo>
                  <a:pt x="9335" y="4780"/>
                  <a:pt x="9335" y="4780"/>
                  <a:pt x="9347" y="4768"/>
                </a:cubicBezTo>
                <a:close/>
                <a:moveTo>
                  <a:pt x="9621" y="4828"/>
                </a:moveTo>
                <a:cubicBezTo>
                  <a:pt x="9621" y="4828"/>
                  <a:pt x="9621" y="4840"/>
                  <a:pt x="9621" y="4840"/>
                </a:cubicBezTo>
                <a:lnTo>
                  <a:pt x="9597" y="4840"/>
                </a:lnTo>
                <a:cubicBezTo>
                  <a:pt x="9609" y="4840"/>
                  <a:pt x="9621" y="4828"/>
                  <a:pt x="9621" y="4828"/>
                </a:cubicBezTo>
                <a:close/>
                <a:moveTo>
                  <a:pt x="4608" y="5066"/>
                </a:moveTo>
                <a:cubicBezTo>
                  <a:pt x="4608" y="5078"/>
                  <a:pt x="4608" y="5078"/>
                  <a:pt x="4608" y="5090"/>
                </a:cubicBezTo>
                <a:cubicBezTo>
                  <a:pt x="4597" y="5078"/>
                  <a:pt x="4597" y="5078"/>
                  <a:pt x="4585" y="5066"/>
                </a:cubicBezTo>
                <a:close/>
                <a:moveTo>
                  <a:pt x="3120" y="5221"/>
                </a:moveTo>
                <a:cubicBezTo>
                  <a:pt x="3120" y="5233"/>
                  <a:pt x="3120" y="5233"/>
                  <a:pt x="3108" y="5233"/>
                </a:cubicBezTo>
                <a:cubicBezTo>
                  <a:pt x="3120" y="5221"/>
                  <a:pt x="3120" y="5221"/>
                  <a:pt x="3120" y="5221"/>
                </a:cubicBezTo>
                <a:close/>
                <a:moveTo>
                  <a:pt x="10264" y="5209"/>
                </a:moveTo>
                <a:cubicBezTo>
                  <a:pt x="10252" y="5221"/>
                  <a:pt x="10228" y="5221"/>
                  <a:pt x="10216" y="5233"/>
                </a:cubicBezTo>
                <a:cubicBezTo>
                  <a:pt x="10216" y="5233"/>
                  <a:pt x="10216" y="5233"/>
                  <a:pt x="10216" y="5221"/>
                </a:cubicBezTo>
                <a:cubicBezTo>
                  <a:pt x="10216" y="5209"/>
                  <a:pt x="10240" y="5209"/>
                  <a:pt x="10252" y="5209"/>
                </a:cubicBezTo>
                <a:close/>
                <a:moveTo>
                  <a:pt x="6597" y="5483"/>
                </a:moveTo>
                <a:cubicBezTo>
                  <a:pt x="6597" y="5483"/>
                  <a:pt x="6609" y="5495"/>
                  <a:pt x="6621" y="5495"/>
                </a:cubicBezTo>
                <a:cubicBezTo>
                  <a:pt x="6621" y="5495"/>
                  <a:pt x="6621" y="5495"/>
                  <a:pt x="6621" y="5507"/>
                </a:cubicBezTo>
                <a:cubicBezTo>
                  <a:pt x="6609" y="5507"/>
                  <a:pt x="6597" y="5495"/>
                  <a:pt x="6585" y="5483"/>
                </a:cubicBezTo>
                <a:close/>
                <a:moveTo>
                  <a:pt x="9216" y="5471"/>
                </a:moveTo>
                <a:cubicBezTo>
                  <a:pt x="9216" y="5483"/>
                  <a:pt x="9228" y="5495"/>
                  <a:pt x="9228" y="5518"/>
                </a:cubicBezTo>
                <a:cubicBezTo>
                  <a:pt x="9204" y="5507"/>
                  <a:pt x="9192" y="5495"/>
                  <a:pt x="9216" y="5471"/>
                </a:cubicBezTo>
                <a:close/>
                <a:moveTo>
                  <a:pt x="7383" y="5483"/>
                </a:moveTo>
                <a:cubicBezTo>
                  <a:pt x="7394" y="5507"/>
                  <a:pt x="7406" y="5518"/>
                  <a:pt x="7430" y="5542"/>
                </a:cubicBezTo>
                <a:cubicBezTo>
                  <a:pt x="7394" y="5530"/>
                  <a:pt x="7359" y="5530"/>
                  <a:pt x="7323" y="5530"/>
                </a:cubicBezTo>
                <a:cubicBezTo>
                  <a:pt x="7335" y="5518"/>
                  <a:pt x="7359" y="5507"/>
                  <a:pt x="7383" y="5483"/>
                </a:cubicBezTo>
                <a:close/>
                <a:moveTo>
                  <a:pt x="6668" y="5578"/>
                </a:moveTo>
                <a:cubicBezTo>
                  <a:pt x="6668" y="5590"/>
                  <a:pt x="6668" y="5590"/>
                  <a:pt x="6680" y="5590"/>
                </a:cubicBezTo>
                <a:lnTo>
                  <a:pt x="6668" y="5590"/>
                </a:lnTo>
                <a:cubicBezTo>
                  <a:pt x="6668" y="5590"/>
                  <a:pt x="6668" y="5578"/>
                  <a:pt x="6668" y="5578"/>
                </a:cubicBezTo>
                <a:close/>
                <a:moveTo>
                  <a:pt x="3799" y="5709"/>
                </a:moveTo>
                <a:cubicBezTo>
                  <a:pt x="3799" y="5721"/>
                  <a:pt x="3799" y="5721"/>
                  <a:pt x="3787" y="5733"/>
                </a:cubicBezTo>
                <a:cubicBezTo>
                  <a:pt x="3787" y="5721"/>
                  <a:pt x="3799" y="5721"/>
                  <a:pt x="3799" y="5709"/>
                </a:cubicBezTo>
                <a:close/>
                <a:moveTo>
                  <a:pt x="2025" y="5721"/>
                </a:moveTo>
                <a:cubicBezTo>
                  <a:pt x="2025" y="5733"/>
                  <a:pt x="2037" y="5733"/>
                  <a:pt x="2025" y="5745"/>
                </a:cubicBezTo>
                <a:cubicBezTo>
                  <a:pt x="2025" y="5733"/>
                  <a:pt x="2025" y="5733"/>
                  <a:pt x="2025" y="5721"/>
                </a:cubicBezTo>
                <a:close/>
                <a:moveTo>
                  <a:pt x="12419" y="5757"/>
                </a:moveTo>
                <a:cubicBezTo>
                  <a:pt x="12419" y="5768"/>
                  <a:pt x="12419" y="5768"/>
                  <a:pt x="12407" y="5768"/>
                </a:cubicBezTo>
                <a:lnTo>
                  <a:pt x="12419" y="5757"/>
                </a:lnTo>
                <a:close/>
                <a:moveTo>
                  <a:pt x="6680" y="5768"/>
                </a:moveTo>
                <a:cubicBezTo>
                  <a:pt x="6668" y="5768"/>
                  <a:pt x="6668" y="5768"/>
                  <a:pt x="6668" y="5780"/>
                </a:cubicBezTo>
                <a:cubicBezTo>
                  <a:pt x="6668" y="5768"/>
                  <a:pt x="6668" y="5768"/>
                  <a:pt x="6668" y="5768"/>
                </a:cubicBezTo>
                <a:close/>
                <a:moveTo>
                  <a:pt x="8788" y="5828"/>
                </a:moveTo>
                <a:cubicBezTo>
                  <a:pt x="8776" y="5840"/>
                  <a:pt x="8776" y="5840"/>
                  <a:pt x="8776" y="5840"/>
                </a:cubicBezTo>
                <a:cubicBezTo>
                  <a:pt x="8776" y="5840"/>
                  <a:pt x="8776" y="5828"/>
                  <a:pt x="8776" y="5828"/>
                </a:cubicBezTo>
                <a:close/>
                <a:moveTo>
                  <a:pt x="12181" y="5899"/>
                </a:moveTo>
                <a:cubicBezTo>
                  <a:pt x="12169" y="5911"/>
                  <a:pt x="12169" y="5911"/>
                  <a:pt x="12169" y="5911"/>
                </a:cubicBezTo>
                <a:cubicBezTo>
                  <a:pt x="12169" y="5899"/>
                  <a:pt x="12169" y="5899"/>
                  <a:pt x="12169" y="5899"/>
                </a:cubicBezTo>
                <a:close/>
                <a:moveTo>
                  <a:pt x="3965" y="5959"/>
                </a:moveTo>
                <a:cubicBezTo>
                  <a:pt x="3977" y="5971"/>
                  <a:pt x="3965" y="5971"/>
                  <a:pt x="3965" y="5983"/>
                </a:cubicBezTo>
                <a:cubicBezTo>
                  <a:pt x="3965" y="5971"/>
                  <a:pt x="3965" y="5959"/>
                  <a:pt x="3965" y="5959"/>
                </a:cubicBezTo>
                <a:close/>
                <a:moveTo>
                  <a:pt x="3215" y="5971"/>
                </a:moveTo>
                <a:cubicBezTo>
                  <a:pt x="3215" y="5971"/>
                  <a:pt x="3227" y="5983"/>
                  <a:pt x="3227" y="5983"/>
                </a:cubicBezTo>
                <a:cubicBezTo>
                  <a:pt x="3227" y="5983"/>
                  <a:pt x="3215" y="5983"/>
                  <a:pt x="3215" y="5995"/>
                </a:cubicBezTo>
                <a:cubicBezTo>
                  <a:pt x="3215" y="5983"/>
                  <a:pt x="3215" y="5983"/>
                  <a:pt x="3215" y="5971"/>
                </a:cubicBezTo>
                <a:close/>
                <a:moveTo>
                  <a:pt x="12788" y="6054"/>
                </a:moveTo>
                <a:cubicBezTo>
                  <a:pt x="12800" y="6054"/>
                  <a:pt x="12800" y="6066"/>
                  <a:pt x="12800" y="6066"/>
                </a:cubicBezTo>
                <a:cubicBezTo>
                  <a:pt x="12788" y="6066"/>
                  <a:pt x="12788" y="6054"/>
                  <a:pt x="12776" y="6054"/>
                </a:cubicBezTo>
                <a:close/>
                <a:moveTo>
                  <a:pt x="3727" y="6185"/>
                </a:moveTo>
                <a:lnTo>
                  <a:pt x="3727" y="6185"/>
                </a:lnTo>
                <a:cubicBezTo>
                  <a:pt x="3739" y="6197"/>
                  <a:pt x="3751" y="6197"/>
                  <a:pt x="3751" y="6197"/>
                </a:cubicBezTo>
                <a:cubicBezTo>
                  <a:pt x="3739" y="6197"/>
                  <a:pt x="3739" y="6197"/>
                  <a:pt x="3727" y="6185"/>
                </a:cubicBezTo>
                <a:close/>
                <a:moveTo>
                  <a:pt x="8454" y="6376"/>
                </a:moveTo>
                <a:cubicBezTo>
                  <a:pt x="8454" y="6376"/>
                  <a:pt x="8454" y="6376"/>
                  <a:pt x="8466" y="6388"/>
                </a:cubicBezTo>
                <a:lnTo>
                  <a:pt x="8454" y="6388"/>
                </a:lnTo>
                <a:cubicBezTo>
                  <a:pt x="8454" y="6388"/>
                  <a:pt x="8454" y="6376"/>
                  <a:pt x="8454" y="6376"/>
                </a:cubicBezTo>
                <a:close/>
                <a:moveTo>
                  <a:pt x="8907" y="6399"/>
                </a:moveTo>
                <a:cubicBezTo>
                  <a:pt x="8913" y="6405"/>
                  <a:pt x="8915" y="6408"/>
                  <a:pt x="8918" y="6411"/>
                </a:cubicBezTo>
                <a:cubicBezTo>
                  <a:pt x="8907" y="6411"/>
                  <a:pt x="8918" y="6411"/>
                  <a:pt x="8907" y="6399"/>
                </a:cubicBezTo>
                <a:close/>
                <a:moveTo>
                  <a:pt x="8918" y="6411"/>
                </a:moveTo>
                <a:cubicBezTo>
                  <a:pt x="8921" y="6414"/>
                  <a:pt x="8924" y="6417"/>
                  <a:pt x="8930" y="6423"/>
                </a:cubicBezTo>
                <a:cubicBezTo>
                  <a:pt x="8918" y="6423"/>
                  <a:pt x="8918" y="6423"/>
                  <a:pt x="8918" y="6411"/>
                </a:cubicBezTo>
                <a:close/>
                <a:moveTo>
                  <a:pt x="12705" y="6495"/>
                </a:moveTo>
                <a:cubicBezTo>
                  <a:pt x="12705" y="6495"/>
                  <a:pt x="12705" y="6507"/>
                  <a:pt x="12693" y="6507"/>
                </a:cubicBezTo>
                <a:cubicBezTo>
                  <a:pt x="12693" y="6507"/>
                  <a:pt x="12693" y="6507"/>
                  <a:pt x="12693" y="6495"/>
                </a:cubicBezTo>
                <a:close/>
                <a:moveTo>
                  <a:pt x="7418" y="6614"/>
                </a:moveTo>
                <a:cubicBezTo>
                  <a:pt x="7406" y="6614"/>
                  <a:pt x="7406" y="6626"/>
                  <a:pt x="7406" y="6626"/>
                </a:cubicBezTo>
                <a:cubicBezTo>
                  <a:pt x="7406" y="6630"/>
                  <a:pt x="7406" y="6631"/>
                  <a:pt x="7406" y="6631"/>
                </a:cubicBezTo>
                <a:cubicBezTo>
                  <a:pt x="7405" y="6631"/>
                  <a:pt x="7402" y="6626"/>
                  <a:pt x="7394" y="6626"/>
                </a:cubicBezTo>
                <a:cubicBezTo>
                  <a:pt x="7394" y="6614"/>
                  <a:pt x="7406" y="6614"/>
                  <a:pt x="7418" y="6614"/>
                </a:cubicBezTo>
                <a:close/>
                <a:moveTo>
                  <a:pt x="11752" y="6626"/>
                </a:moveTo>
                <a:cubicBezTo>
                  <a:pt x="11764" y="6638"/>
                  <a:pt x="11764" y="6638"/>
                  <a:pt x="11764" y="6638"/>
                </a:cubicBezTo>
                <a:lnTo>
                  <a:pt x="11752" y="6638"/>
                </a:lnTo>
                <a:cubicBezTo>
                  <a:pt x="11752" y="6638"/>
                  <a:pt x="11752" y="6638"/>
                  <a:pt x="11752" y="6626"/>
                </a:cubicBezTo>
                <a:close/>
                <a:moveTo>
                  <a:pt x="4870" y="6650"/>
                </a:moveTo>
                <a:lnTo>
                  <a:pt x="4870" y="6661"/>
                </a:lnTo>
                <a:cubicBezTo>
                  <a:pt x="4858" y="6661"/>
                  <a:pt x="4858" y="6661"/>
                  <a:pt x="4858" y="6650"/>
                </a:cubicBezTo>
                <a:close/>
                <a:moveTo>
                  <a:pt x="8276" y="6709"/>
                </a:moveTo>
                <a:cubicBezTo>
                  <a:pt x="8276" y="6721"/>
                  <a:pt x="8276" y="6721"/>
                  <a:pt x="8264" y="6721"/>
                </a:cubicBezTo>
                <a:cubicBezTo>
                  <a:pt x="8275" y="6721"/>
                  <a:pt x="8276" y="6709"/>
                  <a:pt x="8276" y="6709"/>
                </a:cubicBezTo>
                <a:close/>
                <a:moveTo>
                  <a:pt x="2775" y="6757"/>
                </a:moveTo>
                <a:cubicBezTo>
                  <a:pt x="2775" y="6757"/>
                  <a:pt x="2770" y="6762"/>
                  <a:pt x="2766" y="6762"/>
                </a:cubicBezTo>
                <a:cubicBezTo>
                  <a:pt x="2764" y="6762"/>
                  <a:pt x="2763" y="6761"/>
                  <a:pt x="2763" y="6757"/>
                </a:cubicBezTo>
                <a:close/>
                <a:moveTo>
                  <a:pt x="2096" y="6769"/>
                </a:moveTo>
                <a:cubicBezTo>
                  <a:pt x="2108" y="6769"/>
                  <a:pt x="2108" y="6769"/>
                  <a:pt x="2120" y="6780"/>
                </a:cubicBezTo>
                <a:lnTo>
                  <a:pt x="2108" y="6780"/>
                </a:lnTo>
                <a:cubicBezTo>
                  <a:pt x="2108" y="6780"/>
                  <a:pt x="2096" y="6769"/>
                  <a:pt x="2096" y="6769"/>
                </a:cubicBezTo>
                <a:close/>
                <a:moveTo>
                  <a:pt x="4346" y="6947"/>
                </a:moveTo>
                <a:cubicBezTo>
                  <a:pt x="4346" y="6947"/>
                  <a:pt x="4346" y="6947"/>
                  <a:pt x="4346" y="6959"/>
                </a:cubicBezTo>
                <a:lnTo>
                  <a:pt x="4335" y="6959"/>
                </a:lnTo>
                <a:cubicBezTo>
                  <a:pt x="4346" y="6947"/>
                  <a:pt x="4346" y="6947"/>
                  <a:pt x="4346" y="6947"/>
                </a:cubicBezTo>
                <a:close/>
                <a:moveTo>
                  <a:pt x="12395" y="7102"/>
                </a:moveTo>
                <a:cubicBezTo>
                  <a:pt x="12395" y="7102"/>
                  <a:pt x="12395" y="7102"/>
                  <a:pt x="12395" y="7114"/>
                </a:cubicBezTo>
                <a:cubicBezTo>
                  <a:pt x="12395" y="7102"/>
                  <a:pt x="12395" y="7102"/>
                  <a:pt x="12383" y="7102"/>
                </a:cubicBezTo>
                <a:close/>
                <a:moveTo>
                  <a:pt x="7418" y="7150"/>
                </a:moveTo>
                <a:cubicBezTo>
                  <a:pt x="7418" y="7161"/>
                  <a:pt x="7418" y="7161"/>
                  <a:pt x="7418" y="7173"/>
                </a:cubicBezTo>
                <a:cubicBezTo>
                  <a:pt x="7406" y="7161"/>
                  <a:pt x="7418" y="7161"/>
                  <a:pt x="7418" y="7150"/>
                </a:cubicBezTo>
                <a:close/>
                <a:moveTo>
                  <a:pt x="2072" y="7304"/>
                </a:moveTo>
                <a:cubicBezTo>
                  <a:pt x="2072" y="7328"/>
                  <a:pt x="2072" y="7340"/>
                  <a:pt x="2072" y="7364"/>
                </a:cubicBezTo>
                <a:cubicBezTo>
                  <a:pt x="2072" y="7364"/>
                  <a:pt x="2060" y="7364"/>
                  <a:pt x="2060" y="7352"/>
                </a:cubicBezTo>
                <a:cubicBezTo>
                  <a:pt x="2060" y="7340"/>
                  <a:pt x="2072" y="7328"/>
                  <a:pt x="2072" y="7304"/>
                </a:cubicBezTo>
                <a:close/>
                <a:moveTo>
                  <a:pt x="4644" y="7340"/>
                </a:moveTo>
                <a:cubicBezTo>
                  <a:pt x="4644" y="7340"/>
                  <a:pt x="4644" y="7352"/>
                  <a:pt x="4656" y="7352"/>
                </a:cubicBezTo>
                <a:cubicBezTo>
                  <a:pt x="4656" y="7352"/>
                  <a:pt x="4656" y="7352"/>
                  <a:pt x="4656" y="7364"/>
                </a:cubicBezTo>
                <a:cubicBezTo>
                  <a:pt x="4644" y="7352"/>
                  <a:pt x="4644" y="7352"/>
                  <a:pt x="4644" y="7340"/>
                </a:cubicBezTo>
                <a:close/>
                <a:moveTo>
                  <a:pt x="7597" y="7971"/>
                </a:moveTo>
                <a:cubicBezTo>
                  <a:pt x="7585" y="7971"/>
                  <a:pt x="7585" y="7983"/>
                  <a:pt x="7573" y="7995"/>
                </a:cubicBezTo>
                <a:cubicBezTo>
                  <a:pt x="7573" y="7971"/>
                  <a:pt x="7573" y="7971"/>
                  <a:pt x="7597" y="7971"/>
                </a:cubicBezTo>
                <a:close/>
                <a:moveTo>
                  <a:pt x="10097" y="8054"/>
                </a:moveTo>
                <a:lnTo>
                  <a:pt x="10097" y="8066"/>
                </a:lnTo>
                <a:lnTo>
                  <a:pt x="10073" y="8066"/>
                </a:lnTo>
                <a:cubicBezTo>
                  <a:pt x="10085" y="8066"/>
                  <a:pt x="10085" y="8066"/>
                  <a:pt x="10097" y="8054"/>
                </a:cubicBezTo>
                <a:close/>
                <a:moveTo>
                  <a:pt x="8287" y="8173"/>
                </a:moveTo>
                <a:cubicBezTo>
                  <a:pt x="8287" y="8173"/>
                  <a:pt x="8287" y="8174"/>
                  <a:pt x="8276" y="8185"/>
                </a:cubicBezTo>
                <a:cubicBezTo>
                  <a:pt x="8276" y="8174"/>
                  <a:pt x="8287" y="8173"/>
                  <a:pt x="8287" y="8173"/>
                </a:cubicBezTo>
                <a:close/>
                <a:moveTo>
                  <a:pt x="10002" y="8316"/>
                </a:moveTo>
                <a:cubicBezTo>
                  <a:pt x="10002" y="8316"/>
                  <a:pt x="10014" y="8316"/>
                  <a:pt x="10014" y="8328"/>
                </a:cubicBezTo>
                <a:cubicBezTo>
                  <a:pt x="10014" y="8328"/>
                  <a:pt x="10002" y="8328"/>
                  <a:pt x="10002" y="8316"/>
                </a:cubicBezTo>
                <a:close/>
                <a:moveTo>
                  <a:pt x="5061" y="8459"/>
                </a:moveTo>
                <a:lnTo>
                  <a:pt x="5073" y="8471"/>
                </a:lnTo>
                <a:lnTo>
                  <a:pt x="5061" y="8471"/>
                </a:lnTo>
                <a:lnTo>
                  <a:pt x="5061" y="8459"/>
                </a:lnTo>
                <a:close/>
                <a:moveTo>
                  <a:pt x="7692" y="8721"/>
                </a:moveTo>
                <a:cubicBezTo>
                  <a:pt x="7692" y="8721"/>
                  <a:pt x="7692" y="8733"/>
                  <a:pt x="7692" y="8745"/>
                </a:cubicBezTo>
                <a:cubicBezTo>
                  <a:pt x="7680" y="8733"/>
                  <a:pt x="7680" y="8733"/>
                  <a:pt x="7692" y="8721"/>
                </a:cubicBezTo>
                <a:close/>
                <a:moveTo>
                  <a:pt x="10371" y="9031"/>
                </a:moveTo>
                <a:cubicBezTo>
                  <a:pt x="10383" y="9031"/>
                  <a:pt x="10395" y="9031"/>
                  <a:pt x="10407" y="9043"/>
                </a:cubicBezTo>
                <a:lnTo>
                  <a:pt x="10383" y="9043"/>
                </a:lnTo>
                <a:cubicBezTo>
                  <a:pt x="10371" y="9031"/>
                  <a:pt x="10371" y="9031"/>
                  <a:pt x="10371" y="9031"/>
                </a:cubicBezTo>
                <a:close/>
                <a:moveTo>
                  <a:pt x="7787" y="9090"/>
                </a:moveTo>
                <a:cubicBezTo>
                  <a:pt x="7799" y="9090"/>
                  <a:pt x="7799" y="9090"/>
                  <a:pt x="7799" y="9102"/>
                </a:cubicBezTo>
                <a:cubicBezTo>
                  <a:pt x="7799" y="9102"/>
                  <a:pt x="7799" y="9090"/>
                  <a:pt x="7787" y="9090"/>
                </a:cubicBezTo>
                <a:close/>
                <a:moveTo>
                  <a:pt x="8930" y="9257"/>
                </a:moveTo>
                <a:cubicBezTo>
                  <a:pt x="8930" y="9257"/>
                  <a:pt x="8930" y="9269"/>
                  <a:pt x="8930" y="9269"/>
                </a:cubicBezTo>
                <a:lnTo>
                  <a:pt x="8918" y="9269"/>
                </a:lnTo>
                <a:cubicBezTo>
                  <a:pt x="8918" y="9257"/>
                  <a:pt x="8918" y="9257"/>
                  <a:pt x="8930" y="9257"/>
                </a:cubicBezTo>
                <a:close/>
                <a:moveTo>
                  <a:pt x="8633" y="9293"/>
                </a:moveTo>
                <a:cubicBezTo>
                  <a:pt x="8633" y="9293"/>
                  <a:pt x="8633" y="9305"/>
                  <a:pt x="8645" y="9316"/>
                </a:cubicBezTo>
                <a:cubicBezTo>
                  <a:pt x="8633" y="9305"/>
                  <a:pt x="8633" y="9305"/>
                  <a:pt x="8621" y="9305"/>
                </a:cubicBezTo>
                <a:cubicBezTo>
                  <a:pt x="8621" y="9293"/>
                  <a:pt x="8633" y="9293"/>
                  <a:pt x="8633" y="9293"/>
                </a:cubicBezTo>
                <a:close/>
                <a:moveTo>
                  <a:pt x="9370" y="9385"/>
                </a:moveTo>
                <a:cubicBezTo>
                  <a:pt x="9374" y="9385"/>
                  <a:pt x="9378" y="9386"/>
                  <a:pt x="9383" y="9388"/>
                </a:cubicBezTo>
                <a:cubicBezTo>
                  <a:pt x="9383" y="9400"/>
                  <a:pt x="9383" y="9412"/>
                  <a:pt x="9383" y="9424"/>
                </a:cubicBezTo>
                <a:lnTo>
                  <a:pt x="9311" y="9424"/>
                </a:lnTo>
                <a:cubicBezTo>
                  <a:pt x="9311" y="9412"/>
                  <a:pt x="9311" y="9412"/>
                  <a:pt x="9335" y="9400"/>
                </a:cubicBezTo>
                <a:cubicBezTo>
                  <a:pt x="9345" y="9400"/>
                  <a:pt x="9354" y="9385"/>
                  <a:pt x="9370" y="9385"/>
                </a:cubicBezTo>
                <a:close/>
                <a:moveTo>
                  <a:pt x="7502" y="9471"/>
                </a:moveTo>
                <a:cubicBezTo>
                  <a:pt x="7514" y="9471"/>
                  <a:pt x="7514" y="9471"/>
                  <a:pt x="7525" y="9483"/>
                </a:cubicBezTo>
                <a:cubicBezTo>
                  <a:pt x="7514" y="9483"/>
                  <a:pt x="7502" y="9483"/>
                  <a:pt x="7502" y="9471"/>
                </a:cubicBezTo>
                <a:close/>
                <a:moveTo>
                  <a:pt x="7787" y="10019"/>
                </a:moveTo>
                <a:cubicBezTo>
                  <a:pt x="7787" y="10031"/>
                  <a:pt x="7787" y="10031"/>
                  <a:pt x="7787" y="10043"/>
                </a:cubicBezTo>
                <a:cubicBezTo>
                  <a:pt x="7787" y="10031"/>
                  <a:pt x="7775" y="10031"/>
                  <a:pt x="7775" y="10031"/>
                </a:cubicBezTo>
                <a:cubicBezTo>
                  <a:pt x="7775" y="10031"/>
                  <a:pt x="7775" y="10019"/>
                  <a:pt x="7775" y="10019"/>
                </a:cubicBezTo>
                <a:close/>
                <a:moveTo>
                  <a:pt x="7668" y="10221"/>
                </a:moveTo>
                <a:cubicBezTo>
                  <a:pt x="7668" y="10221"/>
                  <a:pt x="7680" y="10221"/>
                  <a:pt x="7680" y="10233"/>
                </a:cubicBezTo>
                <a:lnTo>
                  <a:pt x="7668" y="10233"/>
                </a:lnTo>
                <a:cubicBezTo>
                  <a:pt x="7668" y="10221"/>
                  <a:pt x="7668" y="10221"/>
                  <a:pt x="7668" y="10221"/>
                </a:cubicBezTo>
                <a:close/>
                <a:moveTo>
                  <a:pt x="7871" y="10245"/>
                </a:moveTo>
                <a:cubicBezTo>
                  <a:pt x="7871" y="10245"/>
                  <a:pt x="7871" y="10245"/>
                  <a:pt x="7871" y="10257"/>
                </a:cubicBezTo>
                <a:lnTo>
                  <a:pt x="7859" y="10257"/>
                </a:lnTo>
                <a:cubicBezTo>
                  <a:pt x="7859" y="10245"/>
                  <a:pt x="7859" y="10245"/>
                  <a:pt x="7871" y="10245"/>
                </a:cubicBezTo>
                <a:close/>
                <a:moveTo>
                  <a:pt x="7514" y="10436"/>
                </a:moveTo>
                <a:cubicBezTo>
                  <a:pt x="7514" y="10448"/>
                  <a:pt x="7514" y="10448"/>
                  <a:pt x="7514" y="10448"/>
                </a:cubicBezTo>
                <a:cubicBezTo>
                  <a:pt x="7511" y="10445"/>
                  <a:pt x="7508" y="10442"/>
                  <a:pt x="7502" y="10436"/>
                </a:cubicBezTo>
                <a:close/>
                <a:moveTo>
                  <a:pt x="7514" y="10448"/>
                </a:moveTo>
                <a:cubicBezTo>
                  <a:pt x="7514" y="10448"/>
                  <a:pt x="7525" y="10448"/>
                  <a:pt x="7525" y="10459"/>
                </a:cubicBezTo>
                <a:cubicBezTo>
                  <a:pt x="7519" y="10454"/>
                  <a:pt x="7517" y="10451"/>
                  <a:pt x="7514" y="10448"/>
                </a:cubicBezTo>
                <a:close/>
                <a:moveTo>
                  <a:pt x="6812" y="10680"/>
                </a:moveTo>
                <a:cubicBezTo>
                  <a:pt x="6815" y="10680"/>
                  <a:pt x="6819" y="10682"/>
                  <a:pt x="6823" y="10686"/>
                </a:cubicBezTo>
                <a:lnTo>
                  <a:pt x="6799" y="10686"/>
                </a:lnTo>
                <a:cubicBezTo>
                  <a:pt x="6799" y="10686"/>
                  <a:pt x="6804" y="10680"/>
                  <a:pt x="6812" y="10680"/>
                </a:cubicBezTo>
                <a:close/>
                <a:moveTo>
                  <a:pt x="6180" y="10769"/>
                </a:moveTo>
                <a:cubicBezTo>
                  <a:pt x="6180" y="10769"/>
                  <a:pt x="6180" y="10769"/>
                  <a:pt x="6180" y="10781"/>
                </a:cubicBezTo>
                <a:cubicBezTo>
                  <a:pt x="6168" y="10769"/>
                  <a:pt x="6168" y="10769"/>
                  <a:pt x="6168" y="10769"/>
                </a:cubicBezTo>
                <a:close/>
                <a:moveTo>
                  <a:pt x="11718" y="0"/>
                </a:moveTo>
                <a:cubicBezTo>
                  <a:pt x="11645" y="0"/>
                  <a:pt x="11573" y="5"/>
                  <a:pt x="11502" y="18"/>
                </a:cubicBezTo>
                <a:cubicBezTo>
                  <a:pt x="11383" y="18"/>
                  <a:pt x="11276" y="30"/>
                  <a:pt x="11157" y="65"/>
                </a:cubicBezTo>
                <a:cubicBezTo>
                  <a:pt x="11062" y="77"/>
                  <a:pt x="10954" y="89"/>
                  <a:pt x="10859" y="137"/>
                </a:cubicBezTo>
                <a:cubicBezTo>
                  <a:pt x="10835" y="161"/>
                  <a:pt x="10788" y="149"/>
                  <a:pt x="10764" y="161"/>
                </a:cubicBezTo>
                <a:cubicBezTo>
                  <a:pt x="10585" y="196"/>
                  <a:pt x="10419" y="268"/>
                  <a:pt x="10252" y="339"/>
                </a:cubicBezTo>
                <a:cubicBezTo>
                  <a:pt x="10204" y="351"/>
                  <a:pt x="10145" y="363"/>
                  <a:pt x="10109" y="399"/>
                </a:cubicBezTo>
                <a:cubicBezTo>
                  <a:pt x="9859" y="494"/>
                  <a:pt x="9645" y="637"/>
                  <a:pt x="9419" y="780"/>
                </a:cubicBezTo>
                <a:cubicBezTo>
                  <a:pt x="9347" y="827"/>
                  <a:pt x="9264" y="863"/>
                  <a:pt x="9192" y="935"/>
                </a:cubicBezTo>
                <a:cubicBezTo>
                  <a:pt x="9169" y="935"/>
                  <a:pt x="9145" y="958"/>
                  <a:pt x="9133" y="982"/>
                </a:cubicBezTo>
                <a:cubicBezTo>
                  <a:pt x="9097" y="994"/>
                  <a:pt x="9073" y="994"/>
                  <a:pt x="9061" y="1030"/>
                </a:cubicBezTo>
                <a:cubicBezTo>
                  <a:pt x="9061" y="1030"/>
                  <a:pt x="9061" y="1042"/>
                  <a:pt x="9061" y="1042"/>
                </a:cubicBezTo>
                <a:cubicBezTo>
                  <a:pt x="9002" y="1042"/>
                  <a:pt x="8978" y="1077"/>
                  <a:pt x="8942" y="1113"/>
                </a:cubicBezTo>
                <a:cubicBezTo>
                  <a:pt x="8835" y="1196"/>
                  <a:pt x="8728" y="1256"/>
                  <a:pt x="8645" y="1363"/>
                </a:cubicBezTo>
                <a:cubicBezTo>
                  <a:pt x="8597" y="1399"/>
                  <a:pt x="8537" y="1423"/>
                  <a:pt x="8514" y="1470"/>
                </a:cubicBezTo>
                <a:cubicBezTo>
                  <a:pt x="8490" y="1494"/>
                  <a:pt x="8478" y="1506"/>
                  <a:pt x="8466" y="1518"/>
                </a:cubicBezTo>
                <a:cubicBezTo>
                  <a:pt x="8323" y="1601"/>
                  <a:pt x="8228" y="1720"/>
                  <a:pt x="8121" y="1827"/>
                </a:cubicBezTo>
                <a:cubicBezTo>
                  <a:pt x="8109" y="1839"/>
                  <a:pt x="8109" y="1839"/>
                  <a:pt x="8097" y="1851"/>
                </a:cubicBezTo>
                <a:cubicBezTo>
                  <a:pt x="8073" y="1863"/>
                  <a:pt x="8049" y="1887"/>
                  <a:pt x="8037" y="1923"/>
                </a:cubicBezTo>
                <a:cubicBezTo>
                  <a:pt x="7942" y="1982"/>
                  <a:pt x="7883" y="2078"/>
                  <a:pt x="7811" y="2161"/>
                </a:cubicBezTo>
                <a:cubicBezTo>
                  <a:pt x="7740" y="2208"/>
                  <a:pt x="7728" y="2292"/>
                  <a:pt x="7680" y="2339"/>
                </a:cubicBezTo>
                <a:cubicBezTo>
                  <a:pt x="7585" y="2399"/>
                  <a:pt x="7525" y="2482"/>
                  <a:pt x="7478" y="2566"/>
                </a:cubicBezTo>
                <a:cubicBezTo>
                  <a:pt x="7442" y="2625"/>
                  <a:pt x="7406" y="2673"/>
                  <a:pt x="7359" y="2720"/>
                </a:cubicBezTo>
                <a:cubicBezTo>
                  <a:pt x="7335" y="2744"/>
                  <a:pt x="7299" y="2768"/>
                  <a:pt x="7299" y="2804"/>
                </a:cubicBezTo>
                <a:cubicBezTo>
                  <a:pt x="7252" y="2816"/>
                  <a:pt x="7240" y="2851"/>
                  <a:pt x="7228" y="2875"/>
                </a:cubicBezTo>
                <a:cubicBezTo>
                  <a:pt x="7204" y="2923"/>
                  <a:pt x="7180" y="2959"/>
                  <a:pt x="7121" y="2970"/>
                </a:cubicBezTo>
                <a:cubicBezTo>
                  <a:pt x="7049" y="2851"/>
                  <a:pt x="6978" y="2732"/>
                  <a:pt x="6883" y="2625"/>
                </a:cubicBezTo>
                <a:cubicBezTo>
                  <a:pt x="6883" y="2625"/>
                  <a:pt x="6883" y="2613"/>
                  <a:pt x="6871" y="2613"/>
                </a:cubicBezTo>
                <a:cubicBezTo>
                  <a:pt x="6811" y="2530"/>
                  <a:pt x="6752" y="2447"/>
                  <a:pt x="6668" y="2375"/>
                </a:cubicBezTo>
                <a:cubicBezTo>
                  <a:pt x="6668" y="2363"/>
                  <a:pt x="6656" y="2363"/>
                  <a:pt x="6656" y="2363"/>
                </a:cubicBezTo>
                <a:cubicBezTo>
                  <a:pt x="6656" y="2351"/>
                  <a:pt x="6656" y="2328"/>
                  <a:pt x="6632" y="2328"/>
                </a:cubicBezTo>
                <a:cubicBezTo>
                  <a:pt x="6609" y="2292"/>
                  <a:pt x="6597" y="2268"/>
                  <a:pt x="6561" y="2256"/>
                </a:cubicBezTo>
                <a:cubicBezTo>
                  <a:pt x="6549" y="2185"/>
                  <a:pt x="6478" y="2161"/>
                  <a:pt x="6430" y="2113"/>
                </a:cubicBezTo>
                <a:cubicBezTo>
                  <a:pt x="6394" y="2018"/>
                  <a:pt x="6299" y="1947"/>
                  <a:pt x="6228" y="1875"/>
                </a:cubicBezTo>
                <a:cubicBezTo>
                  <a:pt x="6228" y="1863"/>
                  <a:pt x="6216" y="1851"/>
                  <a:pt x="6204" y="1851"/>
                </a:cubicBezTo>
                <a:cubicBezTo>
                  <a:pt x="6204" y="1839"/>
                  <a:pt x="6192" y="1839"/>
                  <a:pt x="6180" y="1827"/>
                </a:cubicBezTo>
                <a:cubicBezTo>
                  <a:pt x="6001" y="1613"/>
                  <a:pt x="5775" y="1435"/>
                  <a:pt x="5561" y="1256"/>
                </a:cubicBezTo>
                <a:cubicBezTo>
                  <a:pt x="5549" y="1256"/>
                  <a:pt x="5525" y="1244"/>
                  <a:pt x="5513" y="1244"/>
                </a:cubicBezTo>
                <a:cubicBezTo>
                  <a:pt x="5489" y="1220"/>
                  <a:pt x="5478" y="1208"/>
                  <a:pt x="5454" y="1185"/>
                </a:cubicBezTo>
                <a:cubicBezTo>
                  <a:pt x="5430" y="1149"/>
                  <a:pt x="5394" y="1125"/>
                  <a:pt x="5359" y="1113"/>
                </a:cubicBezTo>
                <a:cubicBezTo>
                  <a:pt x="5335" y="1089"/>
                  <a:pt x="5299" y="1065"/>
                  <a:pt x="5275" y="1042"/>
                </a:cubicBezTo>
                <a:cubicBezTo>
                  <a:pt x="5144" y="935"/>
                  <a:pt x="5001" y="839"/>
                  <a:pt x="4847" y="756"/>
                </a:cubicBezTo>
                <a:cubicBezTo>
                  <a:pt x="4823" y="720"/>
                  <a:pt x="4775" y="708"/>
                  <a:pt x="4739" y="684"/>
                </a:cubicBezTo>
                <a:cubicBezTo>
                  <a:pt x="4585" y="589"/>
                  <a:pt x="4430" y="506"/>
                  <a:pt x="4263" y="446"/>
                </a:cubicBezTo>
                <a:cubicBezTo>
                  <a:pt x="4132" y="375"/>
                  <a:pt x="3989" y="303"/>
                  <a:pt x="3846" y="268"/>
                </a:cubicBezTo>
                <a:cubicBezTo>
                  <a:pt x="3787" y="232"/>
                  <a:pt x="3727" y="208"/>
                  <a:pt x="3656" y="208"/>
                </a:cubicBezTo>
                <a:cubicBezTo>
                  <a:pt x="3632" y="208"/>
                  <a:pt x="3620" y="184"/>
                  <a:pt x="3596" y="173"/>
                </a:cubicBezTo>
                <a:cubicBezTo>
                  <a:pt x="3549" y="149"/>
                  <a:pt x="3489" y="137"/>
                  <a:pt x="3442" y="137"/>
                </a:cubicBezTo>
                <a:cubicBezTo>
                  <a:pt x="3215" y="65"/>
                  <a:pt x="2977" y="30"/>
                  <a:pt x="2739" y="18"/>
                </a:cubicBezTo>
                <a:cubicBezTo>
                  <a:pt x="2697" y="6"/>
                  <a:pt x="2656" y="3"/>
                  <a:pt x="2613" y="3"/>
                </a:cubicBezTo>
                <a:cubicBezTo>
                  <a:pt x="2569" y="3"/>
                  <a:pt x="2525" y="6"/>
                  <a:pt x="2477" y="6"/>
                </a:cubicBezTo>
                <a:cubicBezTo>
                  <a:pt x="2263" y="18"/>
                  <a:pt x="2049" y="30"/>
                  <a:pt x="1846" y="113"/>
                </a:cubicBezTo>
                <a:cubicBezTo>
                  <a:pt x="1842" y="109"/>
                  <a:pt x="1840" y="108"/>
                  <a:pt x="1837" y="108"/>
                </a:cubicBezTo>
                <a:cubicBezTo>
                  <a:pt x="1833" y="108"/>
                  <a:pt x="1830" y="113"/>
                  <a:pt x="1822" y="113"/>
                </a:cubicBezTo>
                <a:cubicBezTo>
                  <a:pt x="1679" y="149"/>
                  <a:pt x="1525" y="184"/>
                  <a:pt x="1406" y="280"/>
                </a:cubicBezTo>
                <a:cubicBezTo>
                  <a:pt x="1382" y="303"/>
                  <a:pt x="1358" y="303"/>
                  <a:pt x="1334" y="315"/>
                </a:cubicBezTo>
                <a:cubicBezTo>
                  <a:pt x="1287" y="315"/>
                  <a:pt x="1251" y="339"/>
                  <a:pt x="1215" y="375"/>
                </a:cubicBezTo>
                <a:cubicBezTo>
                  <a:pt x="1144" y="411"/>
                  <a:pt x="1084" y="458"/>
                  <a:pt x="1025" y="518"/>
                </a:cubicBezTo>
                <a:cubicBezTo>
                  <a:pt x="977" y="542"/>
                  <a:pt x="941" y="565"/>
                  <a:pt x="906" y="601"/>
                </a:cubicBezTo>
                <a:cubicBezTo>
                  <a:pt x="882" y="613"/>
                  <a:pt x="858" y="637"/>
                  <a:pt x="846" y="673"/>
                </a:cubicBezTo>
                <a:cubicBezTo>
                  <a:pt x="834" y="673"/>
                  <a:pt x="822" y="684"/>
                  <a:pt x="822" y="684"/>
                </a:cubicBezTo>
                <a:cubicBezTo>
                  <a:pt x="763" y="732"/>
                  <a:pt x="727" y="768"/>
                  <a:pt x="691" y="827"/>
                </a:cubicBezTo>
                <a:cubicBezTo>
                  <a:pt x="620" y="887"/>
                  <a:pt x="572" y="946"/>
                  <a:pt x="536" y="1030"/>
                </a:cubicBezTo>
                <a:cubicBezTo>
                  <a:pt x="453" y="1113"/>
                  <a:pt x="394" y="1208"/>
                  <a:pt x="346" y="1316"/>
                </a:cubicBezTo>
                <a:cubicBezTo>
                  <a:pt x="298" y="1411"/>
                  <a:pt x="251" y="1506"/>
                  <a:pt x="215" y="1601"/>
                </a:cubicBezTo>
                <a:cubicBezTo>
                  <a:pt x="191" y="1649"/>
                  <a:pt x="167" y="1708"/>
                  <a:pt x="155" y="1768"/>
                </a:cubicBezTo>
                <a:cubicBezTo>
                  <a:pt x="144" y="1780"/>
                  <a:pt x="132" y="1804"/>
                  <a:pt x="132" y="1827"/>
                </a:cubicBezTo>
                <a:cubicBezTo>
                  <a:pt x="132" y="1839"/>
                  <a:pt x="120" y="1839"/>
                  <a:pt x="120" y="1851"/>
                </a:cubicBezTo>
                <a:cubicBezTo>
                  <a:pt x="96" y="1947"/>
                  <a:pt x="60" y="2042"/>
                  <a:pt x="60" y="2137"/>
                </a:cubicBezTo>
                <a:cubicBezTo>
                  <a:pt x="25" y="2197"/>
                  <a:pt x="48" y="2256"/>
                  <a:pt x="36" y="2328"/>
                </a:cubicBezTo>
                <a:cubicBezTo>
                  <a:pt x="36" y="2339"/>
                  <a:pt x="36" y="2351"/>
                  <a:pt x="36" y="2363"/>
                </a:cubicBezTo>
                <a:cubicBezTo>
                  <a:pt x="36" y="2375"/>
                  <a:pt x="36" y="2399"/>
                  <a:pt x="36" y="2411"/>
                </a:cubicBezTo>
                <a:cubicBezTo>
                  <a:pt x="1" y="2554"/>
                  <a:pt x="25" y="2697"/>
                  <a:pt x="25" y="2840"/>
                </a:cubicBezTo>
                <a:cubicBezTo>
                  <a:pt x="25" y="2947"/>
                  <a:pt x="1" y="3066"/>
                  <a:pt x="36" y="3173"/>
                </a:cubicBezTo>
                <a:cubicBezTo>
                  <a:pt x="48" y="3232"/>
                  <a:pt x="25" y="3292"/>
                  <a:pt x="60" y="3351"/>
                </a:cubicBezTo>
                <a:cubicBezTo>
                  <a:pt x="60" y="3399"/>
                  <a:pt x="48" y="3459"/>
                  <a:pt x="84" y="3506"/>
                </a:cubicBezTo>
                <a:cubicBezTo>
                  <a:pt x="84" y="3566"/>
                  <a:pt x="96" y="3613"/>
                  <a:pt x="108" y="3661"/>
                </a:cubicBezTo>
                <a:cubicBezTo>
                  <a:pt x="144" y="3709"/>
                  <a:pt x="96" y="3780"/>
                  <a:pt x="155" y="3816"/>
                </a:cubicBezTo>
                <a:cubicBezTo>
                  <a:pt x="167" y="3828"/>
                  <a:pt x="179" y="3840"/>
                  <a:pt x="191" y="3840"/>
                </a:cubicBezTo>
                <a:cubicBezTo>
                  <a:pt x="179" y="3863"/>
                  <a:pt x="144" y="3875"/>
                  <a:pt x="155" y="3923"/>
                </a:cubicBezTo>
                <a:cubicBezTo>
                  <a:pt x="251" y="4280"/>
                  <a:pt x="346" y="4649"/>
                  <a:pt x="513" y="4983"/>
                </a:cubicBezTo>
                <a:cubicBezTo>
                  <a:pt x="525" y="5054"/>
                  <a:pt x="560" y="5102"/>
                  <a:pt x="596" y="5161"/>
                </a:cubicBezTo>
                <a:cubicBezTo>
                  <a:pt x="691" y="5364"/>
                  <a:pt x="775" y="5566"/>
                  <a:pt x="917" y="5745"/>
                </a:cubicBezTo>
                <a:cubicBezTo>
                  <a:pt x="977" y="5899"/>
                  <a:pt x="1072" y="6054"/>
                  <a:pt x="1168" y="6185"/>
                </a:cubicBezTo>
                <a:cubicBezTo>
                  <a:pt x="1215" y="6280"/>
                  <a:pt x="1275" y="6364"/>
                  <a:pt x="1334" y="6435"/>
                </a:cubicBezTo>
                <a:cubicBezTo>
                  <a:pt x="1370" y="6483"/>
                  <a:pt x="1394" y="6519"/>
                  <a:pt x="1429" y="6566"/>
                </a:cubicBezTo>
                <a:cubicBezTo>
                  <a:pt x="1441" y="6602"/>
                  <a:pt x="1465" y="6614"/>
                  <a:pt x="1489" y="6638"/>
                </a:cubicBezTo>
                <a:cubicBezTo>
                  <a:pt x="1489" y="6638"/>
                  <a:pt x="1489" y="6650"/>
                  <a:pt x="1489" y="6661"/>
                </a:cubicBezTo>
                <a:cubicBezTo>
                  <a:pt x="1560" y="6757"/>
                  <a:pt x="1632" y="6876"/>
                  <a:pt x="1715" y="6971"/>
                </a:cubicBezTo>
                <a:cubicBezTo>
                  <a:pt x="1715" y="7007"/>
                  <a:pt x="1751" y="7042"/>
                  <a:pt x="1775" y="7066"/>
                </a:cubicBezTo>
                <a:cubicBezTo>
                  <a:pt x="1810" y="7102"/>
                  <a:pt x="1846" y="7138"/>
                  <a:pt x="1870" y="7197"/>
                </a:cubicBezTo>
                <a:cubicBezTo>
                  <a:pt x="1882" y="7233"/>
                  <a:pt x="1906" y="7257"/>
                  <a:pt x="1930" y="7281"/>
                </a:cubicBezTo>
                <a:cubicBezTo>
                  <a:pt x="2001" y="7376"/>
                  <a:pt x="2060" y="7471"/>
                  <a:pt x="2144" y="7554"/>
                </a:cubicBezTo>
                <a:cubicBezTo>
                  <a:pt x="2203" y="7638"/>
                  <a:pt x="2263" y="7721"/>
                  <a:pt x="2346" y="7792"/>
                </a:cubicBezTo>
                <a:cubicBezTo>
                  <a:pt x="2418" y="7912"/>
                  <a:pt x="2513" y="8007"/>
                  <a:pt x="2608" y="8114"/>
                </a:cubicBezTo>
                <a:cubicBezTo>
                  <a:pt x="2727" y="8269"/>
                  <a:pt x="2870" y="8412"/>
                  <a:pt x="3013" y="8554"/>
                </a:cubicBezTo>
                <a:cubicBezTo>
                  <a:pt x="3061" y="8614"/>
                  <a:pt x="3108" y="8662"/>
                  <a:pt x="3168" y="8709"/>
                </a:cubicBezTo>
                <a:cubicBezTo>
                  <a:pt x="3227" y="8757"/>
                  <a:pt x="3275" y="8828"/>
                  <a:pt x="3346" y="8864"/>
                </a:cubicBezTo>
                <a:cubicBezTo>
                  <a:pt x="3346" y="8888"/>
                  <a:pt x="3346" y="8900"/>
                  <a:pt x="3370" y="8912"/>
                </a:cubicBezTo>
                <a:cubicBezTo>
                  <a:pt x="3465" y="8995"/>
                  <a:pt x="3549" y="9090"/>
                  <a:pt x="3644" y="9174"/>
                </a:cubicBezTo>
                <a:cubicBezTo>
                  <a:pt x="3704" y="9233"/>
                  <a:pt x="3775" y="9281"/>
                  <a:pt x="3835" y="9340"/>
                </a:cubicBezTo>
                <a:cubicBezTo>
                  <a:pt x="3858" y="9388"/>
                  <a:pt x="3906" y="9412"/>
                  <a:pt x="3954" y="9447"/>
                </a:cubicBezTo>
                <a:cubicBezTo>
                  <a:pt x="4001" y="9483"/>
                  <a:pt x="4025" y="9531"/>
                  <a:pt x="4085" y="9555"/>
                </a:cubicBezTo>
                <a:cubicBezTo>
                  <a:pt x="4156" y="9614"/>
                  <a:pt x="4204" y="9686"/>
                  <a:pt x="4287" y="9721"/>
                </a:cubicBezTo>
                <a:cubicBezTo>
                  <a:pt x="4287" y="9733"/>
                  <a:pt x="4299" y="9733"/>
                  <a:pt x="4299" y="9745"/>
                </a:cubicBezTo>
                <a:cubicBezTo>
                  <a:pt x="4311" y="9757"/>
                  <a:pt x="4335" y="9769"/>
                  <a:pt x="4346" y="9781"/>
                </a:cubicBezTo>
                <a:cubicBezTo>
                  <a:pt x="4430" y="9852"/>
                  <a:pt x="4525" y="9924"/>
                  <a:pt x="4620" y="9983"/>
                </a:cubicBezTo>
                <a:cubicBezTo>
                  <a:pt x="4870" y="10233"/>
                  <a:pt x="5180" y="10424"/>
                  <a:pt x="5466" y="10638"/>
                </a:cubicBezTo>
                <a:cubicBezTo>
                  <a:pt x="5478" y="10638"/>
                  <a:pt x="5489" y="10650"/>
                  <a:pt x="5513" y="10662"/>
                </a:cubicBezTo>
                <a:cubicBezTo>
                  <a:pt x="5525" y="10686"/>
                  <a:pt x="5549" y="10698"/>
                  <a:pt x="5585" y="10698"/>
                </a:cubicBezTo>
                <a:cubicBezTo>
                  <a:pt x="5787" y="10876"/>
                  <a:pt x="6025" y="11007"/>
                  <a:pt x="6251" y="11150"/>
                </a:cubicBezTo>
                <a:cubicBezTo>
                  <a:pt x="6263" y="11162"/>
                  <a:pt x="6275" y="11162"/>
                  <a:pt x="6299" y="11162"/>
                </a:cubicBezTo>
                <a:cubicBezTo>
                  <a:pt x="6323" y="11186"/>
                  <a:pt x="6347" y="11198"/>
                  <a:pt x="6371" y="11210"/>
                </a:cubicBezTo>
                <a:cubicBezTo>
                  <a:pt x="6371" y="11233"/>
                  <a:pt x="6382" y="11233"/>
                  <a:pt x="6406" y="11233"/>
                </a:cubicBezTo>
                <a:cubicBezTo>
                  <a:pt x="6478" y="11305"/>
                  <a:pt x="6561" y="11352"/>
                  <a:pt x="6656" y="11388"/>
                </a:cubicBezTo>
                <a:cubicBezTo>
                  <a:pt x="6752" y="11460"/>
                  <a:pt x="6859" y="11519"/>
                  <a:pt x="6966" y="11567"/>
                </a:cubicBezTo>
                <a:cubicBezTo>
                  <a:pt x="6990" y="11591"/>
                  <a:pt x="7025" y="11602"/>
                  <a:pt x="7049" y="11614"/>
                </a:cubicBezTo>
                <a:cubicBezTo>
                  <a:pt x="7077" y="11649"/>
                  <a:pt x="7105" y="11668"/>
                  <a:pt x="7137" y="11668"/>
                </a:cubicBezTo>
                <a:cubicBezTo>
                  <a:pt x="7160" y="11668"/>
                  <a:pt x="7186" y="11658"/>
                  <a:pt x="7216" y="11638"/>
                </a:cubicBezTo>
                <a:cubicBezTo>
                  <a:pt x="7252" y="11602"/>
                  <a:pt x="7311" y="11614"/>
                  <a:pt x="7347" y="11567"/>
                </a:cubicBezTo>
                <a:cubicBezTo>
                  <a:pt x="7418" y="11543"/>
                  <a:pt x="7490" y="11507"/>
                  <a:pt x="7549" y="11460"/>
                </a:cubicBezTo>
                <a:cubicBezTo>
                  <a:pt x="7573" y="11448"/>
                  <a:pt x="7597" y="11436"/>
                  <a:pt x="7609" y="11412"/>
                </a:cubicBezTo>
                <a:cubicBezTo>
                  <a:pt x="7859" y="11281"/>
                  <a:pt x="8097" y="11138"/>
                  <a:pt x="8335" y="10971"/>
                </a:cubicBezTo>
                <a:cubicBezTo>
                  <a:pt x="8430" y="10924"/>
                  <a:pt x="8526" y="10852"/>
                  <a:pt x="8621" y="10781"/>
                </a:cubicBezTo>
                <a:cubicBezTo>
                  <a:pt x="8680" y="10745"/>
                  <a:pt x="8752" y="10710"/>
                  <a:pt x="8799" y="10662"/>
                </a:cubicBezTo>
                <a:cubicBezTo>
                  <a:pt x="8859" y="10638"/>
                  <a:pt x="8907" y="10590"/>
                  <a:pt x="8954" y="10543"/>
                </a:cubicBezTo>
                <a:cubicBezTo>
                  <a:pt x="9097" y="10471"/>
                  <a:pt x="9204" y="10376"/>
                  <a:pt x="9335" y="10269"/>
                </a:cubicBezTo>
                <a:cubicBezTo>
                  <a:pt x="9407" y="10233"/>
                  <a:pt x="9478" y="10186"/>
                  <a:pt x="9538" y="10114"/>
                </a:cubicBezTo>
                <a:cubicBezTo>
                  <a:pt x="9680" y="10031"/>
                  <a:pt x="9788" y="9912"/>
                  <a:pt x="9919" y="9805"/>
                </a:cubicBezTo>
                <a:cubicBezTo>
                  <a:pt x="9990" y="9745"/>
                  <a:pt x="10073" y="9686"/>
                  <a:pt x="10133" y="9614"/>
                </a:cubicBezTo>
                <a:cubicBezTo>
                  <a:pt x="10216" y="9578"/>
                  <a:pt x="10264" y="9507"/>
                  <a:pt x="10312" y="9459"/>
                </a:cubicBezTo>
                <a:cubicBezTo>
                  <a:pt x="10419" y="9400"/>
                  <a:pt x="10490" y="9305"/>
                  <a:pt x="10585" y="9233"/>
                </a:cubicBezTo>
                <a:cubicBezTo>
                  <a:pt x="10669" y="9162"/>
                  <a:pt x="10728" y="9078"/>
                  <a:pt x="10812" y="9007"/>
                </a:cubicBezTo>
                <a:cubicBezTo>
                  <a:pt x="10907" y="8947"/>
                  <a:pt x="10978" y="8864"/>
                  <a:pt x="11050" y="8781"/>
                </a:cubicBezTo>
                <a:cubicBezTo>
                  <a:pt x="11097" y="8745"/>
                  <a:pt x="11133" y="8709"/>
                  <a:pt x="11157" y="8662"/>
                </a:cubicBezTo>
                <a:cubicBezTo>
                  <a:pt x="11264" y="8590"/>
                  <a:pt x="11324" y="8495"/>
                  <a:pt x="11407" y="8400"/>
                </a:cubicBezTo>
                <a:cubicBezTo>
                  <a:pt x="11455" y="8376"/>
                  <a:pt x="11490" y="8328"/>
                  <a:pt x="11526" y="8281"/>
                </a:cubicBezTo>
                <a:cubicBezTo>
                  <a:pt x="11562" y="8269"/>
                  <a:pt x="11585" y="8245"/>
                  <a:pt x="11597" y="8197"/>
                </a:cubicBezTo>
                <a:cubicBezTo>
                  <a:pt x="11669" y="8138"/>
                  <a:pt x="11740" y="8066"/>
                  <a:pt x="11800" y="7971"/>
                </a:cubicBezTo>
                <a:cubicBezTo>
                  <a:pt x="11859" y="7923"/>
                  <a:pt x="11907" y="7864"/>
                  <a:pt x="11955" y="7792"/>
                </a:cubicBezTo>
                <a:cubicBezTo>
                  <a:pt x="11978" y="7781"/>
                  <a:pt x="12002" y="7745"/>
                  <a:pt x="12014" y="7709"/>
                </a:cubicBezTo>
                <a:cubicBezTo>
                  <a:pt x="12026" y="7697"/>
                  <a:pt x="12026" y="7697"/>
                  <a:pt x="12038" y="7685"/>
                </a:cubicBezTo>
                <a:cubicBezTo>
                  <a:pt x="12217" y="7483"/>
                  <a:pt x="12383" y="7269"/>
                  <a:pt x="12526" y="7031"/>
                </a:cubicBezTo>
                <a:cubicBezTo>
                  <a:pt x="12574" y="6983"/>
                  <a:pt x="12609" y="6935"/>
                  <a:pt x="12633" y="6876"/>
                </a:cubicBezTo>
                <a:cubicBezTo>
                  <a:pt x="12681" y="6828"/>
                  <a:pt x="12728" y="6769"/>
                  <a:pt x="12752" y="6709"/>
                </a:cubicBezTo>
                <a:cubicBezTo>
                  <a:pt x="12788" y="6685"/>
                  <a:pt x="12812" y="6650"/>
                  <a:pt x="12824" y="6614"/>
                </a:cubicBezTo>
                <a:cubicBezTo>
                  <a:pt x="12836" y="6590"/>
                  <a:pt x="12848" y="6566"/>
                  <a:pt x="12859" y="6554"/>
                </a:cubicBezTo>
                <a:cubicBezTo>
                  <a:pt x="12907" y="6507"/>
                  <a:pt x="12943" y="6459"/>
                  <a:pt x="12967" y="6411"/>
                </a:cubicBezTo>
                <a:cubicBezTo>
                  <a:pt x="12979" y="6399"/>
                  <a:pt x="12990" y="6376"/>
                  <a:pt x="13002" y="6364"/>
                </a:cubicBezTo>
                <a:cubicBezTo>
                  <a:pt x="13074" y="6280"/>
                  <a:pt x="13133" y="6173"/>
                  <a:pt x="13193" y="6078"/>
                </a:cubicBezTo>
                <a:cubicBezTo>
                  <a:pt x="13252" y="5995"/>
                  <a:pt x="13300" y="5911"/>
                  <a:pt x="13336" y="5804"/>
                </a:cubicBezTo>
                <a:cubicBezTo>
                  <a:pt x="13348" y="5792"/>
                  <a:pt x="13360" y="5780"/>
                  <a:pt x="13371" y="5768"/>
                </a:cubicBezTo>
                <a:cubicBezTo>
                  <a:pt x="13419" y="5685"/>
                  <a:pt x="13479" y="5602"/>
                  <a:pt x="13514" y="5518"/>
                </a:cubicBezTo>
                <a:cubicBezTo>
                  <a:pt x="13586" y="5399"/>
                  <a:pt x="13645" y="5280"/>
                  <a:pt x="13693" y="5161"/>
                </a:cubicBezTo>
                <a:cubicBezTo>
                  <a:pt x="13776" y="5042"/>
                  <a:pt x="13824" y="4899"/>
                  <a:pt x="13871" y="4756"/>
                </a:cubicBezTo>
                <a:cubicBezTo>
                  <a:pt x="13919" y="4661"/>
                  <a:pt x="13955" y="4554"/>
                  <a:pt x="13979" y="4447"/>
                </a:cubicBezTo>
                <a:cubicBezTo>
                  <a:pt x="14002" y="4399"/>
                  <a:pt x="14026" y="4340"/>
                  <a:pt x="14026" y="4292"/>
                </a:cubicBezTo>
                <a:cubicBezTo>
                  <a:pt x="14086" y="4137"/>
                  <a:pt x="14110" y="3971"/>
                  <a:pt x="14157" y="3816"/>
                </a:cubicBezTo>
                <a:cubicBezTo>
                  <a:pt x="14157" y="3804"/>
                  <a:pt x="14157" y="3792"/>
                  <a:pt x="14157" y="3780"/>
                </a:cubicBezTo>
                <a:cubicBezTo>
                  <a:pt x="14181" y="3685"/>
                  <a:pt x="14205" y="3602"/>
                  <a:pt x="14205" y="3506"/>
                </a:cubicBezTo>
                <a:cubicBezTo>
                  <a:pt x="14241" y="3471"/>
                  <a:pt x="14217" y="3423"/>
                  <a:pt x="14229" y="3375"/>
                </a:cubicBezTo>
                <a:cubicBezTo>
                  <a:pt x="14252" y="3304"/>
                  <a:pt x="14241" y="3244"/>
                  <a:pt x="14252" y="3173"/>
                </a:cubicBezTo>
                <a:cubicBezTo>
                  <a:pt x="14276" y="3149"/>
                  <a:pt x="14264" y="3113"/>
                  <a:pt x="14264" y="3078"/>
                </a:cubicBezTo>
                <a:cubicBezTo>
                  <a:pt x="14276" y="2792"/>
                  <a:pt x="14276" y="2506"/>
                  <a:pt x="14241" y="2220"/>
                </a:cubicBezTo>
                <a:cubicBezTo>
                  <a:pt x="14241" y="2208"/>
                  <a:pt x="14241" y="2185"/>
                  <a:pt x="14229" y="2161"/>
                </a:cubicBezTo>
                <a:cubicBezTo>
                  <a:pt x="14229" y="2137"/>
                  <a:pt x="14229" y="2125"/>
                  <a:pt x="14217" y="2101"/>
                </a:cubicBezTo>
                <a:cubicBezTo>
                  <a:pt x="14217" y="2042"/>
                  <a:pt x="14205" y="1994"/>
                  <a:pt x="14181" y="1935"/>
                </a:cubicBezTo>
                <a:cubicBezTo>
                  <a:pt x="14181" y="1935"/>
                  <a:pt x="14181" y="1923"/>
                  <a:pt x="14181" y="1923"/>
                </a:cubicBezTo>
                <a:cubicBezTo>
                  <a:pt x="14181" y="1899"/>
                  <a:pt x="14181" y="1875"/>
                  <a:pt x="14157" y="1851"/>
                </a:cubicBezTo>
                <a:cubicBezTo>
                  <a:pt x="14157" y="1827"/>
                  <a:pt x="14157" y="1804"/>
                  <a:pt x="14133" y="1792"/>
                </a:cubicBezTo>
                <a:cubicBezTo>
                  <a:pt x="14122" y="1697"/>
                  <a:pt x="14086" y="1625"/>
                  <a:pt x="14038" y="1542"/>
                </a:cubicBezTo>
                <a:cubicBezTo>
                  <a:pt x="14014" y="1446"/>
                  <a:pt x="13967" y="1351"/>
                  <a:pt x="13907" y="1280"/>
                </a:cubicBezTo>
                <a:cubicBezTo>
                  <a:pt x="13871" y="1196"/>
                  <a:pt x="13848" y="1101"/>
                  <a:pt x="13752" y="1054"/>
                </a:cubicBezTo>
                <a:cubicBezTo>
                  <a:pt x="13764" y="994"/>
                  <a:pt x="13729" y="970"/>
                  <a:pt x="13693" y="935"/>
                </a:cubicBezTo>
                <a:cubicBezTo>
                  <a:pt x="13657" y="887"/>
                  <a:pt x="13633" y="839"/>
                  <a:pt x="13574" y="804"/>
                </a:cubicBezTo>
                <a:cubicBezTo>
                  <a:pt x="13538" y="744"/>
                  <a:pt x="13502" y="708"/>
                  <a:pt x="13443" y="673"/>
                </a:cubicBezTo>
                <a:cubicBezTo>
                  <a:pt x="13407" y="625"/>
                  <a:pt x="13371" y="577"/>
                  <a:pt x="13312" y="554"/>
                </a:cubicBezTo>
                <a:cubicBezTo>
                  <a:pt x="13276" y="506"/>
                  <a:pt x="13217" y="482"/>
                  <a:pt x="13169" y="446"/>
                </a:cubicBezTo>
                <a:cubicBezTo>
                  <a:pt x="13145" y="411"/>
                  <a:pt x="13109" y="387"/>
                  <a:pt x="13062" y="375"/>
                </a:cubicBezTo>
                <a:cubicBezTo>
                  <a:pt x="13002" y="315"/>
                  <a:pt x="12931" y="292"/>
                  <a:pt x="12859" y="268"/>
                </a:cubicBezTo>
                <a:cubicBezTo>
                  <a:pt x="12800" y="220"/>
                  <a:pt x="12728" y="196"/>
                  <a:pt x="12657" y="173"/>
                </a:cubicBezTo>
                <a:cubicBezTo>
                  <a:pt x="12621" y="149"/>
                  <a:pt x="12574" y="137"/>
                  <a:pt x="12526" y="137"/>
                </a:cubicBezTo>
                <a:cubicBezTo>
                  <a:pt x="12395" y="77"/>
                  <a:pt x="12264" y="42"/>
                  <a:pt x="12133" y="42"/>
                </a:cubicBezTo>
                <a:cubicBezTo>
                  <a:pt x="11994" y="18"/>
                  <a:pt x="11854" y="0"/>
                  <a:pt x="1171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DEDE">
                    <a:lumMod val="10000"/>
                  </a:srgbClr>
                </a:solidFill>
                <a:effectLst/>
                <a:uLnTx/>
                <a:uFillTx/>
                <a:latin typeface="Time New Roman (Headings)"/>
                <a:ea typeface="+mn-ea"/>
                <a:cs typeface="+mn-cs"/>
              </a:rPr>
              <a:t>NHẬN QUÀ</a:t>
            </a:r>
            <a:endParaRPr kumimoji="0" sz="1800" b="0" i="0" u="none" strike="noStrike" kern="1200" cap="none" spc="0" normalizeH="0" baseline="0" noProof="0" dirty="0">
              <a:ln>
                <a:noFill/>
              </a:ln>
              <a:solidFill>
                <a:srgbClr val="FFDEDE">
                  <a:lumMod val="10000"/>
                </a:srgbClr>
              </a:solidFill>
              <a:effectLst/>
              <a:uLnTx/>
              <a:uFillTx/>
              <a:latin typeface="Time New Roman (Headings)"/>
              <a:ea typeface="+mn-ea"/>
              <a:cs typeface="+mn-cs"/>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14827" y="139909"/>
            <a:ext cx="1244131" cy="1197691"/>
          </a:xfrm>
          <a:prstGeom prst="rect">
            <a:avLst/>
          </a:prstGeom>
        </p:spPr>
      </p:pic>
    </p:spTree>
    <p:extLst>
      <p:ext uri="{BB962C8B-B14F-4D97-AF65-F5344CB8AC3E}">
        <p14:creationId xmlns:p14="http://schemas.microsoft.com/office/powerpoint/2010/main" val="149041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5760639"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Cốt truyện</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defPPr>
              <a:defRPr lang="zh-CN"/>
            </a:defPPr>
            <a:lvl2pPr marL="0" lvl="1" algn="ctr">
              <a:defRPr sz="3200" b="1">
                <a:latin typeface="微软雅黑" panose="020B0503020204020204" pitchFamily="34" charset="-122"/>
                <a:ea typeface="微软雅黑" panose="020B0503020204020204" pitchFamily="34" charset="-122"/>
              </a:defRPr>
            </a:lvl2pPr>
          </a:lstStyle>
          <a:p>
            <a:pPr lvl="1"/>
            <a:r>
              <a:rPr lang="en-US" altLang="zh-CN" dirty="0"/>
              <a:t>02</a:t>
            </a:r>
            <a:endParaRPr lang="zh-CN" altLang="en-US" dirty="0"/>
          </a:p>
        </p:txBody>
      </p:sp>
      <p:pic>
        <p:nvPicPr>
          <p:cNvPr id="7170" name="Picture 2" descr="Hoàng tử bé: Truyện thiếu nhi không dành cho thiếu nhi">
            <a:extLst>
              <a:ext uri="{FF2B5EF4-FFF2-40B4-BE49-F238E27FC236}">
                <a16:creationId xmlns:a16="http://schemas.microsoft.com/office/drawing/2014/main" id="{6AC8794C-2806-7142-867D-D9654914A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8392" y="969392"/>
            <a:ext cx="5436096" cy="325562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oàng Tử Bé - Ấn Bản Minh Họa Màu Việt Nam - Tác giả Antoine De  Saint-Exupéry | SachTrangAn.com">
            <a:extLst>
              <a:ext uri="{FF2B5EF4-FFF2-40B4-BE49-F238E27FC236}">
                <a16:creationId xmlns:a16="http://schemas.microsoft.com/office/drawing/2014/main" id="{2C8F5777-C4C6-314B-BAFC-4BC425EBA2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846409"/>
            <a:ext cx="4283968" cy="3055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98010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326327" y="-47756"/>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194806" y="253053"/>
            <a:ext cx="5760639"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Hoàn cảnh gặp gỡ (SGK trang…)</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326327" y="788682"/>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409902" y="797894"/>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42534" y="319113"/>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defPPr>
              <a:defRPr lang="zh-CN"/>
            </a:defPPr>
            <a:lvl2pPr marL="0" lvl="1" algn="ctr">
              <a:defRPr sz="3200" b="1">
                <a:latin typeface="微软雅黑" panose="020B0503020204020204" pitchFamily="34" charset="-122"/>
                <a:ea typeface="微软雅黑" panose="020B0503020204020204" pitchFamily="34" charset="-122"/>
              </a:defRPr>
            </a:lvl2pPr>
          </a:lstStyle>
          <a:p>
            <a:pPr lvl="1"/>
            <a:r>
              <a:rPr lang="en-US" altLang="zh-CN" dirty="0"/>
              <a:t>a.</a:t>
            </a:r>
            <a:endParaRPr lang="zh-CN" altLang="en-US" dirty="0"/>
          </a:p>
        </p:txBody>
      </p:sp>
      <p:graphicFrame>
        <p:nvGraphicFramePr>
          <p:cNvPr id="3" name="Table 3">
            <a:extLst>
              <a:ext uri="{FF2B5EF4-FFF2-40B4-BE49-F238E27FC236}">
                <a16:creationId xmlns:a16="http://schemas.microsoft.com/office/drawing/2014/main" id="{30F51BC4-77B8-7860-795E-18D92DF86C18}"/>
              </a:ext>
            </a:extLst>
          </p:cNvPr>
          <p:cNvGraphicFramePr>
            <a:graphicFrameLocks noGrp="1"/>
          </p:cNvGraphicFramePr>
          <p:nvPr>
            <p:extLst>
              <p:ext uri="{D42A27DB-BD31-4B8C-83A1-F6EECF244321}">
                <p14:modId xmlns:p14="http://schemas.microsoft.com/office/powerpoint/2010/main" val="4029714279"/>
              </p:ext>
            </p:extLst>
          </p:nvPr>
        </p:nvGraphicFramePr>
        <p:xfrm>
          <a:off x="-1" y="1034232"/>
          <a:ext cx="9143999" cy="2199640"/>
        </p:xfrm>
        <a:graphic>
          <a:graphicData uri="http://schemas.openxmlformats.org/drawingml/2006/table">
            <a:tbl>
              <a:tblPr firstRow="1" bandRow="1">
                <a:tableStyleId>{5C22544A-7EE6-4342-B048-85BDC9FD1C3A}</a:tableStyleId>
              </a:tblPr>
              <a:tblGrid>
                <a:gridCol w="2335065">
                  <a:extLst>
                    <a:ext uri="{9D8B030D-6E8A-4147-A177-3AD203B41FA5}">
                      <a16:colId xmlns:a16="http://schemas.microsoft.com/office/drawing/2014/main" val="186908981"/>
                    </a:ext>
                  </a:extLst>
                </a:gridCol>
                <a:gridCol w="3760934">
                  <a:extLst>
                    <a:ext uri="{9D8B030D-6E8A-4147-A177-3AD203B41FA5}">
                      <a16:colId xmlns:a16="http://schemas.microsoft.com/office/drawing/2014/main" val="3869362190"/>
                    </a:ext>
                  </a:extLst>
                </a:gridCol>
                <a:gridCol w="3048000">
                  <a:extLst>
                    <a:ext uri="{9D8B030D-6E8A-4147-A177-3AD203B41FA5}">
                      <a16:colId xmlns:a16="http://schemas.microsoft.com/office/drawing/2014/main" val="11121711"/>
                    </a:ext>
                  </a:extLst>
                </a:gridCol>
              </a:tblGrid>
              <a:tr h="370840">
                <a:tc>
                  <a:txBody>
                    <a:bodyPr/>
                    <a:lstStyle/>
                    <a:p>
                      <a:endParaRPr lang="en-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VN" sz="1800" dirty="0">
                          <a:solidFill>
                            <a:srgbClr val="FF0000"/>
                          </a:solidFill>
                          <a:latin typeface="Times New Roman" panose="02020603050405020304" pitchFamily="18" charset="0"/>
                          <a:cs typeface="Times New Roman" panose="02020603050405020304" pitchFamily="18" charset="0"/>
                        </a:rPr>
                        <a:t>Hoàng tử bé </a:t>
                      </a:r>
                      <a:endParaRPr lang="en-VN"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VN" sz="1800" dirty="0">
                          <a:solidFill>
                            <a:srgbClr val="FF0000"/>
                          </a:solidFill>
                          <a:latin typeface="Times New Roman" panose="02020603050405020304" pitchFamily="18" charset="0"/>
                          <a:cs typeface="Times New Roman" panose="02020603050405020304" pitchFamily="18" charset="0"/>
                        </a:rPr>
                        <a:t>Con cáo </a:t>
                      </a:r>
                      <a:endParaRPr lang="en-VN"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25950277"/>
                  </a:ext>
                </a:extLst>
              </a:tr>
              <a:tr h="370840">
                <a:tc>
                  <a:txBody>
                    <a:bodyPr/>
                    <a:lstStyle/>
                    <a:p>
                      <a:r>
                        <a:rPr lang="en-VN" b="1" dirty="0">
                          <a:solidFill>
                            <a:srgbClr val="FF0000"/>
                          </a:solidFill>
                        </a:rPr>
                        <a:t>Lai lịch </a:t>
                      </a:r>
                      <a:r>
                        <a:rPr lang="en-VN" dirty="0"/>
                        <a:t>(Hoàng tử bé đến từ đâu? Cáo vốn bị coi là con vật thế nào?)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VN" dirty="0">
                        <a:solidFill>
                          <a:srgbClr val="FF0000"/>
                        </a:solidFill>
                      </a:endParaRPr>
                    </a:p>
                    <a:p>
                      <a:endParaRPr lang="en-VN" dirty="0">
                        <a:solidFill>
                          <a:srgbClr val="FF0000"/>
                        </a:solidFill>
                      </a:endParaRPr>
                    </a:p>
                    <a:p>
                      <a:endParaRPr lang="en-VN"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endParaRPr lang="en-VN" dirty="0">
                        <a:solidFill>
                          <a:srgbClr val="FF0000"/>
                        </a:solidFill>
                      </a:endParaRPr>
                    </a:p>
                    <a:p>
                      <a:endParaRPr lang="en-VN"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02620795"/>
                  </a:ext>
                </a:extLst>
              </a:tr>
              <a:tr h="370840">
                <a:tc>
                  <a:txBody>
                    <a:bodyPr/>
                    <a:lstStyle/>
                    <a:p>
                      <a:r>
                        <a:rPr lang="en-VN" dirty="0"/>
                        <a:t>Nhận xét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gridSpan="2">
                  <a:txBody>
                    <a:bodyPr/>
                    <a:lstStyle/>
                    <a:p>
                      <a:endParaRPr lang="en-VN" dirty="0"/>
                    </a:p>
                    <a:p>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VN" dirty="0"/>
                    </a:p>
                    <a:p>
                      <a:endParaRPr lang="en-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83598374"/>
                  </a:ext>
                </a:extLst>
              </a:tr>
            </a:tbl>
          </a:graphicData>
        </a:graphic>
      </p:graphicFrame>
      <p:pic>
        <p:nvPicPr>
          <p:cNvPr id="5" name="Picture 2" descr="Hoàng tử bé: Truyện thiếu nhi không dành cho thiếu nhi">
            <a:extLst>
              <a:ext uri="{FF2B5EF4-FFF2-40B4-BE49-F238E27FC236}">
                <a16:creationId xmlns:a16="http://schemas.microsoft.com/office/drawing/2014/main" id="{8A2FD35C-6DCD-3B49-054C-92ACC44BAF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147814"/>
            <a:ext cx="3618784" cy="1995686"/>
          </a:xfrm>
          <a:prstGeom prst="rect">
            <a:avLst/>
          </a:prstGeom>
          <a:noFill/>
          <a:extLst>
            <a:ext uri="{909E8E84-426E-40DD-AFC4-6F175D3DCCD1}">
              <a14:hiddenFill xmlns:a14="http://schemas.microsoft.com/office/drawing/2010/main">
                <a:solidFill>
                  <a:srgbClr val="FFFFFF"/>
                </a:solidFill>
              </a14:hiddenFill>
            </a:ext>
          </a:extLst>
        </p:spPr>
      </p:pic>
      <p:sp>
        <p:nvSpPr>
          <p:cNvPr id="6" name="Cloud 5">
            <a:extLst>
              <a:ext uri="{FF2B5EF4-FFF2-40B4-BE49-F238E27FC236}">
                <a16:creationId xmlns:a16="http://schemas.microsoft.com/office/drawing/2014/main" id="{A0201EC3-1601-FD3D-17AB-73FFC315D61A}"/>
              </a:ext>
            </a:extLst>
          </p:cNvPr>
          <p:cNvSpPr/>
          <p:nvPr/>
        </p:nvSpPr>
        <p:spPr>
          <a:xfrm>
            <a:off x="1502983" y="3098238"/>
            <a:ext cx="5517290" cy="2199640"/>
          </a:xfrm>
          <a:prstGeom prst="cloud">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latin typeface="Times New Roman" panose="02020603050405020304" pitchFamily="18" charset="0"/>
                <a:cs typeface="Times New Roman" panose="02020603050405020304" pitchFamily="18" charset="0"/>
              </a:rPr>
              <a:t>“Mình buồn quá”</a:t>
            </a:r>
          </a:p>
        </p:txBody>
      </p:sp>
      <p:sp>
        <p:nvSpPr>
          <p:cNvPr id="8" name="TextBox 7">
            <a:extLst>
              <a:ext uri="{FF2B5EF4-FFF2-40B4-BE49-F238E27FC236}">
                <a16:creationId xmlns:a16="http://schemas.microsoft.com/office/drawing/2014/main" id="{377948B0-4B38-E1F7-D1BA-A151D2B889A5}"/>
              </a:ext>
            </a:extLst>
          </p:cNvPr>
          <p:cNvSpPr txBox="1"/>
          <p:nvPr/>
        </p:nvSpPr>
        <p:spPr>
          <a:xfrm>
            <a:off x="2440445" y="1445831"/>
            <a:ext cx="2959647" cy="830997"/>
          </a:xfrm>
          <a:prstGeom prst="rect">
            <a:avLst/>
          </a:prstGeom>
          <a:noFill/>
        </p:spPr>
        <p:txBody>
          <a:bodyPr wrap="square">
            <a:spAutoFit/>
          </a:bodyPr>
          <a:lstStyle/>
          <a:p>
            <a:pPr algn="ctr"/>
            <a:r>
              <a:rPr lang="en-VN" sz="2400" dirty="0">
                <a:solidFill>
                  <a:srgbClr val="FF0000"/>
                </a:solidFill>
                <a:latin typeface="Times New Roman" panose="02020603050405020304" pitchFamily="18" charset="0"/>
                <a:cs typeface="Times New Roman" panose="02020603050405020304" pitchFamily="18" charset="0"/>
              </a:rPr>
              <a:t>Đến từ một hành tinh nhỏ bé và kì lạ</a:t>
            </a:r>
            <a:endParaRPr lang="en-VN" sz="2400" dirty="0">
              <a:solidFill>
                <a:srgbClr val="FF0000"/>
              </a:solidFill>
            </a:endParaRPr>
          </a:p>
        </p:txBody>
      </p:sp>
      <p:sp>
        <p:nvSpPr>
          <p:cNvPr id="10" name="TextBox 9">
            <a:extLst>
              <a:ext uri="{FF2B5EF4-FFF2-40B4-BE49-F238E27FC236}">
                <a16:creationId xmlns:a16="http://schemas.microsoft.com/office/drawing/2014/main" id="{16457E8B-88BC-4D54-61B9-CD5A57DCDDB1}"/>
              </a:ext>
            </a:extLst>
          </p:cNvPr>
          <p:cNvSpPr txBox="1"/>
          <p:nvPr/>
        </p:nvSpPr>
        <p:spPr>
          <a:xfrm>
            <a:off x="6176164" y="1482097"/>
            <a:ext cx="27003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VN" sz="24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Bị coi là tinh ranh, gian xảo</a:t>
            </a:r>
          </a:p>
        </p:txBody>
      </p:sp>
      <p:sp>
        <p:nvSpPr>
          <p:cNvPr id="11" name="TextBox 10">
            <a:extLst>
              <a:ext uri="{FF2B5EF4-FFF2-40B4-BE49-F238E27FC236}">
                <a16:creationId xmlns:a16="http://schemas.microsoft.com/office/drawing/2014/main" id="{F3E2D266-57E5-6A24-51DB-15C1E8590E17}"/>
              </a:ext>
            </a:extLst>
          </p:cNvPr>
          <p:cNvSpPr txBox="1"/>
          <p:nvPr/>
        </p:nvSpPr>
        <p:spPr>
          <a:xfrm>
            <a:off x="3273870" y="2550857"/>
            <a:ext cx="425244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VN" sz="2400" dirty="0">
                <a:latin typeface="Times New Roman" panose="02020603050405020304" pitchFamily="18" charset="0"/>
                <a:cs typeface="Times New Roman" panose="02020603050405020304" pitchFamily="18" charset="0"/>
              </a:rPr>
              <a:t>Hoàn cảnh cô đơn, buồn bã</a:t>
            </a:r>
            <a:endParaRPr kumimoji="0" lang="en-VN" sz="2400" b="0" i="0" u="none" strike="noStrike" kern="1200" cap="none" spc="0" normalizeH="0" baseline="0" noProof="0" dirty="0">
              <a:ln>
                <a:noFill/>
              </a:ln>
              <a:solidFill>
                <a:prstClr val="black"/>
              </a:solidFill>
              <a:effectLst/>
              <a:uLnTx/>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267744" y="239178"/>
            <a:ext cx="5760639"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Trò chuyện và làm quen (SGK trang…)</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a:solidFill>
                  <a:srgbClr val="FF0000"/>
                </a:solidFill>
                <a:latin typeface="微软雅黑" panose="020B0503020204020204" pitchFamily="34" charset="-122"/>
                <a:ea typeface="微软雅黑" panose="020B0503020204020204" pitchFamily="34" charset="-122"/>
              </a:rPr>
              <a:t>b.</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37" name="TextBox 36">
            <a:extLst>
              <a:ext uri="{FF2B5EF4-FFF2-40B4-BE49-F238E27FC236}">
                <a16:creationId xmlns:a16="http://schemas.microsoft.com/office/drawing/2014/main" id="{D4256FFE-44E7-EE45-9C84-9A404392E586}"/>
              </a:ext>
            </a:extLst>
          </p:cNvPr>
          <p:cNvSpPr txBox="1"/>
          <p:nvPr/>
        </p:nvSpPr>
        <p:spPr>
          <a:xfrm>
            <a:off x="2543288" y="1097485"/>
            <a:ext cx="6489107" cy="2062103"/>
          </a:xfrm>
          <a:prstGeom prst="rect">
            <a:avLst/>
          </a:prstGeom>
          <a:noFill/>
        </p:spPr>
        <p:txBody>
          <a:bodyPr wrap="square" rtlCol="0">
            <a:spAutoFit/>
          </a:bodyPr>
          <a:lstStyle/>
          <a:p>
            <a:pPr algn="just"/>
            <a:r>
              <a:rPr lang="en-US" sz="3200" dirty="0">
                <a:latin typeface="Times New Roman" panose="02020603050405020304" pitchFamily="18" charset="0"/>
                <a:cs typeface="Times New Roman" panose="02020603050405020304" pitchFamily="18" charset="0"/>
              </a:rPr>
              <a:t>- H</a:t>
            </a:r>
            <a:r>
              <a:rPr lang="en-VN" sz="3200" dirty="0">
                <a:latin typeface="Times New Roman" panose="02020603050405020304" pitchFamily="18" charset="0"/>
                <a:cs typeface="Times New Roman" panose="02020603050405020304" pitchFamily="18" charset="0"/>
              </a:rPr>
              <a:t>oàng tử bé cư xử với cáo lịch sự, thân 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dễ</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quá</a:t>
            </a:r>
            <a:r>
              <a:rPr lang="en-US" sz="3200" dirty="0">
                <a:latin typeface="Times New Roman" panose="02020603050405020304" pitchFamily="18" charset="0"/>
                <a:cs typeface="Times New Roman" panose="02020603050405020304" pitchFamily="18" charset="0"/>
              </a:rPr>
              <a:t>”</a:t>
            </a:r>
          </a:p>
          <a:p>
            <a:pPr algn="just"/>
            <a:r>
              <a:rPr lang="en-VN" sz="3200" dirty="0">
                <a:latin typeface="Times New Roman" panose="02020603050405020304" pitchFamily="18" charset="0"/>
                <a:cs typeface="Times New Roman" panose="02020603050405020304" pitchFamily="18" charset="0"/>
              </a:rPr>
              <a:t>=&gt;</a:t>
            </a:r>
            <a:r>
              <a:rPr lang="en-US" sz="3200" dirty="0">
                <a:latin typeface="Times New Roman" panose="02020603050405020304" pitchFamily="18" charset="0"/>
                <a:cs typeface="Times New Roman" panose="02020603050405020304" pitchFamily="18" charset="0"/>
              </a:rPr>
              <a:t> </a:t>
            </a:r>
            <a:r>
              <a:rPr lang="en-VN" sz="3200" dirty="0">
                <a:latin typeface="Times New Roman" panose="02020603050405020304" pitchFamily="18" charset="0"/>
                <a:cs typeface="Times New Roman" panose="02020603050405020304" pitchFamily="18" charset="0"/>
              </a:rPr>
              <a:t>Hoàng tử bé: ngây thơ, trong sáng, luôn hướng tới cái thiện</a:t>
            </a:r>
          </a:p>
        </p:txBody>
      </p:sp>
      <p:pic>
        <p:nvPicPr>
          <p:cNvPr id="9218" name="Picture 2" descr="11 Hoàng tử bé và hoa hồng ý tưởng | truyền cảm hứng, prince, hoa hồng">
            <a:extLst>
              <a:ext uri="{FF2B5EF4-FFF2-40B4-BE49-F238E27FC236}">
                <a16:creationId xmlns:a16="http://schemas.microsoft.com/office/drawing/2014/main" id="{D5B12EC3-9CF0-324E-A102-97EA150F68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953285">
            <a:off x="397027" y="1738761"/>
            <a:ext cx="1846109" cy="2941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71101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barn(inVertical)">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7">
                                            <p:txEl>
                                              <p:pRg st="1" end="1"/>
                                            </p:txEl>
                                          </p:spTgt>
                                        </p:tgtEl>
                                        <p:attrNameLst>
                                          <p:attrName>style.visibility</p:attrName>
                                        </p:attrNameLst>
                                      </p:cBhvr>
                                      <p:to>
                                        <p:strVal val="visible"/>
                                      </p:to>
                                    </p:set>
                                    <p:animEffect transition="in" filter="barn(inVertical)">
                                      <p:cBhvr>
                                        <p:cTn id="12" dur="500"/>
                                        <p:tgtEl>
                                          <p:spTgt spid="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5760639"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CẢM HOÁ</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defPPr>
              <a:defRPr lang="zh-CN"/>
            </a:defPPr>
            <a:lvl2pPr marL="0" lvl="1" algn="ctr">
              <a:defRPr sz="3200" b="1">
                <a:latin typeface="微软雅黑" panose="020B0503020204020204" pitchFamily="34" charset="-122"/>
                <a:ea typeface="微软雅黑" panose="020B0503020204020204" pitchFamily="34" charset="-122"/>
              </a:defRPr>
            </a:lvl2pPr>
          </a:lstStyle>
          <a:p>
            <a:pPr lvl="1"/>
            <a:r>
              <a:rPr lang="en-US" altLang="zh-CN" dirty="0"/>
              <a:t>c.</a:t>
            </a:r>
            <a:endParaRPr lang="zh-CN" altLang="en-US" dirty="0"/>
          </a:p>
        </p:txBody>
      </p:sp>
      <p:sp>
        <p:nvSpPr>
          <p:cNvPr id="37" name="TextBox 36">
            <a:extLst>
              <a:ext uri="{FF2B5EF4-FFF2-40B4-BE49-F238E27FC236}">
                <a16:creationId xmlns:a16="http://schemas.microsoft.com/office/drawing/2014/main" id="{D4256FFE-44E7-EE45-9C84-9A404392E586}"/>
              </a:ext>
            </a:extLst>
          </p:cNvPr>
          <p:cNvSpPr txBox="1"/>
          <p:nvPr/>
        </p:nvSpPr>
        <p:spPr>
          <a:xfrm>
            <a:off x="3654691" y="985038"/>
            <a:ext cx="5275312" cy="3970318"/>
          </a:xfrm>
          <a:prstGeom prst="rect">
            <a:avLst/>
          </a:prstGeom>
          <a:noFill/>
        </p:spPr>
        <p:txBody>
          <a:bodyPr wrap="square" rtlCol="0">
            <a:spAutoFit/>
          </a:bodyPr>
          <a:lstStyle/>
          <a:p>
            <a:pPr algn="just"/>
            <a:r>
              <a:rPr lang="en-VN" sz="2800" dirty="0">
                <a:latin typeface="Times New Roman" panose="02020603050405020304" pitchFamily="18" charset="0"/>
                <a:cs typeface="Times New Roman" panose="02020603050405020304" pitchFamily="18" charset="0"/>
              </a:rPr>
              <a:t>- “</a:t>
            </a:r>
            <a:r>
              <a:rPr lang="en-VN" sz="2800" dirty="0">
                <a:solidFill>
                  <a:srgbClr val="FF0000"/>
                </a:solidFill>
                <a:latin typeface="Times New Roman" panose="02020603050405020304" pitchFamily="18" charset="0"/>
                <a:cs typeface="Times New Roman" panose="02020603050405020304" pitchFamily="18" charset="0"/>
              </a:rPr>
              <a:t>Cảm hoá” chính là kết bạn</a:t>
            </a:r>
            <a:r>
              <a:rPr lang="en-VN" sz="2800" dirty="0">
                <a:latin typeface="Times New Roman" panose="02020603050405020304" pitchFamily="18" charset="0"/>
                <a:cs typeface="Times New Roman" panose="02020603050405020304" pitchFamily="18" charset="0"/>
              </a:rPr>
              <a:t>, là tạo dựng mối liên hệ gần gũi, </a:t>
            </a:r>
            <a:r>
              <a:rPr lang="en-VN" sz="2800" dirty="0">
                <a:solidFill>
                  <a:srgbClr val="FF0000"/>
                </a:solidFill>
                <a:latin typeface="Times New Roman" panose="02020603050405020304" pitchFamily="18" charset="0"/>
                <a:cs typeface="Times New Roman" panose="02020603050405020304" pitchFamily="18" charset="0"/>
              </a:rPr>
              <a:t>gắn kết tình cảm để biết quan tâm</a:t>
            </a:r>
            <a:r>
              <a:rPr lang="en-VN" sz="2800" dirty="0">
                <a:latin typeface="Times New Roman" panose="02020603050405020304" pitchFamily="18" charset="0"/>
                <a:cs typeface="Times New Roman" panose="02020603050405020304" pitchFamily="18" charset="0"/>
              </a:rPr>
              <a:t>, gắn kết và cần đến nhau.</a:t>
            </a:r>
          </a:p>
          <a:p>
            <a:pPr algn="just"/>
            <a:endParaRPr lang="en-VN" sz="2800" dirty="0">
              <a:latin typeface="Times New Roman" panose="02020603050405020304" pitchFamily="18" charset="0"/>
              <a:cs typeface="Times New Roman" panose="02020603050405020304" pitchFamily="18" charset="0"/>
            </a:endParaRPr>
          </a:p>
          <a:p>
            <a:pPr algn="just"/>
            <a:r>
              <a:rPr lang="en-VN" sz="2800" dirty="0">
                <a:latin typeface="Times New Roman" panose="02020603050405020304" pitchFamily="18" charset="0"/>
                <a:cs typeface="Times New Roman" panose="02020603050405020304" pitchFamily="18" charset="0"/>
              </a:rPr>
              <a:t>- </a:t>
            </a:r>
            <a:r>
              <a:rPr lang="en-VN" sz="2800" dirty="0">
                <a:solidFill>
                  <a:srgbClr val="FF0000"/>
                </a:solidFill>
                <a:latin typeface="Times New Roman" panose="02020603050405020304" pitchFamily="18" charset="0"/>
                <a:cs typeface="Times New Roman" panose="02020603050405020304" pitchFamily="18" charset="0"/>
              </a:rPr>
              <a:t>Cáo đã nói cho hoàng tử về cách cảm hoá: cần phải kiên nhẫn. </a:t>
            </a:r>
          </a:p>
          <a:p>
            <a:pPr algn="just"/>
            <a:r>
              <a:rPr lang="en-VN" sz="2800" dirty="0">
                <a:latin typeface="Times New Roman" panose="02020603050405020304" pitchFamily="18" charset="0"/>
                <a:cs typeface="Times New Roman" panose="02020603050405020304" pitchFamily="18" charset="0"/>
                <a:sym typeface="Wingdings" pitchFamily="2" charset="2"/>
              </a:rPr>
              <a:t></a:t>
            </a:r>
            <a:r>
              <a:rPr lang="en-VN" sz="2800" dirty="0">
                <a:latin typeface="Times New Roman" panose="02020603050405020304" pitchFamily="18" charset="0"/>
                <a:cs typeface="Times New Roman" panose="02020603050405020304" pitchFamily="18" charset="0"/>
              </a:rPr>
              <a:t> giúp họ có thể xích lại gần nhau hơn.</a:t>
            </a:r>
          </a:p>
        </p:txBody>
      </p:sp>
      <p:pic>
        <p:nvPicPr>
          <p:cNvPr id="12290" name="Picture 2" descr="Hoàng tử bé&amp;quot;-trích dẫn hay | Cuộc sống, Truyền cảm hứng, Cam">
            <a:extLst>
              <a:ext uri="{FF2B5EF4-FFF2-40B4-BE49-F238E27FC236}">
                <a16:creationId xmlns:a16="http://schemas.microsoft.com/office/drawing/2014/main" id="{53AF2D43-C7A1-D74E-8380-AD470E2574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940410">
            <a:off x="610785" y="1439836"/>
            <a:ext cx="2275085" cy="3631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89348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wheel(1)">
                                      <p:cBhvr>
                                        <p:cTn id="7" dur="20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7">
                                            <p:txEl>
                                              <p:pRg st="2" end="2"/>
                                            </p:txEl>
                                          </p:spTgt>
                                        </p:tgtEl>
                                        <p:attrNameLst>
                                          <p:attrName>style.visibility</p:attrName>
                                        </p:attrNameLst>
                                      </p:cBhvr>
                                      <p:to>
                                        <p:strVal val="visible"/>
                                      </p:to>
                                    </p:set>
                                    <p:animEffect transition="in" filter="wheel(1)">
                                      <p:cBhvr>
                                        <p:cTn id="12" dur="2000"/>
                                        <p:tgtEl>
                                          <p:spTgt spid="3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7">
                                            <p:txEl>
                                              <p:pRg st="3" end="3"/>
                                            </p:txEl>
                                          </p:spTgt>
                                        </p:tgtEl>
                                        <p:attrNameLst>
                                          <p:attrName>style.visibility</p:attrName>
                                        </p:attrNameLst>
                                      </p:cBhvr>
                                      <p:to>
                                        <p:strVal val="visible"/>
                                      </p:to>
                                    </p:set>
                                    <p:animEffect transition="in" filter="wheel(1)">
                                      <p:cBhvr>
                                        <p:cTn id="17" dur="2000"/>
                                        <p:tgtEl>
                                          <p:spTgt spid="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5760639"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CẢM HOÁ</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defPPr>
              <a:defRPr lang="zh-CN"/>
            </a:defPPr>
            <a:lvl2pPr marL="0" lvl="1" algn="ctr">
              <a:defRPr sz="3200" b="1">
                <a:latin typeface="微软雅黑" panose="020B0503020204020204" pitchFamily="34" charset="-122"/>
                <a:ea typeface="微软雅黑" panose="020B0503020204020204" pitchFamily="34" charset="-122"/>
              </a:defRPr>
            </a:lvl2pPr>
          </a:lstStyle>
          <a:p>
            <a:pPr lvl="1"/>
            <a:r>
              <a:rPr lang="en-US" altLang="zh-CN" dirty="0"/>
              <a:t>c.</a:t>
            </a:r>
            <a:endParaRPr lang="zh-CN" altLang="en-US" dirty="0"/>
          </a:p>
        </p:txBody>
      </p:sp>
      <p:graphicFrame>
        <p:nvGraphicFramePr>
          <p:cNvPr id="3" name="Table 3">
            <a:extLst>
              <a:ext uri="{FF2B5EF4-FFF2-40B4-BE49-F238E27FC236}">
                <a16:creationId xmlns:a16="http://schemas.microsoft.com/office/drawing/2014/main" id="{DF95F2FE-571C-CC4F-864E-C3E281596506}"/>
              </a:ext>
            </a:extLst>
          </p:cNvPr>
          <p:cNvGraphicFramePr>
            <a:graphicFrameLocks noGrp="1"/>
          </p:cNvGraphicFramePr>
          <p:nvPr>
            <p:extLst>
              <p:ext uri="{D42A27DB-BD31-4B8C-83A1-F6EECF244321}">
                <p14:modId xmlns:p14="http://schemas.microsoft.com/office/powerpoint/2010/main" val="3657280658"/>
              </p:ext>
            </p:extLst>
          </p:nvPr>
        </p:nvGraphicFramePr>
        <p:xfrm>
          <a:off x="1763688" y="1403825"/>
          <a:ext cx="7258005" cy="3758216"/>
        </p:xfrm>
        <a:graphic>
          <a:graphicData uri="http://schemas.openxmlformats.org/drawingml/2006/table">
            <a:tbl>
              <a:tblPr firstRow="1" bandRow="1">
                <a:tableStyleId>{F5AB1C69-6EDB-4FF4-983F-18BD219EF322}</a:tableStyleId>
              </a:tblPr>
              <a:tblGrid>
                <a:gridCol w="2419335">
                  <a:extLst>
                    <a:ext uri="{9D8B030D-6E8A-4147-A177-3AD203B41FA5}">
                      <a16:colId xmlns:a16="http://schemas.microsoft.com/office/drawing/2014/main" val="210289684"/>
                    </a:ext>
                  </a:extLst>
                </a:gridCol>
                <a:gridCol w="2260025">
                  <a:extLst>
                    <a:ext uri="{9D8B030D-6E8A-4147-A177-3AD203B41FA5}">
                      <a16:colId xmlns:a16="http://schemas.microsoft.com/office/drawing/2014/main" val="2801349148"/>
                    </a:ext>
                  </a:extLst>
                </a:gridCol>
                <a:gridCol w="2578645">
                  <a:extLst>
                    <a:ext uri="{9D8B030D-6E8A-4147-A177-3AD203B41FA5}">
                      <a16:colId xmlns:a16="http://schemas.microsoft.com/office/drawing/2014/main" val="1840786434"/>
                    </a:ext>
                  </a:extLst>
                </a:gridCol>
              </a:tblGrid>
              <a:tr h="606479">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000" dirty="0">
                          <a:latin typeface="Times New Roman" panose="02020603050405020304" pitchFamily="18" charset="0"/>
                          <a:cs typeface="Times New Roman" panose="02020603050405020304" pitchFamily="18" charset="0"/>
                        </a:rPr>
                        <a:t>Trước khi được cảm hoá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2000" dirty="0">
                          <a:latin typeface="Times New Roman" panose="02020603050405020304" pitchFamily="18" charset="0"/>
                          <a:cs typeface="Times New Roman" panose="02020603050405020304" pitchFamily="18" charset="0"/>
                        </a:rPr>
                        <a:t>Nếu được hoàng tử bé cảm hoá</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7341702"/>
                  </a:ext>
                </a:extLst>
              </a:tr>
              <a:tr h="1074358">
                <a:tc>
                  <a:txBody>
                    <a:bodyPr/>
                    <a:lstStyle/>
                    <a:p>
                      <a:r>
                        <a:rPr lang="en-VN" sz="2000" dirty="0">
                          <a:latin typeface="Times New Roman" panose="02020603050405020304" pitchFamily="18" charset="0"/>
                          <a:cs typeface="Times New Roman" panose="02020603050405020304" pitchFamily="18" charset="0"/>
                        </a:rPr>
                        <a:t>Tiếng bước chân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400" kern="100" dirty="0" err="1">
                          <a:effectLst/>
                          <a:latin typeface="Times New Roman" panose="02020603050405020304" pitchFamily="18" charset="0"/>
                          <a:cs typeface="Times New Roman" panose="02020603050405020304" pitchFamily="18" charset="0"/>
                        </a:rPr>
                        <a:t>Những</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tiếng</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bước</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chân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khác</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chỉ</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khiến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mình</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trốn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vào</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lòng</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đất</a:t>
                      </a:r>
                      <a:endParaRPr lang="en-US" sz="1400" kern="100" dirty="0">
                        <a:effectLst/>
                        <a:latin typeface="Times New Roman" panose="02020603050405020304" pitchFamily="18" charset="0"/>
                        <a:cs typeface="Times New Roman" panose="02020603050405020304" pitchFamily="18" charset="0"/>
                      </a:endParaRPr>
                    </a:p>
                    <a:p>
                      <a:pPr>
                        <a:lnSpc>
                          <a:spcPct val="150000"/>
                        </a:lnSpc>
                        <a:spcAft>
                          <a:spcPts val="0"/>
                        </a:spcAft>
                      </a:pPr>
                      <a:r>
                        <a:rPr lang="en-VN" sz="14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=&gt; Sợ hãi, chạy trốn</a:t>
                      </a:r>
                    </a:p>
                  </a:txBody>
                  <a:tcPr marL="29479" marR="294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n-US" sz="1400" kern="100" dirty="0" err="1">
                          <a:effectLst/>
                          <a:latin typeface="Times New Roman" panose="02020603050405020304" pitchFamily="18" charset="0"/>
                          <a:cs typeface="Times New Roman" panose="02020603050405020304" pitchFamily="18" charset="0"/>
                        </a:rPr>
                        <a:t>Bước</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chân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của</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bạn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sẽ</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gọi</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mình</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ra</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khỏi</a:t>
                      </a:r>
                      <a:r>
                        <a:rPr lang="en-US" sz="1400" kern="100" dirty="0">
                          <a:effectLst/>
                          <a:latin typeface="Times New Roman" panose="02020603050405020304" pitchFamily="18" charset="0"/>
                          <a:cs typeface="Times New Roman" panose="02020603050405020304" pitchFamily="18" charset="0"/>
                        </a:rPr>
                        <a:t> hang, </a:t>
                      </a:r>
                      <a:r>
                        <a:rPr lang="en-US" sz="1400" kern="100" dirty="0" err="1">
                          <a:effectLst/>
                          <a:latin typeface="Times New Roman" panose="02020603050405020304" pitchFamily="18" charset="0"/>
                          <a:cs typeface="Times New Roman" panose="02020603050405020304" pitchFamily="18" charset="0"/>
                        </a:rPr>
                        <a:t>như</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là</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tiếng</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nhạc</a:t>
                      </a:r>
                      <a:r>
                        <a:rPr lang="en-US" sz="1400" kern="100" dirty="0">
                          <a:effectLst/>
                          <a:latin typeface="Times New Roman" panose="02020603050405020304" pitchFamily="18" charset="0"/>
                          <a:cs typeface="Times New Roman" panose="02020603050405020304" pitchFamily="18" charset="0"/>
                        </a:rPr>
                        <a:t>. </a:t>
                      </a:r>
                    </a:p>
                    <a:p>
                      <a:pPr marL="0" algn="l" defTabSz="914400" rtl="0" eaLnBrk="1" latinLnBrk="0" hangingPunct="1">
                        <a:lnSpc>
                          <a:spcPct val="150000"/>
                        </a:lnSpc>
                        <a:spcAft>
                          <a:spcPts val="0"/>
                        </a:spcAft>
                      </a:pPr>
                      <a:endParaRPr lang="en-US" sz="14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p>
                      <a:pPr marL="0" algn="l" defTabSz="914400" rtl="0" eaLnBrk="1" latinLnBrk="0" hangingPunct="1">
                        <a:lnSpc>
                          <a:spcPct val="150000"/>
                        </a:lnSpc>
                        <a:spcAft>
                          <a:spcPts val="0"/>
                        </a:spcAft>
                      </a:pPr>
                      <a:r>
                        <a:rPr lang="en-US" sz="14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=&gt; </a:t>
                      </a:r>
                      <a:r>
                        <a:rPr lang="en-US" sz="14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Vui</a:t>
                      </a:r>
                      <a:r>
                        <a:rPr lang="en-US" sz="14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4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thích</a:t>
                      </a:r>
                      <a:r>
                        <a:rPr lang="en-US" sz="14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4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chủ</a:t>
                      </a:r>
                      <a:r>
                        <a:rPr lang="en-US" sz="14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4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14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4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tìm</a:t>
                      </a:r>
                      <a:r>
                        <a:rPr lang="en-US" sz="14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4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đến</a:t>
                      </a:r>
                      <a:endParaRPr lang="en-VN" sz="14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7746725"/>
                  </a:ext>
                </a:extLst>
              </a:tr>
              <a:tr h="605102">
                <a:tc>
                  <a:txBody>
                    <a:bodyPr/>
                    <a:lstStyle/>
                    <a:p>
                      <a:r>
                        <a:rPr lang="en-VN" sz="2000" dirty="0">
                          <a:latin typeface="Times New Roman" panose="02020603050405020304" pitchFamily="18" charset="0"/>
                          <a:cs typeface="Times New Roman" panose="02020603050405020304" pitchFamily="18" charset="0"/>
                        </a:rPr>
                        <a:t>Cánh đồng lúa mì</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84807989"/>
                  </a:ext>
                </a:extLst>
              </a:tr>
              <a:tr h="605102">
                <a:tc>
                  <a:txBody>
                    <a:bodyPr/>
                    <a:lstStyle/>
                    <a:p>
                      <a:r>
                        <a:rPr lang="en-VN" sz="2000" dirty="0">
                          <a:latin typeface="Times New Roman" panose="02020603050405020304" pitchFamily="18" charset="0"/>
                          <a:cs typeface="Times New Roman" panose="02020603050405020304" pitchFamily="18" charset="0"/>
                        </a:rPr>
                        <a:t>Cuộc sống</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2922218"/>
                  </a:ext>
                </a:extLst>
              </a:tr>
              <a:tr h="605102">
                <a:tc>
                  <a:txBody>
                    <a:bodyPr/>
                    <a:lstStyle/>
                    <a:p>
                      <a:r>
                        <a:rPr lang="en-VN" sz="2000" b="1" dirty="0">
                          <a:latin typeface="Times New Roman" panose="02020603050405020304" pitchFamily="18" charset="0"/>
                          <a:cs typeface="Times New Roman" panose="02020603050405020304" pitchFamily="18" charset="0"/>
                        </a:rPr>
                        <a:t>Giá trị của tình bạn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gridSpan="2">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VN" sz="2000" dirty="0">
                        <a:latin typeface="Times New Roman" panose="02020603050405020304" pitchFamily="18" charset="0"/>
                        <a:cs typeface="Times New Roman" panose="02020603050405020304" pitchFamily="18" charset="0"/>
                      </a:endParaRPr>
                    </a:p>
                  </a:txBody>
                  <a:tcPr>
                    <a:lnL w="12700" cap="flat" cmpd="sng" algn="ctr">
                      <a:solidFill>
                        <a:schemeClr val="accent3">
                          <a:lumMod val="60000"/>
                          <a:lumOff val="40000"/>
                        </a:schemeClr>
                      </a:solidFill>
                      <a:prstDash val="solid"/>
                      <a:round/>
                      <a:headEnd type="none" w="med" len="med"/>
                      <a:tailEnd type="none" w="med" len="med"/>
                    </a:lnL>
                    <a:lnR w="12700" cap="flat" cmpd="sng" algn="ctr">
                      <a:solidFill>
                        <a:schemeClr val="accent3">
                          <a:lumMod val="60000"/>
                          <a:lumOff val="40000"/>
                        </a:schemeClr>
                      </a:solidFill>
                      <a:prstDash val="solid"/>
                      <a:round/>
                      <a:headEnd type="none" w="med" len="med"/>
                      <a:tailEnd type="none" w="med" len="med"/>
                    </a:lnR>
                    <a:lnT w="12700" cap="flat" cmpd="sng" algn="ctr">
                      <a:solidFill>
                        <a:schemeClr val="accent3">
                          <a:lumMod val="60000"/>
                          <a:lumOff val="40000"/>
                        </a:schemeClr>
                      </a:solidFill>
                      <a:prstDash val="solid"/>
                      <a:round/>
                      <a:headEnd type="none" w="med" len="med"/>
                      <a:tailEnd type="none" w="med" len="med"/>
                    </a:lnT>
                    <a:lnB w="12700" cap="flat" cmpd="sng" algn="ctr">
                      <a:solidFill>
                        <a:schemeClr val="accent3">
                          <a:lumMod val="60000"/>
                          <a:lumOff val="40000"/>
                        </a:schemeClr>
                      </a:solidFill>
                      <a:prstDash val="solid"/>
                      <a:round/>
                      <a:headEnd type="none" w="med" len="med"/>
                      <a:tailEnd type="none" w="med" len="med"/>
                    </a:lnB>
                  </a:tcPr>
                </a:tc>
                <a:extLst>
                  <a:ext uri="{0D108BD9-81ED-4DB2-BD59-A6C34878D82A}">
                    <a16:rowId xmlns:a16="http://schemas.microsoft.com/office/drawing/2014/main" val="2202464158"/>
                  </a:ext>
                </a:extLst>
              </a:tr>
            </a:tbl>
          </a:graphicData>
        </a:graphic>
      </p:graphicFrame>
      <p:pic>
        <p:nvPicPr>
          <p:cNvPr id="36" name="Picture 35" descr="A picture containing text&#10;&#10;Description automatically generated">
            <a:extLst>
              <a:ext uri="{FF2B5EF4-FFF2-40B4-BE49-F238E27FC236}">
                <a16:creationId xmlns:a16="http://schemas.microsoft.com/office/drawing/2014/main" id="{2270E4EF-4570-2946-93D9-B66A1B822EEE}"/>
              </a:ext>
            </a:extLst>
          </p:cNvPr>
          <p:cNvPicPr>
            <a:picLocks noChangeAspect="1"/>
          </p:cNvPicPr>
          <p:nvPr/>
        </p:nvPicPr>
        <p:blipFill>
          <a:blip r:embed="rId3"/>
          <a:stretch>
            <a:fillRect/>
          </a:stretch>
        </p:blipFill>
        <p:spPr>
          <a:xfrm flipH="1">
            <a:off x="-828600" y="1434263"/>
            <a:ext cx="3180335" cy="3311403"/>
          </a:xfrm>
          <a:prstGeom prst="rect">
            <a:avLst/>
          </a:prstGeom>
        </p:spPr>
      </p:pic>
      <p:sp>
        <p:nvSpPr>
          <p:cNvPr id="4" name="TextBox 3">
            <a:extLst>
              <a:ext uri="{FF2B5EF4-FFF2-40B4-BE49-F238E27FC236}">
                <a16:creationId xmlns:a16="http://schemas.microsoft.com/office/drawing/2014/main" id="{8C47F836-CF97-53CF-0BF3-523D16E75345}"/>
              </a:ext>
            </a:extLst>
          </p:cNvPr>
          <p:cNvSpPr txBox="1"/>
          <p:nvPr/>
        </p:nvSpPr>
        <p:spPr>
          <a:xfrm>
            <a:off x="1838154" y="792986"/>
            <a:ext cx="7436225" cy="646331"/>
          </a:xfrm>
          <a:prstGeom prst="rect">
            <a:avLst/>
          </a:prstGeom>
          <a:noFill/>
        </p:spPr>
        <p:txBody>
          <a:bodyPr wrap="square" rtlCol="0">
            <a:spAutoFit/>
          </a:bodyPr>
          <a:lstStyle/>
          <a:p>
            <a:r>
              <a:rPr lang="en-VN" b="1" dirty="0"/>
              <a:t>Tìm những câu văn và chỉ ra sự thay đổi trong cuộc sống của Cáo nếu được Hoàng tử bé cảm hoá ở đoạn ”Cuộc sống của mình… trên đồng lúa mì”  </a:t>
            </a:r>
          </a:p>
        </p:txBody>
      </p:sp>
    </p:spTree>
    <p:extLst>
      <p:ext uri="{BB962C8B-B14F-4D97-AF65-F5344CB8AC3E}">
        <p14:creationId xmlns:p14="http://schemas.microsoft.com/office/powerpoint/2010/main" val="126319052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5760639"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CẢM HOÁ</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defPPr>
              <a:defRPr lang="zh-CN"/>
            </a:defPPr>
            <a:lvl2pPr marL="0" lvl="1" algn="ctr">
              <a:defRPr sz="3200" b="1">
                <a:latin typeface="微软雅黑" panose="020B0503020204020204" pitchFamily="34" charset="-122"/>
                <a:ea typeface="微软雅黑" panose="020B0503020204020204" pitchFamily="34" charset="-122"/>
              </a:defRPr>
            </a:lvl2pPr>
          </a:lstStyle>
          <a:p>
            <a:pPr lvl="1"/>
            <a:r>
              <a:rPr lang="en-US" altLang="zh-CN" dirty="0"/>
              <a:t>c.</a:t>
            </a:r>
            <a:endParaRPr lang="zh-CN" altLang="en-US" dirty="0"/>
          </a:p>
        </p:txBody>
      </p:sp>
      <p:graphicFrame>
        <p:nvGraphicFramePr>
          <p:cNvPr id="4" name="Table 3">
            <a:extLst>
              <a:ext uri="{FF2B5EF4-FFF2-40B4-BE49-F238E27FC236}">
                <a16:creationId xmlns:a16="http://schemas.microsoft.com/office/drawing/2014/main" id="{19E33778-9F86-AA4B-B429-F9D68815AAA1}"/>
              </a:ext>
            </a:extLst>
          </p:cNvPr>
          <p:cNvGraphicFramePr>
            <a:graphicFrameLocks noGrp="1"/>
          </p:cNvGraphicFramePr>
          <p:nvPr>
            <p:extLst>
              <p:ext uri="{D42A27DB-BD31-4B8C-83A1-F6EECF244321}">
                <p14:modId xmlns:p14="http://schemas.microsoft.com/office/powerpoint/2010/main" val="2175184760"/>
              </p:ext>
            </p:extLst>
          </p:nvPr>
        </p:nvGraphicFramePr>
        <p:xfrm>
          <a:off x="190656" y="892974"/>
          <a:ext cx="8762688" cy="4450592"/>
        </p:xfrm>
        <a:graphic>
          <a:graphicData uri="http://schemas.openxmlformats.org/drawingml/2006/table">
            <a:tbl>
              <a:tblPr>
                <a:tableStyleId>{69C7853C-536D-4A76-A0AE-DD22124D55A5}</a:tableStyleId>
              </a:tblPr>
              <a:tblGrid>
                <a:gridCol w="1573032">
                  <a:extLst>
                    <a:ext uri="{9D8B030D-6E8A-4147-A177-3AD203B41FA5}">
                      <a16:colId xmlns:a16="http://schemas.microsoft.com/office/drawing/2014/main" val="1274249369"/>
                    </a:ext>
                  </a:extLst>
                </a:gridCol>
                <a:gridCol w="3744416">
                  <a:extLst>
                    <a:ext uri="{9D8B030D-6E8A-4147-A177-3AD203B41FA5}">
                      <a16:colId xmlns:a16="http://schemas.microsoft.com/office/drawing/2014/main" val="941765282"/>
                    </a:ext>
                  </a:extLst>
                </a:gridCol>
                <a:gridCol w="3445240">
                  <a:extLst>
                    <a:ext uri="{9D8B030D-6E8A-4147-A177-3AD203B41FA5}">
                      <a16:colId xmlns:a16="http://schemas.microsoft.com/office/drawing/2014/main" val="4221402880"/>
                    </a:ext>
                  </a:extLst>
                </a:gridCol>
              </a:tblGrid>
              <a:tr h="351727">
                <a:tc>
                  <a:txBody>
                    <a:bodyPr/>
                    <a:lstStyle/>
                    <a:p>
                      <a:pPr algn="just">
                        <a:lnSpc>
                          <a:spcPct val="150000"/>
                        </a:lnSpc>
                        <a:spcAft>
                          <a:spcPts val="0"/>
                        </a:spcAft>
                      </a:pPr>
                      <a:r>
                        <a:rPr lang="en-VN" sz="1400" b="1" kern="100" dirty="0">
                          <a:effectLst/>
                          <a:latin typeface="Times New Roman" panose="02020603050405020304" pitchFamily="18" charset="0"/>
                          <a:cs typeface="Times New Roman" panose="02020603050405020304" pitchFamily="18" charset="0"/>
                        </a:rPr>
                        <a:t> </a:t>
                      </a:r>
                      <a:endParaRPr lang="en-VN" sz="14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solidFill>
                      <a:schemeClr val="accent6">
                        <a:lumMod val="20000"/>
                        <a:lumOff val="80000"/>
                      </a:schemeClr>
                    </a:solidFill>
                  </a:tcPr>
                </a:tc>
                <a:tc>
                  <a:txBody>
                    <a:bodyPr/>
                    <a:lstStyle/>
                    <a:p>
                      <a:pPr algn="ctr">
                        <a:lnSpc>
                          <a:spcPct val="150000"/>
                        </a:lnSpc>
                        <a:spcAft>
                          <a:spcPts val="0"/>
                        </a:spcAft>
                      </a:pPr>
                      <a:r>
                        <a:rPr lang="en-US" sz="1400" b="1" kern="100" dirty="0" err="1">
                          <a:effectLst/>
                          <a:latin typeface="Times New Roman" panose="02020603050405020304" pitchFamily="18" charset="0"/>
                          <a:cs typeface="Times New Roman" panose="02020603050405020304" pitchFamily="18" charset="0"/>
                        </a:rPr>
                        <a:t>Cảm</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nhận</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của</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cáo</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trước</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khi</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được</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cảm</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hóa</a:t>
                      </a:r>
                      <a:endParaRPr lang="en-VN" sz="14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nchor="ctr">
                    <a:solidFill>
                      <a:schemeClr val="accent6">
                        <a:lumMod val="20000"/>
                        <a:lumOff val="80000"/>
                      </a:schemeClr>
                    </a:solidFill>
                  </a:tcPr>
                </a:tc>
                <a:tc>
                  <a:txBody>
                    <a:bodyPr/>
                    <a:lstStyle/>
                    <a:p>
                      <a:pPr algn="ctr">
                        <a:lnSpc>
                          <a:spcPct val="150000"/>
                        </a:lnSpc>
                        <a:spcAft>
                          <a:spcPts val="0"/>
                        </a:spcAft>
                      </a:pPr>
                      <a:r>
                        <a:rPr lang="en-US" sz="1400" b="1" kern="100" dirty="0" err="1">
                          <a:effectLst/>
                          <a:latin typeface="Times New Roman" panose="02020603050405020304" pitchFamily="18" charset="0"/>
                          <a:cs typeface="Times New Roman" panose="02020603050405020304" pitchFamily="18" charset="0"/>
                        </a:rPr>
                        <a:t>Nếu</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được</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hoàng</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tử</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bé</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cảm</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hóa</a:t>
                      </a:r>
                      <a:endParaRPr lang="en-VN" sz="14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solidFill>
                      <a:schemeClr val="accent6">
                        <a:lumMod val="20000"/>
                        <a:lumOff val="80000"/>
                      </a:schemeClr>
                    </a:solidFill>
                  </a:tcPr>
                </a:tc>
                <a:extLst>
                  <a:ext uri="{0D108BD9-81ED-4DB2-BD59-A6C34878D82A}">
                    <a16:rowId xmlns:a16="http://schemas.microsoft.com/office/drawing/2014/main" val="111619891"/>
                  </a:ext>
                </a:extLst>
              </a:tr>
              <a:tr h="595927">
                <a:tc>
                  <a:txBody>
                    <a:bodyPr/>
                    <a:lstStyle/>
                    <a:p>
                      <a:pPr algn="just">
                        <a:lnSpc>
                          <a:spcPct val="150000"/>
                        </a:lnSpc>
                        <a:spcAft>
                          <a:spcPts val="0"/>
                        </a:spcAft>
                      </a:pPr>
                      <a:r>
                        <a:rPr lang="en-US" sz="1400" b="1" kern="100" dirty="0" err="1">
                          <a:effectLst/>
                          <a:latin typeface="Times New Roman" panose="02020603050405020304" pitchFamily="18" charset="0"/>
                          <a:cs typeface="Times New Roman" panose="02020603050405020304" pitchFamily="18" charset="0"/>
                        </a:rPr>
                        <a:t>Tiếng</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bước</a:t>
                      </a:r>
                      <a:r>
                        <a:rPr lang="en-US" sz="1400" b="1" kern="100" dirty="0">
                          <a:effectLst/>
                          <a:latin typeface="Times New Roman" panose="02020603050405020304" pitchFamily="18" charset="0"/>
                          <a:cs typeface="Times New Roman" panose="02020603050405020304" pitchFamily="18" charset="0"/>
                        </a:rPr>
                        <a:t> </a:t>
                      </a:r>
                      <a:r>
                        <a:rPr lang="en-US" sz="1400" b="1" kern="100" dirty="0" err="1">
                          <a:effectLst/>
                          <a:latin typeface="Times New Roman" panose="02020603050405020304" pitchFamily="18" charset="0"/>
                          <a:cs typeface="Times New Roman" panose="02020603050405020304" pitchFamily="18" charset="0"/>
                        </a:rPr>
                        <a:t>chân</a:t>
                      </a:r>
                      <a:endParaRPr lang="en-VN" sz="14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solidFill>
                      <a:schemeClr val="accent6">
                        <a:lumMod val="20000"/>
                        <a:lumOff val="80000"/>
                      </a:schemeClr>
                    </a:solidFill>
                  </a:tcPr>
                </a:tc>
                <a:tc>
                  <a:txBody>
                    <a:bodyPr/>
                    <a:lstStyle/>
                    <a:p>
                      <a:pPr>
                        <a:lnSpc>
                          <a:spcPct val="150000"/>
                        </a:lnSpc>
                        <a:spcAft>
                          <a:spcPts val="0"/>
                        </a:spcAft>
                      </a:pPr>
                      <a:r>
                        <a:rPr lang="en-US" sz="1400" kern="100" dirty="0" err="1">
                          <a:effectLst/>
                          <a:latin typeface="Times New Roman" panose="02020603050405020304" pitchFamily="18" charset="0"/>
                          <a:cs typeface="Times New Roman" panose="02020603050405020304" pitchFamily="18" charset="0"/>
                        </a:rPr>
                        <a:t>Những</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tiếng</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bước</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chân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khác</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chỉ</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khiến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mình</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trốn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vào</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lòng</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đất</a:t>
                      </a:r>
                      <a:endParaRPr lang="en-US" sz="1400" kern="100" dirty="0">
                        <a:effectLst/>
                        <a:latin typeface="Times New Roman" panose="02020603050405020304" pitchFamily="18" charset="0"/>
                        <a:cs typeface="Times New Roman" panose="02020603050405020304" pitchFamily="18" charset="0"/>
                      </a:endParaRPr>
                    </a:p>
                    <a:p>
                      <a:pPr>
                        <a:lnSpc>
                          <a:spcPct val="150000"/>
                        </a:lnSpc>
                        <a:spcAft>
                          <a:spcPts val="0"/>
                        </a:spcAft>
                      </a:pPr>
                      <a:r>
                        <a:rPr lang="en-VN" sz="14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=&gt; Sợ hãi, chạy trốn</a:t>
                      </a:r>
                    </a:p>
                  </a:txBody>
                  <a:tcPr marL="29479" marR="29479" marT="0" marB="0"/>
                </a:tc>
                <a:tc>
                  <a:txBody>
                    <a:bodyPr/>
                    <a:lstStyle/>
                    <a:p>
                      <a:pPr>
                        <a:lnSpc>
                          <a:spcPct val="150000"/>
                        </a:lnSpc>
                        <a:spcAft>
                          <a:spcPts val="0"/>
                        </a:spcAft>
                      </a:pPr>
                      <a:r>
                        <a:rPr lang="en-US" sz="1400" kern="100" dirty="0" err="1">
                          <a:effectLst/>
                          <a:latin typeface="Times New Roman" panose="02020603050405020304" pitchFamily="18" charset="0"/>
                          <a:cs typeface="Times New Roman" panose="02020603050405020304" pitchFamily="18" charset="0"/>
                        </a:rPr>
                        <a:t>Bước</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chân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của</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bạn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sẽ</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gọi</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mình</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ra</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khỏi</a:t>
                      </a:r>
                      <a:r>
                        <a:rPr lang="en-US" sz="1400" kern="100" dirty="0">
                          <a:effectLst/>
                          <a:latin typeface="Times New Roman" panose="02020603050405020304" pitchFamily="18" charset="0"/>
                          <a:cs typeface="Times New Roman" panose="02020603050405020304" pitchFamily="18" charset="0"/>
                        </a:rPr>
                        <a:t> hang, </a:t>
                      </a:r>
                      <a:r>
                        <a:rPr lang="en-US" sz="1400" kern="100" dirty="0" err="1">
                          <a:effectLst/>
                          <a:latin typeface="Times New Roman" panose="02020603050405020304" pitchFamily="18" charset="0"/>
                          <a:cs typeface="Times New Roman" panose="02020603050405020304" pitchFamily="18" charset="0"/>
                        </a:rPr>
                        <a:t>như</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là</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tiếng</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nhạc</a:t>
                      </a:r>
                      <a:r>
                        <a:rPr lang="en-US" sz="1400" kern="100" dirty="0">
                          <a:effectLst/>
                          <a:latin typeface="Times New Roman" panose="02020603050405020304" pitchFamily="18" charset="0"/>
                          <a:cs typeface="Times New Roman" panose="02020603050405020304" pitchFamily="18" charset="0"/>
                        </a:rPr>
                        <a:t>. </a:t>
                      </a:r>
                    </a:p>
                    <a:p>
                      <a:pPr marL="0" algn="l" defTabSz="914400" rtl="0" eaLnBrk="1" latinLnBrk="0" hangingPunct="1">
                        <a:lnSpc>
                          <a:spcPct val="150000"/>
                        </a:lnSpc>
                        <a:spcAft>
                          <a:spcPts val="0"/>
                        </a:spcAft>
                      </a:pPr>
                      <a:r>
                        <a:rPr lang="en-US" sz="14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=&gt; </a:t>
                      </a:r>
                      <a:r>
                        <a:rPr lang="en-US" sz="14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Vui</a:t>
                      </a:r>
                      <a:r>
                        <a:rPr lang="en-US" sz="14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4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thích</a:t>
                      </a:r>
                      <a:r>
                        <a:rPr lang="en-US" sz="14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4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chủ</a:t>
                      </a:r>
                      <a:r>
                        <a:rPr lang="en-US" sz="14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4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động</a:t>
                      </a:r>
                      <a:r>
                        <a:rPr lang="en-US" sz="14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4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tìm</a:t>
                      </a:r>
                      <a:r>
                        <a:rPr lang="en-US" sz="14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4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đến</a:t>
                      </a:r>
                      <a:endParaRPr lang="en-VN" sz="14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tc>
                <a:extLst>
                  <a:ext uri="{0D108BD9-81ED-4DB2-BD59-A6C34878D82A}">
                    <a16:rowId xmlns:a16="http://schemas.microsoft.com/office/drawing/2014/main" val="2100178413"/>
                  </a:ext>
                </a:extLst>
              </a:tr>
              <a:tr h="840157">
                <a:tc>
                  <a:txBody>
                    <a:bodyPr/>
                    <a:lstStyle/>
                    <a:p>
                      <a:pPr>
                        <a:lnSpc>
                          <a:spcPct val="150000"/>
                        </a:lnSpc>
                        <a:spcAft>
                          <a:spcPts val="0"/>
                        </a:spcAft>
                      </a:pPr>
                      <a:r>
                        <a:rPr lang="en-US" sz="1400" b="1" kern="100">
                          <a:effectLst/>
                          <a:latin typeface="Times New Roman" panose="02020603050405020304" pitchFamily="18" charset="0"/>
                          <a:cs typeface="Times New Roman" panose="02020603050405020304" pitchFamily="18" charset="0"/>
                        </a:rPr>
                        <a:t>Về cánh đồng lúa mì</a:t>
                      </a:r>
                      <a:endParaRPr lang="en-VN" sz="14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solidFill>
                      <a:schemeClr val="accent6">
                        <a:lumMod val="20000"/>
                        <a:lumOff val="80000"/>
                      </a:schemeClr>
                    </a:solidFill>
                  </a:tcPr>
                </a:tc>
                <a:tc>
                  <a:txBody>
                    <a:bodyPr/>
                    <a:lstStyle/>
                    <a:p>
                      <a:pPr>
                        <a:lnSpc>
                          <a:spcPct val="150000"/>
                        </a:lnSpc>
                        <a:spcAft>
                          <a:spcPts val="0"/>
                        </a:spcAft>
                      </a:pPr>
                      <a:endParaRPr lang="en-VN" sz="14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tc>
                <a:tc>
                  <a:txBody>
                    <a:bodyPr/>
                    <a:lstStyle/>
                    <a:p>
                      <a:pPr>
                        <a:lnSpc>
                          <a:spcPct val="150000"/>
                        </a:lnSpc>
                        <a:spcAft>
                          <a:spcPts val="0"/>
                        </a:spcAft>
                      </a:pPr>
                      <a:endParaRPr lang="en-VN" sz="14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tc>
                <a:extLst>
                  <a:ext uri="{0D108BD9-81ED-4DB2-BD59-A6C34878D82A}">
                    <a16:rowId xmlns:a16="http://schemas.microsoft.com/office/drawing/2014/main" val="378779300"/>
                  </a:ext>
                </a:extLst>
              </a:tr>
              <a:tr h="1149238">
                <a:tc>
                  <a:txBody>
                    <a:bodyPr/>
                    <a:lstStyle/>
                    <a:p>
                      <a:pPr>
                        <a:lnSpc>
                          <a:spcPct val="150000"/>
                        </a:lnSpc>
                        <a:spcAft>
                          <a:spcPts val="0"/>
                        </a:spcAft>
                      </a:pPr>
                      <a:r>
                        <a:rPr lang="en-US" sz="1400" b="1" kern="100">
                          <a:effectLst/>
                          <a:latin typeface="Times New Roman" panose="02020603050405020304" pitchFamily="18" charset="0"/>
                          <a:cs typeface="Times New Roman" panose="02020603050405020304" pitchFamily="18" charset="0"/>
                        </a:rPr>
                        <a:t>Về cuộc sống</a:t>
                      </a:r>
                      <a:endParaRPr lang="en-VN" sz="1400" b="1"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solidFill>
                      <a:schemeClr val="accent6">
                        <a:lumMod val="20000"/>
                        <a:lumOff val="80000"/>
                      </a:schemeClr>
                    </a:solidFill>
                  </a:tcPr>
                </a:tc>
                <a:tc>
                  <a:txBody>
                    <a:bodyPr/>
                    <a:lstStyle/>
                    <a:p>
                      <a:pPr>
                        <a:lnSpc>
                          <a:spcPct val="150000"/>
                        </a:lnSpc>
                        <a:spcAft>
                          <a:spcPts val="0"/>
                        </a:spcAft>
                      </a:pPr>
                      <a:endParaRPr lang="en-VN" sz="14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tc>
                <a:tc>
                  <a:txBody>
                    <a:bodyPr/>
                    <a:lstStyle/>
                    <a:p>
                      <a:pPr>
                        <a:lnSpc>
                          <a:spcPct val="150000"/>
                        </a:lnSpc>
                        <a:spcAft>
                          <a:spcPts val="0"/>
                        </a:spcAft>
                      </a:pPr>
                      <a:endParaRPr lang="en-VN" sz="14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tc>
                <a:extLst>
                  <a:ext uri="{0D108BD9-81ED-4DB2-BD59-A6C34878D82A}">
                    <a16:rowId xmlns:a16="http://schemas.microsoft.com/office/drawing/2014/main" val="2589784570"/>
                  </a:ext>
                </a:extLst>
              </a:tr>
              <a:tr h="1187640">
                <a:tc>
                  <a:txBody>
                    <a:bodyPr/>
                    <a:lstStyle/>
                    <a:p>
                      <a:pPr>
                        <a:lnSpc>
                          <a:spcPct val="150000"/>
                        </a:lnSpc>
                        <a:spcAft>
                          <a:spcPts val="0"/>
                        </a:spcAft>
                      </a:pPr>
                      <a:r>
                        <a:rPr lang="en-US" sz="1400" b="1" kern="100" dirty="0" err="1">
                          <a:effectLst/>
                          <a:latin typeface="Times New Roman" panose="02020603050405020304" pitchFamily="18" charset="0"/>
                          <a:ea typeface="SimSun" panose="02010600030101010101" pitchFamily="2" charset="-122"/>
                          <a:cs typeface="Times New Roman" panose="02020603050405020304" pitchFamily="18" charset="0"/>
                        </a:rPr>
                        <a:t>Giá</a:t>
                      </a:r>
                      <a:r>
                        <a:rPr lang="en-US" sz="1400" b="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400" b="1" kern="100" dirty="0" err="1">
                          <a:effectLst/>
                          <a:latin typeface="Times New Roman" panose="02020603050405020304" pitchFamily="18" charset="0"/>
                          <a:ea typeface="SimSun" panose="02010600030101010101" pitchFamily="2" charset="-122"/>
                          <a:cs typeface="Times New Roman" panose="02020603050405020304" pitchFamily="18" charset="0"/>
                        </a:rPr>
                        <a:t>trị</a:t>
                      </a:r>
                      <a:r>
                        <a:rPr lang="en-US" sz="1400" b="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400" b="1" kern="100" dirty="0" err="1">
                          <a:effectLst/>
                          <a:latin typeface="Times New Roman" panose="02020603050405020304" pitchFamily="18" charset="0"/>
                          <a:ea typeface="SimSun" panose="02010600030101010101" pitchFamily="2" charset="-122"/>
                          <a:cs typeface="Times New Roman" panose="02020603050405020304" pitchFamily="18" charset="0"/>
                        </a:rPr>
                        <a:t>của</a:t>
                      </a:r>
                      <a:r>
                        <a:rPr lang="en-US" sz="1400" b="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400" b="1" kern="100" dirty="0" err="1">
                          <a:effectLst/>
                          <a:latin typeface="Times New Roman" panose="02020603050405020304" pitchFamily="18" charset="0"/>
                          <a:ea typeface="SimSun" panose="02010600030101010101" pitchFamily="2" charset="-122"/>
                          <a:cs typeface="Times New Roman" panose="02020603050405020304" pitchFamily="18" charset="0"/>
                        </a:rPr>
                        <a:t>tình</a:t>
                      </a:r>
                      <a:r>
                        <a:rPr lang="en-US" sz="1400" b="1" kern="1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1400" b="1" kern="100" dirty="0" err="1">
                          <a:effectLst/>
                          <a:latin typeface="Times New Roman" panose="02020603050405020304" pitchFamily="18" charset="0"/>
                          <a:ea typeface="SimSun" panose="02010600030101010101" pitchFamily="2" charset="-122"/>
                          <a:cs typeface="Times New Roman" panose="02020603050405020304" pitchFamily="18" charset="0"/>
                        </a:rPr>
                        <a:t>bạn</a:t>
                      </a:r>
                      <a:endParaRPr lang="en-VN" sz="1400" b="1"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solidFill>
                      <a:schemeClr val="accent6">
                        <a:lumMod val="20000"/>
                        <a:lumOff val="80000"/>
                      </a:schemeClr>
                    </a:solidFill>
                  </a:tcPr>
                </a:tc>
                <a:tc gridSpan="2">
                  <a:txBody>
                    <a:bodyPr/>
                    <a:lstStyle/>
                    <a:p>
                      <a:pPr>
                        <a:lnSpc>
                          <a:spcPct val="150000"/>
                        </a:lnSpc>
                        <a:spcAft>
                          <a:spcPts val="0"/>
                        </a:spcAft>
                      </a:pPr>
                      <a:r>
                        <a:rPr lang="en-US" sz="1400" kern="100" dirty="0">
                          <a:effectLst/>
                          <a:latin typeface="Times New Roman" panose="02020603050405020304" pitchFamily="18" charset="0"/>
                          <a:cs typeface="Times New Roman" panose="02020603050405020304" pitchFamily="18" charset="0"/>
                        </a:rPr>
                        <a:t> </a:t>
                      </a:r>
                      <a:endParaRPr lang="en-VN" sz="1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tc>
                <a:tc hMerge="1">
                  <a:txBody>
                    <a:bodyPr/>
                    <a:lstStyle/>
                    <a:p>
                      <a:pPr>
                        <a:lnSpc>
                          <a:spcPct val="150000"/>
                        </a:lnSpc>
                        <a:spcAft>
                          <a:spcPts val="0"/>
                        </a:spcAft>
                      </a:pP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Hân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hoan</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reo</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vui</a:t>
                      </a:r>
                      <a:endParaRPr lang="en-VN" sz="1400" kern="100" dirty="0">
                        <a:effectLst/>
                        <a:latin typeface="Times New Roman" panose="02020603050405020304" pitchFamily="18" charset="0"/>
                        <a:cs typeface="Times New Roman" panose="02020603050405020304" pitchFamily="18" charset="0"/>
                      </a:endParaRPr>
                    </a:p>
                    <a:p>
                      <a:pPr>
                        <a:lnSpc>
                          <a:spcPct val="150000"/>
                        </a:lnSpc>
                        <a:spcAft>
                          <a:spcPts val="0"/>
                        </a:spcAft>
                      </a:pP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Tười</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vui</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giàu</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có</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đẹo</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đẽ</a:t>
                      </a:r>
                      <a:endParaRPr lang="en-VN" sz="1400" kern="100" dirty="0">
                        <a:effectLst/>
                        <a:latin typeface="Times New Roman" panose="02020603050405020304" pitchFamily="18" charset="0"/>
                        <a:cs typeface="Times New Roman" panose="02020603050405020304" pitchFamily="18" charset="0"/>
                      </a:endParaRPr>
                    </a:p>
                    <a:p>
                      <a:pPr>
                        <a:lnSpc>
                          <a:spcPct val="150000"/>
                        </a:lnSpc>
                        <a:spcAft>
                          <a:spcPts val="0"/>
                        </a:spcAft>
                      </a:pP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Rực</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rỡ</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ấm</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áp</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hạnh</a:t>
                      </a:r>
                      <a:r>
                        <a:rPr lang="en-US" sz="1400" kern="100" dirty="0">
                          <a:effectLst/>
                          <a:latin typeface="Times New Roman" panose="02020603050405020304" pitchFamily="18" charset="0"/>
                          <a:cs typeface="Times New Roman" panose="02020603050405020304" pitchFamily="18" charset="0"/>
                        </a:rPr>
                        <a:t> </a:t>
                      </a:r>
                      <a:r>
                        <a:rPr lang="en-US" sz="1400" kern="100" dirty="0" err="1">
                          <a:effectLst/>
                          <a:latin typeface="Times New Roman" panose="02020603050405020304" pitchFamily="18" charset="0"/>
                          <a:cs typeface="Times New Roman" panose="02020603050405020304" pitchFamily="18" charset="0"/>
                        </a:rPr>
                        <a:t>phúc</a:t>
                      </a:r>
                      <a:endParaRPr lang="en-VN" sz="14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29479" marR="29479" marT="0" marB="0"/>
                </a:tc>
                <a:extLst>
                  <a:ext uri="{0D108BD9-81ED-4DB2-BD59-A6C34878D82A}">
                    <a16:rowId xmlns:a16="http://schemas.microsoft.com/office/drawing/2014/main" val="1474627755"/>
                  </a:ext>
                </a:extLst>
              </a:tr>
            </a:tbl>
          </a:graphicData>
        </a:graphic>
      </p:graphicFrame>
      <p:sp>
        <p:nvSpPr>
          <p:cNvPr id="5" name="TextBox 4">
            <a:extLst>
              <a:ext uri="{FF2B5EF4-FFF2-40B4-BE49-F238E27FC236}">
                <a16:creationId xmlns:a16="http://schemas.microsoft.com/office/drawing/2014/main" id="{9B486F10-0C7E-EC36-00C4-862556FCF905}"/>
              </a:ext>
            </a:extLst>
          </p:cNvPr>
          <p:cNvSpPr txBox="1"/>
          <p:nvPr/>
        </p:nvSpPr>
        <p:spPr>
          <a:xfrm>
            <a:off x="1763688" y="2142293"/>
            <a:ext cx="3744416" cy="923330"/>
          </a:xfrm>
          <a:prstGeom prst="rect">
            <a:avLst/>
          </a:prstGeom>
          <a:noFill/>
        </p:spPr>
        <p:txBody>
          <a:bodyPr wrap="square">
            <a:spAutoFit/>
          </a:bodyPr>
          <a:lstStyle/>
          <a:p>
            <a:pPr>
              <a:spcAft>
                <a:spcPts val="0"/>
              </a:spcAft>
            </a:pPr>
            <a:r>
              <a:rPr lang="en-US" sz="1800" kern="100" dirty="0" err="1">
                <a:effectLst/>
                <a:latin typeface="Times New Roman" panose="02020603050405020304" pitchFamily="18" charset="0"/>
                <a:cs typeface="Times New Roman" panose="02020603050405020304" pitchFamily="18" charset="0"/>
              </a:rPr>
              <a:t>Cánh</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đồng</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lúa</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mì</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chẳng</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gợi</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mở</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gì</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cho</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mình</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cả</a:t>
            </a:r>
            <a:r>
              <a:rPr lang="en-US" sz="1800" kern="100" dirty="0">
                <a:effectLst/>
                <a:latin typeface="Times New Roman" panose="02020603050405020304" pitchFamily="18" charset="0"/>
                <a:cs typeface="Times New Roman" panose="02020603050405020304" pitchFamily="18" charset="0"/>
              </a:rPr>
              <a:t>...</a:t>
            </a:r>
            <a:r>
              <a:rPr lang="en-US" sz="1800" kern="100" dirty="0" err="1">
                <a:effectLst/>
                <a:latin typeface="Times New Roman" panose="02020603050405020304" pitchFamily="18" charset="0"/>
                <a:cs typeface="Times New Roman" panose="02020603050405020304" pitchFamily="18" charset="0"/>
              </a:rPr>
              <a:t>buồn</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quá</a:t>
            </a:r>
            <a:endParaRPr lang="en-US" sz="1800" kern="100" dirty="0">
              <a:effectLst/>
              <a:latin typeface="Times New Roman" panose="02020603050405020304" pitchFamily="18" charset="0"/>
              <a:cs typeface="Times New Roman" panose="02020603050405020304" pitchFamily="18" charset="0"/>
            </a:endParaRPr>
          </a:p>
          <a:p>
            <a:pPr>
              <a:spcAft>
                <a:spcPts val="0"/>
              </a:spcAft>
            </a:pPr>
            <a:r>
              <a:rPr lang="en-US" sz="1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=&gt; </a:t>
            </a:r>
            <a:r>
              <a:rPr lang="en-US" sz="1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Không</a:t>
            </a:r>
            <a:r>
              <a:rPr lang="en-US" sz="1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thấy</a:t>
            </a:r>
            <a:r>
              <a:rPr lang="en-US" sz="1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có</a:t>
            </a:r>
            <a:r>
              <a:rPr lang="en-US" sz="1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ích</a:t>
            </a:r>
            <a:endParaRPr lang="en-VN" sz="1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7" name="TextBox 6">
            <a:extLst>
              <a:ext uri="{FF2B5EF4-FFF2-40B4-BE49-F238E27FC236}">
                <a16:creationId xmlns:a16="http://schemas.microsoft.com/office/drawing/2014/main" id="{FF027953-0F3B-7B64-0DE0-1F798BD1E536}"/>
              </a:ext>
            </a:extLst>
          </p:cNvPr>
          <p:cNvSpPr txBox="1"/>
          <p:nvPr/>
        </p:nvSpPr>
        <p:spPr>
          <a:xfrm>
            <a:off x="5445790" y="2142293"/>
            <a:ext cx="3529932" cy="923330"/>
          </a:xfrm>
          <a:prstGeom prst="rect">
            <a:avLst/>
          </a:prstGeom>
          <a:noFill/>
        </p:spPr>
        <p:txBody>
          <a:bodyPr wrap="square">
            <a:spAutoFit/>
          </a:bodyPr>
          <a:lstStyle>
            <a:defPPr>
              <a:defRPr lang="zh-CN"/>
            </a:defPPr>
            <a:lvl1pPr>
              <a:spcAft>
                <a:spcPts val="0"/>
              </a:spcAft>
              <a:defRPr kern="100">
                <a:effectLst/>
                <a:latin typeface="Times New Roman" panose="02020603050405020304" pitchFamily="18" charset="0"/>
                <a:cs typeface="Times New Roman" panose="02020603050405020304" pitchFamily="18" charset="0"/>
              </a:defRPr>
            </a:lvl1pPr>
          </a:lstStyle>
          <a:p>
            <a:r>
              <a:rPr lang="en-US" dirty="0"/>
              <a:t>...</a:t>
            </a:r>
            <a:r>
              <a:rPr lang="en-US" dirty="0" err="1"/>
              <a:t>lúa</a:t>
            </a:r>
            <a:r>
              <a:rPr lang="en-US" dirty="0"/>
              <a:t> </a:t>
            </a:r>
            <a:r>
              <a:rPr lang="en-US" dirty="0" err="1"/>
              <a:t>mì</a:t>
            </a:r>
            <a:r>
              <a:rPr lang="en-US" dirty="0"/>
              <a:t> </a:t>
            </a:r>
            <a:r>
              <a:rPr lang="en-US" dirty="0" err="1"/>
              <a:t>vàng</a:t>
            </a:r>
            <a:r>
              <a:rPr lang="en-US" dirty="0"/>
              <a:t> </a:t>
            </a:r>
            <a:r>
              <a:rPr lang="en-US" dirty="0" err="1"/>
              <a:t>óng</a:t>
            </a:r>
            <a:r>
              <a:rPr lang="en-US" dirty="0"/>
              <a:t> </a:t>
            </a:r>
            <a:r>
              <a:rPr lang="en-US" dirty="0" err="1"/>
              <a:t>sẽ</a:t>
            </a:r>
            <a:r>
              <a:rPr lang="en-US" dirty="0"/>
              <a:t> </a:t>
            </a:r>
            <a:r>
              <a:rPr lang="en-US" dirty="0" err="1"/>
              <a:t>làm</a:t>
            </a:r>
            <a:r>
              <a:rPr lang="en-US" dirty="0"/>
              <a:t> </a:t>
            </a:r>
            <a:r>
              <a:rPr lang="en-US" dirty="0" err="1"/>
              <a:t>mình</a:t>
            </a:r>
            <a:r>
              <a:rPr lang="en-US" dirty="0"/>
              <a:t> </a:t>
            </a:r>
            <a:r>
              <a:rPr lang="en-US" dirty="0" err="1"/>
              <a:t>nhớ</a:t>
            </a:r>
            <a:r>
              <a:rPr lang="en-US" dirty="0"/>
              <a:t> </a:t>
            </a:r>
            <a:r>
              <a:rPr lang="en-US" dirty="0" err="1"/>
              <a:t>đến</a:t>
            </a:r>
            <a:r>
              <a:rPr lang="en-US" dirty="0"/>
              <a:t> </a:t>
            </a:r>
            <a:r>
              <a:rPr lang="en-US" dirty="0" err="1"/>
              <a:t>bạn</a:t>
            </a:r>
            <a:endParaRPr lang="en-US" dirty="0"/>
          </a:p>
          <a:p>
            <a:r>
              <a:rPr lang="en-US" dirty="0">
                <a:solidFill>
                  <a:srgbClr val="FF0000"/>
                </a:solidFill>
              </a:rPr>
              <a:t>=&gt; </a:t>
            </a:r>
            <a:r>
              <a:rPr lang="en-US" dirty="0" err="1">
                <a:solidFill>
                  <a:srgbClr val="FF0000"/>
                </a:solidFill>
              </a:rPr>
              <a:t>Thân</a:t>
            </a:r>
            <a:r>
              <a:rPr lang="en-US" dirty="0">
                <a:solidFill>
                  <a:srgbClr val="FF0000"/>
                </a:solidFill>
              </a:rPr>
              <a:t> </a:t>
            </a:r>
            <a:r>
              <a:rPr lang="en-US" dirty="0" err="1">
                <a:solidFill>
                  <a:srgbClr val="FF0000"/>
                </a:solidFill>
              </a:rPr>
              <a:t>thương</a:t>
            </a:r>
            <a:r>
              <a:rPr lang="en-US" dirty="0">
                <a:solidFill>
                  <a:srgbClr val="FF0000"/>
                </a:solidFill>
              </a:rPr>
              <a:t> </a:t>
            </a:r>
            <a:r>
              <a:rPr lang="en-US" dirty="0" err="1">
                <a:solidFill>
                  <a:srgbClr val="FF0000"/>
                </a:solidFill>
              </a:rPr>
              <a:t>ấm</a:t>
            </a:r>
            <a:r>
              <a:rPr lang="en-US" dirty="0">
                <a:solidFill>
                  <a:srgbClr val="FF0000"/>
                </a:solidFill>
              </a:rPr>
              <a:t> </a:t>
            </a:r>
            <a:r>
              <a:rPr lang="en-US" dirty="0" err="1">
                <a:solidFill>
                  <a:srgbClr val="FF0000"/>
                </a:solidFill>
              </a:rPr>
              <a:t>áp</a:t>
            </a:r>
            <a:endParaRPr lang="en-VN" dirty="0">
              <a:solidFill>
                <a:srgbClr val="FF0000"/>
              </a:solidFill>
            </a:endParaRPr>
          </a:p>
        </p:txBody>
      </p:sp>
      <p:sp>
        <p:nvSpPr>
          <p:cNvPr id="9" name="TextBox 8">
            <a:extLst>
              <a:ext uri="{FF2B5EF4-FFF2-40B4-BE49-F238E27FC236}">
                <a16:creationId xmlns:a16="http://schemas.microsoft.com/office/drawing/2014/main" id="{ACB89AB1-5D6C-34F4-1C2B-B81525CCC425}"/>
              </a:ext>
            </a:extLst>
          </p:cNvPr>
          <p:cNvSpPr txBox="1"/>
          <p:nvPr/>
        </p:nvSpPr>
        <p:spPr>
          <a:xfrm>
            <a:off x="1853609" y="2910781"/>
            <a:ext cx="3600400" cy="1200329"/>
          </a:xfrm>
          <a:prstGeom prst="rect">
            <a:avLst/>
          </a:prstGeom>
          <a:noFill/>
        </p:spPr>
        <p:txBody>
          <a:bodyPr wrap="square">
            <a:spAutoFit/>
          </a:bodyPr>
          <a:lstStyle/>
          <a:p>
            <a:pPr>
              <a:spcAft>
                <a:spcPts val="0"/>
              </a:spcAft>
            </a:pPr>
            <a:r>
              <a:rPr lang="en-US" sz="1800" kern="100" dirty="0">
                <a:effectLst/>
                <a:latin typeface="Times New Roman" panose="02020603050405020304" pitchFamily="18" charset="0"/>
                <a:cs typeface="Times New Roman" panose="02020603050405020304" pitchFamily="18" charset="0"/>
              </a:rPr>
              <a:t>"</a:t>
            </a:r>
            <a:r>
              <a:rPr lang="en-US" sz="1800" kern="100" dirty="0" err="1">
                <a:effectLst/>
                <a:latin typeface="Times New Roman" panose="02020603050405020304" pitchFamily="18" charset="0"/>
                <a:cs typeface="Times New Roman" panose="02020603050405020304" pitchFamily="18" charset="0"/>
              </a:rPr>
              <a:t>Mình</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săn</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gà</a:t>
            </a:r>
            <a:r>
              <a:rPr lang="en-US" sz="1800" kern="100" dirty="0">
                <a:effectLst/>
                <a:latin typeface="Times New Roman" panose="02020603050405020304" pitchFamily="18" charset="0"/>
                <a:cs typeface="Times New Roman" panose="02020603050405020304" pitchFamily="18" charset="0"/>
              </a:rPr>
              <a:t>, con </a:t>
            </a:r>
            <a:r>
              <a:rPr lang="en-US" sz="1800" kern="100" dirty="0" err="1">
                <a:effectLst/>
                <a:latin typeface="Times New Roman" panose="02020603050405020304" pitchFamily="18" charset="0"/>
                <a:cs typeface="Times New Roman" panose="02020603050405020304" pitchFamily="18" charset="0"/>
              </a:rPr>
              <a:t>người</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săn</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mình</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Mọi</a:t>
            </a:r>
            <a:r>
              <a:rPr lang="en-US" sz="1800" kern="100" dirty="0">
                <a:effectLst/>
                <a:latin typeface="Times New Roman" panose="02020603050405020304" pitchFamily="18" charset="0"/>
                <a:cs typeface="Times New Roman" panose="02020603050405020304" pitchFamily="18" charset="0"/>
              </a:rPr>
              <a:t> con </a:t>
            </a:r>
            <a:r>
              <a:rPr lang="en-US" sz="1800" kern="100" dirty="0" err="1">
                <a:effectLst/>
                <a:latin typeface="Times New Roman" panose="02020603050405020304" pitchFamily="18" charset="0"/>
                <a:cs typeface="Times New Roman" panose="02020603050405020304" pitchFamily="18" charset="0"/>
              </a:rPr>
              <a:t>gà</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đều</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giống</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nhau</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mọi</a:t>
            </a:r>
            <a:r>
              <a:rPr lang="en-US" sz="1800" kern="100" dirty="0">
                <a:effectLst/>
                <a:latin typeface="Times New Roman" panose="02020603050405020304" pitchFamily="18" charset="0"/>
                <a:cs typeface="Times New Roman" panose="02020603050405020304" pitchFamily="18" charset="0"/>
              </a:rPr>
              <a:t> con </a:t>
            </a:r>
            <a:r>
              <a:rPr lang="en-US" sz="1800" kern="100" dirty="0" err="1">
                <a:effectLst/>
                <a:latin typeface="Times New Roman" panose="02020603050405020304" pitchFamily="18" charset="0"/>
                <a:cs typeface="Times New Roman" panose="02020603050405020304" pitchFamily="18" charset="0"/>
              </a:rPr>
              <a:t>người</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đều</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giống</a:t>
            </a:r>
            <a:r>
              <a:rPr lang="en-VN"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nhau</a:t>
            </a:r>
            <a:r>
              <a:rPr lang="en-US" sz="1800" kern="100" dirty="0">
                <a:effectLst/>
                <a:latin typeface="Times New Roman" panose="02020603050405020304" pitchFamily="18" charset="0"/>
                <a:cs typeface="Times New Roman" panose="02020603050405020304" pitchFamily="18" charset="0"/>
              </a:rPr>
              <a:t>”</a:t>
            </a:r>
          </a:p>
          <a:p>
            <a:pPr>
              <a:spcAft>
                <a:spcPts val="0"/>
              </a:spcAft>
            </a:pPr>
            <a:r>
              <a:rPr lang="en-US" sz="1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=&gt; </a:t>
            </a:r>
            <a:r>
              <a:rPr lang="en-US" sz="1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Buồn</a:t>
            </a:r>
            <a:r>
              <a:rPr lang="en-US" sz="1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tẻ</a:t>
            </a:r>
            <a:r>
              <a:rPr lang="en-US" sz="1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đơn</a:t>
            </a:r>
            <a:r>
              <a:rPr lang="en-US" sz="1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điệu</a:t>
            </a:r>
            <a:endParaRPr lang="en-VN" sz="1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
        <p:nvSpPr>
          <p:cNvPr id="11" name="TextBox 10">
            <a:extLst>
              <a:ext uri="{FF2B5EF4-FFF2-40B4-BE49-F238E27FC236}">
                <a16:creationId xmlns:a16="http://schemas.microsoft.com/office/drawing/2014/main" id="{36CDD9EB-FC57-F20A-7C1A-354D465047FB}"/>
              </a:ext>
            </a:extLst>
          </p:cNvPr>
          <p:cNvSpPr txBox="1"/>
          <p:nvPr/>
        </p:nvSpPr>
        <p:spPr>
          <a:xfrm>
            <a:off x="5508104" y="3135841"/>
            <a:ext cx="4572000" cy="923330"/>
          </a:xfrm>
          <a:prstGeom prst="rect">
            <a:avLst/>
          </a:prstGeom>
          <a:noFill/>
        </p:spPr>
        <p:txBody>
          <a:bodyPr wrap="square">
            <a:spAutoFit/>
          </a:bodyPr>
          <a:lstStyle/>
          <a:p>
            <a:pPr>
              <a:spcAft>
                <a:spcPts val="0"/>
              </a:spcAft>
            </a:pPr>
            <a:r>
              <a:rPr lang="en-US" sz="1800" kern="100" dirty="0">
                <a:effectLst/>
                <a:latin typeface="Times New Roman" panose="02020603050405020304" pitchFamily="18" charset="0"/>
                <a:cs typeface="Times New Roman" panose="02020603050405020304" pitchFamily="18" charset="0"/>
              </a:rPr>
              <a:t>"</a:t>
            </a:r>
            <a:r>
              <a:rPr lang="en-US" sz="1800" kern="100" dirty="0" err="1">
                <a:effectLst/>
                <a:latin typeface="Times New Roman" panose="02020603050405020304" pitchFamily="18" charset="0"/>
                <a:cs typeface="Times New Roman" panose="02020603050405020304" pitchFamily="18" charset="0"/>
              </a:rPr>
              <a:t>Đời</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mình</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được</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chiếu</a:t>
            </a:r>
            <a:r>
              <a:rPr lang="en-US" sz="1800" kern="100" dirty="0">
                <a:effectLst/>
                <a:latin typeface="Times New Roman" panose="02020603050405020304" pitchFamily="18" charset="0"/>
                <a:cs typeface="Times New Roman" panose="02020603050405020304" pitchFamily="18" charset="0"/>
              </a:rPr>
              <a:t> </a:t>
            </a:r>
            <a:r>
              <a:rPr lang="en-US" sz="1800" kern="100" dirty="0" err="1">
                <a:effectLst/>
                <a:latin typeface="Times New Roman" panose="02020603050405020304" pitchFamily="18" charset="0"/>
                <a:cs typeface="Times New Roman" panose="02020603050405020304" pitchFamily="18" charset="0"/>
              </a:rPr>
              <a:t>sáng</a:t>
            </a:r>
            <a:r>
              <a:rPr lang="en-US" sz="1800" kern="100" dirty="0">
                <a:effectLst/>
                <a:latin typeface="Times New Roman" panose="02020603050405020304" pitchFamily="18" charset="0"/>
                <a:cs typeface="Times New Roman" panose="02020603050405020304" pitchFamily="18" charset="0"/>
              </a:rPr>
              <a:t>”</a:t>
            </a:r>
          </a:p>
          <a:p>
            <a:pPr>
              <a:spcAft>
                <a:spcPts val="0"/>
              </a:spcAft>
            </a:pPr>
            <a:endParaRPr lang="en-US" sz="1800" kern="100" dirty="0">
              <a:effectLst/>
              <a:latin typeface="Times New Roman" panose="02020603050405020304" pitchFamily="18" charset="0"/>
              <a:ea typeface="SimSun" panose="02010600030101010101" pitchFamily="2" charset="-122"/>
              <a:cs typeface="Times New Roman" panose="02020603050405020304" pitchFamily="18" charset="0"/>
            </a:endParaRPr>
          </a:p>
          <a:p>
            <a:pPr>
              <a:spcAft>
                <a:spcPts val="0"/>
              </a:spcAft>
            </a:pPr>
            <a:r>
              <a:rPr lang="en-US" sz="1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=&gt; </a:t>
            </a:r>
            <a:r>
              <a:rPr lang="en-US" sz="1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Rực</a:t>
            </a:r>
            <a:r>
              <a:rPr lang="en-US" sz="1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rỡ</a:t>
            </a:r>
            <a:r>
              <a:rPr lang="en-US" sz="1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ấm</a:t>
            </a:r>
            <a:r>
              <a:rPr lang="en-US" sz="1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1800" b="1" kern="100" dirty="0" err="1">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rPr>
              <a:t>áp</a:t>
            </a:r>
            <a:endParaRPr lang="en-VN" sz="1800" b="1" kern="100" dirty="0">
              <a:solidFill>
                <a:srgbClr val="FF0000"/>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800382240"/>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6542660"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HOÀNG TỬ BÉ CHIA TAY CON CÁO</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defPPr>
              <a:defRPr lang="zh-CN"/>
            </a:defPPr>
            <a:lvl2pPr marL="0" lvl="1" algn="ctr">
              <a:defRPr sz="3200" b="1">
                <a:latin typeface="微软雅黑" panose="020B0503020204020204" pitchFamily="34" charset="-122"/>
                <a:ea typeface="微软雅黑" panose="020B0503020204020204" pitchFamily="34" charset="-122"/>
              </a:defRPr>
            </a:lvl2pPr>
          </a:lstStyle>
          <a:p>
            <a:pPr lvl="1"/>
            <a:r>
              <a:rPr lang="en-US" altLang="zh-CN" dirty="0"/>
              <a:t>d.</a:t>
            </a:r>
            <a:endParaRPr lang="zh-CN" altLang="en-US" dirty="0"/>
          </a:p>
        </p:txBody>
      </p:sp>
      <p:sp>
        <p:nvSpPr>
          <p:cNvPr id="36" name="TextBox 35">
            <a:extLst>
              <a:ext uri="{FF2B5EF4-FFF2-40B4-BE49-F238E27FC236}">
                <a16:creationId xmlns:a16="http://schemas.microsoft.com/office/drawing/2014/main" id="{C4FA9F6A-0B33-F748-AA51-8A023A127A39}"/>
              </a:ext>
            </a:extLst>
          </p:cNvPr>
          <p:cNvSpPr txBox="1"/>
          <p:nvPr/>
        </p:nvSpPr>
        <p:spPr>
          <a:xfrm>
            <a:off x="4117884" y="1973401"/>
            <a:ext cx="5047241" cy="3170099"/>
          </a:xfrm>
          <a:prstGeom prst="rect">
            <a:avLst/>
          </a:prstGeom>
          <a:noFill/>
        </p:spPr>
        <p:txBody>
          <a:bodyPr wrap="square" rtlCol="0">
            <a:spAutoFit/>
          </a:bodyPr>
          <a:lstStyle/>
          <a:p>
            <a:r>
              <a:rPr lang="en-VN" sz="2500" dirty="0">
                <a:latin typeface="Times New Roman" panose="02020603050405020304" pitchFamily="18" charset="0"/>
                <a:cs typeface="Times New Roman" panose="02020603050405020304" pitchFamily="18" charset="0"/>
              </a:rPr>
              <a:t>- </a:t>
            </a:r>
            <a:r>
              <a:rPr lang="en-VN" sz="2500" dirty="0">
                <a:solidFill>
                  <a:srgbClr val="FF0000"/>
                </a:solidFill>
                <a:latin typeface="Times New Roman" panose="02020603050405020304" pitchFamily="18" charset="0"/>
                <a:cs typeface="Times New Roman" panose="02020603050405020304" pitchFamily="18" charset="0"/>
              </a:rPr>
              <a:t>Tâm trạng của cáo: buồn</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lưu</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luyến</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xúc</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động</a:t>
            </a:r>
            <a:r>
              <a:rPr lang="en-US" sz="2500" dirty="0">
                <a:solidFill>
                  <a:srgbClr val="FF0000"/>
                </a:solidFill>
                <a:latin typeface="Times New Roman" panose="02020603050405020304" pitchFamily="18" charset="0"/>
                <a:cs typeface="Times New Roman" panose="02020603050405020304" pitchFamily="18" charset="0"/>
              </a:rPr>
              <a:t>.</a:t>
            </a:r>
            <a:endParaRPr lang="en-VN" sz="2500" dirty="0">
              <a:solidFill>
                <a:srgbClr val="FF0000"/>
              </a:solidFill>
              <a:latin typeface="Times New Roman" panose="02020603050405020304" pitchFamily="18" charset="0"/>
              <a:cs typeface="Times New Roman" panose="02020603050405020304" pitchFamily="18" charset="0"/>
            </a:endParaRPr>
          </a:p>
          <a:p>
            <a:r>
              <a:rPr lang="en-US" sz="2500" dirty="0">
                <a:latin typeface="Times New Roman" panose="02020603050405020304" pitchFamily="18" charset="0"/>
                <a:cs typeface="Times New Roman" panose="02020603050405020304" pitchFamily="18" charset="0"/>
              </a:rPr>
              <a:t>- Con </a:t>
            </a:r>
            <a:r>
              <a:rPr lang="en-US" sz="2500" dirty="0" err="1">
                <a:latin typeface="Times New Roman" panose="02020603050405020304" pitchFamily="18" charset="0"/>
                <a:cs typeface="Times New Roman" panose="02020603050405020304" pitchFamily="18" charset="0"/>
              </a:rPr>
              <a:t>cáo</a:t>
            </a:r>
            <a:r>
              <a:rPr lang="en-US" sz="2500" dirty="0">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không</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hề</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hối</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tiếc</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về</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việc</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kết</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bạn</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với</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hoàng</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tử</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solidFill>
                  <a:srgbClr val="FF0000"/>
                </a:solidFill>
                <a:latin typeface="Times New Roman" panose="02020603050405020304" pitchFamily="18" charset="0"/>
                <a:cs typeface="Times New Roman" panose="02020603050405020304" pitchFamily="18" charset="0"/>
              </a:rPr>
              <a:t>bé</a:t>
            </a:r>
            <a:r>
              <a:rPr lang="en-US" sz="2500" dirty="0">
                <a:solidFill>
                  <a:srgbClr val="FF0000"/>
                </a:solidFill>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vì</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ngay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khi</a:t>
            </a:r>
            <a:r>
              <a:rPr lang="en-US" sz="2500" dirty="0">
                <a:latin typeface="Times New Roman" panose="02020603050405020304" pitchFamily="18" charset="0"/>
                <a:cs typeface="Times New Roman" panose="02020603050405020304" pitchFamily="18" charset="0"/>
              </a:rPr>
              <a:t> chia </a:t>
            </a:r>
            <a:r>
              <a:rPr lang="en-US" sz="2500" dirty="0" err="1">
                <a:latin typeface="Times New Roman" panose="02020603050405020304" pitchFamily="18" charset="0"/>
                <a:cs typeface="Times New Roman" panose="02020603050405020304" pitchFamily="18" charset="0"/>
              </a:rPr>
              <a:t>tay</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vẫn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a:t>
            </a:r>
            <a:r>
              <a:rPr lang="en-VN" sz="2500" dirty="0">
                <a:latin typeface="Times New Roman" panose="02020603050405020304" pitchFamily="18" charset="0"/>
                <a:cs typeface="Times New Roman" panose="02020603050405020304" pitchFamily="18" charset="0"/>
              </a:rPr>
              <a:t> </a:t>
            </a:r>
            <a:r>
              <a:rPr lang="en-US" sz="2500" i="1" dirty="0">
                <a:latin typeface="Times New Roman" panose="02020603050405020304" pitchFamily="18" charset="0"/>
                <a:cs typeface="Times New Roman" panose="02020603050405020304" pitchFamily="18" charset="0"/>
              </a:rPr>
              <a:t>"</a:t>
            </a:r>
            <a:r>
              <a:rPr lang="en-US" sz="2500" i="1" dirty="0" err="1">
                <a:latin typeface="Times New Roman" panose="02020603050405020304" pitchFamily="18" charset="0"/>
                <a:cs typeface="Times New Roman" panose="02020603050405020304" pitchFamily="18" charset="0"/>
              </a:rPr>
              <a:t>Mình</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được</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chứ</a:t>
            </a:r>
            <a:r>
              <a:rPr lang="en-US" sz="2500" i="1" dirty="0">
                <a:latin typeface="Times New Roman" panose="02020603050405020304" pitchFamily="18" charset="0"/>
                <a:cs typeface="Times New Roman" panose="02020603050405020304" pitchFamily="18" charset="0"/>
              </a:rPr>
              <a:t>- con </a:t>
            </a:r>
            <a:r>
              <a:rPr lang="en-US" sz="2500" i="1" dirty="0" err="1">
                <a:latin typeface="Times New Roman" panose="02020603050405020304" pitchFamily="18" charset="0"/>
                <a:cs typeface="Times New Roman" panose="02020603050405020304" pitchFamily="18" charset="0"/>
              </a:rPr>
              <a:t>cáo</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nói</a:t>
            </a:r>
            <a:r>
              <a:rPr lang="en-US" sz="2500" i="1" dirty="0">
                <a:latin typeface="Times New Roman" panose="02020603050405020304" pitchFamily="18" charset="0"/>
                <a:cs typeface="Times New Roman" panose="02020603050405020304" pitchFamily="18" charset="0"/>
              </a:rPr>
              <a:t> - </a:t>
            </a:r>
            <a:r>
              <a:rPr lang="en-US" sz="2500" i="1" dirty="0" err="1">
                <a:latin typeface="Times New Roman" panose="02020603050405020304" pitchFamily="18" charset="0"/>
                <a:cs typeface="Times New Roman" panose="02020603050405020304" pitchFamily="18" charset="0"/>
              </a:rPr>
              <a:t>bởi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vì</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còn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có</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màu</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lúa</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mì</a:t>
            </a:r>
            <a:r>
              <a:rPr lang="en-US" sz="2500" i="1" dirty="0">
                <a:latin typeface="Times New Roman" panose="02020603050405020304" pitchFamily="18" charset="0"/>
                <a:cs typeface="Times New Roman" panose="02020603050405020304" pitchFamily="18" charset="0"/>
              </a:rPr>
              <a:t>"</a:t>
            </a:r>
          </a:p>
          <a:p>
            <a:r>
              <a:rPr lang="en-VN" sz="2500" i="1" dirty="0">
                <a:latin typeface="Times New Roman" panose="02020603050405020304" pitchFamily="18" charset="0"/>
                <a:cs typeface="Times New Roman" panose="02020603050405020304" pitchFamily="18" charset="0"/>
              </a:rPr>
              <a:t>=&gt; </a:t>
            </a:r>
          </a:p>
        </p:txBody>
      </p:sp>
      <p:pic>
        <p:nvPicPr>
          <p:cNvPr id="18436" name="Picture 4" descr="Hoàng tử bé&amp;quot;-trích dẫn hay | Prince">
            <a:extLst>
              <a:ext uri="{FF2B5EF4-FFF2-40B4-BE49-F238E27FC236}">
                <a16:creationId xmlns:a16="http://schemas.microsoft.com/office/drawing/2014/main" id="{409DA25F-E316-464B-97BA-6B0EC0E9C7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19658">
            <a:off x="955377" y="1362734"/>
            <a:ext cx="2259384" cy="360611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E425A92-DAA9-7108-6A11-82325CE8195A}"/>
              </a:ext>
            </a:extLst>
          </p:cNvPr>
          <p:cNvSpPr txBox="1"/>
          <p:nvPr/>
        </p:nvSpPr>
        <p:spPr>
          <a:xfrm>
            <a:off x="3059832" y="792986"/>
            <a:ext cx="6214547" cy="830997"/>
          </a:xfrm>
          <a:prstGeom prst="rect">
            <a:avLst/>
          </a:prstGeom>
          <a:noFill/>
        </p:spPr>
        <p:txBody>
          <a:bodyPr wrap="square" rtlCol="0">
            <a:spAutoFit/>
          </a:bodyPr>
          <a:lstStyle/>
          <a:p>
            <a:r>
              <a:rPr lang="en-VN" sz="2400" b="1" dirty="0"/>
              <a:t>Cáo có Tâm trạng gì khi chia tay Hoàng tử bé?</a:t>
            </a:r>
          </a:p>
          <a:p>
            <a:r>
              <a:rPr lang="en-VN" sz="2400" b="1" dirty="0"/>
              <a:t>Những chi tiết nào cho thấy tâm trạng đó?  </a:t>
            </a:r>
          </a:p>
        </p:txBody>
      </p:sp>
    </p:spTree>
    <p:extLst>
      <p:ext uri="{BB962C8B-B14F-4D97-AF65-F5344CB8AC3E}">
        <p14:creationId xmlns:p14="http://schemas.microsoft.com/office/powerpoint/2010/main" val="255338632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checkerboard(across)">
                                      <p:cBhvr>
                                        <p:cTn id="7" dur="500"/>
                                        <p:tgtEl>
                                          <p:spTgt spid="3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6">
                                            <p:txEl>
                                              <p:pRg st="1" end="1"/>
                                            </p:txEl>
                                          </p:spTgt>
                                        </p:tgtEl>
                                        <p:attrNameLst>
                                          <p:attrName>style.visibility</p:attrName>
                                        </p:attrNameLst>
                                      </p:cBhvr>
                                      <p:to>
                                        <p:strVal val="visible"/>
                                      </p:to>
                                    </p:set>
                                    <p:animEffect transition="in" filter="checkerboard(across)">
                                      <p:cBhvr>
                                        <p:cTn id="12" dur="500"/>
                                        <p:tgtEl>
                                          <p:spTgt spid="3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6">
                                            <p:txEl>
                                              <p:pRg st="2" end="2"/>
                                            </p:txEl>
                                          </p:spTgt>
                                        </p:tgtEl>
                                        <p:attrNameLst>
                                          <p:attrName>style.visibility</p:attrName>
                                        </p:attrNameLst>
                                      </p:cBhvr>
                                      <p:to>
                                        <p:strVal val="visible"/>
                                      </p:to>
                                    </p:set>
                                    <p:animEffect transition="in" filter="checkerboard(across)">
                                      <p:cBhvr>
                                        <p:cTn id="17" dur="500"/>
                                        <p:tgtEl>
                                          <p:spTgt spid="3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6542660"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HOÀNG TỬ BÉ CHIA TAY CON CÁO</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defPPr>
              <a:defRPr lang="zh-CN"/>
            </a:defPPr>
            <a:lvl2pPr marL="0" lvl="1" algn="ctr">
              <a:defRPr sz="3200" b="1">
                <a:latin typeface="微软雅黑" panose="020B0503020204020204" pitchFamily="34" charset="-122"/>
                <a:ea typeface="微软雅黑" panose="020B0503020204020204" pitchFamily="34" charset="-122"/>
              </a:defRPr>
            </a:lvl2pPr>
          </a:lstStyle>
          <a:p>
            <a:pPr lvl="1"/>
            <a:r>
              <a:rPr lang="en-US" altLang="zh-CN" dirty="0"/>
              <a:t>d.</a:t>
            </a:r>
            <a:endParaRPr lang="zh-CN" altLang="en-US" dirty="0"/>
          </a:p>
        </p:txBody>
      </p:sp>
      <p:pic>
        <p:nvPicPr>
          <p:cNvPr id="35" name="Picture 34" descr="A picture containing shape&#10;&#10;Description automatically generated">
            <a:extLst>
              <a:ext uri="{FF2B5EF4-FFF2-40B4-BE49-F238E27FC236}">
                <a16:creationId xmlns:a16="http://schemas.microsoft.com/office/drawing/2014/main" id="{80FA2451-2DF3-2D43-A6D1-EE1224F53F81}"/>
              </a:ext>
            </a:extLst>
          </p:cNvPr>
          <p:cNvPicPr>
            <a:picLocks noChangeAspect="1"/>
          </p:cNvPicPr>
          <p:nvPr/>
        </p:nvPicPr>
        <p:blipFill>
          <a:blip r:embed="rId3"/>
          <a:stretch>
            <a:fillRect/>
          </a:stretch>
        </p:blipFill>
        <p:spPr>
          <a:xfrm>
            <a:off x="832757" y="-343793"/>
            <a:ext cx="4308278" cy="4308278"/>
          </a:xfrm>
          <a:prstGeom prst="rect">
            <a:avLst/>
          </a:prstGeom>
        </p:spPr>
      </p:pic>
      <p:sp>
        <p:nvSpPr>
          <p:cNvPr id="37" name="TextBox 36">
            <a:extLst>
              <a:ext uri="{FF2B5EF4-FFF2-40B4-BE49-F238E27FC236}">
                <a16:creationId xmlns:a16="http://schemas.microsoft.com/office/drawing/2014/main" id="{6807AA24-CCB5-1D4E-8284-600F9E47AA2E}"/>
              </a:ext>
            </a:extLst>
          </p:cNvPr>
          <p:cNvSpPr txBox="1"/>
          <p:nvPr/>
        </p:nvSpPr>
        <p:spPr>
          <a:xfrm>
            <a:off x="1832415" y="1279326"/>
            <a:ext cx="2235530" cy="1246495"/>
          </a:xfrm>
          <a:prstGeom prst="rect">
            <a:avLst/>
          </a:prstGeom>
          <a:noFill/>
        </p:spPr>
        <p:txBody>
          <a:bodyPr wrap="square" rtlCol="0">
            <a:spAutoFit/>
          </a:bodyPr>
          <a:lstStyle/>
          <a:p>
            <a:pPr algn="ctr"/>
            <a:r>
              <a:rPr lang="vi-VN" sz="2500" b="1" dirty="0">
                <a:latin typeface="Times New Roman" panose="02020603050405020304" pitchFamily="18" charset="0"/>
                <a:cs typeface="Times New Roman" panose="02020603050405020304" pitchFamily="18" charset="0"/>
              </a:rPr>
              <a:t>HOẠT ĐỘNG NHÓM ĐÔI </a:t>
            </a:r>
          </a:p>
          <a:p>
            <a:pPr algn="ctr"/>
            <a:r>
              <a:rPr lang="vi-VN" sz="2500" b="1" dirty="0">
                <a:latin typeface="Times New Roman" panose="02020603050405020304" pitchFamily="18" charset="0"/>
                <a:cs typeface="Times New Roman" panose="02020603050405020304" pitchFamily="18" charset="0"/>
              </a:rPr>
              <a:t>3 phút</a:t>
            </a:r>
            <a:endParaRPr lang="en-VN" sz="2500" b="1" dirty="0">
              <a:latin typeface="Times New Roman" panose="02020603050405020304" pitchFamily="18" charset="0"/>
              <a:cs typeface="Times New Roman" panose="02020603050405020304" pitchFamily="18" charset="0"/>
            </a:endParaRPr>
          </a:p>
        </p:txBody>
      </p:sp>
      <p:sp>
        <p:nvSpPr>
          <p:cNvPr id="38" name="椭圆形标注 47">
            <a:extLst>
              <a:ext uri="{FF2B5EF4-FFF2-40B4-BE49-F238E27FC236}">
                <a16:creationId xmlns:a16="http://schemas.microsoft.com/office/drawing/2014/main" id="{7EFCBF2E-4E12-8645-BEAE-193EFE971BC7}"/>
              </a:ext>
            </a:extLst>
          </p:cNvPr>
          <p:cNvSpPr/>
          <p:nvPr/>
        </p:nvSpPr>
        <p:spPr>
          <a:xfrm flipH="1">
            <a:off x="4716016" y="892564"/>
            <a:ext cx="4599915" cy="2783488"/>
          </a:xfrm>
          <a:prstGeom prst="wedgeEllipseCallout">
            <a:avLst>
              <a:gd name="adj1" fmla="val 60669"/>
              <a:gd name="adj2" fmla="val 52641"/>
            </a:avLst>
          </a:prstGeom>
          <a:solidFill>
            <a:schemeClr val="accent2">
              <a:lumMod val="40000"/>
              <a:lumOff val="6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VN" sz="2800" dirty="0">
                <a:solidFill>
                  <a:schemeClr val="tx1"/>
                </a:solidFill>
                <a:latin typeface="Times New Roman" panose="02020603050405020304" pitchFamily="18" charset="0"/>
                <a:cs typeface="Times New Roman" panose="02020603050405020304" pitchFamily="18" charset="0"/>
              </a:rPr>
              <a:t>Mỗi nhóm liệt kê một lời nói được hoàng tử bé nhắc lại “để cho nhớ” và nêu cảm nhận về ý nghĩa của lời nói đó. </a:t>
            </a:r>
          </a:p>
        </p:txBody>
      </p:sp>
      <p:graphicFrame>
        <p:nvGraphicFramePr>
          <p:cNvPr id="3" name="Table 3">
            <a:extLst>
              <a:ext uri="{FF2B5EF4-FFF2-40B4-BE49-F238E27FC236}">
                <a16:creationId xmlns:a16="http://schemas.microsoft.com/office/drawing/2014/main" id="{F14D2C02-CA22-4BCD-6764-EFC759DD42B2}"/>
              </a:ext>
            </a:extLst>
          </p:cNvPr>
          <p:cNvGraphicFramePr>
            <a:graphicFrameLocks noGrp="1"/>
          </p:cNvGraphicFramePr>
          <p:nvPr>
            <p:extLst>
              <p:ext uri="{D42A27DB-BD31-4B8C-83A1-F6EECF244321}">
                <p14:modId xmlns:p14="http://schemas.microsoft.com/office/powerpoint/2010/main" val="1315945391"/>
              </p:ext>
            </p:extLst>
          </p:nvPr>
        </p:nvGraphicFramePr>
        <p:xfrm>
          <a:off x="0" y="3497580"/>
          <a:ext cx="8892480" cy="1645920"/>
        </p:xfrm>
        <a:graphic>
          <a:graphicData uri="http://schemas.openxmlformats.org/drawingml/2006/table">
            <a:tbl>
              <a:tblPr firstRow="1" bandRow="1">
                <a:tableStyleId>{5940675A-B579-460E-94D1-54222C63F5DA}</a:tableStyleId>
              </a:tblPr>
              <a:tblGrid>
                <a:gridCol w="2964160">
                  <a:extLst>
                    <a:ext uri="{9D8B030D-6E8A-4147-A177-3AD203B41FA5}">
                      <a16:colId xmlns:a16="http://schemas.microsoft.com/office/drawing/2014/main" val="1663795829"/>
                    </a:ext>
                  </a:extLst>
                </a:gridCol>
                <a:gridCol w="3163432">
                  <a:extLst>
                    <a:ext uri="{9D8B030D-6E8A-4147-A177-3AD203B41FA5}">
                      <a16:colId xmlns:a16="http://schemas.microsoft.com/office/drawing/2014/main" val="4281694568"/>
                    </a:ext>
                  </a:extLst>
                </a:gridCol>
                <a:gridCol w="2764888">
                  <a:extLst>
                    <a:ext uri="{9D8B030D-6E8A-4147-A177-3AD203B41FA5}">
                      <a16:colId xmlns:a16="http://schemas.microsoft.com/office/drawing/2014/main" val="337727202"/>
                    </a:ext>
                  </a:extLst>
                </a:gridCol>
              </a:tblGrid>
              <a:tr h="697163">
                <a:tc>
                  <a:txBody>
                    <a:bodyPr/>
                    <a:lstStyle/>
                    <a:p>
                      <a:r>
                        <a:rPr lang="en-VN" sz="2400" dirty="0">
                          <a:solidFill>
                            <a:schemeClr val="tx1"/>
                          </a:solidFill>
                          <a:latin typeface="Times New Roman" panose="02020603050405020304" pitchFamily="18" charset="0"/>
                          <a:cs typeface="Times New Roman" panose="02020603050405020304" pitchFamily="18" charset="0"/>
                        </a:rPr>
                        <a:t>Lời nói được hoàng tử bé nhắc lại “để cho nhớ” </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VN" sz="2400" dirty="0">
                          <a:solidFill>
                            <a:schemeClr val="tx1"/>
                          </a:solidFill>
                          <a:latin typeface="Times New Roman" panose="02020603050405020304" pitchFamily="18" charset="0"/>
                          <a:cs typeface="Times New Roman" panose="02020603050405020304" pitchFamily="18" charset="0"/>
                        </a:rPr>
                        <a:t>Suy nghĩ của bản thân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VN" sz="2400" dirty="0">
                          <a:solidFill>
                            <a:schemeClr val="tx1"/>
                          </a:solidFill>
                          <a:latin typeface="Times New Roman" panose="02020603050405020304" pitchFamily="18" charset="0"/>
                          <a:cs typeface="Times New Roman" panose="02020603050405020304" pitchFamily="18" charset="0"/>
                        </a:rPr>
                        <a:t>Suy nghĩ của bạn</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0725116"/>
                  </a:ext>
                </a:extLst>
              </a:tr>
              <a:tr h="229054">
                <a:tc>
                  <a:txBody>
                    <a:bodyPr/>
                    <a:lstStyle/>
                    <a:p>
                      <a:endParaRPr lang="en-VN" sz="240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VN"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VN"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24490085"/>
                  </a:ext>
                </a:extLst>
              </a:tr>
            </a:tbl>
          </a:graphicData>
        </a:graphic>
      </p:graphicFrame>
    </p:spTree>
    <p:extLst>
      <p:ext uri="{BB962C8B-B14F-4D97-AF65-F5344CB8AC3E}">
        <p14:creationId xmlns:p14="http://schemas.microsoft.com/office/powerpoint/2010/main" val="58972443"/>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checkerboard(across)">
                                      <p:cBhvr>
                                        <p:cTn id="7" dur="500"/>
                                        <p:tgtEl>
                                          <p:spTgt spid="3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checkerboard(across)">
                                      <p:cBhvr>
                                        <p:cTn id="1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6542660"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HOÀNG TỬ BÉ CHIA TAY CON CÁO</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defPPr>
              <a:defRPr lang="zh-CN"/>
            </a:defPPr>
            <a:lvl2pPr marL="0" lvl="1" algn="ctr">
              <a:defRPr sz="3200" b="1">
                <a:latin typeface="微软雅黑" panose="020B0503020204020204" pitchFamily="34" charset="-122"/>
                <a:ea typeface="微软雅黑" panose="020B0503020204020204" pitchFamily="34" charset="-122"/>
              </a:defRPr>
            </a:lvl2pPr>
          </a:lstStyle>
          <a:p>
            <a:pPr lvl="1"/>
            <a:r>
              <a:rPr lang="en-US" altLang="zh-CN" dirty="0"/>
              <a:t>d.</a:t>
            </a:r>
            <a:endParaRPr lang="zh-CN" altLang="en-US" dirty="0"/>
          </a:p>
        </p:txBody>
      </p:sp>
      <p:graphicFrame>
        <p:nvGraphicFramePr>
          <p:cNvPr id="5" name="Diagram 4">
            <a:extLst>
              <a:ext uri="{FF2B5EF4-FFF2-40B4-BE49-F238E27FC236}">
                <a16:creationId xmlns:a16="http://schemas.microsoft.com/office/drawing/2014/main" id="{CD3F722C-C530-013E-5D14-3EE2C9435613}"/>
              </a:ext>
            </a:extLst>
          </p:cNvPr>
          <p:cNvGraphicFramePr/>
          <p:nvPr>
            <p:extLst>
              <p:ext uri="{D42A27DB-BD31-4B8C-83A1-F6EECF244321}">
                <p14:modId xmlns:p14="http://schemas.microsoft.com/office/powerpoint/2010/main" val="399119055"/>
              </p:ext>
            </p:extLst>
          </p:nvPr>
        </p:nvGraphicFramePr>
        <p:xfrm>
          <a:off x="0" y="725313"/>
          <a:ext cx="9144000" cy="3571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FBC91251-1B94-52DF-2607-A0D03C0F7233}"/>
              </a:ext>
            </a:extLst>
          </p:cNvPr>
          <p:cNvSpPr txBox="1"/>
          <p:nvPr/>
        </p:nvSpPr>
        <p:spPr>
          <a:xfrm>
            <a:off x="251520" y="3645738"/>
            <a:ext cx="8640959" cy="923330"/>
          </a:xfrm>
          <a:prstGeom prst="rect">
            <a:avLst/>
          </a:prstGeom>
          <a:solidFill>
            <a:schemeClr val="accent2">
              <a:lumMod val="40000"/>
              <a:lumOff val="60000"/>
            </a:schemeClr>
          </a:solidFill>
        </p:spPr>
        <p:txBody>
          <a:bodyPr wrap="square" rtlCol="0">
            <a:spAutoFit/>
          </a:bodyPr>
          <a:lstStyle/>
          <a:p>
            <a:pPr algn="just"/>
            <a:r>
              <a:rPr lang="en-VN" sz="1800" dirty="0">
                <a:latin typeface="Times New Roman" panose="02020603050405020304" pitchFamily="18" charset="0"/>
                <a:cs typeface="Times New Roman" panose="02020603050405020304" pitchFamily="18" charset="0"/>
              </a:rPr>
              <a:t>Con người cần biết nhìn nhận, đánh giá mọi thứ bằng tình yêu và sự tin tưởng, thấu hiểu</a:t>
            </a:r>
            <a:r>
              <a:rPr lang="en-US" sz="1800" dirty="0">
                <a:latin typeface="Times New Roman" panose="02020603050405020304" pitchFamily="18" charset="0"/>
                <a:cs typeface="Times New Roman" panose="02020603050405020304" pitchFamily="18" charset="0"/>
              </a:rPr>
              <a:t>.</a:t>
            </a:r>
            <a:r>
              <a:rPr lang="en-VN" sz="1800" dirty="0">
                <a:latin typeface="Times New Roman" panose="02020603050405020304" pitchFamily="18" charset="0"/>
                <a:cs typeface="Times New Roman" panose="02020603050405020304" pitchFamily="18" charset="0"/>
              </a:rPr>
              <a:t> Chỉ khi nhìn bằng trái tim, con người mới nhận ra và biết trân trọng, gìn giữ những điều đẹp đẽ, quý giá.</a:t>
            </a:r>
            <a:endParaRPr lang="en-VN" dirty="0"/>
          </a:p>
        </p:txBody>
      </p:sp>
    </p:spTree>
    <p:extLst>
      <p:ext uri="{BB962C8B-B14F-4D97-AF65-F5344CB8AC3E}">
        <p14:creationId xmlns:p14="http://schemas.microsoft.com/office/powerpoint/2010/main" val="3349769781"/>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7EB7BE85-56BB-E646-9668-5D75F0E9E1C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28B95751-B319-4848-B26A-77B5C889A1C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F6C33F69-8EF2-5443-A8AF-7C1C1D81CED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6542660"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HOÀNG TỬ BÉ CHIA TAY CON CÁO</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defPPr>
              <a:defRPr lang="zh-CN"/>
            </a:defPPr>
            <a:lvl2pPr marL="0" lvl="1" algn="ctr">
              <a:defRPr sz="3200" b="1">
                <a:latin typeface="微软雅黑" panose="020B0503020204020204" pitchFamily="34" charset="-122"/>
                <a:ea typeface="微软雅黑" panose="020B0503020204020204" pitchFamily="34" charset="-122"/>
              </a:defRPr>
            </a:lvl2pPr>
          </a:lstStyle>
          <a:p>
            <a:pPr lvl="1"/>
            <a:r>
              <a:rPr lang="en-US" altLang="zh-CN" dirty="0"/>
              <a:t>d.</a:t>
            </a:r>
            <a:endParaRPr lang="zh-CN" altLang="en-US" dirty="0"/>
          </a:p>
        </p:txBody>
      </p:sp>
      <p:pic>
        <p:nvPicPr>
          <p:cNvPr id="37" name="Picture 36">
            <a:extLst>
              <a:ext uri="{FF2B5EF4-FFF2-40B4-BE49-F238E27FC236}">
                <a16:creationId xmlns:a16="http://schemas.microsoft.com/office/drawing/2014/main" id="{4C14F2F3-1D3E-D549-BC4D-D79DDC4AD3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50800" b="51918"/>
          <a:stretch/>
        </p:blipFill>
        <p:spPr>
          <a:xfrm>
            <a:off x="2488188" y="819673"/>
            <a:ext cx="5886941" cy="4513321"/>
          </a:xfrm>
          <a:prstGeom prst="rect">
            <a:avLst/>
          </a:prstGeom>
        </p:spPr>
      </p:pic>
      <p:pic>
        <p:nvPicPr>
          <p:cNvPr id="38" name="Picture 37" descr="22858PICdbgea5Gz679dY_PIC2018.png">
            <a:extLst>
              <a:ext uri="{FF2B5EF4-FFF2-40B4-BE49-F238E27FC236}">
                <a16:creationId xmlns:a16="http://schemas.microsoft.com/office/drawing/2014/main" id="{B6DB73DB-226F-FB4C-9A58-04B753FA33F3}"/>
              </a:ext>
            </a:extLst>
          </p:cNvPr>
          <p:cNvPicPr>
            <a:picLocks noChangeAspect="1"/>
          </p:cNvPicPr>
          <p:nvPr/>
        </p:nvPicPr>
        <p:blipFill>
          <a:blip r:embed="rId4" cstate="print"/>
          <a:stretch>
            <a:fillRect/>
          </a:stretch>
        </p:blipFill>
        <p:spPr>
          <a:xfrm flipH="1">
            <a:off x="179512" y="2132012"/>
            <a:ext cx="3353941" cy="3011488"/>
          </a:xfrm>
          <a:prstGeom prst="rect">
            <a:avLst/>
          </a:prstGeom>
        </p:spPr>
      </p:pic>
      <p:sp>
        <p:nvSpPr>
          <p:cNvPr id="3" name="TextBox 2">
            <a:extLst>
              <a:ext uri="{FF2B5EF4-FFF2-40B4-BE49-F238E27FC236}">
                <a16:creationId xmlns:a16="http://schemas.microsoft.com/office/drawing/2014/main" id="{BFF8F20F-0E61-ED44-AAC7-EBEC16FE1700}"/>
              </a:ext>
            </a:extLst>
          </p:cNvPr>
          <p:cNvSpPr txBox="1"/>
          <p:nvPr/>
        </p:nvSpPr>
        <p:spPr>
          <a:xfrm>
            <a:off x="3814415" y="1932592"/>
            <a:ext cx="3353941" cy="2400657"/>
          </a:xfrm>
          <a:prstGeom prst="rect">
            <a:avLst/>
          </a:prstGeom>
          <a:noFill/>
        </p:spPr>
        <p:txBody>
          <a:bodyPr wrap="square" rtlCol="0">
            <a:spAutoFit/>
          </a:bodyPr>
          <a:lstStyle/>
          <a:p>
            <a:pPr algn="ctr"/>
            <a:r>
              <a:rPr lang="en-VN" sz="2500" i="1" dirty="0">
                <a:latin typeface="Times New Roman" panose="02020603050405020304" pitchFamily="18" charset="0"/>
                <a:cs typeface="Times New Roman" panose="02020603050405020304" pitchFamily="18" charset="0"/>
              </a:rPr>
              <a:t>Cáo đã chia sẻ với hoàng tử bé nhiều bài học về tình bạn. </a:t>
            </a:r>
            <a:r>
              <a:rPr lang="en-US" sz="2500" i="1" dirty="0" err="1">
                <a:latin typeface="Times New Roman" panose="02020603050405020304" pitchFamily="18" charset="0"/>
                <a:cs typeface="Times New Roman" panose="02020603050405020304" pitchFamily="18" charset="0"/>
              </a:rPr>
              <a:t>Em</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thấy</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bài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học</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nào</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gần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gũi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và</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có</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ý</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nghĩa</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nhất</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đối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với</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bản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thân</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mình</a:t>
            </a:r>
            <a:r>
              <a:rPr lang="en-US" sz="2500" i="1" dirty="0">
                <a:latin typeface="Times New Roman" panose="02020603050405020304" pitchFamily="18" charset="0"/>
                <a:cs typeface="Times New Roman" panose="02020603050405020304" pitchFamily="18" charset="0"/>
              </a:rPr>
              <a:t>?</a:t>
            </a:r>
            <a:endParaRPr lang="en-VN"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179388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500"/>
                                        <p:tgtEl>
                                          <p:spTgt spid="37"/>
                                        </p:tgtEl>
                                      </p:cBhvr>
                                    </p:animEffect>
                                  </p:childTnLst>
                                </p:cTn>
                              </p:par>
                              <p:par>
                                <p:cTn id="8" presetID="22" presetClass="entr" presetSubtype="4"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down)">
                                      <p:cBhvr>
                                        <p:cTn id="10" dur="500"/>
                                        <p:tgtEl>
                                          <p:spTgt spid="3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915566"/>
            <a:ext cx="9144000" cy="2088232"/>
          </a:xfrm>
          <a:prstGeom prst="rect">
            <a:avLst/>
          </a:prstGeom>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3" name="矩形 12"/>
          <p:cNvSpPr/>
          <p:nvPr/>
        </p:nvSpPr>
        <p:spPr>
          <a:xfrm>
            <a:off x="1115616" y="1347614"/>
            <a:ext cx="7272808" cy="13978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4" name="矩形 13"/>
          <p:cNvSpPr/>
          <p:nvPr/>
        </p:nvSpPr>
        <p:spPr>
          <a:xfrm>
            <a:off x="1268016" y="1461914"/>
            <a:ext cx="7272808" cy="139786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5" name="矩形 14"/>
          <p:cNvSpPr/>
          <p:nvPr/>
        </p:nvSpPr>
        <p:spPr>
          <a:xfrm>
            <a:off x="1691680" y="1023578"/>
            <a:ext cx="6120680" cy="1404156"/>
          </a:xfrm>
          <a:prstGeom prst="rect">
            <a:avLst/>
          </a:prstGeom>
          <a:ln>
            <a:noFill/>
          </a:ln>
          <a:effectLst/>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 name="矩形 8"/>
          <p:cNvSpPr/>
          <p:nvPr/>
        </p:nvSpPr>
        <p:spPr>
          <a:xfrm>
            <a:off x="2276181" y="909278"/>
            <a:ext cx="4884672" cy="1477328"/>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vi-VN" altLang="zh-CN" sz="4500" b="1" spc="150" dirty="0">
                <a:ln w="11430"/>
                <a:solidFill>
                  <a:srgbClr val="F8F8F8"/>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Nếu cậu muốn có </a:t>
            </a:r>
          </a:p>
          <a:p>
            <a:pPr algn="ctr"/>
            <a:r>
              <a:rPr lang="vi-VN" altLang="zh-CN" sz="4500" b="1" spc="150" dirty="0">
                <a:ln w="11430"/>
                <a:solidFill>
                  <a:srgbClr val="F8F8F8"/>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một người bạn</a:t>
            </a:r>
            <a:endParaRPr lang="zh-CN" altLang="en-US" sz="4500" b="1" cap="none" spc="150" dirty="0">
              <a:ln w="11430"/>
              <a:solidFill>
                <a:srgbClr val="F8F8F8"/>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endParaRPr>
          </a:p>
        </p:txBody>
      </p:sp>
      <p:pic>
        <p:nvPicPr>
          <p:cNvPr id="8" name="图片 7" descr="0814bcca9fbd72c842e255453e7e398d.png"/>
          <p:cNvPicPr>
            <a:picLocks noChangeAspect="1"/>
          </p:cNvPicPr>
          <p:nvPr/>
        </p:nvPicPr>
        <p:blipFill>
          <a:blip r:embed="rId3" cstate="print"/>
          <a:stretch>
            <a:fillRect/>
          </a:stretch>
        </p:blipFill>
        <p:spPr>
          <a:xfrm>
            <a:off x="2276180" y="1921092"/>
            <a:ext cx="4655840" cy="3258107"/>
          </a:xfrm>
          <a:prstGeom prst="rect">
            <a:avLst/>
          </a:prstGeom>
        </p:spPr>
      </p:pic>
      <p:sp>
        <p:nvSpPr>
          <p:cNvPr id="11" name="矩形 8">
            <a:extLst>
              <a:ext uri="{FF2B5EF4-FFF2-40B4-BE49-F238E27FC236}">
                <a16:creationId xmlns:a16="http://schemas.microsoft.com/office/drawing/2014/main" id="{57C9801B-60D9-4149-9E45-74B5FE33C749}"/>
              </a:ext>
            </a:extLst>
          </p:cNvPr>
          <p:cNvSpPr/>
          <p:nvPr/>
        </p:nvSpPr>
        <p:spPr>
          <a:xfrm>
            <a:off x="1115617" y="2316224"/>
            <a:ext cx="7577608" cy="400110"/>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vi-VN" altLang="zh-CN" sz="2000" b="1" cap="none" spc="150" dirty="0">
                <a:ln w="11430"/>
                <a:solidFill>
                  <a:srgbClr val="F8F8F8"/>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(Trích “Hoàng tử bé” – Ăng- toan đơ Xanh-tơ Ê-xu-pê-ri)</a:t>
            </a:r>
            <a:endParaRPr lang="zh-CN" altLang="en-US" sz="2000" b="1" cap="none" spc="150" dirty="0">
              <a:ln w="11430"/>
              <a:solidFill>
                <a:srgbClr val="F8F8F8"/>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Horizontal)">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heckerboard(across)">
                                      <p:cBhvr>
                                        <p:cTn id="13" dur="500"/>
                                        <p:tgtEl>
                                          <p:spTgt spid="15"/>
                                        </p:tgtEl>
                                      </p:cBhvr>
                                    </p:animEffect>
                                  </p:childTnLst>
                                </p:cTn>
                              </p:par>
                              <p:par>
                                <p:cTn id="14" presetID="16" presetClass="entr" presetSubtype="2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arn(inHorizontal)">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5" grpId="0" animBg="1"/>
      <p:bldP spid="9"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defPPr>
              <a:defRPr lang="zh-CN"/>
            </a:defPPr>
            <a:lvl2pPr marL="0" lvl="1" algn="ctr">
              <a:defRPr sz="3200" b="1">
                <a:latin typeface="微软雅黑" panose="020B0503020204020204" pitchFamily="34" charset="-122"/>
                <a:ea typeface="微软雅黑" panose="020B0503020204020204" pitchFamily="34" charset="-122"/>
              </a:defRPr>
            </a:lvl2pPr>
          </a:lstStyle>
          <a:p>
            <a:pPr lvl="1"/>
            <a:r>
              <a:rPr lang="en-US" altLang="zh-CN" dirty="0"/>
              <a:t>d.</a:t>
            </a:r>
            <a:endParaRPr lang="zh-CN" altLang="en-US" dirty="0"/>
          </a:p>
        </p:txBody>
      </p:sp>
      <p:pic>
        <p:nvPicPr>
          <p:cNvPr id="84" name="图片 83" descr="516fc1e6a4fe5695ec295d2032531c2e.png"/>
          <p:cNvPicPr>
            <a:picLocks noChangeAspect="1"/>
          </p:cNvPicPr>
          <p:nvPr/>
        </p:nvPicPr>
        <p:blipFill>
          <a:blip r:embed="rId3" cstate="print"/>
          <a:stretch>
            <a:fillRect/>
          </a:stretch>
        </p:blipFill>
        <p:spPr>
          <a:xfrm>
            <a:off x="251520" y="2067694"/>
            <a:ext cx="3657607" cy="2755398"/>
          </a:xfrm>
          <a:prstGeom prst="rect">
            <a:avLst/>
          </a:prstGeom>
        </p:spPr>
      </p:pic>
      <p:cxnSp>
        <p:nvCxnSpPr>
          <p:cNvPr id="89" name="直接连接符 88"/>
          <p:cNvCxnSpPr>
            <a:cxnSpLocks/>
          </p:cNvCxnSpPr>
          <p:nvPr/>
        </p:nvCxnSpPr>
        <p:spPr>
          <a:xfrm flipV="1">
            <a:off x="3923928" y="1383619"/>
            <a:ext cx="1152128" cy="1188131"/>
          </a:xfrm>
          <a:prstGeom prst="line">
            <a:avLst/>
          </a:prstGeom>
        </p:spPr>
        <p:style>
          <a:lnRef idx="3">
            <a:schemeClr val="accent3"/>
          </a:lnRef>
          <a:fillRef idx="0">
            <a:schemeClr val="accent3"/>
          </a:fillRef>
          <a:effectRef idx="2">
            <a:schemeClr val="accent3"/>
          </a:effectRef>
          <a:fontRef idx="minor">
            <a:schemeClr val="tx1"/>
          </a:fontRef>
        </p:style>
      </p:cxnSp>
      <p:cxnSp>
        <p:nvCxnSpPr>
          <p:cNvPr id="100" name="直接连接符 99"/>
          <p:cNvCxnSpPr/>
          <p:nvPr/>
        </p:nvCxnSpPr>
        <p:spPr>
          <a:xfrm>
            <a:off x="3635896" y="3445393"/>
            <a:ext cx="1440160" cy="432048"/>
          </a:xfrm>
          <a:prstGeom prst="line">
            <a:avLst/>
          </a:prstGeom>
        </p:spPr>
        <p:style>
          <a:lnRef idx="3">
            <a:schemeClr val="accent2"/>
          </a:lnRef>
          <a:fillRef idx="0">
            <a:schemeClr val="accent2"/>
          </a:fillRef>
          <a:effectRef idx="2">
            <a:schemeClr val="accent2"/>
          </a:effectRef>
          <a:fontRef idx="minor">
            <a:schemeClr val="tx1"/>
          </a:fontRef>
        </p:style>
      </p:cxnSp>
      <p:sp>
        <p:nvSpPr>
          <p:cNvPr id="46" name="TextBox 27">
            <a:extLst>
              <a:ext uri="{FF2B5EF4-FFF2-40B4-BE49-F238E27FC236}">
                <a16:creationId xmlns:a16="http://schemas.microsoft.com/office/drawing/2014/main" id="{79544561-B22E-154B-8F1A-B8B81313F44B}"/>
              </a:ext>
            </a:extLst>
          </p:cNvPr>
          <p:cNvSpPr txBox="1">
            <a:spLocks/>
          </p:cNvSpPr>
          <p:nvPr/>
        </p:nvSpPr>
        <p:spPr bwMode="auto">
          <a:xfrm>
            <a:off x="2061787" y="241156"/>
            <a:ext cx="6542660"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HOÀNG TỬ BÉ CHIA TAY CON CÁO</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7" name="TextBox 46">
            <a:extLst>
              <a:ext uri="{FF2B5EF4-FFF2-40B4-BE49-F238E27FC236}">
                <a16:creationId xmlns:a16="http://schemas.microsoft.com/office/drawing/2014/main" id="{C58C1EBE-3715-5843-BE63-89714F720507}"/>
              </a:ext>
            </a:extLst>
          </p:cNvPr>
          <p:cNvSpPr txBox="1"/>
          <p:nvPr/>
        </p:nvSpPr>
        <p:spPr>
          <a:xfrm>
            <a:off x="5079566" y="1051948"/>
            <a:ext cx="3909125" cy="235449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just"/>
            <a:r>
              <a:rPr lang="en-VN" sz="2100" dirty="0">
                <a:latin typeface="Times New Roman" panose="02020603050405020304" pitchFamily="18" charset="0"/>
                <a:cs typeface="Times New Roman" panose="02020603050405020304" pitchFamily="18" charset="0"/>
              </a:rPr>
              <a:t>+ </a:t>
            </a:r>
            <a:r>
              <a:rPr lang="en-VN" sz="2100" b="1" dirty="0">
                <a:solidFill>
                  <a:srgbClr val="FF0000"/>
                </a:solidFill>
                <a:latin typeface="Times New Roman" panose="02020603050405020304" pitchFamily="18" charset="0"/>
                <a:cs typeface="Times New Roman" panose="02020603050405020304" pitchFamily="18" charset="0"/>
              </a:rPr>
              <a:t>Bài học về cách kết bạn</a:t>
            </a:r>
            <a:r>
              <a:rPr lang="en-VN" sz="2100" dirty="0">
                <a:latin typeface="Times New Roman" panose="02020603050405020304" pitchFamily="18" charset="0"/>
                <a:cs typeface="Times New Roman" panose="02020603050405020304" pitchFamily="18" charset="0"/>
              </a:rPr>
              <a:t>: cần thân thiện, kiên nhẫn, dành  thời gian để “cảm hoá” nhau; </a:t>
            </a:r>
          </a:p>
          <a:p>
            <a:pPr algn="just"/>
            <a:r>
              <a:rPr lang="en-VN" sz="2100" dirty="0">
                <a:latin typeface="Times New Roman" panose="02020603050405020304" pitchFamily="18" charset="0"/>
                <a:cs typeface="Times New Roman" panose="02020603050405020304" pitchFamily="18" charset="0"/>
              </a:rPr>
              <a:t>về </a:t>
            </a:r>
            <a:r>
              <a:rPr lang="en-VN" sz="2100" b="1" dirty="0">
                <a:solidFill>
                  <a:srgbClr val="FF0000"/>
                </a:solidFill>
                <a:latin typeface="Times New Roman" panose="02020603050405020304" pitchFamily="18" charset="0"/>
                <a:cs typeface="Times New Roman" panose="02020603050405020304" pitchFamily="18" charset="0"/>
              </a:rPr>
              <a:t>ý nghĩa của tình bạn</a:t>
            </a:r>
            <a:r>
              <a:rPr lang="en-VN" sz="2100" dirty="0">
                <a:latin typeface="Times New Roman" panose="02020603050405020304" pitchFamily="18" charset="0"/>
                <a:cs typeface="Times New Roman" panose="02020603050405020304" pitchFamily="18" charset="0"/>
              </a:rPr>
              <a:t>: mang đến cho con người niềm vui, hạnh phúc, khiến cho cuộc sống trở nên phong phú, đẹp đẽ hơn.</a:t>
            </a:r>
          </a:p>
        </p:txBody>
      </p:sp>
      <p:sp>
        <p:nvSpPr>
          <p:cNvPr id="49" name="TextBox 48">
            <a:extLst>
              <a:ext uri="{FF2B5EF4-FFF2-40B4-BE49-F238E27FC236}">
                <a16:creationId xmlns:a16="http://schemas.microsoft.com/office/drawing/2014/main" id="{59A9ACB7-EE06-B845-901B-1C8AD1F4548F}"/>
              </a:ext>
            </a:extLst>
          </p:cNvPr>
          <p:cNvSpPr txBox="1"/>
          <p:nvPr/>
        </p:nvSpPr>
        <p:spPr>
          <a:xfrm>
            <a:off x="5079566" y="3587584"/>
            <a:ext cx="3909125" cy="138499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VN" sz="2100" dirty="0">
                <a:latin typeface="Times New Roman" panose="02020603050405020304" pitchFamily="18" charset="0"/>
                <a:cs typeface="Times New Roman" panose="02020603050405020304" pitchFamily="18" charset="0"/>
              </a:rPr>
              <a:t>+ </a:t>
            </a:r>
            <a:r>
              <a:rPr lang="en-VN" sz="2100" b="1" dirty="0">
                <a:solidFill>
                  <a:srgbClr val="FF0000"/>
                </a:solidFill>
                <a:latin typeface="Times New Roman" panose="02020603050405020304" pitchFamily="18" charset="0"/>
                <a:cs typeface="Times New Roman" panose="02020603050405020304" pitchFamily="18" charset="0"/>
              </a:rPr>
              <a:t>Bài học về cách nhìn nhận, đánh giá và trách nhiệm đối với bạn bè</a:t>
            </a:r>
            <a:r>
              <a:rPr lang="en-VN" sz="2100" dirty="0">
                <a:latin typeface="Times New Roman" panose="02020603050405020304" pitchFamily="18" charset="0"/>
                <a:cs typeface="Times New Roman" panose="02020603050405020304" pitchFamily="18" charset="0"/>
              </a:rPr>
              <a:t>: biết lắng nghe, quan tâm, thấu hiểu, chia sẻ, bảo vệ...</a:t>
            </a:r>
          </a:p>
        </p:txBody>
      </p:sp>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checkerboard(across)">
                                      <p:cBhvr>
                                        <p:cTn id="7" dur="500"/>
                                        <p:tgtEl>
                                          <p:spTgt spid="8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checkerboard(across)">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00"/>
                                        </p:tgtEl>
                                        <p:attrNameLst>
                                          <p:attrName>style.visibility</p:attrName>
                                        </p:attrNameLst>
                                      </p:cBhvr>
                                      <p:to>
                                        <p:strVal val="visible"/>
                                      </p:to>
                                    </p:set>
                                    <p:animEffect transition="in" filter="checkerboard(across)">
                                      <p:cBhvr>
                                        <p:cTn id="15" dur="500"/>
                                        <p:tgtEl>
                                          <p:spTgt spid="100"/>
                                        </p:tgtEl>
                                      </p:cBhvr>
                                    </p:animEffect>
                                  </p:childTnLst>
                                </p:cTn>
                              </p:par>
                              <p:par>
                                <p:cTn id="16" presetID="5" presetClass="entr" presetSubtype="10" fill="hold" nodeType="withEffect">
                                  <p:stCondLst>
                                    <p:cond delay="0"/>
                                  </p:stCondLst>
                                  <p:childTnLst>
                                    <p:set>
                                      <p:cBhvr>
                                        <p:cTn id="17" dur="1" fill="hold">
                                          <p:stCondLst>
                                            <p:cond delay="0"/>
                                          </p:stCondLst>
                                        </p:cTn>
                                        <p:tgtEl>
                                          <p:spTgt spid="49">
                                            <p:txEl>
                                              <p:pRg st="0" end="0"/>
                                            </p:txEl>
                                          </p:spTgt>
                                        </p:tgtEl>
                                        <p:attrNameLst>
                                          <p:attrName>style.visibility</p:attrName>
                                        </p:attrNameLst>
                                      </p:cBhvr>
                                      <p:to>
                                        <p:strVal val="visible"/>
                                      </p:to>
                                    </p:set>
                                    <p:animEffect transition="in" filter="checkerboard(across)">
                                      <p:cBhvr>
                                        <p:cTn id="18" dur="500"/>
                                        <p:tgtEl>
                                          <p:spTgt spid="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51721" y="357504"/>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LUYỆN TẬP</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92" name="Group 280"/>
          <p:cNvGrpSpPr/>
          <p:nvPr/>
        </p:nvGrpSpPr>
        <p:grpSpPr>
          <a:xfrm rot="900000">
            <a:off x="1104759" y="825707"/>
            <a:ext cx="494226" cy="575268"/>
            <a:chOff x="3530911" y="2620785"/>
            <a:chExt cx="859355" cy="1303577"/>
          </a:xfrm>
        </p:grpSpPr>
        <p:sp>
          <p:nvSpPr>
            <p:cNvPr id="93" name="Freeform 671"/>
            <p:cNvSpPr>
              <a:spLocks/>
            </p:cNvSpPr>
            <p:nvPr/>
          </p:nvSpPr>
          <p:spPr bwMode="auto">
            <a:xfrm>
              <a:off x="4239268" y="2973883"/>
              <a:ext cx="133233" cy="166556"/>
            </a:xfrm>
            <a:custGeom>
              <a:avLst/>
              <a:gdLst/>
              <a:ahLst/>
              <a:cxnLst>
                <a:cxn ang="0">
                  <a:pos x="49" y="23"/>
                </a:cxn>
                <a:cxn ang="0">
                  <a:pos x="45" y="14"/>
                </a:cxn>
                <a:cxn ang="0">
                  <a:pos x="22" y="22"/>
                </a:cxn>
                <a:cxn ang="0">
                  <a:pos x="24" y="14"/>
                </a:cxn>
                <a:cxn ang="0">
                  <a:pos x="25" y="8"/>
                </a:cxn>
                <a:cxn ang="0">
                  <a:pos x="15" y="6"/>
                </a:cxn>
                <a:cxn ang="0">
                  <a:pos x="10" y="21"/>
                </a:cxn>
                <a:cxn ang="0">
                  <a:pos x="5" y="28"/>
                </a:cxn>
                <a:cxn ang="0">
                  <a:pos x="5" y="33"/>
                </a:cxn>
                <a:cxn ang="0">
                  <a:pos x="4" y="34"/>
                </a:cxn>
                <a:cxn ang="0">
                  <a:pos x="3" y="54"/>
                </a:cxn>
                <a:cxn ang="0">
                  <a:pos x="15" y="58"/>
                </a:cxn>
                <a:cxn ang="0">
                  <a:pos x="18" y="60"/>
                </a:cxn>
                <a:cxn ang="0">
                  <a:pos x="32" y="71"/>
                </a:cxn>
                <a:cxn ang="0">
                  <a:pos x="40" y="64"/>
                </a:cxn>
                <a:cxn ang="0">
                  <a:pos x="40" y="64"/>
                </a:cxn>
                <a:cxn ang="0">
                  <a:pos x="32" y="55"/>
                </a:cxn>
                <a:cxn ang="0">
                  <a:pos x="31" y="52"/>
                </a:cxn>
                <a:cxn ang="0">
                  <a:pos x="31" y="52"/>
                </a:cxn>
                <a:cxn ang="0">
                  <a:pos x="50" y="58"/>
                </a:cxn>
                <a:cxn ang="0">
                  <a:pos x="53" y="46"/>
                </a:cxn>
                <a:cxn ang="0">
                  <a:pos x="38" y="42"/>
                </a:cxn>
                <a:cxn ang="0">
                  <a:pos x="39" y="42"/>
                </a:cxn>
                <a:cxn ang="0">
                  <a:pos x="43" y="41"/>
                </a:cxn>
                <a:cxn ang="0">
                  <a:pos x="48" y="39"/>
                </a:cxn>
                <a:cxn ang="0">
                  <a:pos x="54" y="38"/>
                </a:cxn>
                <a:cxn ang="0">
                  <a:pos x="55" y="27"/>
                </a:cxn>
                <a:cxn ang="0">
                  <a:pos x="46" y="27"/>
                </a:cxn>
                <a:cxn ang="0">
                  <a:pos x="43" y="28"/>
                </a:cxn>
                <a:cxn ang="0">
                  <a:pos x="40" y="29"/>
                </a:cxn>
                <a:cxn ang="0">
                  <a:pos x="49" y="23"/>
                </a:cxn>
              </a:cxnLst>
              <a:rect l="0" t="0" r="r" b="b"/>
              <a:pathLst>
                <a:path w="60" h="75">
                  <a:moveTo>
                    <a:pt x="49" y="23"/>
                  </a:moveTo>
                  <a:cubicBezTo>
                    <a:pt x="53" y="19"/>
                    <a:pt x="49" y="14"/>
                    <a:pt x="45" y="14"/>
                  </a:cubicBezTo>
                  <a:cubicBezTo>
                    <a:pt x="37" y="14"/>
                    <a:pt x="30" y="18"/>
                    <a:pt x="22" y="22"/>
                  </a:cubicBezTo>
                  <a:cubicBezTo>
                    <a:pt x="23" y="19"/>
                    <a:pt x="24" y="17"/>
                    <a:pt x="24" y="14"/>
                  </a:cubicBezTo>
                  <a:cubicBezTo>
                    <a:pt x="25" y="12"/>
                    <a:pt x="25" y="10"/>
                    <a:pt x="25" y="8"/>
                  </a:cubicBezTo>
                  <a:cubicBezTo>
                    <a:pt x="26" y="2"/>
                    <a:pt x="16" y="0"/>
                    <a:pt x="15" y="6"/>
                  </a:cubicBezTo>
                  <a:cubicBezTo>
                    <a:pt x="14" y="12"/>
                    <a:pt x="12" y="16"/>
                    <a:pt x="10" y="21"/>
                  </a:cubicBezTo>
                  <a:cubicBezTo>
                    <a:pt x="9" y="24"/>
                    <a:pt x="7" y="26"/>
                    <a:pt x="5" y="28"/>
                  </a:cubicBezTo>
                  <a:cubicBezTo>
                    <a:pt x="3" y="30"/>
                    <a:pt x="4" y="32"/>
                    <a:pt x="5" y="33"/>
                  </a:cubicBezTo>
                  <a:cubicBezTo>
                    <a:pt x="5" y="34"/>
                    <a:pt x="5" y="34"/>
                    <a:pt x="4" y="34"/>
                  </a:cubicBezTo>
                  <a:cubicBezTo>
                    <a:pt x="3" y="39"/>
                    <a:pt x="0" y="50"/>
                    <a:pt x="3" y="54"/>
                  </a:cubicBezTo>
                  <a:cubicBezTo>
                    <a:pt x="5" y="58"/>
                    <a:pt x="10" y="58"/>
                    <a:pt x="15" y="58"/>
                  </a:cubicBezTo>
                  <a:cubicBezTo>
                    <a:pt x="16" y="59"/>
                    <a:pt x="16" y="60"/>
                    <a:pt x="18" y="60"/>
                  </a:cubicBezTo>
                  <a:cubicBezTo>
                    <a:pt x="24" y="62"/>
                    <a:pt x="27" y="67"/>
                    <a:pt x="32" y="71"/>
                  </a:cubicBezTo>
                  <a:cubicBezTo>
                    <a:pt x="36" y="75"/>
                    <a:pt x="42" y="69"/>
                    <a:pt x="40" y="64"/>
                  </a:cubicBezTo>
                  <a:cubicBezTo>
                    <a:pt x="40" y="64"/>
                    <a:pt x="40" y="64"/>
                    <a:pt x="40" y="64"/>
                  </a:cubicBezTo>
                  <a:cubicBezTo>
                    <a:pt x="37" y="60"/>
                    <a:pt x="35" y="57"/>
                    <a:pt x="32" y="55"/>
                  </a:cubicBezTo>
                  <a:cubicBezTo>
                    <a:pt x="32" y="54"/>
                    <a:pt x="31" y="53"/>
                    <a:pt x="31" y="52"/>
                  </a:cubicBezTo>
                  <a:cubicBezTo>
                    <a:pt x="31" y="52"/>
                    <a:pt x="31" y="52"/>
                    <a:pt x="31" y="52"/>
                  </a:cubicBezTo>
                  <a:cubicBezTo>
                    <a:pt x="37" y="53"/>
                    <a:pt x="44" y="56"/>
                    <a:pt x="50" y="58"/>
                  </a:cubicBezTo>
                  <a:cubicBezTo>
                    <a:pt x="58" y="60"/>
                    <a:pt x="60" y="48"/>
                    <a:pt x="53" y="46"/>
                  </a:cubicBezTo>
                  <a:cubicBezTo>
                    <a:pt x="48" y="45"/>
                    <a:pt x="43" y="43"/>
                    <a:pt x="38" y="42"/>
                  </a:cubicBezTo>
                  <a:cubicBezTo>
                    <a:pt x="38" y="42"/>
                    <a:pt x="39" y="42"/>
                    <a:pt x="39" y="42"/>
                  </a:cubicBezTo>
                  <a:cubicBezTo>
                    <a:pt x="40" y="42"/>
                    <a:pt x="42" y="42"/>
                    <a:pt x="43" y="41"/>
                  </a:cubicBezTo>
                  <a:cubicBezTo>
                    <a:pt x="44" y="41"/>
                    <a:pt x="46" y="40"/>
                    <a:pt x="48" y="39"/>
                  </a:cubicBezTo>
                  <a:cubicBezTo>
                    <a:pt x="51" y="39"/>
                    <a:pt x="53" y="38"/>
                    <a:pt x="54" y="38"/>
                  </a:cubicBezTo>
                  <a:cubicBezTo>
                    <a:pt x="60" y="37"/>
                    <a:pt x="60" y="29"/>
                    <a:pt x="55" y="27"/>
                  </a:cubicBezTo>
                  <a:cubicBezTo>
                    <a:pt x="51" y="25"/>
                    <a:pt x="49" y="26"/>
                    <a:pt x="46" y="27"/>
                  </a:cubicBezTo>
                  <a:cubicBezTo>
                    <a:pt x="45" y="27"/>
                    <a:pt x="44" y="28"/>
                    <a:pt x="43" y="28"/>
                  </a:cubicBezTo>
                  <a:cubicBezTo>
                    <a:pt x="42" y="28"/>
                    <a:pt x="41" y="29"/>
                    <a:pt x="40" y="29"/>
                  </a:cubicBezTo>
                  <a:cubicBezTo>
                    <a:pt x="44" y="27"/>
                    <a:pt x="47" y="25"/>
                    <a:pt x="49" y="23"/>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Freeform 672"/>
            <p:cNvSpPr>
              <a:spLocks/>
            </p:cNvSpPr>
            <p:nvPr/>
          </p:nvSpPr>
          <p:spPr bwMode="auto">
            <a:xfrm>
              <a:off x="3570881" y="3391384"/>
              <a:ext cx="135454" cy="151011"/>
            </a:xfrm>
            <a:custGeom>
              <a:avLst/>
              <a:gdLst/>
              <a:ahLst/>
              <a:cxnLst>
                <a:cxn ang="0">
                  <a:pos x="7" y="41"/>
                </a:cxn>
                <a:cxn ang="0">
                  <a:pos x="2" y="32"/>
                </a:cxn>
                <a:cxn ang="0">
                  <a:pos x="22" y="17"/>
                </a:cxn>
                <a:cxn ang="0">
                  <a:pos x="14" y="15"/>
                </a:cxn>
                <a:cxn ang="0">
                  <a:pos x="9" y="12"/>
                </a:cxn>
                <a:cxn ang="0">
                  <a:pos x="13" y="2"/>
                </a:cxn>
                <a:cxn ang="0">
                  <a:pos x="28" y="7"/>
                </a:cxn>
                <a:cxn ang="0">
                  <a:pos x="36" y="6"/>
                </a:cxn>
                <a:cxn ang="0">
                  <a:pos x="41" y="9"/>
                </a:cxn>
                <a:cxn ang="0">
                  <a:pos x="42" y="9"/>
                </a:cxn>
                <a:cxn ang="0">
                  <a:pos x="59" y="19"/>
                </a:cxn>
                <a:cxn ang="0">
                  <a:pos x="55" y="31"/>
                </a:cxn>
                <a:cxn ang="0">
                  <a:pos x="56" y="35"/>
                </a:cxn>
                <a:cxn ang="0">
                  <a:pos x="57" y="53"/>
                </a:cxn>
                <a:cxn ang="0">
                  <a:pos x="47" y="56"/>
                </a:cxn>
                <a:cxn ang="0">
                  <a:pos x="47" y="56"/>
                </a:cxn>
                <a:cxn ang="0">
                  <a:pos x="44" y="44"/>
                </a:cxn>
                <a:cxn ang="0">
                  <a:pos x="42" y="41"/>
                </a:cxn>
                <a:cxn ang="0">
                  <a:pos x="42" y="41"/>
                </a:cxn>
                <a:cxn ang="0">
                  <a:pos x="36" y="61"/>
                </a:cxn>
                <a:cxn ang="0">
                  <a:pos x="25" y="56"/>
                </a:cxn>
                <a:cxn ang="0">
                  <a:pos x="30" y="42"/>
                </a:cxn>
                <a:cxn ang="0">
                  <a:pos x="29" y="42"/>
                </a:cxn>
                <a:cxn ang="0">
                  <a:pos x="26" y="46"/>
                </a:cxn>
                <a:cxn ang="0">
                  <a:pos x="22" y="48"/>
                </a:cxn>
                <a:cxn ang="0">
                  <a:pos x="17" y="53"/>
                </a:cxn>
                <a:cxn ang="0">
                  <a:pos x="8" y="48"/>
                </a:cxn>
                <a:cxn ang="0">
                  <a:pos x="13" y="40"/>
                </a:cxn>
                <a:cxn ang="0">
                  <a:pos x="16" y="38"/>
                </a:cxn>
                <a:cxn ang="0">
                  <a:pos x="17" y="36"/>
                </a:cxn>
                <a:cxn ang="0">
                  <a:pos x="7" y="41"/>
                </a:cxn>
              </a:cxnLst>
              <a:rect l="0" t="0" r="r" b="b"/>
              <a:pathLst>
                <a:path w="61" h="68">
                  <a:moveTo>
                    <a:pt x="7" y="41"/>
                  </a:moveTo>
                  <a:cubicBezTo>
                    <a:pt x="2" y="42"/>
                    <a:pt x="0" y="36"/>
                    <a:pt x="2" y="32"/>
                  </a:cubicBezTo>
                  <a:cubicBezTo>
                    <a:pt x="7" y="25"/>
                    <a:pt x="14" y="22"/>
                    <a:pt x="22" y="17"/>
                  </a:cubicBezTo>
                  <a:cubicBezTo>
                    <a:pt x="19" y="17"/>
                    <a:pt x="17" y="16"/>
                    <a:pt x="14" y="15"/>
                  </a:cubicBezTo>
                  <a:cubicBezTo>
                    <a:pt x="12" y="14"/>
                    <a:pt x="11" y="13"/>
                    <a:pt x="9" y="12"/>
                  </a:cubicBezTo>
                  <a:cubicBezTo>
                    <a:pt x="3" y="9"/>
                    <a:pt x="7" y="0"/>
                    <a:pt x="13" y="2"/>
                  </a:cubicBezTo>
                  <a:cubicBezTo>
                    <a:pt x="18" y="5"/>
                    <a:pt x="23" y="6"/>
                    <a:pt x="28" y="7"/>
                  </a:cubicBezTo>
                  <a:cubicBezTo>
                    <a:pt x="31" y="7"/>
                    <a:pt x="34" y="7"/>
                    <a:pt x="36" y="6"/>
                  </a:cubicBezTo>
                  <a:cubicBezTo>
                    <a:pt x="39" y="6"/>
                    <a:pt x="40" y="7"/>
                    <a:pt x="41" y="9"/>
                  </a:cubicBezTo>
                  <a:cubicBezTo>
                    <a:pt x="41" y="9"/>
                    <a:pt x="42" y="9"/>
                    <a:pt x="42" y="9"/>
                  </a:cubicBezTo>
                  <a:cubicBezTo>
                    <a:pt x="46" y="11"/>
                    <a:pt x="57" y="15"/>
                    <a:pt x="59" y="19"/>
                  </a:cubicBezTo>
                  <a:cubicBezTo>
                    <a:pt x="61" y="23"/>
                    <a:pt x="58" y="28"/>
                    <a:pt x="55" y="31"/>
                  </a:cubicBezTo>
                  <a:cubicBezTo>
                    <a:pt x="56" y="32"/>
                    <a:pt x="56" y="34"/>
                    <a:pt x="56" y="35"/>
                  </a:cubicBezTo>
                  <a:cubicBezTo>
                    <a:pt x="54" y="41"/>
                    <a:pt x="56" y="46"/>
                    <a:pt x="57" y="53"/>
                  </a:cubicBezTo>
                  <a:cubicBezTo>
                    <a:pt x="58" y="59"/>
                    <a:pt x="50" y="61"/>
                    <a:pt x="47" y="56"/>
                  </a:cubicBezTo>
                  <a:cubicBezTo>
                    <a:pt x="47" y="56"/>
                    <a:pt x="47" y="56"/>
                    <a:pt x="47" y="56"/>
                  </a:cubicBezTo>
                  <a:cubicBezTo>
                    <a:pt x="45" y="51"/>
                    <a:pt x="44" y="48"/>
                    <a:pt x="44" y="44"/>
                  </a:cubicBezTo>
                  <a:cubicBezTo>
                    <a:pt x="43" y="43"/>
                    <a:pt x="43" y="42"/>
                    <a:pt x="42" y="41"/>
                  </a:cubicBezTo>
                  <a:cubicBezTo>
                    <a:pt x="42" y="41"/>
                    <a:pt x="42" y="41"/>
                    <a:pt x="42" y="41"/>
                  </a:cubicBezTo>
                  <a:cubicBezTo>
                    <a:pt x="39" y="47"/>
                    <a:pt x="38" y="55"/>
                    <a:pt x="36" y="61"/>
                  </a:cubicBezTo>
                  <a:cubicBezTo>
                    <a:pt x="34" y="68"/>
                    <a:pt x="22" y="64"/>
                    <a:pt x="25" y="56"/>
                  </a:cubicBezTo>
                  <a:cubicBezTo>
                    <a:pt x="27" y="52"/>
                    <a:pt x="28" y="47"/>
                    <a:pt x="30" y="42"/>
                  </a:cubicBezTo>
                  <a:cubicBezTo>
                    <a:pt x="29" y="42"/>
                    <a:pt x="29" y="42"/>
                    <a:pt x="29" y="42"/>
                  </a:cubicBezTo>
                  <a:cubicBezTo>
                    <a:pt x="28" y="44"/>
                    <a:pt x="27" y="45"/>
                    <a:pt x="26" y="46"/>
                  </a:cubicBezTo>
                  <a:cubicBezTo>
                    <a:pt x="26" y="46"/>
                    <a:pt x="23" y="48"/>
                    <a:pt x="22" y="48"/>
                  </a:cubicBezTo>
                  <a:cubicBezTo>
                    <a:pt x="20" y="51"/>
                    <a:pt x="18" y="52"/>
                    <a:pt x="17" y="53"/>
                  </a:cubicBezTo>
                  <a:cubicBezTo>
                    <a:pt x="14" y="57"/>
                    <a:pt x="7" y="53"/>
                    <a:pt x="8" y="48"/>
                  </a:cubicBezTo>
                  <a:cubicBezTo>
                    <a:pt x="9" y="43"/>
                    <a:pt x="11" y="42"/>
                    <a:pt x="13" y="40"/>
                  </a:cubicBezTo>
                  <a:cubicBezTo>
                    <a:pt x="14" y="39"/>
                    <a:pt x="15" y="39"/>
                    <a:pt x="16" y="38"/>
                  </a:cubicBezTo>
                  <a:cubicBezTo>
                    <a:pt x="16" y="37"/>
                    <a:pt x="17" y="37"/>
                    <a:pt x="17" y="36"/>
                  </a:cubicBezTo>
                  <a:cubicBezTo>
                    <a:pt x="14" y="38"/>
                    <a:pt x="11" y="40"/>
                    <a:pt x="7" y="41"/>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Freeform 673"/>
            <p:cNvSpPr>
              <a:spLocks/>
            </p:cNvSpPr>
            <p:nvPr/>
          </p:nvSpPr>
          <p:spPr bwMode="auto">
            <a:xfrm>
              <a:off x="4163769" y="3542394"/>
              <a:ext cx="213173" cy="275372"/>
            </a:xfrm>
            <a:custGeom>
              <a:avLst/>
              <a:gdLst/>
              <a:ahLst/>
              <a:cxnLst>
                <a:cxn ang="0">
                  <a:pos x="73" y="93"/>
                </a:cxn>
                <a:cxn ang="0">
                  <a:pos x="72" y="91"/>
                </a:cxn>
                <a:cxn ang="0">
                  <a:pos x="28" y="10"/>
                </a:cxn>
                <a:cxn ang="0">
                  <a:pos x="22" y="9"/>
                </a:cxn>
                <a:cxn ang="0">
                  <a:pos x="18" y="6"/>
                </a:cxn>
                <a:cxn ang="0">
                  <a:pos x="11" y="5"/>
                </a:cxn>
                <a:cxn ang="0">
                  <a:pos x="11" y="5"/>
                </a:cxn>
                <a:cxn ang="0">
                  <a:pos x="2" y="10"/>
                </a:cxn>
                <a:cxn ang="0">
                  <a:pos x="29" y="60"/>
                </a:cxn>
                <a:cxn ang="0">
                  <a:pos x="46" y="97"/>
                </a:cxn>
                <a:cxn ang="0">
                  <a:pos x="46" y="97"/>
                </a:cxn>
                <a:cxn ang="0">
                  <a:pos x="48" y="103"/>
                </a:cxn>
                <a:cxn ang="0">
                  <a:pos x="50" y="106"/>
                </a:cxn>
                <a:cxn ang="0">
                  <a:pos x="52" y="110"/>
                </a:cxn>
                <a:cxn ang="0">
                  <a:pos x="59" y="120"/>
                </a:cxn>
                <a:cxn ang="0">
                  <a:pos x="82" y="112"/>
                </a:cxn>
                <a:cxn ang="0">
                  <a:pos x="83" y="112"/>
                </a:cxn>
                <a:cxn ang="0">
                  <a:pos x="84" y="112"/>
                </a:cxn>
                <a:cxn ang="0">
                  <a:pos x="93" y="104"/>
                </a:cxn>
                <a:cxn ang="0">
                  <a:pos x="73" y="93"/>
                </a:cxn>
              </a:cxnLst>
              <a:rect l="0" t="0" r="r" b="b"/>
              <a:pathLst>
                <a:path w="96" h="124">
                  <a:moveTo>
                    <a:pt x="73" y="93"/>
                  </a:moveTo>
                  <a:cubicBezTo>
                    <a:pt x="73" y="92"/>
                    <a:pt x="73" y="91"/>
                    <a:pt x="72" y="91"/>
                  </a:cubicBezTo>
                  <a:cubicBezTo>
                    <a:pt x="61" y="62"/>
                    <a:pt x="50" y="32"/>
                    <a:pt x="28" y="10"/>
                  </a:cubicBezTo>
                  <a:cubicBezTo>
                    <a:pt x="26" y="9"/>
                    <a:pt x="24" y="8"/>
                    <a:pt x="22" y="9"/>
                  </a:cubicBezTo>
                  <a:cubicBezTo>
                    <a:pt x="20" y="8"/>
                    <a:pt x="19" y="7"/>
                    <a:pt x="18" y="6"/>
                  </a:cubicBezTo>
                  <a:cubicBezTo>
                    <a:pt x="16" y="4"/>
                    <a:pt x="13" y="4"/>
                    <a:pt x="11" y="5"/>
                  </a:cubicBezTo>
                  <a:cubicBezTo>
                    <a:pt x="11" y="5"/>
                    <a:pt x="11" y="5"/>
                    <a:pt x="11" y="5"/>
                  </a:cubicBezTo>
                  <a:cubicBezTo>
                    <a:pt x="7" y="0"/>
                    <a:pt x="0" y="5"/>
                    <a:pt x="2" y="10"/>
                  </a:cubicBezTo>
                  <a:cubicBezTo>
                    <a:pt x="11" y="27"/>
                    <a:pt x="21" y="43"/>
                    <a:pt x="29" y="60"/>
                  </a:cubicBezTo>
                  <a:cubicBezTo>
                    <a:pt x="34" y="72"/>
                    <a:pt x="39" y="85"/>
                    <a:pt x="46" y="97"/>
                  </a:cubicBezTo>
                  <a:cubicBezTo>
                    <a:pt x="46" y="97"/>
                    <a:pt x="46" y="97"/>
                    <a:pt x="46" y="97"/>
                  </a:cubicBezTo>
                  <a:cubicBezTo>
                    <a:pt x="47" y="99"/>
                    <a:pt x="48" y="101"/>
                    <a:pt x="48" y="103"/>
                  </a:cubicBezTo>
                  <a:cubicBezTo>
                    <a:pt x="49" y="105"/>
                    <a:pt x="50" y="105"/>
                    <a:pt x="50" y="106"/>
                  </a:cubicBezTo>
                  <a:cubicBezTo>
                    <a:pt x="51" y="107"/>
                    <a:pt x="51" y="109"/>
                    <a:pt x="52" y="110"/>
                  </a:cubicBezTo>
                  <a:cubicBezTo>
                    <a:pt x="53" y="115"/>
                    <a:pt x="56" y="118"/>
                    <a:pt x="59" y="120"/>
                  </a:cubicBezTo>
                  <a:cubicBezTo>
                    <a:pt x="68" y="124"/>
                    <a:pt x="75" y="113"/>
                    <a:pt x="82" y="112"/>
                  </a:cubicBezTo>
                  <a:cubicBezTo>
                    <a:pt x="83" y="112"/>
                    <a:pt x="83" y="112"/>
                    <a:pt x="83" y="112"/>
                  </a:cubicBezTo>
                  <a:cubicBezTo>
                    <a:pt x="83" y="112"/>
                    <a:pt x="84" y="112"/>
                    <a:pt x="84" y="112"/>
                  </a:cubicBezTo>
                  <a:cubicBezTo>
                    <a:pt x="88" y="111"/>
                    <a:pt x="92" y="108"/>
                    <a:pt x="93" y="104"/>
                  </a:cubicBezTo>
                  <a:cubicBezTo>
                    <a:pt x="96" y="91"/>
                    <a:pt x="80" y="94"/>
                    <a:pt x="73" y="93"/>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Freeform 674"/>
            <p:cNvSpPr>
              <a:spLocks/>
            </p:cNvSpPr>
            <p:nvPr/>
          </p:nvSpPr>
          <p:spPr bwMode="auto">
            <a:xfrm>
              <a:off x="4265915" y="3728937"/>
              <a:ext cx="124351" cy="119920"/>
            </a:xfrm>
            <a:custGeom>
              <a:avLst/>
              <a:gdLst/>
              <a:ahLst/>
              <a:cxnLst>
                <a:cxn ang="0">
                  <a:pos x="50" y="3"/>
                </a:cxn>
                <a:cxn ang="0">
                  <a:pos x="39" y="4"/>
                </a:cxn>
                <a:cxn ang="0">
                  <a:pos x="25" y="12"/>
                </a:cxn>
                <a:cxn ang="0">
                  <a:pos x="24" y="15"/>
                </a:cxn>
                <a:cxn ang="0">
                  <a:pos x="17" y="20"/>
                </a:cxn>
                <a:cxn ang="0">
                  <a:pos x="7" y="23"/>
                </a:cxn>
                <a:cxn ang="0">
                  <a:pos x="6" y="23"/>
                </a:cxn>
                <a:cxn ang="0">
                  <a:pos x="5" y="24"/>
                </a:cxn>
                <a:cxn ang="0">
                  <a:pos x="3" y="27"/>
                </a:cxn>
                <a:cxn ang="0">
                  <a:pos x="3" y="28"/>
                </a:cxn>
                <a:cxn ang="0">
                  <a:pos x="53" y="22"/>
                </a:cxn>
                <a:cxn ang="0">
                  <a:pos x="55" y="15"/>
                </a:cxn>
                <a:cxn ang="0">
                  <a:pos x="56" y="12"/>
                </a:cxn>
                <a:cxn ang="0">
                  <a:pos x="50" y="3"/>
                </a:cxn>
              </a:cxnLst>
              <a:rect l="0" t="0" r="r" b="b"/>
              <a:pathLst>
                <a:path w="56" h="54">
                  <a:moveTo>
                    <a:pt x="50" y="3"/>
                  </a:moveTo>
                  <a:cubicBezTo>
                    <a:pt x="46" y="0"/>
                    <a:pt x="42" y="2"/>
                    <a:pt x="39" y="4"/>
                  </a:cubicBezTo>
                  <a:cubicBezTo>
                    <a:pt x="34" y="6"/>
                    <a:pt x="29" y="8"/>
                    <a:pt x="25" y="12"/>
                  </a:cubicBezTo>
                  <a:cubicBezTo>
                    <a:pt x="25" y="13"/>
                    <a:pt x="24" y="14"/>
                    <a:pt x="24" y="15"/>
                  </a:cubicBezTo>
                  <a:cubicBezTo>
                    <a:pt x="22" y="17"/>
                    <a:pt x="19" y="18"/>
                    <a:pt x="17" y="20"/>
                  </a:cubicBezTo>
                  <a:cubicBezTo>
                    <a:pt x="13" y="20"/>
                    <a:pt x="10" y="21"/>
                    <a:pt x="7" y="23"/>
                  </a:cubicBezTo>
                  <a:cubicBezTo>
                    <a:pt x="6" y="23"/>
                    <a:pt x="6" y="23"/>
                    <a:pt x="6" y="23"/>
                  </a:cubicBezTo>
                  <a:cubicBezTo>
                    <a:pt x="6" y="23"/>
                    <a:pt x="6" y="24"/>
                    <a:pt x="5" y="24"/>
                  </a:cubicBezTo>
                  <a:cubicBezTo>
                    <a:pt x="4" y="25"/>
                    <a:pt x="3" y="26"/>
                    <a:pt x="3" y="27"/>
                  </a:cubicBezTo>
                  <a:cubicBezTo>
                    <a:pt x="3" y="27"/>
                    <a:pt x="3" y="28"/>
                    <a:pt x="3" y="28"/>
                  </a:cubicBezTo>
                  <a:cubicBezTo>
                    <a:pt x="0" y="54"/>
                    <a:pt x="45" y="31"/>
                    <a:pt x="53" y="22"/>
                  </a:cubicBezTo>
                  <a:cubicBezTo>
                    <a:pt x="55" y="20"/>
                    <a:pt x="55" y="17"/>
                    <a:pt x="55" y="15"/>
                  </a:cubicBezTo>
                  <a:cubicBezTo>
                    <a:pt x="56" y="14"/>
                    <a:pt x="56" y="13"/>
                    <a:pt x="56" y="12"/>
                  </a:cubicBezTo>
                  <a:cubicBezTo>
                    <a:pt x="55" y="8"/>
                    <a:pt x="53" y="5"/>
                    <a:pt x="50" y="3"/>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Freeform 675"/>
            <p:cNvSpPr>
              <a:spLocks/>
            </p:cNvSpPr>
            <p:nvPr/>
          </p:nvSpPr>
          <p:spPr bwMode="auto">
            <a:xfrm>
              <a:off x="3926170" y="3597913"/>
              <a:ext cx="88822" cy="322008"/>
            </a:xfrm>
            <a:custGeom>
              <a:avLst/>
              <a:gdLst/>
              <a:ahLst/>
              <a:cxnLst>
                <a:cxn ang="0">
                  <a:pos x="39" y="112"/>
                </a:cxn>
                <a:cxn ang="0">
                  <a:pos x="38" y="108"/>
                </a:cxn>
                <a:cxn ang="0">
                  <a:pos x="37" y="98"/>
                </a:cxn>
                <a:cxn ang="0">
                  <a:pos x="34" y="45"/>
                </a:cxn>
                <a:cxn ang="0">
                  <a:pos x="34" y="6"/>
                </a:cxn>
                <a:cxn ang="0">
                  <a:pos x="26" y="2"/>
                </a:cxn>
                <a:cxn ang="0">
                  <a:pos x="17" y="1"/>
                </a:cxn>
                <a:cxn ang="0">
                  <a:pos x="11" y="2"/>
                </a:cxn>
                <a:cxn ang="0">
                  <a:pos x="4" y="38"/>
                </a:cxn>
                <a:cxn ang="0">
                  <a:pos x="5" y="73"/>
                </a:cxn>
                <a:cxn ang="0">
                  <a:pos x="5" y="82"/>
                </a:cxn>
                <a:cxn ang="0">
                  <a:pos x="14" y="119"/>
                </a:cxn>
                <a:cxn ang="0">
                  <a:pos x="8" y="123"/>
                </a:cxn>
                <a:cxn ang="0">
                  <a:pos x="8" y="123"/>
                </a:cxn>
                <a:cxn ang="0">
                  <a:pos x="6" y="124"/>
                </a:cxn>
                <a:cxn ang="0">
                  <a:pos x="0" y="135"/>
                </a:cxn>
                <a:cxn ang="0">
                  <a:pos x="10" y="144"/>
                </a:cxn>
                <a:cxn ang="0">
                  <a:pos x="24" y="141"/>
                </a:cxn>
                <a:cxn ang="0">
                  <a:pos x="32" y="134"/>
                </a:cxn>
                <a:cxn ang="0">
                  <a:pos x="40" y="124"/>
                </a:cxn>
                <a:cxn ang="0">
                  <a:pos x="39" y="112"/>
                </a:cxn>
              </a:cxnLst>
              <a:rect l="0" t="0" r="r" b="b"/>
              <a:pathLst>
                <a:path w="40" h="145">
                  <a:moveTo>
                    <a:pt x="39" y="112"/>
                  </a:moveTo>
                  <a:cubicBezTo>
                    <a:pt x="38" y="110"/>
                    <a:pt x="38" y="109"/>
                    <a:pt x="38" y="108"/>
                  </a:cubicBezTo>
                  <a:cubicBezTo>
                    <a:pt x="38" y="104"/>
                    <a:pt x="37" y="101"/>
                    <a:pt x="37" y="98"/>
                  </a:cubicBezTo>
                  <a:cubicBezTo>
                    <a:pt x="37" y="97"/>
                    <a:pt x="34" y="62"/>
                    <a:pt x="34" y="45"/>
                  </a:cubicBezTo>
                  <a:cubicBezTo>
                    <a:pt x="35" y="32"/>
                    <a:pt x="38" y="19"/>
                    <a:pt x="34" y="6"/>
                  </a:cubicBezTo>
                  <a:cubicBezTo>
                    <a:pt x="33" y="2"/>
                    <a:pt x="29" y="1"/>
                    <a:pt x="26" y="2"/>
                  </a:cubicBezTo>
                  <a:cubicBezTo>
                    <a:pt x="24" y="0"/>
                    <a:pt x="20" y="0"/>
                    <a:pt x="17" y="1"/>
                  </a:cubicBezTo>
                  <a:cubicBezTo>
                    <a:pt x="15" y="0"/>
                    <a:pt x="13" y="1"/>
                    <a:pt x="11" y="2"/>
                  </a:cubicBezTo>
                  <a:cubicBezTo>
                    <a:pt x="1" y="9"/>
                    <a:pt x="4" y="28"/>
                    <a:pt x="4" y="38"/>
                  </a:cubicBezTo>
                  <a:cubicBezTo>
                    <a:pt x="5" y="50"/>
                    <a:pt x="4" y="61"/>
                    <a:pt x="5" y="73"/>
                  </a:cubicBezTo>
                  <a:cubicBezTo>
                    <a:pt x="5" y="76"/>
                    <a:pt x="5" y="80"/>
                    <a:pt x="5" y="82"/>
                  </a:cubicBezTo>
                  <a:cubicBezTo>
                    <a:pt x="4" y="91"/>
                    <a:pt x="14" y="119"/>
                    <a:pt x="14" y="119"/>
                  </a:cubicBezTo>
                  <a:cubicBezTo>
                    <a:pt x="14" y="119"/>
                    <a:pt x="10" y="122"/>
                    <a:pt x="8" y="123"/>
                  </a:cubicBezTo>
                  <a:cubicBezTo>
                    <a:pt x="8" y="123"/>
                    <a:pt x="8" y="123"/>
                    <a:pt x="8" y="123"/>
                  </a:cubicBezTo>
                  <a:cubicBezTo>
                    <a:pt x="7" y="123"/>
                    <a:pt x="7" y="123"/>
                    <a:pt x="6" y="124"/>
                  </a:cubicBezTo>
                  <a:cubicBezTo>
                    <a:pt x="2" y="126"/>
                    <a:pt x="0" y="130"/>
                    <a:pt x="0" y="135"/>
                  </a:cubicBezTo>
                  <a:cubicBezTo>
                    <a:pt x="1" y="141"/>
                    <a:pt x="6" y="143"/>
                    <a:pt x="10" y="144"/>
                  </a:cubicBezTo>
                  <a:cubicBezTo>
                    <a:pt x="15" y="145"/>
                    <a:pt x="20" y="144"/>
                    <a:pt x="24" y="141"/>
                  </a:cubicBezTo>
                  <a:cubicBezTo>
                    <a:pt x="26" y="140"/>
                    <a:pt x="32" y="134"/>
                    <a:pt x="32" y="134"/>
                  </a:cubicBezTo>
                  <a:cubicBezTo>
                    <a:pt x="35" y="133"/>
                    <a:pt x="39" y="125"/>
                    <a:pt x="40" y="124"/>
                  </a:cubicBezTo>
                  <a:cubicBezTo>
                    <a:pt x="40" y="121"/>
                    <a:pt x="39" y="113"/>
                    <a:pt x="39" y="112"/>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Freeform 676"/>
            <p:cNvSpPr>
              <a:spLocks/>
            </p:cNvSpPr>
            <p:nvPr/>
          </p:nvSpPr>
          <p:spPr bwMode="auto">
            <a:xfrm>
              <a:off x="3906185" y="3848857"/>
              <a:ext cx="153218" cy="75505"/>
            </a:xfrm>
            <a:custGeom>
              <a:avLst/>
              <a:gdLst/>
              <a:ahLst/>
              <a:cxnLst>
                <a:cxn ang="0">
                  <a:pos x="3" y="28"/>
                </a:cxn>
                <a:cxn ang="0">
                  <a:pos x="5" y="31"/>
                </a:cxn>
                <a:cxn ang="0">
                  <a:pos x="12" y="33"/>
                </a:cxn>
                <a:cxn ang="0">
                  <a:pos x="50" y="4"/>
                </a:cxn>
                <a:cxn ang="0">
                  <a:pos x="49" y="0"/>
                </a:cxn>
                <a:cxn ang="0">
                  <a:pos x="42" y="6"/>
                </a:cxn>
                <a:cxn ang="0">
                  <a:pos x="25" y="9"/>
                </a:cxn>
                <a:cxn ang="0">
                  <a:pos x="22" y="7"/>
                </a:cxn>
                <a:cxn ang="0">
                  <a:pos x="10" y="9"/>
                </a:cxn>
                <a:cxn ang="0">
                  <a:pos x="1" y="17"/>
                </a:cxn>
                <a:cxn ang="0">
                  <a:pos x="3" y="28"/>
                </a:cxn>
              </a:cxnLst>
              <a:rect l="0" t="0" r="r" b="b"/>
              <a:pathLst>
                <a:path w="69" h="34">
                  <a:moveTo>
                    <a:pt x="3" y="28"/>
                  </a:moveTo>
                  <a:cubicBezTo>
                    <a:pt x="3" y="29"/>
                    <a:pt x="4" y="30"/>
                    <a:pt x="5" y="31"/>
                  </a:cubicBezTo>
                  <a:cubicBezTo>
                    <a:pt x="7" y="32"/>
                    <a:pt x="9" y="33"/>
                    <a:pt x="12" y="33"/>
                  </a:cubicBezTo>
                  <a:cubicBezTo>
                    <a:pt x="22" y="34"/>
                    <a:pt x="69" y="21"/>
                    <a:pt x="50" y="4"/>
                  </a:cubicBezTo>
                  <a:cubicBezTo>
                    <a:pt x="49" y="4"/>
                    <a:pt x="50" y="2"/>
                    <a:pt x="49" y="0"/>
                  </a:cubicBezTo>
                  <a:cubicBezTo>
                    <a:pt x="48" y="0"/>
                    <a:pt x="43" y="6"/>
                    <a:pt x="42" y="6"/>
                  </a:cubicBezTo>
                  <a:cubicBezTo>
                    <a:pt x="42" y="6"/>
                    <a:pt x="29" y="11"/>
                    <a:pt x="25" y="9"/>
                  </a:cubicBezTo>
                  <a:cubicBezTo>
                    <a:pt x="25" y="8"/>
                    <a:pt x="23" y="7"/>
                    <a:pt x="22" y="7"/>
                  </a:cubicBezTo>
                  <a:cubicBezTo>
                    <a:pt x="17" y="7"/>
                    <a:pt x="14" y="8"/>
                    <a:pt x="10" y="9"/>
                  </a:cubicBezTo>
                  <a:cubicBezTo>
                    <a:pt x="6" y="10"/>
                    <a:pt x="1" y="12"/>
                    <a:pt x="1" y="17"/>
                  </a:cubicBezTo>
                  <a:cubicBezTo>
                    <a:pt x="0" y="20"/>
                    <a:pt x="1" y="25"/>
                    <a:pt x="3" y="28"/>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Freeform 677"/>
            <p:cNvSpPr>
              <a:spLocks/>
            </p:cNvSpPr>
            <p:nvPr/>
          </p:nvSpPr>
          <p:spPr bwMode="auto">
            <a:xfrm>
              <a:off x="3673026" y="3027181"/>
              <a:ext cx="621756" cy="430825"/>
            </a:xfrm>
            <a:custGeom>
              <a:avLst/>
              <a:gdLst/>
              <a:ahLst/>
              <a:cxnLst>
                <a:cxn ang="0">
                  <a:pos x="246" y="4"/>
                </a:cxn>
                <a:cxn ang="0">
                  <a:pos x="264" y="43"/>
                </a:cxn>
                <a:cxn ang="0">
                  <a:pos x="166" y="88"/>
                </a:cxn>
                <a:cxn ang="0">
                  <a:pos x="210" y="144"/>
                </a:cxn>
                <a:cxn ang="0">
                  <a:pos x="110" y="182"/>
                </a:cxn>
                <a:cxn ang="0">
                  <a:pos x="96" y="130"/>
                </a:cxn>
                <a:cxn ang="0">
                  <a:pos x="26" y="194"/>
                </a:cxn>
                <a:cxn ang="0">
                  <a:pos x="0" y="166"/>
                </a:cxn>
                <a:cxn ang="0">
                  <a:pos x="113" y="66"/>
                </a:cxn>
                <a:cxn ang="0">
                  <a:pos x="246" y="4"/>
                </a:cxn>
              </a:cxnLst>
              <a:rect l="0" t="0" r="r" b="b"/>
              <a:pathLst>
                <a:path w="280" h="194">
                  <a:moveTo>
                    <a:pt x="246" y="4"/>
                  </a:moveTo>
                  <a:cubicBezTo>
                    <a:pt x="253" y="0"/>
                    <a:pt x="280" y="38"/>
                    <a:pt x="264" y="43"/>
                  </a:cubicBezTo>
                  <a:cubicBezTo>
                    <a:pt x="262" y="44"/>
                    <a:pt x="166" y="88"/>
                    <a:pt x="166" y="88"/>
                  </a:cubicBezTo>
                  <a:cubicBezTo>
                    <a:pt x="175" y="101"/>
                    <a:pt x="213" y="138"/>
                    <a:pt x="210" y="144"/>
                  </a:cubicBezTo>
                  <a:cubicBezTo>
                    <a:pt x="201" y="162"/>
                    <a:pt x="118" y="194"/>
                    <a:pt x="110" y="182"/>
                  </a:cubicBezTo>
                  <a:cubicBezTo>
                    <a:pt x="96" y="163"/>
                    <a:pt x="102" y="123"/>
                    <a:pt x="96" y="130"/>
                  </a:cubicBezTo>
                  <a:cubicBezTo>
                    <a:pt x="56" y="178"/>
                    <a:pt x="26" y="194"/>
                    <a:pt x="26" y="194"/>
                  </a:cubicBezTo>
                  <a:cubicBezTo>
                    <a:pt x="2" y="189"/>
                    <a:pt x="0" y="166"/>
                    <a:pt x="0" y="166"/>
                  </a:cubicBezTo>
                  <a:cubicBezTo>
                    <a:pt x="55" y="141"/>
                    <a:pt x="82" y="79"/>
                    <a:pt x="113" y="66"/>
                  </a:cubicBezTo>
                  <a:cubicBezTo>
                    <a:pt x="156" y="47"/>
                    <a:pt x="174" y="47"/>
                    <a:pt x="246" y="4"/>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Freeform 678"/>
            <p:cNvSpPr>
              <a:spLocks/>
            </p:cNvSpPr>
            <p:nvPr/>
          </p:nvSpPr>
          <p:spPr bwMode="auto">
            <a:xfrm>
              <a:off x="3886200" y="3200400"/>
              <a:ext cx="417465" cy="466357"/>
            </a:xfrm>
            <a:custGeom>
              <a:avLst/>
              <a:gdLst/>
              <a:ahLst/>
              <a:cxnLst>
                <a:cxn ang="0">
                  <a:pos x="0" y="52"/>
                </a:cxn>
                <a:cxn ang="0">
                  <a:pos x="8" y="198"/>
                </a:cxn>
                <a:cxn ang="0">
                  <a:pos x="82" y="203"/>
                </a:cxn>
                <a:cxn ang="0">
                  <a:pos x="173" y="152"/>
                </a:cxn>
                <a:cxn ang="0">
                  <a:pos x="185" y="110"/>
                </a:cxn>
                <a:cxn ang="0">
                  <a:pos x="76" y="18"/>
                </a:cxn>
                <a:cxn ang="0">
                  <a:pos x="0" y="52"/>
                </a:cxn>
              </a:cxnLst>
              <a:rect l="0" t="0" r="r" b="b"/>
              <a:pathLst>
                <a:path w="188" h="210">
                  <a:moveTo>
                    <a:pt x="0" y="52"/>
                  </a:moveTo>
                  <a:cubicBezTo>
                    <a:pt x="0" y="52"/>
                    <a:pt x="18" y="163"/>
                    <a:pt x="8" y="198"/>
                  </a:cubicBezTo>
                  <a:cubicBezTo>
                    <a:pt x="5" y="209"/>
                    <a:pt x="63" y="210"/>
                    <a:pt x="82" y="203"/>
                  </a:cubicBezTo>
                  <a:cubicBezTo>
                    <a:pt x="101" y="196"/>
                    <a:pt x="155" y="179"/>
                    <a:pt x="173" y="152"/>
                  </a:cubicBezTo>
                  <a:cubicBezTo>
                    <a:pt x="188" y="129"/>
                    <a:pt x="185" y="110"/>
                    <a:pt x="185" y="110"/>
                  </a:cubicBezTo>
                  <a:cubicBezTo>
                    <a:pt x="161" y="115"/>
                    <a:pt x="76" y="18"/>
                    <a:pt x="76" y="18"/>
                  </a:cubicBezTo>
                  <a:cubicBezTo>
                    <a:pt x="76" y="18"/>
                    <a:pt x="26" y="0"/>
                    <a:pt x="0" y="52"/>
                  </a:cubicBezTo>
                  <a:close/>
                </a:path>
              </a:pathLst>
            </a:custGeom>
            <a:gradFill flip="none" rotWithShape="1">
              <a:gsLst>
                <a:gs pos="0">
                  <a:srgbClr val="00B0F0"/>
                </a:gs>
                <a:gs pos="100000">
                  <a:srgbClr val="00B0F0">
                    <a:lumMod val="60000"/>
                    <a:lumOff val="40000"/>
                  </a:srgbClr>
                </a:gs>
              </a:gsLst>
              <a:lin ang="2700000" scaled="1"/>
              <a:tileRect/>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Freeform 679"/>
            <p:cNvSpPr>
              <a:spLocks noEditPoints="1"/>
            </p:cNvSpPr>
            <p:nvPr/>
          </p:nvSpPr>
          <p:spPr bwMode="auto">
            <a:xfrm>
              <a:off x="3846230" y="3124894"/>
              <a:ext cx="475199" cy="550745"/>
            </a:xfrm>
            <a:custGeom>
              <a:avLst/>
              <a:gdLst/>
              <a:ahLst/>
              <a:cxnLst>
                <a:cxn ang="0">
                  <a:pos x="90" y="79"/>
                </a:cxn>
                <a:cxn ang="0">
                  <a:pos x="101" y="75"/>
                </a:cxn>
                <a:cxn ang="0">
                  <a:pos x="83" y="29"/>
                </a:cxn>
                <a:cxn ang="0">
                  <a:pos x="68" y="9"/>
                </a:cxn>
                <a:cxn ang="0">
                  <a:pos x="73" y="37"/>
                </a:cxn>
                <a:cxn ang="0">
                  <a:pos x="90" y="79"/>
                </a:cxn>
                <a:cxn ang="0">
                  <a:pos x="33" y="104"/>
                </a:cxn>
                <a:cxn ang="0">
                  <a:pos x="45" y="99"/>
                </a:cxn>
                <a:cxn ang="0">
                  <a:pos x="33" y="72"/>
                </a:cxn>
                <a:cxn ang="0">
                  <a:pos x="13" y="38"/>
                </a:cxn>
                <a:cxn ang="0">
                  <a:pos x="3" y="46"/>
                </a:cxn>
                <a:cxn ang="0">
                  <a:pos x="20" y="76"/>
                </a:cxn>
                <a:cxn ang="0">
                  <a:pos x="33" y="104"/>
                </a:cxn>
                <a:cxn ang="0">
                  <a:pos x="200" y="148"/>
                </a:cxn>
                <a:cxn ang="0">
                  <a:pos x="120" y="223"/>
                </a:cxn>
                <a:cxn ang="0">
                  <a:pos x="61" y="237"/>
                </a:cxn>
                <a:cxn ang="0">
                  <a:pos x="28" y="229"/>
                </a:cxn>
                <a:cxn ang="0">
                  <a:pos x="23" y="230"/>
                </a:cxn>
                <a:cxn ang="0">
                  <a:pos x="27" y="238"/>
                </a:cxn>
                <a:cxn ang="0">
                  <a:pos x="37" y="244"/>
                </a:cxn>
                <a:cxn ang="0">
                  <a:pos x="72" y="247"/>
                </a:cxn>
                <a:cxn ang="0">
                  <a:pos x="138" y="227"/>
                </a:cxn>
                <a:cxn ang="0">
                  <a:pos x="211" y="147"/>
                </a:cxn>
                <a:cxn ang="0">
                  <a:pos x="200" y="148"/>
                </a:cxn>
              </a:cxnLst>
              <a:rect l="0" t="0" r="r" b="b"/>
              <a:pathLst>
                <a:path w="214" h="248">
                  <a:moveTo>
                    <a:pt x="90" y="79"/>
                  </a:moveTo>
                  <a:cubicBezTo>
                    <a:pt x="93" y="85"/>
                    <a:pt x="104" y="82"/>
                    <a:pt x="101" y="75"/>
                  </a:cubicBezTo>
                  <a:cubicBezTo>
                    <a:pt x="95" y="60"/>
                    <a:pt x="89" y="44"/>
                    <a:pt x="83" y="29"/>
                  </a:cubicBezTo>
                  <a:cubicBezTo>
                    <a:pt x="82" y="27"/>
                    <a:pt x="75" y="0"/>
                    <a:pt x="68" y="9"/>
                  </a:cubicBezTo>
                  <a:cubicBezTo>
                    <a:pt x="63" y="16"/>
                    <a:pt x="71" y="31"/>
                    <a:pt x="73" y="37"/>
                  </a:cubicBezTo>
                  <a:cubicBezTo>
                    <a:pt x="79" y="51"/>
                    <a:pt x="84" y="65"/>
                    <a:pt x="90" y="79"/>
                  </a:cubicBezTo>
                  <a:close/>
                  <a:moveTo>
                    <a:pt x="33" y="104"/>
                  </a:moveTo>
                  <a:cubicBezTo>
                    <a:pt x="36" y="113"/>
                    <a:pt x="50" y="107"/>
                    <a:pt x="45" y="99"/>
                  </a:cubicBezTo>
                  <a:cubicBezTo>
                    <a:pt x="40" y="91"/>
                    <a:pt x="38" y="80"/>
                    <a:pt x="33" y="72"/>
                  </a:cubicBezTo>
                  <a:cubicBezTo>
                    <a:pt x="28" y="61"/>
                    <a:pt x="22" y="46"/>
                    <a:pt x="13" y="38"/>
                  </a:cubicBezTo>
                  <a:cubicBezTo>
                    <a:pt x="7" y="33"/>
                    <a:pt x="0" y="40"/>
                    <a:pt x="3" y="46"/>
                  </a:cubicBezTo>
                  <a:cubicBezTo>
                    <a:pt x="9" y="56"/>
                    <a:pt x="14" y="66"/>
                    <a:pt x="20" y="76"/>
                  </a:cubicBezTo>
                  <a:cubicBezTo>
                    <a:pt x="24" y="84"/>
                    <a:pt x="31" y="95"/>
                    <a:pt x="33" y="104"/>
                  </a:cubicBezTo>
                  <a:close/>
                  <a:moveTo>
                    <a:pt x="200" y="148"/>
                  </a:moveTo>
                  <a:cubicBezTo>
                    <a:pt x="201" y="188"/>
                    <a:pt x="151" y="209"/>
                    <a:pt x="120" y="223"/>
                  </a:cubicBezTo>
                  <a:cubicBezTo>
                    <a:pt x="101" y="231"/>
                    <a:pt x="82" y="235"/>
                    <a:pt x="61" y="237"/>
                  </a:cubicBezTo>
                  <a:cubicBezTo>
                    <a:pt x="51" y="237"/>
                    <a:pt x="37" y="233"/>
                    <a:pt x="28" y="229"/>
                  </a:cubicBezTo>
                  <a:cubicBezTo>
                    <a:pt x="27" y="229"/>
                    <a:pt x="25" y="229"/>
                    <a:pt x="23" y="230"/>
                  </a:cubicBezTo>
                  <a:cubicBezTo>
                    <a:pt x="19" y="233"/>
                    <a:pt x="23" y="239"/>
                    <a:pt x="27" y="238"/>
                  </a:cubicBezTo>
                  <a:cubicBezTo>
                    <a:pt x="19" y="240"/>
                    <a:pt x="35" y="243"/>
                    <a:pt x="37" y="244"/>
                  </a:cubicBezTo>
                  <a:cubicBezTo>
                    <a:pt x="49" y="247"/>
                    <a:pt x="60" y="248"/>
                    <a:pt x="72" y="247"/>
                  </a:cubicBezTo>
                  <a:cubicBezTo>
                    <a:pt x="96" y="244"/>
                    <a:pt x="116" y="237"/>
                    <a:pt x="138" y="227"/>
                  </a:cubicBezTo>
                  <a:cubicBezTo>
                    <a:pt x="171" y="212"/>
                    <a:pt x="214" y="189"/>
                    <a:pt x="211" y="147"/>
                  </a:cubicBezTo>
                  <a:cubicBezTo>
                    <a:pt x="210" y="140"/>
                    <a:pt x="200" y="141"/>
                    <a:pt x="200" y="148"/>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Freeform 680"/>
            <p:cNvSpPr>
              <a:spLocks/>
            </p:cNvSpPr>
            <p:nvPr/>
          </p:nvSpPr>
          <p:spPr bwMode="auto">
            <a:xfrm>
              <a:off x="3573101" y="2700732"/>
              <a:ext cx="537375" cy="519655"/>
            </a:xfrm>
            <a:custGeom>
              <a:avLst/>
              <a:gdLst/>
              <a:ahLst/>
              <a:cxnLst>
                <a:cxn ang="0">
                  <a:pos x="23" y="151"/>
                </a:cxn>
                <a:cxn ang="0">
                  <a:pos x="152" y="213"/>
                </a:cxn>
                <a:cxn ang="0">
                  <a:pos x="174" y="229"/>
                </a:cxn>
                <a:cxn ang="0">
                  <a:pos x="178" y="202"/>
                </a:cxn>
                <a:cxn ang="0">
                  <a:pos x="240" y="132"/>
                </a:cxn>
                <a:cxn ang="0">
                  <a:pos x="210" y="72"/>
                </a:cxn>
                <a:cxn ang="0">
                  <a:pos x="170" y="19"/>
                </a:cxn>
                <a:cxn ang="0">
                  <a:pos x="73" y="13"/>
                </a:cxn>
                <a:cxn ang="0">
                  <a:pos x="23" y="151"/>
                </a:cxn>
              </a:cxnLst>
              <a:rect l="0" t="0" r="r" b="b"/>
              <a:pathLst>
                <a:path w="242" h="234">
                  <a:moveTo>
                    <a:pt x="23" y="151"/>
                  </a:moveTo>
                  <a:cubicBezTo>
                    <a:pt x="45" y="204"/>
                    <a:pt x="103" y="231"/>
                    <a:pt x="152" y="213"/>
                  </a:cubicBezTo>
                  <a:cubicBezTo>
                    <a:pt x="154" y="212"/>
                    <a:pt x="154" y="234"/>
                    <a:pt x="174" y="229"/>
                  </a:cubicBezTo>
                  <a:cubicBezTo>
                    <a:pt x="193" y="224"/>
                    <a:pt x="178" y="202"/>
                    <a:pt x="178" y="202"/>
                  </a:cubicBezTo>
                  <a:cubicBezTo>
                    <a:pt x="207" y="187"/>
                    <a:pt x="235" y="163"/>
                    <a:pt x="240" y="132"/>
                  </a:cubicBezTo>
                  <a:cubicBezTo>
                    <a:pt x="242" y="113"/>
                    <a:pt x="235" y="86"/>
                    <a:pt x="210" y="72"/>
                  </a:cubicBezTo>
                  <a:cubicBezTo>
                    <a:pt x="210" y="72"/>
                    <a:pt x="187" y="33"/>
                    <a:pt x="170" y="19"/>
                  </a:cubicBezTo>
                  <a:cubicBezTo>
                    <a:pt x="146" y="0"/>
                    <a:pt x="103" y="1"/>
                    <a:pt x="73" y="13"/>
                  </a:cubicBezTo>
                  <a:cubicBezTo>
                    <a:pt x="22" y="36"/>
                    <a:pt x="0" y="97"/>
                    <a:pt x="23" y="151"/>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Freeform 681"/>
            <p:cNvSpPr>
              <a:spLocks/>
            </p:cNvSpPr>
            <p:nvPr/>
          </p:nvSpPr>
          <p:spPr bwMode="auto">
            <a:xfrm>
              <a:off x="3710776" y="2902820"/>
              <a:ext cx="33308" cy="42194"/>
            </a:xfrm>
            <a:custGeom>
              <a:avLst/>
              <a:gdLst/>
              <a:ahLst/>
              <a:cxnLst>
                <a:cxn ang="0">
                  <a:pos x="15" y="3"/>
                </a:cxn>
                <a:cxn ang="0">
                  <a:pos x="2" y="19"/>
                </a:cxn>
                <a:cxn ang="0">
                  <a:pos x="15" y="3"/>
                </a:cxn>
              </a:cxnLst>
              <a:rect l="0" t="0" r="r" b="b"/>
              <a:pathLst>
                <a:path w="15" h="19">
                  <a:moveTo>
                    <a:pt x="15" y="3"/>
                  </a:moveTo>
                  <a:cubicBezTo>
                    <a:pt x="7" y="0"/>
                    <a:pt x="0" y="9"/>
                    <a:pt x="2" y="19"/>
                  </a:cubicBezTo>
                  <a:cubicBezTo>
                    <a:pt x="2" y="11"/>
                    <a:pt x="8" y="3"/>
                    <a:pt x="15" y="3"/>
                  </a:cubicBezTo>
                  <a:close/>
                </a:path>
              </a:pathLst>
            </a:custGeom>
            <a:solidFill>
              <a:srgbClr val="B3751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 name="Freeform 682"/>
            <p:cNvSpPr>
              <a:spLocks/>
            </p:cNvSpPr>
            <p:nvPr/>
          </p:nvSpPr>
          <p:spPr bwMode="auto">
            <a:xfrm>
              <a:off x="3948375" y="2794003"/>
              <a:ext cx="44411" cy="24428"/>
            </a:xfrm>
            <a:custGeom>
              <a:avLst/>
              <a:gdLst/>
              <a:ahLst/>
              <a:cxnLst>
                <a:cxn ang="0">
                  <a:pos x="20" y="11"/>
                </a:cxn>
                <a:cxn ang="0">
                  <a:pos x="0" y="10"/>
                </a:cxn>
                <a:cxn ang="0">
                  <a:pos x="20" y="11"/>
                </a:cxn>
              </a:cxnLst>
              <a:rect l="0" t="0" r="r" b="b"/>
              <a:pathLst>
                <a:path w="20" h="11">
                  <a:moveTo>
                    <a:pt x="20" y="11"/>
                  </a:moveTo>
                  <a:cubicBezTo>
                    <a:pt x="10" y="0"/>
                    <a:pt x="1" y="2"/>
                    <a:pt x="0" y="10"/>
                  </a:cubicBezTo>
                  <a:cubicBezTo>
                    <a:pt x="3" y="3"/>
                    <a:pt x="14" y="6"/>
                    <a:pt x="20" y="11"/>
                  </a:cubicBezTo>
                  <a:close/>
                </a:path>
              </a:pathLst>
            </a:custGeom>
            <a:solidFill>
              <a:srgbClr val="B3751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 name="Freeform 683"/>
            <p:cNvSpPr>
              <a:spLocks/>
            </p:cNvSpPr>
            <p:nvPr/>
          </p:nvSpPr>
          <p:spPr bwMode="auto">
            <a:xfrm>
              <a:off x="3890641" y="2942793"/>
              <a:ext cx="57734" cy="37753"/>
            </a:xfrm>
            <a:custGeom>
              <a:avLst/>
              <a:gdLst/>
              <a:ahLst/>
              <a:cxnLst>
                <a:cxn ang="0">
                  <a:pos x="3" y="17"/>
                </a:cxn>
                <a:cxn ang="0">
                  <a:pos x="21" y="13"/>
                </a:cxn>
                <a:cxn ang="0">
                  <a:pos x="3" y="17"/>
                </a:cxn>
              </a:cxnLst>
              <a:rect l="0" t="0" r="r" b="b"/>
              <a:pathLst>
                <a:path w="26" h="17">
                  <a:moveTo>
                    <a:pt x="3" y="17"/>
                  </a:moveTo>
                  <a:cubicBezTo>
                    <a:pt x="6" y="10"/>
                    <a:pt x="17" y="3"/>
                    <a:pt x="21" y="13"/>
                  </a:cubicBezTo>
                  <a:cubicBezTo>
                    <a:pt x="26" y="0"/>
                    <a:pt x="0" y="5"/>
                    <a:pt x="3" y="17"/>
                  </a:cubicBezTo>
                  <a:close/>
                </a:path>
              </a:pathLst>
            </a:custGeom>
            <a:solidFill>
              <a:srgbClr val="FDC58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Freeform 684"/>
            <p:cNvSpPr>
              <a:spLocks/>
            </p:cNvSpPr>
            <p:nvPr/>
          </p:nvSpPr>
          <p:spPr bwMode="auto">
            <a:xfrm>
              <a:off x="3855112" y="3031623"/>
              <a:ext cx="117689" cy="84388"/>
            </a:xfrm>
            <a:custGeom>
              <a:avLst/>
              <a:gdLst/>
              <a:ahLst/>
              <a:cxnLst>
                <a:cxn ang="0">
                  <a:pos x="19" y="35"/>
                </a:cxn>
                <a:cxn ang="0">
                  <a:pos x="31" y="25"/>
                </a:cxn>
                <a:cxn ang="0">
                  <a:pos x="47" y="0"/>
                </a:cxn>
                <a:cxn ang="0">
                  <a:pos x="0" y="2"/>
                </a:cxn>
                <a:cxn ang="0">
                  <a:pos x="19" y="35"/>
                </a:cxn>
              </a:cxnLst>
              <a:rect l="0" t="0" r="r" b="b"/>
              <a:pathLst>
                <a:path w="53" h="38">
                  <a:moveTo>
                    <a:pt x="19" y="35"/>
                  </a:moveTo>
                  <a:cubicBezTo>
                    <a:pt x="29" y="38"/>
                    <a:pt x="27" y="26"/>
                    <a:pt x="31" y="25"/>
                  </a:cubicBezTo>
                  <a:cubicBezTo>
                    <a:pt x="42" y="22"/>
                    <a:pt x="51" y="13"/>
                    <a:pt x="47" y="0"/>
                  </a:cubicBezTo>
                  <a:cubicBezTo>
                    <a:pt x="53" y="21"/>
                    <a:pt x="10" y="29"/>
                    <a:pt x="0" y="2"/>
                  </a:cubicBezTo>
                  <a:cubicBezTo>
                    <a:pt x="1" y="11"/>
                    <a:pt x="13" y="33"/>
                    <a:pt x="19" y="35"/>
                  </a:cubicBezTo>
                  <a:close/>
                </a:path>
              </a:pathLst>
            </a:custGeom>
            <a:solidFill>
              <a:srgbClr val="FA882A"/>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Freeform 685"/>
            <p:cNvSpPr>
              <a:spLocks/>
            </p:cNvSpPr>
            <p:nvPr/>
          </p:nvSpPr>
          <p:spPr bwMode="auto">
            <a:xfrm>
              <a:off x="3726320" y="3016078"/>
              <a:ext cx="64396" cy="64402"/>
            </a:xfrm>
            <a:custGeom>
              <a:avLst/>
              <a:gdLst/>
              <a:ahLst/>
              <a:cxnLst>
                <a:cxn ang="0">
                  <a:pos x="11" y="29"/>
                </a:cxn>
                <a:cxn ang="0">
                  <a:pos x="29" y="9"/>
                </a:cxn>
                <a:cxn ang="0">
                  <a:pos x="7" y="6"/>
                </a:cxn>
                <a:cxn ang="0">
                  <a:pos x="11" y="29"/>
                </a:cxn>
              </a:cxnLst>
              <a:rect l="0" t="0" r="r" b="b"/>
              <a:pathLst>
                <a:path w="29" h="29">
                  <a:moveTo>
                    <a:pt x="11" y="29"/>
                  </a:moveTo>
                  <a:cubicBezTo>
                    <a:pt x="21" y="24"/>
                    <a:pt x="29" y="18"/>
                    <a:pt x="29" y="9"/>
                  </a:cubicBezTo>
                  <a:cubicBezTo>
                    <a:pt x="24" y="1"/>
                    <a:pt x="17" y="0"/>
                    <a:pt x="7" y="6"/>
                  </a:cubicBezTo>
                  <a:cubicBezTo>
                    <a:pt x="0" y="13"/>
                    <a:pt x="2" y="23"/>
                    <a:pt x="11" y="29"/>
                  </a:cubicBezTo>
                  <a:close/>
                </a:path>
              </a:pathLst>
            </a:custGeom>
            <a:solidFill>
              <a:srgbClr val="FCA03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Freeform 686"/>
            <p:cNvSpPr>
              <a:spLocks/>
            </p:cNvSpPr>
            <p:nvPr/>
          </p:nvSpPr>
          <p:spPr bwMode="auto">
            <a:xfrm>
              <a:off x="4023874" y="2913923"/>
              <a:ext cx="68837" cy="62181"/>
            </a:xfrm>
            <a:custGeom>
              <a:avLst/>
              <a:gdLst/>
              <a:ahLst/>
              <a:cxnLst>
                <a:cxn ang="0">
                  <a:pos x="1" y="7"/>
                </a:cxn>
                <a:cxn ang="0">
                  <a:pos x="15" y="2"/>
                </a:cxn>
                <a:cxn ang="0">
                  <a:pos x="1" y="7"/>
                </a:cxn>
              </a:cxnLst>
              <a:rect l="0" t="0" r="r" b="b"/>
              <a:pathLst>
                <a:path w="31" h="28">
                  <a:moveTo>
                    <a:pt x="1" y="7"/>
                  </a:moveTo>
                  <a:cubicBezTo>
                    <a:pt x="0" y="28"/>
                    <a:pt x="31" y="11"/>
                    <a:pt x="15" y="2"/>
                  </a:cubicBezTo>
                  <a:cubicBezTo>
                    <a:pt x="11" y="0"/>
                    <a:pt x="5" y="4"/>
                    <a:pt x="1" y="7"/>
                  </a:cubicBezTo>
                  <a:close/>
                </a:path>
              </a:pathLst>
            </a:custGeom>
            <a:solidFill>
              <a:srgbClr val="FC9E2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Freeform 687"/>
            <p:cNvSpPr>
              <a:spLocks/>
            </p:cNvSpPr>
            <p:nvPr/>
          </p:nvSpPr>
          <p:spPr bwMode="auto">
            <a:xfrm>
              <a:off x="3970581" y="2860625"/>
              <a:ext cx="46632" cy="55519"/>
            </a:xfrm>
            <a:custGeom>
              <a:avLst/>
              <a:gdLst/>
              <a:ahLst/>
              <a:cxnLst>
                <a:cxn ang="0">
                  <a:pos x="3" y="20"/>
                </a:cxn>
                <a:cxn ang="0">
                  <a:pos x="20" y="11"/>
                </a:cxn>
                <a:cxn ang="0">
                  <a:pos x="7" y="2"/>
                </a:cxn>
                <a:cxn ang="0">
                  <a:pos x="3" y="20"/>
                </a:cxn>
              </a:cxnLst>
              <a:rect l="0" t="0" r="r" b="b"/>
              <a:pathLst>
                <a:path w="21" h="25">
                  <a:moveTo>
                    <a:pt x="3" y="20"/>
                  </a:moveTo>
                  <a:cubicBezTo>
                    <a:pt x="5" y="25"/>
                    <a:pt x="19" y="16"/>
                    <a:pt x="20" y="11"/>
                  </a:cubicBezTo>
                  <a:cubicBezTo>
                    <a:pt x="21" y="4"/>
                    <a:pt x="12" y="0"/>
                    <a:pt x="7" y="2"/>
                  </a:cubicBezTo>
                  <a:cubicBezTo>
                    <a:pt x="0" y="5"/>
                    <a:pt x="0" y="15"/>
                    <a:pt x="3" y="2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Freeform 688"/>
            <p:cNvSpPr>
              <a:spLocks/>
            </p:cNvSpPr>
            <p:nvPr/>
          </p:nvSpPr>
          <p:spPr bwMode="auto">
            <a:xfrm>
              <a:off x="3975022" y="2873950"/>
              <a:ext cx="33308" cy="42194"/>
            </a:xfrm>
            <a:custGeom>
              <a:avLst/>
              <a:gdLst/>
              <a:ahLst/>
              <a:cxnLst>
                <a:cxn ang="0">
                  <a:pos x="15" y="9"/>
                </a:cxn>
                <a:cxn ang="0">
                  <a:pos x="2" y="5"/>
                </a:cxn>
                <a:cxn ang="0">
                  <a:pos x="1" y="11"/>
                </a:cxn>
                <a:cxn ang="0">
                  <a:pos x="15" y="9"/>
                </a:cxn>
              </a:cxnLst>
              <a:rect l="0" t="0" r="r" b="b"/>
              <a:pathLst>
                <a:path w="15" h="19">
                  <a:moveTo>
                    <a:pt x="15" y="9"/>
                  </a:moveTo>
                  <a:cubicBezTo>
                    <a:pt x="13" y="2"/>
                    <a:pt x="6" y="0"/>
                    <a:pt x="2" y="5"/>
                  </a:cubicBezTo>
                  <a:cubicBezTo>
                    <a:pt x="0" y="7"/>
                    <a:pt x="1" y="11"/>
                    <a:pt x="1" y="11"/>
                  </a:cubicBezTo>
                  <a:cubicBezTo>
                    <a:pt x="1" y="19"/>
                    <a:pt x="12" y="14"/>
                    <a:pt x="15" y="9"/>
                  </a:cubicBezTo>
                  <a:close/>
                </a:path>
              </a:pathLst>
            </a:custGeom>
            <a:solidFill>
              <a:srgbClr val="94BEE5"/>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Freeform 689"/>
            <p:cNvSpPr>
              <a:spLocks/>
            </p:cNvSpPr>
            <p:nvPr/>
          </p:nvSpPr>
          <p:spPr bwMode="auto">
            <a:xfrm>
              <a:off x="3977243" y="2882833"/>
              <a:ext cx="19985" cy="24428"/>
            </a:xfrm>
            <a:custGeom>
              <a:avLst/>
              <a:gdLst/>
              <a:ahLst/>
              <a:cxnLst>
                <a:cxn ang="0">
                  <a:pos x="9" y="6"/>
                </a:cxn>
                <a:cxn ang="0">
                  <a:pos x="1" y="3"/>
                </a:cxn>
                <a:cxn ang="0">
                  <a:pos x="0" y="7"/>
                </a:cxn>
                <a:cxn ang="0">
                  <a:pos x="9" y="6"/>
                </a:cxn>
              </a:cxnLst>
              <a:rect l="0" t="0" r="r" b="b"/>
              <a:pathLst>
                <a:path w="9" h="11">
                  <a:moveTo>
                    <a:pt x="9" y="6"/>
                  </a:moveTo>
                  <a:cubicBezTo>
                    <a:pt x="8" y="1"/>
                    <a:pt x="4" y="0"/>
                    <a:pt x="1" y="3"/>
                  </a:cubicBezTo>
                  <a:cubicBezTo>
                    <a:pt x="0" y="4"/>
                    <a:pt x="0" y="7"/>
                    <a:pt x="0" y="7"/>
                  </a:cubicBezTo>
                  <a:cubicBezTo>
                    <a:pt x="1" y="11"/>
                    <a:pt x="7" y="8"/>
                    <a:pt x="9" y="6"/>
                  </a:cubicBez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Freeform 690"/>
            <p:cNvSpPr>
              <a:spLocks/>
            </p:cNvSpPr>
            <p:nvPr/>
          </p:nvSpPr>
          <p:spPr bwMode="auto">
            <a:xfrm>
              <a:off x="3975022" y="2885054"/>
              <a:ext cx="13323" cy="13324"/>
            </a:xfrm>
            <a:custGeom>
              <a:avLst/>
              <a:gdLst/>
              <a:ahLst/>
              <a:cxnLst>
                <a:cxn ang="0">
                  <a:pos x="1" y="4"/>
                </a:cxn>
                <a:cxn ang="0">
                  <a:pos x="4" y="6"/>
                </a:cxn>
                <a:cxn ang="0">
                  <a:pos x="5" y="2"/>
                </a:cxn>
                <a:cxn ang="0">
                  <a:pos x="2" y="1"/>
                </a:cxn>
                <a:cxn ang="0">
                  <a:pos x="1" y="4"/>
                </a:cxn>
              </a:cxnLst>
              <a:rect l="0" t="0" r="r" b="b"/>
              <a:pathLst>
                <a:path w="6" h="6">
                  <a:moveTo>
                    <a:pt x="1" y="4"/>
                  </a:moveTo>
                  <a:cubicBezTo>
                    <a:pt x="1" y="5"/>
                    <a:pt x="3" y="6"/>
                    <a:pt x="4" y="6"/>
                  </a:cubicBezTo>
                  <a:cubicBezTo>
                    <a:pt x="5" y="5"/>
                    <a:pt x="6" y="4"/>
                    <a:pt x="5" y="2"/>
                  </a:cubicBezTo>
                  <a:cubicBezTo>
                    <a:pt x="5" y="1"/>
                    <a:pt x="3" y="0"/>
                    <a:pt x="2" y="1"/>
                  </a:cubicBezTo>
                  <a:cubicBezTo>
                    <a:pt x="1" y="1"/>
                    <a:pt x="0" y="3"/>
                    <a:pt x="1"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Freeform 691"/>
            <p:cNvSpPr>
              <a:spLocks/>
            </p:cNvSpPr>
            <p:nvPr/>
          </p:nvSpPr>
          <p:spPr bwMode="auto">
            <a:xfrm>
              <a:off x="3737423" y="2958338"/>
              <a:ext cx="62176" cy="51077"/>
            </a:xfrm>
            <a:custGeom>
              <a:avLst/>
              <a:gdLst/>
              <a:ahLst/>
              <a:cxnLst>
                <a:cxn ang="0">
                  <a:pos x="10" y="19"/>
                </a:cxn>
                <a:cxn ang="0">
                  <a:pos x="27" y="10"/>
                </a:cxn>
                <a:cxn ang="0">
                  <a:pos x="14" y="2"/>
                </a:cxn>
                <a:cxn ang="0">
                  <a:pos x="10" y="19"/>
                </a:cxn>
              </a:cxnLst>
              <a:rect l="0" t="0" r="r" b="b"/>
              <a:pathLst>
                <a:path w="28" h="23">
                  <a:moveTo>
                    <a:pt x="10" y="19"/>
                  </a:moveTo>
                  <a:cubicBezTo>
                    <a:pt x="14" y="23"/>
                    <a:pt x="26" y="15"/>
                    <a:pt x="27" y="10"/>
                  </a:cubicBezTo>
                  <a:cubicBezTo>
                    <a:pt x="28" y="4"/>
                    <a:pt x="20" y="0"/>
                    <a:pt x="14" y="2"/>
                  </a:cubicBezTo>
                  <a:cubicBezTo>
                    <a:pt x="0" y="6"/>
                    <a:pt x="7" y="16"/>
                    <a:pt x="10" y="1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Freeform 692"/>
            <p:cNvSpPr>
              <a:spLocks/>
            </p:cNvSpPr>
            <p:nvPr/>
          </p:nvSpPr>
          <p:spPr bwMode="auto">
            <a:xfrm>
              <a:off x="3752966" y="2971663"/>
              <a:ext cx="44411" cy="39973"/>
            </a:xfrm>
            <a:custGeom>
              <a:avLst/>
              <a:gdLst/>
              <a:ahLst/>
              <a:cxnLst>
                <a:cxn ang="0">
                  <a:pos x="15" y="5"/>
                </a:cxn>
                <a:cxn ang="0">
                  <a:pos x="3" y="4"/>
                </a:cxn>
                <a:cxn ang="0">
                  <a:pos x="3" y="11"/>
                </a:cxn>
                <a:cxn ang="0">
                  <a:pos x="15" y="5"/>
                </a:cxn>
              </a:cxnLst>
              <a:rect l="0" t="0" r="r" b="b"/>
              <a:pathLst>
                <a:path w="20" h="18">
                  <a:moveTo>
                    <a:pt x="15" y="5"/>
                  </a:moveTo>
                  <a:cubicBezTo>
                    <a:pt x="13" y="1"/>
                    <a:pt x="7" y="0"/>
                    <a:pt x="3" y="4"/>
                  </a:cubicBezTo>
                  <a:cubicBezTo>
                    <a:pt x="3" y="5"/>
                    <a:pt x="0" y="7"/>
                    <a:pt x="3" y="11"/>
                  </a:cubicBezTo>
                  <a:cubicBezTo>
                    <a:pt x="4" y="18"/>
                    <a:pt x="20" y="12"/>
                    <a:pt x="15" y="5"/>
                  </a:cubicBezTo>
                  <a:close/>
                </a:path>
              </a:pathLst>
            </a:custGeom>
            <a:solidFill>
              <a:srgbClr val="94BEE5"/>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Freeform 693"/>
            <p:cNvSpPr>
              <a:spLocks/>
            </p:cNvSpPr>
            <p:nvPr/>
          </p:nvSpPr>
          <p:spPr bwMode="auto">
            <a:xfrm>
              <a:off x="3757408" y="2982766"/>
              <a:ext cx="22206" cy="19987"/>
            </a:xfrm>
            <a:custGeom>
              <a:avLst/>
              <a:gdLst/>
              <a:ahLst/>
              <a:cxnLst>
                <a:cxn ang="0">
                  <a:pos x="7" y="3"/>
                </a:cxn>
                <a:cxn ang="0">
                  <a:pos x="1" y="2"/>
                </a:cxn>
                <a:cxn ang="0">
                  <a:pos x="1" y="6"/>
                </a:cxn>
                <a:cxn ang="0">
                  <a:pos x="7" y="3"/>
                </a:cxn>
              </a:cxnLst>
              <a:rect l="0" t="0" r="r" b="b"/>
              <a:pathLst>
                <a:path w="10" h="9">
                  <a:moveTo>
                    <a:pt x="7" y="3"/>
                  </a:moveTo>
                  <a:cubicBezTo>
                    <a:pt x="6" y="1"/>
                    <a:pt x="3" y="0"/>
                    <a:pt x="1" y="2"/>
                  </a:cubicBezTo>
                  <a:cubicBezTo>
                    <a:pt x="1" y="3"/>
                    <a:pt x="0" y="4"/>
                    <a:pt x="1" y="6"/>
                  </a:cubicBezTo>
                  <a:cubicBezTo>
                    <a:pt x="2" y="9"/>
                    <a:pt x="10" y="6"/>
                    <a:pt x="7" y="3"/>
                  </a:cubicBez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Freeform 694"/>
            <p:cNvSpPr>
              <a:spLocks/>
            </p:cNvSpPr>
            <p:nvPr/>
          </p:nvSpPr>
          <p:spPr bwMode="auto">
            <a:xfrm>
              <a:off x="3755187" y="2984987"/>
              <a:ext cx="13323" cy="11104"/>
            </a:xfrm>
            <a:custGeom>
              <a:avLst/>
              <a:gdLst/>
              <a:ahLst/>
              <a:cxnLst>
                <a:cxn ang="0">
                  <a:pos x="1" y="3"/>
                </a:cxn>
                <a:cxn ang="0">
                  <a:pos x="4" y="4"/>
                </a:cxn>
                <a:cxn ang="0">
                  <a:pos x="6" y="1"/>
                </a:cxn>
                <a:cxn ang="0">
                  <a:pos x="2" y="1"/>
                </a:cxn>
                <a:cxn ang="0">
                  <a:pos x="1" y="3"/>
                </a:cxn>
              </a:cxnLst>
              <a:rect l="0" t="0" r="r" b="b"/>
              <a:pathLst>
                <a:path w="6" h="5">
                  <a:moveTo>
                    <a:pt x="1" y="3"/>
                  </a:moveTo>
                  <a:cubicBezTo>
                    <a:pt x="1" y="4"/>
                    <a:pt x="3" y="5"/>
                    <a:pt x="4" y="4"/>
                  </a:cubicBezTo>
                  <a:cubicBezTo>
                    <a:pt x="5" y="3"/>
                    <a:pt x="6" y="2"/>
                    <a:pt x="6" y="1"/>
                  </a:cubicBezTo>
                  <a:cubicBezTo>
                    <a:pt x="5" y="0"/>
                    <a:pt x="4" y="0"/>
                    <a:pt x="2" y="1"/>
                  </a:cubicBezTo>
                  <a:cubicBezTo>
                    <a:pt x="1" y="1"/>
                    <a:pt x="0" y="2"/>
                    <a:pt x="1"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Freeform 695"/>
            <p:cNvSpPr>
              <a:spLocks/>
            </p:cNvSpPr>
            <p:nvPr/>
          </p:nvSpPr>
          <p:spPr bwMode="auto">
            <a:xfrm>
              <a:off x="3530911" y="2620785"/>
              <a:ext cx="632858" cy="572952"/>
            </a:xfrm>
            <a:custGeom>
              <a:avLst/>
              <a:gdLst/>
              <a:ahLst/>
              <a:cxnLst>
                <a:cxn ang="0">
                  <a:pos x="33" y="249"/>
                </a:cxn>
                <a:cxn ang="0">
                  <a:pos x="27" y="255"/>
                </a:cxn>
                <a:cxn ang="0">
                  <a:pos x="15" y="241"/>
                </a:cxn>
                <a:cxn ang="0">
                  <a:pos x="5" y="199"/>
                </a:cxn>
                <a:cxn ang="0">
                  <a:pos x="2" y="159"/>
                </a:cxn>
                <a:cxn ang="0">
                  <a:pos x="10" y="103"/>
                </a:cxn>
                <a:cxn ang="0">
                  <a:pos x="48" y="49"/>
                </a:cxn>
                <a:cxn ang="0">
                  <a:pos x="163" y="9"/>
                </a:cxn>
                <a:cxn ang="0">
                  <a:pos x="173" y="32"/>
                </a:cxn>
                <a:cxn ang="0">
                  <a:pos x="228" y="79"/>
                </a:cxn>
                <a:cxn ang="0">
                  <a:pos x="256" y="103"/>
                </a:cxn>
                <a:cxn ang="0">
                  <a:pos x="271" y="105"/>
                </a:cxn>
                <a:cxn ang="0">
                  <a:pos x="279" y="108"/>
                </a:cxn>
                <a:cxn ang="0">
                  <a:pos x="284" y="119"/>
                </a:cxn>
                <a:cxn ang="0">
                  <a:pos x="268" y="131"/>
                </a:cxn>
                <a:cxn ang="0">
                  <a:pos x="264" y="135"/>
                </a:cxn>
                <a:cxn ang="0">
                  <a:pos x="240" y="116"/>
                </a:cxn>
                <a:cxn ang="0">
                  <a:pos x="225" y="101"/>
                </a:cxn>
                <a:cxn ang="0">
                  <a:pos x="197" y="82"/>
                </a:cxn>
                <a:cxn ang="0">
                  <a:pos x="191" y="84"/>
                </a:cxn>
                <a:cxn ang="0">
                  <a:pos x="106" y="60"/>
                </a:cxn>
                <a:cxn ang="0">
                  <a:pos x="163" y="108"/>
                </a:cxn>
                <a:cxn ang="0">
                  <a:pos x="117" y="76"/>
                </a:cxn>
                <a:cxn ang="0">
                  <a:pos x="101" y="90"/>
                </a:cxn>
                <a:cxn ang="0">
                  <a:pos x="128" y="127"/>
                </a:cxn>
                <a:cxn ang="0">
                  <a:pos x="95" y="95"/>
                </a:cxn>
                <a:cxn ang="0">
                  <a:pos x="70" y="84"/>
                </a:cxn>
                <a:cxn ang="0">
                  <a:pos x="67" y="162"/>
                </a:cxn>
                <a:cxn ang="0">
                  <a:pos x="91" y="240"/>
                </a:cxn>
                <a:cxn ang="0">
                  <a:pos x="71" y="204"/>
                </a:cxn>
                <a:cxn ang="0">
                  <a:pos x="53" y="172"/>
                </a:cxn>
                <a:cxn ang="0">
                  <a:pos x="68" y="248"/>
                </a:cxn>
                <a:cxn ang="0">
                  <a:pos x="56" y="248"/>
                </a:cxn>
                <a:cxn ang="0">
                  <a:pos x="39" y="249"/>
                </a:cxn>
              </a:cxnLst>
              <a:rect l="0" t="0" r="r" b="b"/>
              <a:pathLst>
                <a:path w="285" h="258">
                  <a:moveTo>
                    <a:pt x="39" y="249"/>
                  </a:moveTo>
                  <a:cubicBezTo>
                    <a:pt x="37" y="250"/>
                    <a:pt x="35" y="249"/>
                    <a:pt x="33" y="249"/>
                  </a:cubicBezTo>
                  <a:cubicBezTo>
                    <a:pt x="32" y="250"/>
                    <a:pt x="32" y="251"/>
                    <a:pt x="31" y="252"/>
                  </a:cubicBezTo>
                  <a:cubicBezTo>
                    <a:pt x="30" y="253"/>
                    <a:pt x="29" y="255"/>
                    <a:pt x="27" y="255"/>
                  </a:cubicBezTo>
                  <a:cubicBezTo>
                    <a:pt x="13" y="258"/>
                    <a:pt x="2" y="240"/>
                    <a:pt x="3" y="226"/>
                  </a:cubicBezTo>
                  <a:cubicBezTo>
                    <a:pt x="5" y="232"/>
                    <a:pt x="12" y="239"/>
                    <a:pt x="15" y="241"/>
                  </a:cubicBezTo>
                  <a:cubicBezTo>
                    <a:pt x="19" y="242"/>
                    <a:pt x="22" y="239"/>
                    <a:pt x="22" y="236"/>
                  </a:cubicBezTo>
                  <a:cubicBezTo>
                    <a:pt x="20" y="222"/>
                    <a:pt x="12" y="211"/>
                    <a:pt x="5" y="199"/>
                  </a:cubicBezTo>
                  <a:cubicBezTo>
                    <a:pt x="5" y="197"/>
                    <a:pt x="5" y="196"/>
                    <a:pt x="4" y="194"/>
                  </a:cubicBezTo>
                  <a:cubicBezTo>
                    <a:pt x="2" y="182"/>
                    <a:pt x="1" y="170"/>
                    <a:pt x="2" y="159"/>
                  </a:cubicBezTo>
                  <a:cubicBezTo>
                    <a:pt x="3" y="146"/>
                    <a:pt x="0" y="130"/>
                    <a:pt x="4" y="119"/>
                  </a:cubicBezTo>
                  <a:cubicBezTo>
                    <a:pt x="5" y="113"/>
                    <a:pt x="9" y="108"/>
                    <a:pt x="10" y="103"/>
                  </a:cubicBezTo>
                  <a:cubicBezTo>
                    <a:pt x="12" y="98"/>
                    <a:pt x="13" y="91"/>
                    <a:pt x="15" y="87"/>
                  </a:cubicBezTo>
                  <a:cubicBezTo>
                    <a:pt x="22" y="72"/>
                    <a:pt x="35" y="59"/>
                    <a:pt x="48" y="49"/>
                  </a:cubicBezTo>
                  <a:cubicBezTo>
                    <a:pt x="56" y="44"/>
                    <a:pt x="63" y="39"/>
                    <a:pt x="70" y="38"/>
                  </a:cubicBezTo>
                  <a:cubicBezTo>
                    <a:pt x="90" y="14"/>
                    <a:pt x="138" y="0"/>
                    <a:pt x="163" y="9"/>
                  </a:cubicBezTo>
                  <a:cubicBezTo>
                    <a:pt x="144" y="12"/>
                    <a:pt x="114" y="10"/>
                    <a:pt x="95" y="27"/>
                  </a:cubicBezTo>
                  <a:cubicBezTo>
                    <a:pt x="125" y="18"/>
                    <a:pt x="152" y="22"/>
                    <a:pt x="173" y="32"/>
                  </a:cubicBezTo>
                  <a:cubicBezTo>
                    <a:pt x="185" y="38"/>
                    <a:pt x="210" y="52"/>
                    <a:pt x="217" y="66"/>
                  </a:cubicBezTo>
                  <a:cubicBezTo>
                    <a:pt x="220" y="72"/>
                    <a:pt x="223" y="74"/>
                    <a:pt x="228" y="79"/>
                  </a:cubicBezTo>
                  <a:cubicBezTo>
                    <a:pt x="233" y="84"/>
                    <a:pt x="238" y="92"/>
                    <a:pt x="245" y="96"/>
                  </a:cubicBezTo>
                  <a:cubicBezTo>
                    <a:pt x="249" y="99"/>
                    <a:pt x="252" y="101"/>
                    <a:pt x="256" y="103"/>
                  </a:cubicBezTo>
                  <a:cubicBezTo>
                    <a:pt x="256" y="103"/>
                    <a:pt x="259" y="104"/>
                    <a:pt x="261" y="106"/>
                  </a:cubicBezTo>
                  <a:cubicBezTo>
                    <a:pt x="266" y="108"/>
                    <a:pt x="268" y="108"/>
                    <a:pt x="271" y="105"/>
                  </a:cubicBezTo>
                  <a:cubicBezTo>
                    <a:pt x="273" y="100"/>
                    <a:pt x="268" y="97"/>
                    <a:pt x="266" y="95"/>
                  </a:cubicBezTo>
                  <a:cubicBezTo>
                    <a:pt x="275" y="99"/>
                    <a:pt x="279" y="101"/>
                    <a:pt x="279" y="108"/>
                  </a:cubicBezTo>
                  <a:cubicBezTo>
                    <a:pt x="279" y="110"/>
                    <a:pt x="280" y="111"/>
                    <a:pt x="281" y="112"/>
                  </a:cubicBezTo>
                  <a:cubicBezTo>
                    <a:pt x="280" y="116"/>
                    <a:pt x="285" y="116"/>
                    <a:pt x="284" y="119"/>
                  </a:cubicBezTo>
                  <a:cubicBezTo>
                    <a:pt x="282" y="122"/>
                    <a:pt x="278" y="120"/>
                    <a:pt x="274" y="122"/>
                  </a:cubicBezTo>
                  <a:cubicBezTo>
                    <a:pt x="272" y="125"/>
                    <a:pt x="274" y="129"/>
                    <a:pt x="268" y="131"/>
                  </a:cubicBezTo>
                  <a:cubicBezTo>
                    <a:pt x="269" y="134"/>
                    <a:pt x="271" y="133"/>
                    <a:pt x="270" y="135"/>
                  </a:cubicBezTo>
                  <a:cubicBezTo>
                    <a:pt x="267" y="137"/>
                    <a:pt x="267" y="133"/>
                    <a:pt x="264" y="135"/>
                  </a:cubicBezTo>
                  <a:cubicBezTo>
                    <a:pt x="264" y="137"/>
                    <a:pt x="265" y="139"/>
                    <a:pt x="262" y="140"/>
                  </a:cubicBezTo>
                  <a:cubicBezTo>
                    <a:pt x="252" y="136"/>
                    <a:pt x="249" y="124"/>
                    <a:pt x="240" y="116"/>
                  </a:cubicBezTo>
                  <a:cubicBezTo>
                    <a:pt x="237" y="113"/>
                    <a:pt x="232" y="111"/>
                    <a:pt x="229" y="108"/>
                  </a:cubicBezTo>
                  <a:cubicBezTo>
                    <a:pt x="227" y="106"/>
                    <a:pt x="226" y="103"/>
                    <a:pt x="225" y="101"/>
                  </a:cubicBezTo>
                  <a:cubicBezTo>
                    <a:pt x="218" y="91"/>
                    <a:pt x="212" y="81"/>
                    <a:pt x="203" y="75"/>
                  </a:cubicBezTo>
                  <a:cubicBezTo>
                    <a:pt x="199" y="77"/>
                    <a:pt x="199" y="79"/>
                    <a:pt x="197" y="82"/>
                  </a:cubicBezTo>
                  <a:cubicBezTo>
                    <a:pt x="193" y="82"/>
                    <a:pt x="186" y="72"/>
                    <a:pt x="181" y="70"/>
                  </a:cubicBezTo>
                  <a:cubicBezTo>
                    <a:pt x="182" y="72"/>
                    <a:pt x="192" y="82"/>
                    <a:pt x="191" y="84"/>
                  </a:cubicBezTo>
                  <a:cubicBezTo>
                    <a:pt x="187" y="88"/>
                    <a:pt x="183" y="93"/>
                    <a:pt x="176" y="94"/>
                  </a:cubicBezTo>
                  <a:cubicBezTo>
                    <a:pt x="155" y="78"/>
                    <a:pt x="133" y="62"/>
                    <a:pt x="106" y="60"/>
                  </a:cubicBezTo>
                  <a:cubicBezTo>
                    <a:pt x="121" y="69"/>
                    <a:pt x="138" y="80"/>
                    <a:pt x="152" y="93"/>
                  </a:cubicBezTo>
                  <a:cubicBezTo>
                    <a:pt x="157" y="96"/>
                    <a:pt x="166" y="101"/>
                    <a:pt x="163" y="108"/>
                  </a:cubicBezTo>
                  <a:cubicBezTo>
                    <a:pt x="157" y="111"/>
                    <a:pt x="156" y="105"/>
                    <a:pt x="153" y="103"/>
                  </a:cubicBezTo>
                  <a:cubicBezTo>
                    <a:pt x="143" y="93"/>
                    <a:pt x="130" y="83"/>
                    <a:pt x="117" y="76"/>
                  </a:cubicBezTo>
                  <a:cubicBezTo>
                    <a:pt x="105" y="69"/>
                    <a:pt x="92" y="60"/>
                    <a:pt x="77" y="60"/>
                  </a:cubicBezTo>
                  <a:cubicBezTo>
                    <a:pt x="85" y="70"/>
                    <a:pt x="93" y="80"/>
                    <a:pt x="101" y="90"/>
                  </a:cubicBezTo>
                  <a:cubicBezTo>
                    <a:pt x="110" y="99"/>
                    <a:pt x="121" y="108"/>
                    <a:pt x="126" y="119"/>
                  </a:cubicBezTo>
                  <a:cubicBezTo>
                    <a:pt x="127" y="121"/>
                    <a:pt x="129" y="125"/>
                    <a:pt x="128" y="127"/>
                  </a:cubicBezTo>
                  <a:cubicBezTo>
                    <a:pt x="122" y="131"/>
                    <a:pt x="121" y="124"/>
                    <a:pt x="118" y="121"/>
                  </a:cubicBezTo>
                  <a:cubicBezTo>
                    <a:pt x="112" y="113"/>
                    <a:pt x="103" y="104"/>
                    <a:pt x="95" y="95"/>
                  </a:cubicBezTo>
                  <a:cubicBezTo>
                    <a:pt x="87" y="86"/>
                    <a:pt x="81" y="75"/>
                    <a:pt x="73" y="67"/>
                  </a:cubicBezTo>
                  <a:cubicBezTo>
                    <a:pt x="70" y="72"/>
                    <a:pt x="70" y="78"/>
                    <a:pt x="70" y="84"/>
                  </a:cubicBezTo>
                  <a:cubicBezTo>
                    <a:pt x="79" y="96"/>
                    <a:pt x="93" y="150"/>
                    <a:pt x="87" y="155"/>
                  </a:cubicBezTo>
                  <a:cubicBezTo>
                    <a:pt x="84" y="158"/>
                    <a:pt x="74" y="158"/>
                    <a:pt x="67" y="162"/>
                  </a:cubicBezTo>
                  <a:cubicBezTo>
                    <a:pt x="68" y="178"/>
                    <a:pt x="77" y="199"/>
                    <a:pt x="85" y="216"/>
                  </a:cubicBezTo>
                  <a:cubicBezTo>
                    <a:pt x="89" y="223"/>
                    <a:pt x="96" y="234"/>
                    <a:pt x="91" y="240"/>
                  </a:cubicBezTo>
                  <a:cubicBezTo>
                    <a:pt x="87" y="239"/>
                    <a:pt x="85" y="233"/>
                    <a:pt x="83" y="229"/>
                  </a:cubicBezTo>
                  <a:cubicBezTo>
                    <a:pt x="79" y="220"/>
                    <a:pt x="75" y="212"/>
                    <a:pt x="71" y="204"/>
                  </a:cubicBezTo>
                  <a:cubicBezTo>
                    <a:pt x="64" y="191"/>
                    <a:pt x="61" y="178"/>
                    <a:pt x="58" y="167"/>
                  </a:cubicBezTo>
                  <a:cubicBezTo>
                    <a:pt x="56" y="169"/>
                    <a:pt x="54" y="170"/>
                    <a:pt x="53" y="172"/>
                  </a:cubicBezTo>
                  <a:cubicBezTo>
                    <a:pt x="57" y="193"/>
                    <a:pt x="70" y="218"/>
                    <a:pt x="75" y="239"/>
                  </a:cubicBezTo>
                  <a:cubicBezTo>
                    <a:pt x="72" y="242"/>
                    <a:pt x="72" y="246"/>
                    <a:pt x="68" y="248"/>
                  </a:cubicBezTo>
                  <a:cubicBezTo>
                    <a:pt x="64" y="249"/>
                    <a:pt x="64" y="244"/>
                    <a:pt x="61" y="243"/>
                  </a:cubicBezTo>
                  <a:cubicBezTo>
                    <a:pt x="59" y="244"/>
                    <a:pt x="59" y="247"/>
                    <a:pt x="56" y="248"/>
                  </a:cubicBezTo>
                  <a:cubicBezTo>
                    <a:pt x="52" y="248"/>
                    <a:pt x="51" y="243"/>
                    <a:pt x="48" y="242"/>
                  </a:cubicBezTo>
                  <a:cubicBezTo>
                    <a:pt x="45" y="244"/>
                    <a:pt x="44" y="247"/>
                    <a:pt x="39" y="249"/>
                  </a:cubicBezTo>
                  <a:close/>
                </a:path>
              </a:pathLst>
            </a:custGeom>
            <a:solidFill>
              <a:srgbClr val="3F3F3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Freeform 696"/>
            <p:cNvSpPr>
              <a:spLocks/>
            </p:cNvSpPr>
            <p:nvPr/>
          </p:nvSpPr>
          <p:spPr bwMode="auto">
            <a:xfrm>
              <a:off x="3570881" y="2984987"/>
              <a:ext cx="71058" cy="33311"/>
            </a:xfrm>
            <a:custGeom>
              <a:avLst/>
              <a:gdLst/>
              <a:ahLst/>
              <a:cxnLst>
                <a:cxn ang="0">
                  <a:pos x="0" y="4"/>
                </a:cxn>
                <a:cxn ang="0">
                  <a:pos x="26" y="2"/>
                </a:cxn>
                <a:cxn ang="0">
                  <a:pos x="30" y="12"/>
                </a:cxn>
                <a:cxn ang="0">
                  <a:pos x="1" y="11"/>
                </a:cxn>
                <a:cxn ang="0">
                  <a:pos x="0" y="4"/>
                </a:cxn>
              </a:cxnLst>
              <a:rect l="0" t="0" r="r" b="b"/>
              <a:pathLst>
                <a:path w="32" h="15">
                  <a:moveTo>
                    <a:pt x="0" y="4"/>
                  </a:moveTo>
                  <a:cubicBezTo>
                    <a:pt x="0" y="4"/>
                    <a:pt x="18" y="0"/>
                    <a:pt x="26" y="2"/>
                  </a:cubicBezTo>
                  <a:cubicBezTo>
                    <a:pt x="32" y="5"/>
                    <a:pt x="31" y="10"/>
                    <a:pt x="30" y="12"/>
                  </a:cubicBezTo>
                  <a:cubicBezTo>
                    <a:pt x="28" y="15"/>
                    <a:pt x="5" y="11"/>
                    <a:pt x="1" y="11"/>
                  </a:cubicBezTo>
                  <a:lnTo>
                    <a:pt x="0" y="4"/>
                  </a:lnTo>
                  <a:close/>
                </a:path>
              </a:pathLst>
            </a:custGeom>
            <a:solidFill>
              <a:srgbClr val="FFD4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Freeform 697"/>
            <p:cNvSpPr>
              <a:spLocks/>
            </p:cNvSpPr>
            <p:nvPr/>
          </p:nvSpPr>
          <p:spPr bwMode="auto">
            <a:xfrm>
              <a:off x="3624174" y="2998312"/>
              <a:ext cx="8882" cy="8883"/>
            </a:xfrm>
            <a:custGeom>
              <a:avLst/>
              <a:gdLst/>
              <a:ahLst/>
              <a:cxnLst>
                <a:cxn ang="0">
                  <a:pos x="0" y="3"/>
                </a:cxn>
                <a:cxn ang="0">
                  <a:pos x="3" y="4"/>
                </a:cxn>
                <a:cxn ang="0">
                  <a:pos x="3" y="1"/>
                </a:cxn>
                <a:cxn ang="0">
                  <a:pos x="1" y="0"/>
                </a:cxn>
                <a:cxn ang="0">
                  <a:pos x="0" y="3"/>
                </a:cxn>
              </a:cxnLst>
              <a:rect l="0" t="0" r="r" b="b"/>
              <a:pathLst>
                <a:path w="4" h="4">
                  <a:moveTo>
                    <a:pt x="0" y="3"/>
                  </a:moveTo>
                  <a:cubicBezTo>
                    <a:pt x="1" y="4"/>
                    <a:pt x="2" y="4"/>
                    <a:pt x="3" y="4"/>
                  </a:cubicBezTo>
                  <a:cubicBezTo>
                    <a:pt x="3" y="4"/>
                    <a:pt x="4" y="3"/>
                    <a:pt x="3" y="1"/>
                  </a:cubicBezTo>
                  <a:cubicBezTo>
                    <a:pt x="3" y="0"/>
                    <a:pt x="2" y="0"/>
                    <a:pt x="1" y="0"/>
                  </a:cubicBezTo>
                  <a:cubicBezTo>
                    <a:pt x="0" y="1"/>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Freeform 698"/>
            <p:cNvSpPr>
              <a:spLocks/>
            </p:cNvSpPr>
            <p:nvPr/>
          </p:nvSpPr>
          <p:spPr bwMode="auto">
            <a:xfrm>
              <a:off x="3613071" y="2996091"/>
              <a:ext cx="6662" cy="11104"/>
            </a:xfrm>
            <a:custGeom>
              <a:avLst/>
              <a:gdLst/>
              <a:ahLst/>
              <a:cxnLst>
                <a:cxn ang="0">
                  <a:pos x="0" y="3"/>
                </a:cxn>
                <a:cxn ang="0">
                  <a:pos x="2" y="5"/>
                </a:cxn>
                <a:cxn ang="0">
                  <a:pos x="3" y="2"/>
                </a:cxn>
                <a:cxn ang="0">
                  <a:pos x="1" y="1"/>
                </a:cxn>
                <a:cxn ang="0">
                  <a:pos x="0" y="3"/>
                </a:cxn>
              </a:cxnLst>
              <a:rect l="0" t="0" r="r" b="b"/>
              <a:pathLst>
                <a:path w="3" h="5">
                  <a:moveTo>
                    <a:pt x="0" y="3"/>
                  </a:moveTo>
                  <a:cubicBezTo>
                    <a:pt x="0" y="4"/>
                    <a:pt x="1" y="5"/>
                    <a:pt x="2" y="5"/>
                  </a:cubicBezTo>
                  <a:cubicBezTo>
                    <a:pt x="3" y="4"/>
                    <a:pt x="3" y="3"/>
                    <a:pt x="3" y="2"/>
                  </a:cubicBezTo>
                  <a:cubicBezTo>
                    <a:pt x="3" y="1"/>
                    <a:pt x="2" y="0"/>
                    <a:pt x="1" y="1"/>
                  </a:cubicBezTo>
                  <a:cubicBezTo>
                    <a:pt x="0" y="1"/>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Freeform 699"/>
            <p:cNvSpPr>
              <a:spLocks/>
            </p:cNvSpPr>
            <p:nvPr/>
          </p:nvSpPr>
          <p:spPr bwMode="auto">
            <a:xfrm>
              <a:off x="3599748" y="2996091"/>
              <a:ext cx="8882" cy="8883"/>
            </a:xfrm>
            <a:custGeom>
              <a:avLst/>
              <a:gdLst/>
              <a:ahLst/>
              <a:cxnLst>
                <a:cxn ang="0">
                  <a:pos x="1" y="3"/>
                </a:cxn>
                <a:cxn ang="0">
                  <a:pos x="3" y="4"/>
                </a:cxn>
                <a:cxn ang="0">
                  <a:pos x="4" y="1"/>
                </a:cxn>
                <a:cxn ang="0">
                  <a:pos x="1" y="0"/>
                </a:cxn>
                <a:cxn ang="0">
                  <a:pos x="1" y="3"/>
                </a:cxn>
              </a:cxnLst>
              <a:rect l="0" t="0" r="r" b="b"/>
              <a:pathLst>
                <a:path w="4" h="4">
                  <a:moveTo>
                    <a:pt x="1" y="3"/>
                  </a:moveTo>
                  <a:cubicBezTo>
                    <a:pt x="1" y="4"/>
                    <a:pt x="2" y="4"/>
                    <a:pt x="3" y="4"/>
                  </a:cubicBezTo>
                  <a:cubicBezTo>
                    <a:pt x="4" y="4"/>
                    <a:pt x="4" y="2"/>
                    <a:pt x="4" y="1"/>
                  </a:cubicBezTo>
                  <a:cubicBezTo>
                    <a:pt x="3" y="0"/>
                    <a:pt x="2" y="0"/>
                    <a:pt x="1" y="0"/>
                  </a:cubicBezTo>
                  <a:cubicBezTo>
                    <a:pt x="1" y="1"/>
                    <a:pt x="0" y="2"/>
                    <a:pt x="1"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Freeform 700"/>
            <p:cNvSpPr>
              <a:spLocks/>
            </p:cNvSpPr>
            <p:nvPr/>
          </p:nvSpPr>
          <p:spPr bwMode="auto">
            <a:xfrm>
              <a:off x="3588645" y="2996091"/>
              <a:ext cx="8882" cy="8883"/>
            </a:xfrm>
            <a:custGeom>
              <a:avLst/>
              <a:gdLst/>
              <a:ahLst/>
              <a:cxnLst>
                <a:cxn ang="0">
                  <a:pos x="1" y="3"/>
                </a:cxn>
                <a:cxn ang="0">
                  <a:pos x="3" y="4"/>
                </a:cxn>
                <a:cxn ang="0">
                  <a:pos x="4" y="1"/>
                </a:cxn>
                <a:cxn ang="0">
                  <a:pos x="1" y="0"/>
                </a:cxn>
                <a:cxn ang="0">
                  <a:pos x="1" y="3"/>
                </a:cxn>
              </a:cxnLst>
              <a:rect l="0" t="0" r="r" b="b"/>
              <a:pathLst>
                <a:path w="4" h="4">
                  <a:moveTo>
                    <a:pt x="1" y="3"/>
                  </a:moveTo>
                  <a:cubicBezTo>
                    <a:pt x="1" y="4"/>
                    <a:pt x="2" y="4"/>
                    <a:pt x="3" y="4"/>
                  </a:cubicBezTo>
                  <a:cubicBezTo>
                    <a:pt x="4" y="3"/>
                    <a:pt x="4" y="2"/>
                    <a:pt x="4" y="1"/>
                  </a:cubicBezTo>
                  <a:cubicBezTo>
                    <a:pt x="3" y="0"/>
                    <a:pt x="2" y="0"/>
                    <a:pt x="1" y="0"/>
                  </a:cubicBezTo>
                  <a:cubicBezTo>
                    <a:pt x="0" y="0"/>
                    <a:pt x="0" y="1"/>
                    <a:pt x="1"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Freeform 701"/>
            <p:cNvSpPr>
              <a:spLocks/>
            </p:cNvSpPr>
            <p:nvPr/>
          </p:nvSpPr>
          <p:spPr bwMode="auto">
            <a:xfrm>
              <a:off x="3577542" y="2996091"/>
              <a:ext cx="8882" cy="8883"/>
            </a:xfrm>
            <a:custGeom>
              <a:avLst/>
              <a:gdLst/>
              <a:ahLst/>
              <a:cxnLst>
                <a:cxn ang="0">
                  <a:pos x="0" y="3"/>
                </a:cxn>
                <a:cxn ang="0">
                  <a:pos x="2" y="4"/>
                </a:cxn>
                <a:cxn ang="0">
                  <a:pos x="3" y="1"/>
                </a:cxn>
                <a:cxn ang="0">
                  <a:pos x="1" y="0"/>
                </a:cxn>
                <a:cxn ang="0">
                  <a:pos x="0" y="3"/>
                </a:cxn>
              </a:cxnLst>
              <a:rect l="0" t="0" r="r" b="b"/>
              <a:pathLst>
                <a:path w="4" h="4">
                  <a:moveTo>
                    <a:pt x="0" y="3"/>
                  </a:moveTo>
                  <a:cubicBezTo>
                    <a:pt x="1" y="4"/>
                    <a:pt x="2" y="4"/>
                    <a:pt x="2" y="4"/>
                  </a:cubicBezTo>
                  <a:cubicBezTo>
                    <a:pt x="3" y="3"/>
                    <a:pt x="4" y="2"/>
                    <a:pt x="3" y="1"/>
                  </a:cubicBezTo>
                  <a:cubicBezTo>
                    <a:pt x="3" y="0"/>
                    <a:pt x="2" y="0"/>
                    <a:pt x="1" y="0"/>
                  </a:cubicBezTo>
                  <a:cubicBezTo>
                    <a:pt x="0" y="0"/>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41" name="Picture 4" descr="F:\5351cc8d2b5ee.png">
            <a:extLst>
              <a:ext uri="{FF2B5EF4-FFF2-40B4-BE49-F238E27FC236}">
                <a16:creationId xmlns:a16="http://schemas.microsoft.com/office/drawing/2014/main" id="{893FDD7A-9D2E-DD4D-ADBC-20641209B4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4889" y="3040233"/>
            <a:ext cx="3220616" cy="201082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FF2B5EF4-FFF2-40B4-BE49-F238E27FC236}">
                <a16:creationId xmlns:a16="http://schemas.microsoft.com/office/drawing/2014/main" id="{2B117994-245C-2E4A-BD50-BF184645810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800" b="51918"/>
          <a:stretch/>
        </p:blipFill>
        <p:spPr>
          <a:xfrm>
            <a:off x="0" y="1309563"/>
            <a:ext cx="5192045" cy="3599718"/>
          </a:xfrm>
          <a:prstGeom prst="rect">
            <a:avLst/>
          </a:prstGeom>
        </p:spPr>
      </p:pic>
      <p:sp>
        <p:nvSpPr>
          <p:cNvPr id="45" name="TextBox 44">
            <a:extLst>
              <a:ext uri="{FF2B5EF4-FFF2-40B4-BE49-F238E27FC236}">
                <a16:creationId xmlns:a16="http://schemas.microsoft.com/office/drawing/2014/main" id="{3F45D4B7-F7F7-5240-9887-97DCA59EF505}"/>
              </a:ext>
            </a:extLst>
          </p:cNvPr>
          <p:cNvSpPr txBox="1"/>
          <p:nvPr/>
        </p:nvSpPr>
        <p:spPr>
          <a:xfrm>
            <a:off x="840982" y="2256115"/>
            <a:ext cx="3505477" cy="1815882"/>
          </a:xfrm>
          <a:prstGeom prst="rect">
            <a:avLst/>
          </a:prstGeom>
          <a:noFill/>
        </p:spPr>
        <p:txBody>
          <a:bodyPr wrap="square" rtlCol="0">
            <a:spAutoFit/>
          </a:bodyPr>
          <a:lstStyle/>
          <a:p>
            <a:pPr algn="ctr"/>
            <a:r>
              <a:rPr lang="en-VN" sz="2800" i="1" dirty="0">
                <a:latin typeface="Times New Roman" panose="02020603050405020304" pitchFamily="18" charset="0"/>
                <a:cs typeface="Times New Roman" panose="02020603050405020304" pitchFamily="18" charset="0"/>
              </a:rPr>
              <a:t>Viết</a:t>
            </a:r>
            <a:r>
              <a:rPr lang="en-VN" sz="2800" dirty="0">
                <a:latin typeface="Times New Roman" panose="02020603050405020304" pitchFamily="18" charset="0"/>
                <a:cs typeface="Times New Roman" panose="02020603050405020304" pitchFamily="18" charset="0"/>
              </a:rPr>
              <a:t> </a:t>
            </a:r>
            <a:r>
              <a:rPr lang="en-VN" sz="2800" i="1" dirty="0">
                <a:latin typeface="Times New Roman" panose="02020603050405020304" pitchFamily="18" charset="0"/>
                <a:cs typeface="Times New Roman" panose="02020603050405020304" pitchFamily="18" charset="0"/>
              </a:rPr>
              <a:t>đoạn văn (5-7 câu) kể về cuộc sống của Cáo sau khi chia tay Hoàng tử bé</a:t>
            </a:r>
            <a:endParaRPr lang="en-VN" sz="2800" dirty="0">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D12518BC-82EE-E802-6D85-33DC7B3919A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50800" b="51918"/>
          <a:stretch/>
        </p:blipFill>
        <p:spPr>
          <a:xfrm>
            <a:off x="4534345" y="329173"/>
            <a:ext cx="4789111" cy="3320358"/>
          </a:xfrm>
          <a:prstGeom prst="rect">
            <a:avLst/>
          </a:prstGeom>
        </p:spPr>
      </p:pic>
      <p:sp>
        <p:nvSpPr>
          <p:cNvPr id="3" name="TextBox 2">
            <a:extLst>
              <a:ext uri="{FF2B5EF4-FFF2-40B4-BE49-F238E27FC236}">
                <a16:creationId xmlns:a16="http://schemas.microsoft.com/office/drawing/2014/main" id="{2579102D-31C9-2920-CFE8-7B5CAA360173}"/>
              </a:ext>
            </a:extLst>
          </p:cNvPr>
          <p:cNvSpPr txBox="1"/>
          <p:nvPr/>
        </p:nvSpPr>
        <p:spPr>
          <a:xfrm>
            <a:off x="5318592" y="1186116"/>
            <a:ext cx="3220616" cy="1815882"/>
          </a:xfrm>
          <a:prstGeom prst="rect">
            <a:avLst/>
          </a:prstGeom>
          <a:noFill/>
        </p:spPr>
        <p:txBody>
          <a:bodyPr wrap="square" rtlCol="0">
            <a:spAutoFit/>
          </a:bodyPr>
          <a:lstStyle/>
          <a:p>
            <a:pPr algn="ctr"/>
            <a:r>
              <a:rPr lang="en-VN" sz="2800" i="1" dirty="0">
                <a:latin typeface="Times New Roman" panose="02020603050405020304" pitchFamily="18" charset="0"/>
                <a:cs typeface="Times New Roman" panose="02020603050405020304" pitchFamily="18" charset="0"/>
              </a:rPr>
              <a:t>Viết</a:t>
            </a:r>
            <a:r>
              <a:rPr lang="en-VN" sz="2800" dirty="0">
                <a:latin typeface="Times New Roman" panose="02020603050405020304" pitchFamily="18" charset="0"/>
                <a:cs typeface="Times New Roman" panose="02020603050405020304" pitchFamily="18" charset="0"/>
              </a:rPr>
              <a:t> </a:t>
            </a:r>
            <a:r>
              <a:rPr lang="en-VN" sz="2800" i="1" dirty="0">
                <a:latin typeface="Times New Roman" panose="02020603050405020304" pitchFamily="18" charset="0"/>
                <a:cs typeface="Times New Roman" panose="02020603050405020304" pitchFamily="18" charset="0"/>
              </a:rPr>
              <a:t>đoạn văn (5-7 câu) kể về cuộc sống của Hoàng tử bé sau khi chia tay Cáo</a:t>
            </a:r>
            <a:endParaRPr lang="en-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0002952"/>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ppt_x"/>
                                          </p:val>
                                        </p:tav>
                                        <p:tav tm="100000">
                                          <p:val>
                                            <p:strVal val="#ppt_x"/>
                                          </p:val>
                                        </p:tav>
                                      </p:tavLst>
                                    </p:anim>
                                    <p:anim calcmode="lin" valueType="num">
                                      <p:cBhvr additive="base">
                                        <p:cTn id="8" dur="500" fill="hold"/>
                                        <p:tgtEl>
                                          <p:spTgt spid="92"/>
                                        </p:tgtEl>
                                        <p:attrNameLst>
                                          <p:attrName>ppt_y</p:attrName>
                                        </p:attrNameLst>
                                      </p:cBhvr>
                                      <p:tavLst>
                                        <p:tav tm="0">
                                          <p:val>
                                            <p:strVal val="1+#ppt_h/2"/>
                                          </p:val>
                                        </p:tav>
                                        <p:tav tm="100000">
                                          <p:val>
                                            <p:strVal val="#ppt_y"/>
                                          </p:val>
                                        </p:tav>
                                      </p:tavLst>
                                    </p:anim>
                                  </p:childTnLst>
                                </p:cTn>
                              </p:par>
                              <p:par>
                                <p:cTn id="9" presetID="14" presetClass="entr" presetSubtype="1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randombar(horizontal)">
                                      <p:cBhvr>
                                        <p:cTn id="11" dur="500"/>
                                        <p:tgtEl>
                                          <p:spTgt spid="43"/>
                                        </p:tgtEl>
                                      </p:cBhvr>
                                    </p:animEffect>
                                  </p:childTnLst>
                                </p:cTn>
                              </p:par>
                              <p:par>
                                <p:cTn id="12" presetID="5" presetClass="entr" presetSubtype="10" fill="hold" grpId="0"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checkerboard(across)">
                                      <p:cBhvr>
                                        <p:cTn id="14" dur="500"/>
                                        <p:tgtEl>
                                          <p:spTgt spid="45"/>
                                        </p:tgtEl>
                                      </p:cBhvr>
                                    </p:animEffect>
                                  </p:childTnLst>
                                </p:cTn>
                              </p:par>
                              <p:par>
                                <p:cTn id="15" presetID="14" presetClass="entr" presetSubtype="1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539553" y="0"/>
            <a:ext cx="1317118" cy="3003798"/>
            <a:chOff x="539552" y="0"/>
            <a:chExt cx="1570841" cy="3582434"/>
          </a:xfrm>
        </p:grpSpPr>
        <p:sp>
          <p:nvSpPr>
            <p:cNvPr id="129" name="矩形 128"/>
            <p:cNvSpPr/>
            <p:nvPr/>
          </p:nvSpPr>
          <p:spPr>
            <a:xfrm>
              <a:off x="755576" y="0"/>
              <a:ext cx="1080120" cy="3165816"/>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30" name="椭圆 129"/>
            <p:cNvSpPr/>
            <p:nvPr/>
          </p:nvSpPr>
          <p:spPr>
            <a:xfrm>
              <a:off x="539552" y="2067694"/>
              <a:ext cx="1570841" cy="1514740"/>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32" name="TextBox 27"/>
            <p:cNvSpPr txBox="1">
              <a:spLocks/>
            </p:cNvSpPr>
            <p:nvPr/>
          </p:nvSpPr>
          <p:spPr bwMode="auto">
            <a:xfrm>
              <a:off x="755576" y="1059582"/>
              <a:ext cx="1152128" cy="720080"/>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defPPr>
                <a:defRPr lang="zh-CN"/>
              </a:defPPr>
              <a:lvl2pPr marL="0" lvl="1" algn="ctr">
                <a:defRPr sz="3200" b="1">
                  <a:latin typeface="微软雅黑" panose="020B0503020204020204" pitchFamily="34" charset="-122"/>
                  <a:ea typeface="微软雅黑" panose="020B0503020204020204" pitchFamily="34" charset="-122"/>
                </a:defRPr>
              </a:lvl2pPr>
            </a:lstStyle>
            <a:p>
              <a:pPr lvl="1"/>
              <a:r>
                <a:rPr lang="vi-VN" altLang="zh-CN" dirty="0"/>
                <a:t>III</a:t>
              </a:r>
              <a:endParaRPr lang="zh-CN" altLang="en-US" dirty="0"/>
            </a:p>
          </p:txBody>
        </p:sp>
        <p:grpSp>
          <p:nvGrpSpPr>
            <p:cNvPr id="33" name="Group 404"/>
            <p:cNvGrpSpPr/>
            <p:nvPr/>
          </p:nvGrpSpPr>
          <p:grpSpPr>
            <a:xfrm rot="16200000">
              <a:off x="611561" y="2211710"/>
              <a:ext cx="1224135" cy="1224136"/>
              <a:chOff x="6400516" y="3801233"/>
              <a:chExt cx="1240180" cy="961582"/>
            </a:xfrm>
          </p:grpSpPr>
          <p:sp>
            <p:nvSpPr>
              <p:cNvPr id="34"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pic>
        <p:nvPicPr>
          <p:cNvPr id="87" name="图片 86" descr="31f7217a017c2d9a8a7bcbd9844c1629.png"/>
          <p:cNvPicPr>
            <a:picLocks noChangeAspect="1"/>
          </p:cNvPicPr>
          <p:nvPr/>
        </p:nvPicPr>
        <p:blipFill>
          <a:blip r:embed="rId3" cstate="print"/>
          <a:stretch>
            <a:fillRect/>
          </a:stretch>
        </p:blipFill>
        <p:spPr>
          <a:xfrm>
            <a:off x="2339752" y="1132324"/>
            <a:ext cx="4919482" cy="4011176"/>
          </a:xfrm>
          <a:prstGeom prst="rect">
            <a:avLst/>
          </a:prstGeom>
        </p:spPr>
      </p:pic>
      <p:pic>
        <p:nvPicPr>
          <p:cNvPr id="59" name="图片 58" descr="4f126e676b03beb6a607349bbd6c6a22.png"/>
          <p:cNvPicPr>
            <a:picLocks noChangeAspect="1"/>
          </p:cNvPicPr>
          <p:nvPr/>
        </p:nvPicPr>
        <p:blipFill>
          <a:blip r:embed="rId4" cstate="print"/>
          <a:stretch>
            <a:fillRect/>
          </a:stretch>
        </p:blipFill>
        <p:spPr>
          <a:xfrm>
            <a:off x="0" y="1492210"/>
            <a:ext cx="9144000" cy="3666744"/>
          </a:xfrm>
          <a:prstGeom prst="rect">
            <a:avLst/>
          </a:prstGeom>
        </p:spPr>
      </p:pic>
      <p:sp>
        <p:nvSpPr>
          <p:cNvPr id="84" name="TextBox 27"/>
          <p:cNvSpPr txBox="1">
            <a:spLocks/>
          </p:cNvSpPr>
          <p:nvPr/>
        </p:nvSpPr>
        <p:spPr bwMode="auto">
          <a:xfrm>
            <a:off x="3510965" y="1487586"/>
            <a:ext cx="2787760" cy="1516212"/>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45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TỔNG KẾT</a:t>
            </a:r>
            <a:endParaRPr lang="zh-CN" altLang="en-US" sz="45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4284095247"/>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ox(in)">
                                      <p:cBhvr>
                                        <p:cTn id="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F023B-3281-5BF3-43A6-49ACEE5D2B39}"/>
              </a:ext>
            </a:extLst>
          </p:cNvPr>
          <p:cNvSpPr>
            <a:spLocks noGrp="1"/>
          </p:cNvSpPr>
          <p:nvPr>
            <p:ph type="title"/>
          </p:nvPr>
        </p:nvSpPr>
        <p:spPr>
          <a:xfrm>
            <a:off x="-612576" y="-164554"/>
            <a:ext cx="4572155" cy="1839600"/>
          </a:xfrm>
        </p:spPr>
        <p:txBody>
          <a:bodyPr/>
          <a:lstStyle/>
          <a:p>
            <a:r>
              <a:rPr lang="en-VN" dirty="0"/>
              <a:t>III. TỔNG KẾT</a:t>
            </a:r>
            <a:br>
              <a:rPr lang="en-VN" dirty="0"/>
            </a:br>
            <a:endParaRPr lang="en-VN" dirty="0"/>
          </a:p>
        </p:txBody>
      </p:sp>
      <p:sp>
        <p:nvSpPr>
          <p:cNvPr id="5" name="Title 1">
            <a:extLst>
              <a:ext uri="{FF2B5EF4-FFF2-40B4-BE49-F238E27FC236}">
                <a16:creationId xmlns:a16="http://schemas.microsoft.com/office/drawing/2014/main" id="{AC4B05AE-6B4C-AC08-76AF-71CC7901C521}"/>
              </a:ext>
            </a:extLst>
          </p:cNvPr>
          <p:cNvSpPr txBox="1">
            <a:spLocks/>
          </p:cNvSpPr>
          <p:nvPr/>
        </p:nvSpPr>
        <p:spPr>
          <a:xfrm>
            <a:off x="323528" y="1108596"/>
            <a:ext cx="7921233" cy="183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VN" kern="0" dirty="0">
                <a:solidFill>
                  <a:schemeClr val="bg2">
                    <a:lumMod val="50000"/>
                  </a:schemeClr>
                </a:solidFill>
              </a:rPr>
              <a:t>1. Nội dung	</a:t>
            </a:r>
          </a:p>
          <a:p>
            <a:pPr algn="l"/>
            <a:r>
              <a:rPr lang="en-VN" kern="0" dirty="0">
                <a:solidFill>
                  <a:schemeClr val="bg2">
                    <a:lumMod val="50000"/>
                  </a:schemeClr>
                </a:solidFill>
              </a:rPr>
              <a:t>Kể về tình bạn thân thiết của Hoàng tử bé và Cáo dù đã chia xa nhưng họ luôn nhớ về nhau. </a:t>
            </a:r>
          </a:p>
          <a:p>
            <a:pPr algn="l"/>
            <a:r>
              <a:rPr lang="en-VN" kern="0" dirty="0">
                <a:solidFill>
                  <a:schemeClr val="bg2">
                    <a:lumMod val="50000"/>
                  </a:schemeClr>
                </a:solidFill>
              </a:rPr>
              <a:t>2. Nghệ thuật</a:t>
            </a:r>
          </a:p>
        </p:txBody>
      </p:sp>
      <p:sp>
        <p:nvSpPr>
          <p:cNvPr id="6" name="Title 1">
            <a:extLst>
              <a:ext uri="{FF2B5EF4-FFF2-40B4-BE49-F238E27FC236}">
                <a16:creationId xmlns:a16="http://schemas.microsoft.com/office/drawing/2014/main" id="{154E9F81-9EE5-760C-5420-35F34769256F}"/>
              </a:ext>
            </a:extLst>
          </p:cNvPr>
          <p:cNvSpPr txBox="1">
            <a:spLocks/>
          </p:cNvSpPr>
          <p:nvPr/>
        </p:nvSpPr>
        <p:spPr>
          <a:xfrm>
            <a:off x="427915" y="2948196"/>
            <a:ext cx="7921233" cy="1839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ontserrat"/>
              <a:buNone/>
              <a:defRPr sz="2800" b="1" i="0" u="none" strike="noStrike" cap="none">
                <a:solidFill>
                  <a:schemeClr val="dk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ctr"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lgn="l"/>
            <a:r>
              <a:rPr lang="en-US" dirty="0" err="1">
                <a:solidFill>
                  <a:schemeClr val="bg2">
                    <a:lumMod val="50000"/>
                  </a:schemeClr>
                </a:solidFill>
              </a:rPr>
              <a:t>Ngôn</a:t>
            </a:r>
            <a:r>
              <a:rPr lang="en-US" dirty="0">
                <a:solidFill>
                  <a:schemeClr val="bg2">
                    <a:lumMod val="50000"/>
                  </a:schemeClr>
                </a:solidFill>
              </a:rPr>
              <a:t> </a:t>
            </a:r>
            <a:r>
              <a:rPr lang="en-US" dirty="0" err="1">
                <a:solidFill>
                  <a:schemeClr val="bg2">
                    <a:lumMod val="50000"/>
                  </a:schemeClr>
                </a:solidFill>
              </a:rPr>
              <a:t>ngữ</a:t>
            </a:r>
            <a:r>
              <a:rPr lang="en-US" dirty="0">
                <a:solidFill>
                  <a:schemeClr val="bg2">
                    <a:lumMod val="50000"/>
                  </a:schemeClr>
                </a:solidFill>
              </a:rPr>
              <a:t> </a:t>
            </a:r>
            <a:r>
              <a:rPr lang="en-US" dirty="0" err="1">
                <a:solidFill>
                  <a:schemeClr val="bg2">
                    <a:lumMod val="50000"/>
                  </a:schemeClr>
                </a:solidFill>
              </a:rPr>
              <a:t>giản</a:t>
            </a:r>
            <a:r>
              <a:rPr lang="en-US" dirty="0">
                <a:solidFill>
                  <a:schemeClr val="bg2">
                    <a:lumMod val="50000"/>
                  </a:schemeClr>
                </a:solidFill>
              </a:rPr>
              <a:t> </a:t>
            </a:r>
            <a:r>
              <a:rPr lang="en-US" dirty="0" err="1">
                <a:solidFill>
                  <a:schemeClr val="bg2">
                    <a:lumMod val="50000"/>
                  </a:schemeClr>
                </a:solidFill>
              </a:rPr>
              <a:t>dị</a:t>
            </a:r>
            <a:r>
              <a:rPr lang="en-US" dirty="0">
                <a:solidFill>
                  <a:schemeClr val="bg2">
                    <a:lumMod val="50000"/>
                  </a:schemeClr>
                </a:solidFill>
              </a:rPr>
              <a:t>, </a:t>
            </a:r>
            <a:r>
              <a:rPr lang="en-US" dirty="0" err="1">
                <a:solidFill>
                  <a:schemeClr val="bg2">
                    <a:lumMod val="50000"/>
                  </a:schemeClr>
                </a:solidFill>
              </a:rPr>
              <a:t>giàu</a:t>
            </a:r>
            <a:r>
              <a:rPr lang="en-US" dirty="0">
                <a:solidFill>
                  <a:schemeClr val="bg2">
                    <a:lumMod val="50000"/>
                  </a:schemeClr>
                </a:solidFill>
              </a:rPr>
              <a:t> </a:t>
            </a:r>
            <a:r>
              <a:rPr lang="en-US" dirty="0" err="1">
                <a:solidFill>
                  <a:schemeClr val="bg2">
                    <a:lumMod val="50000"/>
                  </a:schemeClr>
                </a:solidFill>
              </a:rPr>
              <a:t>hình</a:t>
            </a:r>
            <a:r>
              <a:rPr lang="en-US" dirty="0">
                <a:solidFill>
                  <a:schemeClr val="bg2">
                    <a:lumMod val="50000"/>
                  </a:schemeClr>
                </a:solidFill>
              </a:rPr>
              <a:t> </a:t>
            </a:r>
            <a:r>
              <a:rPr lang="en-US" dirty="0" err="1">
                <a:solidFill>
                  <a:schemeClr val="bg2">
                    <a:lumMod val="50000"/>
                  </a:schemeClr>
                </a:solidFill>
              </a:rPr>
              <a:t>ảnh</a:t>
            </a:r>
            <a:r>
              <a:rPr lang="en-US" dirty="0">
                <a:solidFill>
                  <a:schemeClr val="bg2">
                    <a:lumMod val="50000"/>
                  </a:schemeClr>
                </a:solidFill>
              </a:rPr>
              <a:t>; </a:t>
            </a:r>
            <a:r>
              <a:rPr lang="en-US" dirty="0" err="1">
                <a:solidFill>
                  <a:schemeClr val="bg2">
                    <a:lumMod val="50000"/>
                  </a:schemeClr>
                </a:solidFill>
              </a:rPr>
              <a:t>giọng</a:t>
            </a:r>
            <a:r>
              <a:rPr lang="en-US" dirty="0">
                <a:solidFill>
                  <a:schemeClr val="bg2">
                    <a:lumMod val="50000"/>
                  </a:schemeClr>
                </a:solidFill>
              </a:rPr>
              <a:t> </a:t>
            </a:r>
            <a:r>
              <a:rPr lang="en-US" dirty="0" err="1">
                <a:solidFill>
                  <a:schemeClr val="bg2">
                    <a:lumMod val="50000"/>
                  </a:schemeClr>
                </a:solidFill>
              </a:rPr>
              <a:t>văn</a:t>
            </a:r>
            <a:r>
              <a:rPr lang="en-US" dirty="0">
                <a:solidFill>
                  <a:schemeClr val="bg2">
                    <a:lumMod val="50000"/>
                  </a:schemeClr>
                </a:solidFill>
              </a:rPr>
              <a:t> </a:t>
            </a:r>
            <a:r>
              <a:rPr lang="en-US" dirty="0" err="1">
                <a:solidFill>
                  <a:schemeClr val="bg2">
                    <a:lumMod val="50000"/>
                  </a:schemeClr>
                </a:solidFill>
              </a:rPr>
              <a:t>nhẹ</a:t>
            </a:r>
            <a:r>
              <a:rPr lang="en-US" dirty="0">
                <a:solidFill>
                  <a:schemeClr val="bg2">
                    <a:lumMod val="50000"/>
                  </a:schemeClr>
                </a:solidFill>
              </a:rPr>
              <a:t> </a:t>
            </a:r>
            <a:r>
              <a:rPr lang="en-US" dirty="0" err="1">
                <a:solidFill>
                  <a:schemeClr val="bg2">
                    <a:lumMod val="50000"/>
                  </a:schemeClr>
                </a:solidFill>
              </a:rPr>
              <a:t>nhàng</a:t>
            </a:r>
            <a:r>
              <a:rPr lang="en-US" dirty="0">
                <a:solidFill>
                  <a:schemeClr val="bg2">
                    <a:lumMod val="50000"/>
                  </a:schemeClr>
                </a:solidFill>
              </a:rPr>
              <a:t>, </a:t>
            </a:r>
            <a:r>
              <a:rPr lang="en-US" dirty="0" err="1">
                <a:solidFill>
                  <a:schemeClr val="bg2">
                    <a:lumMod val="50000"/>
                  </a:schemeClr>
                </a:solidFill>
              </a:rPr>
              <a:t>gợi</a:t>
            </a:r>
            <a:r>
              <a:rPr lang="en-US" dirty="0">
                <a:solidFill>
                  <a:schemeClr val="bg2">
                    <a:lumMod val="50000"/>
                  </a:schemeClr>
                </a:solidFill>
              </a:rPr>
              <a:t> </a:t>
            </a:r>
            <a:r>
              <a:rPr lang="en-US" dirty="0" err="1">
                <a:solidFill>
                  <a:schemeClr val="bg2">
                    <a:lumMod val="50000"/>
                  </a:schemeClr>
                </a:solidFill>
              </a:rPr>
              <a:t>cảm</a:t>
            </a:r>
            <a:r>
              <a:rPr lang="en-US" dirty="0">
                <a:solidFill>
                  <a:schemeClr val="bg2">
                    <a:lumMod val="50000"/>
                  </a:schemeClr>
                </a:solidFill>
              </a:rPr>
              <a:t>.</a:t>
            </a:r>
          </a:p>
          <a:p>
            <a:pPr algn="l"/>
            <a:endParaRPr lang="en-VN" kern="0" dirty="0">
              <a:solidFill>
                <a:schemeClr val="bg2">
                  <a:lumMod val="50000"/>
                </a:schemeClr>
              </a:solidFill>
            </a:endParaRPr>
          </a:p>
        </p:txBody>
      </p:sp>
    </p:spTree>
    <p:extLst>
      <p:ext uri="{BB962C8B-B14F-4D97-AF65-F5344CB8AC3E}">
        <p14:creationId xmlns:p14="http://schemas.microsoft.com/office/powerpoint/2010/main" val="1833152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 name="矩形 67"/>
          <p:cNvSpPr/>
          <p:nvPr/>
        </p:nvSpPr>
        <p:spPr>
          <a:xfrm>
            <a:off x="539552" y="1851670"/>
            <a:ext cx="5832648" cy="3096344"/>
          </a:xfrm>
          <a:prstGeom prst="rect">
            <a:avLst/>
          </a:prstGeom>
          <a:solidFill>
            <a:schemeClr val="accent3">
              <a:lumMod val="20000"/>
              <a:lumOff val="80000"/>
            </a:schemeClr>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51721" y="357504"/>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LUYỆN TẬP</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92" name="Group 280"/>
          <p:cNvGrpSpPr/>
          <p:nvPr/>
        </p:nvGrpSpPr>
        <p:grpSpPr>
          <a:xfrm rot="900000">
            <a:off x="1104759" y="825707"/>
            <a:ext cx="494226" cy="575268"/>
            <a:chOff x="3530911" y="2620785"/>
            <a:chExt cx="859355" cy="1303577"/>
          </a:xfrm>
        </p:grpSpPr>
        <p:sp>
          <p:nvSpPr>
            <p:cNvPr id="93" name="Freeform 671"/>
            <p:cNvSpPr>
              <a:spLocks/>
            </p:cNvSpPr>
            <p:nvPr/>
          </p:nvSpPr>
          <p:spPr bwMode="auto">
            <a:xfrm>
              <a:off x="4239268" y="2973883"/>
              <a:ext cx="133233" cy="166556"/>
            </a:xfrm>
            <a:custGeom>
              <a:avLst/>
              <a:gdLst/>
              <a:ahLst/>
              <a:cxnLst>
                <a:cxn ang="0">
                  <a:pos x="49" y="23"/>
                </a:cxn>
                <a:cxn ang="0">
                  <a:pos x="45" y="14"/>
                </a:cxn>
                <a:cxn ang="0">
                  <a:pos x="22" y="22"/>
                </a:cxn>
                <a:cxn ang="0">
                  <a:pos x="24" y="14"/>
                </a:cxn>
                <a:cxn ang="0">
                  <a:pos x="25" y="8"/>
                </a:cxn>
                <a:cxn ang="0">
                  <a:pos x="15" y="6"/>
                </a:cxn>
                <a:cxn ang="0">
                  <a:pos x="10" y="21"/>
                </a:cxn>
                <a:cxn ang="0">
                  <a:pos x="5" y="28"/>
                </a:cxn>
                <a:cxn ang="0">
                  <a:pos x="5" y="33"/>
                </a:cxn>
                <a:cxn ang="0">
                  <a:pos x="4" y="34"/>
                </a:cxn>
                <a:cxn ang="0">
                  <a:pos x="3" y="54"/>
                </a:cxn>
                <a:cxn ang="0">
                  <a:pos x="15" y="58"/>
                </a:cxn>
                <a:cxn ang="0">
                  <a:pos x="18" y="60"/>
                </a:cxn>
                <a:cxn ang="0">
                  <a:pos x="32" y="71"/>
                </a:cxn>
                <a:cxn ang="0">
                  <a:pos x="40" y="64"/>
                </a:cxn>
                <a:cxn ang="0">
                  <a:pos x="40" y="64"/>
                </a:cxn>
                <a:cxn ang="0">
                  <a:pos x="32" y="55"/>
                </a:cxn>
                <a:cxn ang="0">
                  <a:pos x="31" y="52"/>
                </a:cxn>
                <a:cxn ang="0">
                  <a:pos x="31" y="52"/>
                </a:cxn>
                <a:cxn ang="0">
                  <a:pos x="50" y="58"/>
                </a:cxn>
                <a:cxn ang="0">
                  <a:pos x="53" y="46"/>
                </a:cxn>
                <a:cxn ang="0">
                  <a:pos x="38" y="42"/>
                </a:cxn>
                <a:cxn ang="0">
                  <a:pos x="39" y="42"/>
                </a:cxn>
                <a:cxn ang="0">
                  <a:pos x="43" y="41"/>
                </a:cxn>
                <a:cxn ang="0">
                  <a:pos x="48" y="39"/>
                </a:cxn>
                <a:cxn ang="0">
                  <a:pos x="54" y="38"/>
                </a:cxn>
                <a:cxn ang="0">
                  <a:pos x="55" y="27"/>
                </a:cxn>
                <a:cxn ang="0">
                  <a:pos x="46" y="27"/>
                </a:cxn>
                <a:cxn ang="0">
                  <a:pos x="43" y="28"/>
                </a:cxn>
                <a:cxn ang="0">
                  <a:pos x="40" y="29"/>
                </a:cxn>
                <a:cxn ang="0">
                  <a:pos x="49" y="23"/>
                </a:cxn>
              </a:cxnLst>
              <a:rect l="0" t="0" r="r" b="b"/>
              <a:pathLst>
                <a:path w="60" h="75">
                  <a:moveTo>
                    <a:pt x="49" y="23"/>
                  </a:moveTo>
                  <a:cubicBezTo>
                    <a:pt x="53" y="19"/>
                    <a:pt x="49" y="14"/>
                    <a:pt x="45" y="14"/>
                  </a:cubicBezTo>
                  <a:cubicBezTo>
                    <a:pt x="37" y="14"/>
                    <a:pt x="30" y="18"/>
                    <a:pt x="22" y="22"/>
                  </a:cubicBezTo>
                  <a:cubicBezTo>
                    <a:pt x="23" y="19"/>
                    <a:pt x="24" y="17"/>
                    <a:pt x="24" y="14"/>
                  </a:cubicBezTo>
                  <a:cubicBezTo>
                    <a:pt x="25" y="12"/>
                    <a:pt x="25" y="10"/>
                    <a:pt x="25" y="8"/>
                  </a:cubicBezTo>
                  <a:cubicBezTo>
                    <a:pt x="26" y="2"/>
                    <a:pt x="16" y="0"/>
                    <a:pt x="15" y="6"/>
                  </a:cubicBezTo>
                  <a:cubicBezTo>
                    <a:pt x="14" y="12"/>
                    <a:pt x="12" y="16"/>
                    <a:pt x="10" y="21"/>
                  </a:cubicBezTo>
                  <a:cubicBezTo>
                    <a:pt x="9" y="24"/>
                    <a:pt x="7" y="26"/>
                    <a:pt x="5" y="28"/>
                  </a:cubicBezTo>
                  <a:cubicBezTo>
                    <a:pt x="3" y="30"/>
                    <a:pt x="4" y="32"/>
                    <a:pt x="5" y="33"/>
                  </a:cubicBezTo>
                  <a:cubicBezTo>
                    <a:pt x="5" y="34"/>
                    <a:pt x="5" y="34"/>
                    <a:pt x="4" y="34"/>
                  </a:cubicBezTo>
                  <a:cubicBezTo>
                    <a:pt x="3" y="39"/>
                    <a:pt x="0" y="50"/>
                    <a:pt x="3" y="54"/>
                  </a:cubicBezTo>
                  <a:cubicBezTo>
                    <a:pt x="5" y="58"/>
                    <a:pt x="10" y="58"/>
                    <a:pt x="15" y="58"/>
                  </a:cubicBezTo>
                  <a:cubicBezTo>
                    <a:pt x="16" y="59"/>
                    <a:pt x="16" y="60"/>
                    <a:pt x="18" y="60"/>
                  </a:cubicBezTo>
                  <a:cubicBezTo>
                    <a:pt x="24" y="62"/>
                    <a:pt x="27" y="67"/>
                    <a:pt x="32" y="71"/>
                  </a:cubicBezTo>
                  <a:cubicBezTo>
                    <a:pt x="36" y="75"/>
                    <a:pt x="42" y="69"/>
                    <a:pt x="40" y="64"/>
                  </a:cubicBezTo>
                  <a:cubicBezTo>
                    <a:pt x="40" y="64"/>
                    <a:pt x="40" y="64"/>
                    <a:pt x="40" y="64"/>
                  </a:cubicBezTo>
                  <a:cubicBezTo>
                    <a:pt x="37" y="60"/>
                    <a:pt x="35" y="57"/>
                    <a:pt x="32" y="55"/>
                  </a:cubicBezTo>
                  <a:cubicBezTo>
                    <a:pt x="32" y="54"/>
                    <a:pt x="31" y="53"/>
                    <a:pt x="31" y="52"/>
                  </a:cubicBezTo>
                  <a:cubicBezTo>
                    <a:pt x="31" y="52"/>
                    <a:pt x="31" y="52"/>
                    <a:pt x="31" y="52"/>
                  </a:cubicBezTo>
                  <a:cubicBezTo>
                    <a:pt x="37" y="53"/>
                    <a:pt x="44" y="56"/>
                    <a:pt x="50" y="58"/>
                  </a:cubicBezTo>
                  <a:cubicBezTo>
                    <a:pt x="58" y="60"/>
                    <a:pt x="60" y="48"/>
                    <a:pt x="53" y="46"/>
                  </a:cubicBezTo>
                  <a:cubicBezTo>
                    <a:pt x="48" y="45"/>
                    <a:pt x="43" y="43"/>
                    <a:pt x="38" y="42"/>
                  </a:cubicBezTo>
                  <a:cubicBezTo>
                    <a:pt x="38" y="42"/>
                    <a:pt x="39" y="42"/>
                    <a:pt x="39" y="42"/>
                  </a:cubicBezTo>
                  <a:cubicBezTo>
                    <a:pt x="40" y="42"/>
                    <a:pt x="42" y="42"/>
                    <a:pt x="43" y="41"/>
                  </a:cubicBezTo>
                  <a:cubicBezTo>
                    <a:pt x="44" y="41"/>
                    <a:pt x="46" y="40"/>
                    <a:pt x="48" y="39"/>
                  </a:cubicBezTo>
                  <a:cubicBezTo>
                    <a:pt x="51" y="39"/>
                    <a:pt x="53" y="38"/>
                    <a:pt x="54" y="38"/>
                  </a:cubicBezTo>
                  <a:cubicBezTo>
                    <a:pt x="60" y="37"/>
                    <a:pt x="60" y="29"/>
                    <a:pt x="55" y="27"/>
                  </a:cubicBezTo>
                  <a:cubicBezTo>
                    <a:pt x="51" y="25"/>
                    <a:pt x="49" y="26"/>
                    <a:pt x="46" y="27"/>
                  </a:cubicBezTo>
                  <a:cubicBezTo>
                    <a:pt x="45" y="27"/>
                    <a:pt x="44" y="28"/>
                    <a:pt x="43" y="28"/>
                  </a:cubicBezTo>
                  <a:cubicBezTo>
                    <a:pt x="42" y="28"/>
                    <a:pt x="41" y="29"/>
                    <a:pt x="40" y="29"/>
                  </a:cubicBezTo>
                  <a:cubicBezTo>
                    <a:pt x="44" y="27"/>
                    <a:pt x="47" y="25"/>
                    <a:pt x="49" y="23"/>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Freeform 672"/>
            <p:cNvSpPr>
              <a:spLocks/>
            </p:cNvSpPr>
            <p:nvPr/>
          </p:nvSpPr>
          <p:spPr bwMode="auto">
            <a:xfrm>
              <a:off x="3570881" y="3391384"/>
              <a:ext cx="135454" cy="151011"/>
            </a:xfrm>
            <a:custGeom>
              <a:avLst/>
              <a:gdLst/>
              <a:ahLst/>
              <a:cxnLst>
                <a:cxn ang="0">
                  <a:pos x="7" y="41"/>
                </a:cxn>
                <a:cxn ang="0">
                  <a:pos x="2" y="32"/>
                </a:cxn>
                <a:cxn ang="0">
                  <a:pos x="22" y="17"/>
                </a:cxn>
                <a:cxn ang="0">
                  <a:pos x="14" y="15"/>
                </a:cxn>
                <a:cxn ang="0">
                  <a:pos x="9" y="12"/>
                </a:cxn>
                <a:cxn ang="0">
                  <a:pos x="13" y="2"/>
                </a:cxn>
                <a:cxn ang="0">
                  <a:pos x="28" y="7"/>
                </a:cxn>
                <a:cxn ang="0">
                  <a:pos x="36" y="6"/>
                </a:cxn>
                <a:cxn ang="0">
                  <a:pos x="41" y="9"/>
                </a:cxn>
                <a:cxn ang="0">
                  <a:pos x="42" y="9"/>
                </a:cxn>
                <a:cxn ang="0">
                  <a:pos x="59" y="19"/>
                </a:cxn>
                <a:cxn ang="0">
                  <a:pos x="55" y="31"/>
                </a:cxn>
                <a:cxn ang="0">
                  <a:pos x="56" y="35"/>
                </a:cxn>
                <a:cxn ang="0">
                  <a:pos x="57" y="53"/>
                </a:cxn>
                <a:cxn ang="0">
                  <a:pos x="47" y="56"/>
                </a:cxn>
                <a:cxn ang="0">
                  <a:pos x="47" y="56"/>
                </a:cxn>
                <a:cxn ang="0">
                  <a:pos x="44" y="44"/>
                </a:cxn>
                <a:cxn ang="0">
                  <a:pos x="42" y="41"/>
                </a:cxn>
                <a:cxn ang="0">
                  <a:pos x="42" y="41"/>
                </a:cxn>
                <a:cxn ang="0">
                  <a:pos x="36" y="61"/>
                </a:cxn>
                <a:cxn ang="0">
                  <a:pos x="25" y="56"/>
                </a:cxn>
                <a:cxn ang="0">
                  <a:pos x="30" y="42"/>
                </a:cxn>
                <a:cxn ang="0">
                  <a:pos x="29" y="42"/>
                </a:cxn>
                <a:cxn ang="0">
                  <a:pos x="26" y="46"/>
                </a:cxn>
                <a:cxn ang="0">
                  <a:pos x="22" y="48"/>
                </a:cxn>
                <a:cxn ang="0">
                  <a:pos x="17" y="53"/>
                </a:cxn>
                <a:cxn ang="0">
                  <a:pos x="8" y="48"/>
                </a:cxn>
                <a:cxn ang="0">
                  <a:pos x="13" y="40"/>
                </a:cxn>
                <a:cxn ang="0">
                  <a:pos x="16" y="38"/>
                </a:cxn>
                <a:cxn ang="0">
                  <a:pos x="17" y="36"/>
                </a:cxn>
                <a:cxn ang="0">
                  <a:pos x="7" y="41"/>
                </a:cxn>
              </a:cxnLst>
              <a:rect l="0" t="0" r="r" b="b"/>
              <a:pathLst>
                <a:path w="61" h="68">
                  <a:moveTo>
                    <a:pt x="7" y="41"/>
                  </a:moveTo>
                  <a:cubicBezTo>
                    <a:pt x="2" y="42"/>
                    <a:pt x="0" y="36"/>
                    <a:pt x="2" y="32"/>
                  </a:cubicBezTo>
                  <a:cubicBezTo>
                    <a:pt x="7" y="25"/>
                    <a:pt x="14" y="22"/>
                    <a:pt x="22" y="17"/>
                  </a:cubicBezTo>
                  <a:cubicBezTo>
                    <a:pt x="19" y="17"/>
                    <a:pt x="17" y="16"/>
                    <a:pt x="14" y="15"/>
                  </a:cubicBezTo>
                  <a:cubicBezTo>
                    <a:pt x="12" y="14"/>
                    <a:pt x="11" y="13"/>
                    <a:pt x="9" y="12"/>
                  </a:cubicBezTo>
                  <a:cubicBezTo>
                    <a:pt x="3" y="9"/>
                    <a:pt x="7" y="0"/>
                    <a:pt x="13" y="2"/>
                  </a:cubicBezTo>
                  <a:cubicBezTo>
                    <a:pt x="18" y="5"/>
                    <a:pt x="23" y="6"/>
                    <a:pt x="28" y="7"/>
                  </a:cubicBezTo>
                  <a:cubicBezTo>
                    <a:pt x="31" y="7"/>
                    <a:pt x="34" y="7"/>
                    <a:pt x="36" y="6"/>
                  </a:cubicBezTo>
                  <a:cubicBezTo>
                    <a:pt x="39" y="6"/>
                    <a:pt x="40" y="7"/>
                    <a:pt x="41" y="9"/>
                  </a:cubicBezTo>
                  <a:cubicBezTo>
                    <a:pt x="41" y="9"/>
                    <a:pt x="42" y="9"/>
                    <a:pt x="42" y="9"/>
                  </a:cubicBezTo>
                  <a:cubicBezTo>
                    <a:pt x="46" y="11"/>
                    <a:pt x="57" y="15"/>
                    <a:pt x="59" y="19"/>
                  </a:cubicBezTo>
                  <a:cubicBezTo>
                    <a:pt x="61" y="23"/>
                    <a:pt x="58" y="28"/>
                    <a:pt x="55" y="31"/>
                  </a:cubicBezTo>
                  <a:cubicBezTo>
                    <a:pt x="56" y="32"/>
                    <a:pt x="56" y="34"/>
                    <a:pt x="56" y="35"/>
                  </a:cubicBezTo>
                  <a:cubicBezTo>
                    <a:pt x="54" y="41"/>
                    <a:pt x="56" y="46"/>
                    <a:pt x="57" y="53"/>
                  </a:cubicBezTo>
                  <a:cubicBezTo>
                    <a:pt x="58" y="59"/>
                    <a:pt x="50" y="61"/>
                    <a:pt x="47" y="56"/>
                  </a:cubicBezTo>
                  <a:cubicBezTo>
                    <a:pt x="47" y="56"/>
                    <a:pt x="47" y="56"/>
                    <a:pt x="47" y="56"/>
                  </a:cubicBezTo>
                  <a:cubicBezTo>
                    <a:pt x="45" y="51"/>
                    <a:pt x="44" y="48"/>
                    <a:pt x="44" y="44"/>
                  </a:cubicBezTo>
                  <a:cubicBezTo>
                    <a:pt x="43" y="43"/>
                    <a:pt x="43" y="42"/>
                    <a:pt x="42" y="41"/>
                  </a:cubicBezTo>
                  <a:cubicBezTo>
                    <a:pt x="42" y="41"/>
                    <a:pt x="42" y="41"/>
                    <a:pt x="42" y="41"/>
                  </a:cubicBezTo>
                  <a:cubicBezTo>
                    <a:pt x="39" y="47"/>
                    <a:pt x="38" y="55"/>
                    <a:pt x="36" y="61"/>
                  </a:cubicBezTo>
                  <a:cubicBezTo>
                    <a:pt x="34" y="68"/>
                    <a:pt x="22" y="64"/>
                    <a:pt x="25" y="56"/>
                  </a:cubicBezTo>
                  <a:cubicBezTo>
                    <a:pt x="27" y="52"/>
                    <a:pt x="28" y="47"/>
                    <a:pt x="30" y="42"/>
                  </a:cubicBezTo>
                  <a:cubicBezTo>
                    <a:pt x="29" y="42"/>
                    <a:pt x="29" y="42"/>
                    <a:pt x="29" y="42"/>
                  </a:cubicBezTo>
                  <a:cubicBezTo>
                    <a:pt x="28" y="44"/>
                    <a:pt x="27" y="45"/>
                    <a:pt x="26" y="46"/>
                  </a:cubicBezTo>
                  <a:cubicBezTo>
                    <a:pt x="26" y="46"/>
                    <a:pt x="23" y="48"/>
                    <a:pt x="22" y="48"/>
                  </a:cubicBezTo>
                  <a:cubicBezTo>
                    <a:pt x="20" y="51"/>
                    <a:pt x="18" y="52"/>
                    <a:pt x="17" y="53"/>
                  </a:cubicBezTo>
                  <a:cubicBezTo>
                    <a:pt x="14" y="57"/>
                    <a:pt x="7" y="53"/>
                    <a:pt x="8" y="48"/>
                  </a:cubicBezTo>
                  <a:cubicBezTo>
                    <a:pt x="9" y="43"/>
                    <a:pt x="11" y="42"/>
                    <a:pt x="13" y="40"/>
                  </a:cubicBezTo>
                  <a:cubicBezTo>
                    <a:pt x="14" y="39"/>
                    <a:pt x="15" y="39"/>
                    <a:pt x="16" y="38"/>
                  </a:cubicBezTo>
                  <a:cubicBezTo>
                    <a:pt x="16" y="37"/>
                    <a:pt x="17" y="37"/>
                    <a:pt x="17" y="36"/>
                  </a:cubicBezTo>
                  <a:cubicBezTo>
                    <a:pt x="14" y="38"/>
                    <a:pt x="11" y="40"/>
                    <a:pt x="7" y="41"/>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Freeform 673"/>
            <p:cNvSpPr>
              <a:spLocks/>
            </p:cNvSpPr>
            <p:nvPr/>
          </p:nvSpPr>
          <p:spPr bwMode="auto">
            <a:xfrm>
              <a:off x="4163769" y="3542394"/>
              <a:ext cx="213173" cy="275372"/>
            </a:xfrm>
            <a:custGeom>
              <a:avLst/>
              <a:gdLst/>
              <a:ahLst/>
              <a:cxnLst>
                <a:cxn ang="0">
                  <a:pos x="73" y="93"/>
                </a:cxn>
                <a:cxn ang="0">
                  <a:pos x="72" y="91"/>
                </a:cxn>
                <a:cxn ang="0">
                  <a:pos x="28" y="10"/>
                </a:cxn>
                <a:cxn ang="0">
                  <a:pos x="22" y="9"/>
                </a:cxn>
                <a:cxn ang="0">
                  <a:pos x="18" y="6"/>
                </a:cxn>
                <a:cxn ang="0">
                  <a:pos x="11" y="5"/>
                </a:cxn>
                <a:cxn ang="0">
                  <a:pos x="11" y="5"/>
                </a:cxn>
                <a:cxn ang="0">
                  <a:pos x="2" y="10"/>
                </a:cxn>
                <a:cxn ang="0">
                  <a:pos x="29" y="60"/>
                </a:cxn>
                <a:cxn ang="0">
                  <a:pos x="46" y="97"/>
                </a:cxn>
                <a:cxn ang="0">
                  <a:pos x="46" y="97"/>
                </a:cxn>
                <a:cxn ang="0">
                  <a:pos x="48" y="103"/>
                </a:cxn>
                <a:cxn ang="0">
                  <a:pos x="50" y="106"/>
                </a:cxn>
                <a:cxn ang="0">
                  <a:pos x="52" y="110"/>
                </a:cxn>
                <a:cxn ang="0">
                  <a:pos x="59" y="120"/>
                </a:cxn>
                <a:cxn ang="0">
                  <a:pos x="82" y="112"/>
                </a:cxn>
                <a:cxn ang="0">
                  <a:pos x="83" y="112"/>
                </a:cxn>
                <a:cxn ang="0">
                  <a:pos x="84" y="112"/>
                </a:cxn>
                <a:cxn ang="0">
                  <a:pos x="93" y="104"/>
                </a:cxn>
                <a:cxn ang="0">
                  <a:pos x="73" y="93"/>
                </a:cxn>
              </a:cxnLst>
              <a:rect l="0" t="0" r="r" b="b"/>
              <a:pathLst>
                <a:path w="96" h="124">
                  <a:moveTo>
                    <a:pt x="73" y="93"/>
                  </a:moveTo>
                  <a:cubicBezTo>
                    <a:pt x="73" y="92"/>
                    <a:pt x="73" y="91"/>
                    <a:pt x="72" y="91"/>
                  </a:cubicBezTo>
                  <a:cubicBezTo>
                    <a:pt x="61" y="62"/>
                    <a:pt x="50" y="32"/>
                    <a:pt x="28" y="10"/>
                  </a:cubicBezTo>
                  <a:cubicBezTo>
                    <a:pt x="26" y="9"/>
                    <a:pt x="24" y="8"/>
                    <a:pt x="22" y="9"/>
                  </a:cubicBezTo>
                  <a:cubicBezTo>
                    <a:pt x="20" y="8"/>
                    <a:pt x="19" y="7"/>
                    <a:pt x="18" y="6"/>
                  </a:cubicBezTo>
                  <a:cubicBezTo>
                    <a:pt x="16" y="4"/>
                    <a:pt x="13" y="4"/>
                    <a:pt x="11" y="5"/>
                  </a:cubicBezTo>
                  <a:cubicBezTo>
                    <a:pt x="11" y="5"/>
                    <a:pt x="11" y="5"/>
                    <a:pt x="11" y="5"/>
                  </a:cubicBezTo>
                  <a:cubicBezTo>
                    <a:pt x="7" y="0"/>
                    <a:pt x="0" y="5"/>
                    <a:pt x="2" y="10"/>
                  </a:cubicBezTo>
                  <a:cubicBezTo>
                    <a:pt x="11" y="27"/>
                    <a:pt x="21" y="43"/>
                    <a:pt x="29" y="60"/>
                  </a:cubicBezTo>
                  <a:cubicBezTo>
                    <a:pt x="34" y="72"/>
                    <a:pt x="39" y="85"/>
                    <a:pt x="46" y="97"/>
                  </a:cubicBezTo>
                  <a:cubicBezTo>
                    <a:pt x="46" y="97"/>
                    <a:pt x="46" y="97"/>
                    <a:pt x="46" y="97"/>
                  </a:cubicBezTo>
                  <a:cubicBezTo>
                    <a:pt x="47" y="99"/>
                    <a:pt x="48" y="101"/>
                    <a:pt x="48" y="103"/>
                  </a:cubicBezTo>
                  <a:cubicBezTo>
                    <a:pt x="49" y="105"/>
                    <a:pt x="50" y="105"/>
                    <a:pt x="50" y="106"/>
                  </a:cubicBezTo>
                  <a:cubicBezTo>
                    <a:pt x="51" y="107"/>
                    <a:pt x="51" y="109"/>
                    <a:pt x="52" y="110"/>
                  </a:cubicBezTo>
                  <a:cubicBezTo>
                    <a:pt x="53" y="115"/>
                    <a:pt x="56" y="118"/>
                    <a:pt x="59" y="120"/>
                  </a:cubicBezTo>
                  <a:cubicBezTo>
                    <a:pt x="68" y="124"/>
                    <a:pt x="75" y="113"/>
                    <a:pt x="82" y="112"/>
                  </a:cubicBezTo>
                  <a:cubicBezTo>
                    <a:pt x="83" y="112"/>
                    <a:pt x="83" y="112"/>
                    <a:pt x="83" y="112"/>
                  </a:cubicBezTo>
                  <a:cubicBezTo>
                    <a:pt x="83" y="112"/>
                    <a:pt x="84" y="112"/>
                    <a:pt x="84" y="112"/>
                  </a:cubicBezTo>
                  <a:cubicBezTo>
                    <a:pt x="88" y="111"/>
                    <a:pt x="92" y="108"/>
                    <a:pt x="93" y="104"/>
                  </a:cubicBezTo>
                  <a:cubicBezTo>
                    <a:pt x="96" y="91"/>
                    <a:pt x="80" y="94"/>
                    <a:pt x="73" y="93"/>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Freeform 674"/>
            <p:cNvSpPr>
              <a:spLocks/>
            </p:cNvSpPr>
            <p:nvPr/>
          </p:nvSpPr>
          <p:spPr bwMode="auto">
            <a:xfrm>
              <a:off x="4265915" y="3728937"/>
              <a:ext cx="124351" cy="119920"/>
            </a:xfrm>
            <a:custGeom>
              <a:avLst/>
              <a:gdLst/>
              <a:ahLst/>
              <a:cxnLst>
                <a:cxn ang="0">
                  <a:pos x="50" y="3"/>
                </a:cxn>
                <a:cxn ang="0">
                  <a:pos x="39" y="4"/>
                </a:cxn>
                <a:cxn ang="0">
                  <a:pos x="25" y="12"/>
                </a:cxn>
                <a:cxn ang="0">
                  <a:pos x="24" y="15"/>
                </a:cxn>
                <a:cxn ang="0">
                  <a:pos x="17" y="20"/>
                </a:cxn>
                <a:cxn ang="0">
                  <a:pos x="7" y="23"/>
                </a:cxn>
                <a:cxn ang="0">
                  <a:pos x="6" y="23"/>
                </a:cxn>
                <a:cxn ang="0">
                  <a:pos x="5" y="24"/>
                </a:cxn>
                <a:cxn ang="0">
                  <a:pos x="3" y="27"/>
                </a:cxn>
                <a:cxn ang="0">
                  <a:pos x="3" y="28"/>
                </a:cxn>
                <a:cxn ang="0">
                  <a:pos x="53" y="22"/>
                </a:cxn>
                <a:cxn ang="0">
                  <a:pos x="55" y="15"/>
                </a:cxn>
                <a:cxn ang="0">
                  <a:pos x="56" y="12"/>
                </a:cxn>
                <a:cxn ang="0">
                  <a:pos x="50" y="3"/>
                </a:cxn>
              </a:cxnLst>
              <a:rect l="0" t="0" r="r" b="b"/>
              <a:pathLst>
                <a:path w="56" h="54">
                  <a:moveTo>
                    <a:pt x="50" y="3"/>
                  </a:moveTo>
                  <a:cubicBezTo>
                    <a:pt x="46" y="0"/>
                    <a:pt x="42" y="2"/>
                    <a:pt x="39" y="4"/>
                  </a:cubicBezTo>
                  <a:cubicBezTo>
                    <a:pt x="34" y="6"/>
                    <a:pt x="29" y="8"/>
                    <a:pt x="25" y="12"/>
                  </a:cubicBezTo>
                  <a:cubicBezTo>
                    <a:pt x="25" y="13"/>
                    <a:pt x="24" y="14"/>
                    <a:pt x="24" y="15"/>
                  </a:cubicBezTo>
                  <a:cubicBezTo>
                    <a:pt x="22" y="17"/>
                    <a:pt x="19" y="18"/>
                    <a:pt x="17" y="20"/>
                  </a:cubicBezTo>
                  <a:cubicBezTo>
                    <a:pt x="13" y="20"/>
                    <a:pt x="10" y="21"/>
                    <a:pt x="7" y="23"/>
                  </a:cubicBezTo>
                  <a:cubicBezTo>
                    <a:pt x="6" y="23"/>
                    <a:pt x="6" y="23"/>
                    <a:pt x="6" y="23"/>
                  </a:cubicBezTo>
                  <a:cubicBezTo>
                    <a:pt x="6" y="23"/>
                    <a:pt x="6" y="24"/>
                    <a:pt x="5" y="24"/>
                  </a:cubicBezTo>
                  <a:cubicBezTo>
                    <a:pt x="4" y="25"/>
                    <a:pt x="3" y="26"/>
                    <a:pt x="3" y="27"/>
                  </a:cubicBezTo>
                  <a:cubicBezTo>
                    <a:pt x="3" y="27"/>
                    <a:pt x="3" y="28"/>
                    <a:pt x="3" y="28"/>
                  </a:cubicBezTo>
                  <a:cubicBezTo>
                    <a:pt x="0" y="54"/>
                    <a:pt x="45" y="31"/>
                    <a:pt x="53" y="22"/>
                  </a:cubicBezTo>
                  <a:cubicBezTo>
                    <a:pt x="55" y="20"/>
                    <a:pt x="55" y="17"/>
                    <a:pt x="55" y="15"/>
                  </a:cubicBezTo>
                  <a:cubicBezTo>
                    <a:pt x="56" y="14"/>
                    <a:pt x="56" y="13"/>
                    <a:pt x="56" y="12"/>
                  </a:cubicBezTo>
                  <a:cubicBezTo>
                    <a:pt x="55" y="8"/>
                    <a:pt x="53" y="5"/>
                    <a:pt x="50" y="3"/>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Freeform 675"/>
            <p:cNvSpPr>
              <a:spLocks/>
            </p:cNvSpPr>
            <p:nvPr/>
          </p:nvSpPr>
          <p:spPr bwMode="auto">
            <a:xfrm>
              <a:off x="3926170" y="3597913"/>
              <a:ext cx="88822" cy="322008"/>
            </a:xfrm>
            <a:custGeom>
              <a:avLst/>
              <a:gdLst/>
              <a:ahLst/>
              <a:cxnLst>
                <a:cxn ang="0">
                  <a:pos x="39" y="112"/>
                </a:cxn>
                <a:cxn ang="0">
                  <a:pos x="38" y="108"/>
                </a:cxn>
                <a:cxn ang="0">
                  <a:pos x="37" y="98"/>
                </a:cxn>
                <a:cxn ang="0">
                  <a:pos x="34" y="45"/>
                </a:cxn>
                <a:cxn ang="0">
                  <a:pos x="34" y="6"/>
                </a:cxn>
                <a:cxn ang="0">
                  <a:pos x="26" y="2"/>
                </a:cxn>
                <a:cxn ang="0">
                  <a:pos x="17" y="1"/>
                </a:cxn>
                <a:cxn ang="0">
                  <a:pos x="11" y="2"/>
                </a:cxn>
                <a:cxn ang="0">
                  <a:pos x="4" y="38"/>
                </a:cxn>
                <a:cxn ang="0">
                  <a:pos x="5" y="73"/>
                </a:cxn>
                <a:cxn ang="0">
                  <a:pos x="5" y="82"/>
                </a:cxn>
                <a:cxn ang="0">
                  <a:pos x="14" y="119"/>
                </a:cxn>
                <a:cxn ang="0">
                  <a:pos x="8" y="123"/>
                </a:cxn>
                <a:cxn ang="0">
                  <a:pos x="8" y="123"/>
                </a:cxn>
                <a:cxn ang="0">
                  <a:pos x="6" y="124"/>
                </a:cxn>
                <a:cxn ang="0">
                  <a:pos x="0" y="135"/>
                </a:cxn>
                <a:cxn ang="0">
                  <a:pos x="10" y="144"/>
                </a:cxn>
                <a:cxn ang="0">
                  <a:pos x="24" y="141"/>
                </a:cxn>
                <a:cxn ang="0">
                  <a:pos x="32" y="134"/>
                </a:cxn>
                <a:cxn ang="0">
                  <a:pos x="40" y="124"/>
                </a:cxn>
                <a:cxn ang="0">
                  <a:pos x="39" y="112"/>
                </a:cxn>
              </a:cxnLst>
              <a:rect l="0" t="0" r="r" b="b"/>
              <a:pathLst>
                <a:path w="40" h="145">
                  <a:moveTo>
                    <a:pt x="39" y="112"/>
                  </a:moveTo>
                  <a:cubicBezTo>
                    <a:pt x="38" y="110"/>
                    <a:pt x="38" y="109"/>
                    <a:pt x="38" y="108"/>
                  </a:cubicBezTo>
                  <a:cubicBezTo>
                    <a:pt x="38" y="104"/>
                    <a:pt x="37" y="101"/>
                    <a:pt x="37" y="98"/>
                  </a:cubicBezTo>
                  <a:cubicBezTo>
                    <a:pt x="37" y="97"/>
                    <a:pt x="34" y="62"/>
                    <a:pt x="34" y="45"/>
                  </a:cubicBezTo>
                  <a:cubicBezTo>
                    <a:pt x="35" y="32"/>
                    <a:pt x="38" y="19"/>
                    <a:pt x="34" y="6"/>
                  </a:cubicBezTo>
                  <a:cubicBezTo>
                    <a:pt x="33" y="2"/>
                    <a:pt x="29" y="1"/>
                    <a:pt x="26" y="2"/>
                  </a:cubicBezTo>
                  <a:cubicBezTo>
                    <a:pt x="24" y="0"/>
                    <a:pt x="20" y="0"/>
                    <a:pt x="17" y="1"/>
                  </a:cubicBezTo>
                  <a:cubicBezTo>
                    <a:pt x="15" y="0"/>
                    <a:pt x="13" y="1"/>
                    <a:pt x="11" y="2"/>
                  </a:cubicBezTo>
                  <a:cubicBezTo>
                    <a:pt x="1" y="9"/>
                    <a:pt x="4" y="28"/>
                    <a:pt x="4" y="38"/>
                  </a:cubicBezTo>
                  <a:cubicBezTo>
                    <a:pt x="5" y="50"/>
                    <a:pt x="4" y="61"/>
                    <a:pt x="5" y="73"/>
                  </a:cubicBezTo>
                  <a:cubicBezTo>
                    <a:pt x="5" y="76"/>
                    <a:pt x="5" y="80"/>
                    <a:pt x="5" y="82"/>
                  </a:cubicBezTo>
                  <a:cubicBezTo>
                    <a:pt x="4" y="91"/>
                    <a:pt x="14" y="119"/>
                    <a:pt x="14" y="119"/>
                  </a:cubicBezTo>
                  <a:cubicBezTo>
                    <a:pt x="14" y="119"/>
                    <a:pt x="10" y="122"/>
                    <a:pt x="8" y="123"/>
                  </a:cubicBezTo>
                  <a:cubicBezTo>
                    <a:pt x="8" y="123"/>
                    <a:pt x="8" y="123"/>
                    <a:pt x="8" y="123"/>
                  </a:cubicBezTo>
                  <a:cubicBezTo>
                    <a:pt x="7" y="123"/>
                    <a:pt x="7" y="123"/>
                    <a:pt x="6" y="124"/>
                  </a:cubicBezTo>
                  <a:cubicBezTo>
                    <a:pt x="2" y="126"/>
                    <a:pt x="0" y="130"/>
                    <a:pt x="0" y="135"/>
                  </a:cubicBezTo>
                  <a:cubicBezTo>
                    <a:pt x="1" y="141"/>
                    <a:pt x="6" y="143"/>
                    <a:pt x="10" y="144"/>
                  </a:cubicBezTo>
                  <a:cubicBezTo>
                    <a:pt x="15" y="145"/>
                    <a:pt x="20" y="144"/>
                    <a:pt x="24" y="141"/>
                  </a:cubicBezTo>
                  <a:cubicBezTo>
                    <a:pt x="26" y="140"/>
                    <a:pt x="32" y="134"/>
                    <a:pt x="32" y="134"/>
                  </a:cubicBezTo>
                  <a:cubicBezTo>
                    <a:pt x="35" y="133"/>
                    <a:pt x="39" y="125"/>
                    <a:pt x="40" y="124"/>
                  </a:cubicBezTo>
                  <a:cubicBezTo>
                    <a:pt x="40" y="121"/>
                    <a:pt x="39" y="113"/>
                    <a:pt x="39" y="112"/>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Freeform 676"/>
            <p:cNvSpPr>
              <a:spLocks/>
            </p:cNvSpPr>
            <p:nvPr/>
          </p:nvSpPr>
          <p:spPr bwMode="auto">
            <a:xfrm>
              <a:off x="3906185" y="3848857"/>
              <a:ext cx="153218" cy="75505"/>
            </a:xfrm>
            <a:custGeom>
              <a:avLst/>
              <a:gdLst/>
              <a:ahLst/>
              <a:cxnLst>
                <a:cxn ang="0">
                  <a:pos x="3" y="28"/>
                </a:cxn>
                <a:cxn ang="0">
                  <a:pos x="5" y="31"/>
                </a:cxn>
                <a:cxn ang="0">
                  <a:pos x="12" y="33"/>
                </a:cxn>
                <a:cxn ang="0">
                  <a:pos x="50" y="4"/>
                </a:cxn>
                <a:cxn ang="0">
                  <a:pos x="49" y="0"/>
                </a:cxn>
                <a:cxn ang="0">
                  <a:pos x="42" y="6"/>
                </a:cxn>
                <a:cxn ang="0">
                  <a:pos x="25" y="9"/>
                </a:cxn>
                <a:cxn ang="0">
                  <a:pos x="22" y="7"/>
                </a:cxn>
                <a:cxn ang="0">
                  <a:pos x="10" y="9"/>
                </a:cxn>
                <a:cxn ang="0">
                  <a:pos x="1" y="17"/>
                </a:cxn>
                <a:cxn ang="0">
                  <a:pos x="3" y="28"/>
                </a:cxn>
              </a:cxnLst>
              <a:rect l="0" t="0" r="r" b="b"/>
              <a:pathLst>
                <a:path w="69" h="34">
                  <a:moveTo>
                    <a:pt x="3" y="28"/>
                  </a:moveTo>
                  <a:cubicBezTo>
                    <a:pt x="3" y="29"/>
                    <a:pt x="4" y="30"/>
                    <a:pt x="5" y="31"/>
                  </a:cubicBezTo>
                  <a:cubicBezTo>
                    <a:pt x="7" y="32"/>
                    <a:pt x="9" y="33"/>
                    <a:pt x="12" y="33"/>
                  </a:cubicBezTo>
                  <a:cubicBezTo>
                    <a:pt x="22" y="34"/>
                    <a:pt x="69" y="21"/>
                    <a:pt x="50" y="4"/>
                  </a:cubicBezTo>
                  <a:cubicBezTo>
                    <a:pt x="49" y="4"/>
                    <a:pt x="50" y="2"/>
                    <a:pt x="49" y="0"/>
                  </a:cubicBezTo>
                  <a:cubicBezTo>
                    <a:pt x="48" y="0"/>
                    <a:pt x="43" y="6"/>
                    <a:pt x="42" y="6"/>
                  </a:cubicBezTo>
                  <a:cubicBezTo>
                    <a:pt x="42" y="6"/>
                    <a:pt x="29" y="11"/>
                    <a:pt x="25" y="9"/>
                  </a:cubicBezTo>
                  <a:cubicBezTo>
                    <a:pt x="25" y="8"/>
                    <a:pt x="23" y="7"/>
                    <a:pt x="22" y="7"/>
                  </a:cubicBezTo>
                  <a:cubicBezTo>
                    <a:pt x="17" y="7"/>
                    <a:pt x="14" y="8"/>
                    <a:pt x="10" y="9"/>
                  </a:cubicBezTo>
                  <a:cubicBezTo>
                    <a:pt x="6" y="10"/>
                    <a:pt x="1" y="12"/>
                    <a:pt x="1" y="17"/>
                  </a:cubicBezTo>
                  <a:cubicBezTo>
                    <a:pt x="0" y="20"/>
                    <a:pt x="1" y="25"/>
                    <a:pt x="3" y="28"/>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Freeform 677"/>
            <p:cNvSpPr>
              <a:spLocks/>
            </p:cNvSpPr>
            <p:nvPr/>
          </p:nvSpPr>
          <p:spPr bwMode="auto">
            <a:xfrm>
              <a:off x="3673026" y="3027181"/>
              <a:ext cx="621756" cy="430825"/>
            </a:xfrm>
            <a:custGeom>
              <a:avLst/>
              <a:gdLst/>
              <a:ahLst/>
              <a:cxnLst>
                <a:cxn ang="0">
                  <a:pos x="246" y="4"/>
                </a:cxn>
                <a:cxn ang="0">
                  <a:pos x="264" y="43"/>
                </a:cxn>
                <a:cxn ang="0">
                  <a:pos x="166" y="88"/>
                </a:cxn>
                <a:cxn ang="0">
                  <a:pos x="210" y="144"/>
                </a:cxn>
                <a:cxn ang="0">
                  <a:pos x="110" y="182"/>
                </a:cxn>
                <a:cxn ang="0">
                  <a:pos x="96" y="130"/>
                </a:cxn>
                <a:cxn ang="0">
                  <a:pos x="26" y="194"/>
                </a:cxn>
                <a:cxn ang="0">
                  <a:pos x="0" y="166"/>
                </a:cxn>
                <a:cxn ang="0">
                  <a:pos x="113" y="66"/>
                </a:cxn>
                <a:cxn ang="0">
                  <a:pos x="246" y="4"/>
                </a:cxn>
              </a:cxnLst>
              <a:rect l="0" t="0" r="r" b="b"/>
              <a:pathLst>
                <a:path w="280" h="194">
                  <a:moveTo>
                    <a:pt x="246" y="4"/>
                  </a:moveTo>
                  <a:cubicBezTo>
                    <a:pt x="253" y="0"/>
                    <a:pt x="280" y="38"/>
                    <a:pt x="264" y="43"/>
                  </a:cubicBezTo>
                  <a:cubicBezTo>
                    <a:pt x="262" y="44"/>
                    <a:pt x="166" y="88"/>
                    <a:pt x="166" y="88"/>
                  </a:cubicBezTo>
                  <a:cubicBezTo>
                    <a:pt x="175" y="101"/>
                    <a:pt x="213" y="138"/>
                    <a:pt x="210" y="144"/>
                  </a:cubicBezTo>
                  <a:cubicBezTo>
                    <a:pt x="201" y="162"/>
                    <a:pt x="118" y="194"/>
                    <a:pt x="110" y="182"/>
                  </a:cubicBezTo>
                  <a:cubicBezTo>
                    <a:pt x="96" y="163"/>
                    <a:pt x="102" y="123"/>
                    <a:pt x="96" y="130"/>
                  </a:cubicBezTo>
                  <a:cubicBezTo>
                    <a:pt x="56" y="178"/>
                    <a:pt x="26" y="194"/>
                    <a:pt x="26" y="194"/>
                  </a:cubicBezTo>
                  <a:cubicBezTo>
                    <a:pt x="2" y="189"/>
                    <a:pt x="0" y="166"/>
                    <a:pt x="0" y="166"/>
                  </a:cubicBezTo>
                  <a:cubicBezTo>
                    <a:pt x="55" y="141"/>
                    <a:pt x="82" y="79"/>
                    <a:pt x="113" y="66"/>
                  </a:cubicBezTo>
                  <a:cubicBezTo>
                    <a:pt x="156" y="47"/>
                    <a:pt x="174" y="47"/>
                    <a:pt x="246" y="4"/>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Freeform 678"/>
            <p:cNvSpPr>
              <a:spLocks/>
            </p:cNvSpPr>
            <p:nvPr/>
          </p:nvSpPr>
          <p:spPr bwMode="auto">
            <a:xfrm>
              <a:off x="3886200" y="3200400"/>
              <a:ext cx="417465" cy="466357"/>
            </a:xfrm>
            <a:custGeom>
              <a:avLst/>
              <a:gdLst/>
              <a:ahLst/>
              <a:cxnLst>
                <a:cxn ang="0">
                  <a:pos x="0" y="52"/>
                </a:cxn>
                <a:cxn ang="0">
                  <a:pos x="8" y="198"/>
                </a:cxn>
                <a:cxn ang="0">
                  <a:pos x="82" y="203"/>
                </a:cxn>
                <a:cxn ang="0">
                  <a:pos x="173" y="152"/>
                </a:cxn>
                <a:cxn ang="0">
                  <a:pos x="185" y="110"/>
                </a:cxn>
                <a:cxn ang="0">
                  <a:pos x="76" y="18"/>
                </a:cxn>
                <a:cxn ang="0">
                  <a:pos x="0" y="52"/>
                </a:cxn>
              </a:cxnLst>
              <a:rect l="0" t="0" r="r" b="b"/>
              <a:pathLst>
                <a:path w="188" h="210">
                  <a:moveTo>
                    <a:pt x="0" y="52"/>
                  </a:moveTo>
                  <a:cubicBezTo>
                    <a:pt x="0" y="52"/>
                    <a:pt x="18" y="163"/>
                    <a:pt x="8" y="198"/>
                  </a:cubicBezTo>
                  <a:cubicBezTo>
                    <a:pt x="5" y="209"/>
                    <a:pt x="63" y="210"/>
                    <a:pt x="82" y="203"/>
                  </a:cubicBezTo>
                  <a:cubicBezTo>
                    <a:pt x="101" y="196"/>
                    <a:pt x="155" y="179"/>
                    <a:pt x="173" y="152"/>
                  </a:cubicBezTo>
                  <a:cubicBezTo>
                    <a:pt x="188" y="129"/>
                    <a:pt x="185" y="110"/>
                    <a:pt x="185" y="110"/>
                  </a:cubicBezTo>
                  <a:cubicBezTo>
                    <a:pt x="161" y="115"/>
                    <a:pt x="76" y="18"/>
                    <a:pt x="76" y="18"/>
                  </a:cubicBezTo>
                  <a:cubicBezTo>
                    <a:pt x="76" y="18"/>
                    <a:pt x="26" y="0"/>
                    <a:pt x="0" y="52"/>
                  </a:cubicBezTo>
                  <a:close/>
                </a:path>
              </a:pathLst>
            </a:custGeom>
            <a:gradFill flip="none" rotWithShape="1">
              <a:gsLst>
                <a:gs pos="0">
                  <a:srgbClr val="00B0F0"/>
                </a:gs>
                <a:gs pos="100000">
                  <a:srgbClr val="00B0F0">
                    <a:lumMod val="60000"/>
                    <a:lumOff val="40000"/>
                  </a:srgbClr>
                </a:gs>
              </a:gsLst>
              <a:lin ang="2700000" scaled="1"/>
              <a:tileRect/>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Freeform 679"/>
            <p:cNvSpPr>
              <a:spLocks noEditPoints="1"/>
            </p:cNvSpPr>
            <p:nvPr/>
          </p:nvSpPr>
          <p:spPr bwMode="auto">
            <a:xfrm>
              <a:off x="3846230" y="3124894"/>
              <a:ext cx="475199" cy="550745"/>
            </a:xfrm>
            <a:custGeom>
              <a:avLst/>
              <a:gdLst/>
              <a:ahLst/>
              <a:cxnLst>
                <a:cxn ang="0">
                  <a:pos x="90" y="79"/>
                </a:cxn>
                <a:cxn ang="0">
                  <a:pos x="101" y="75"/>
                </a:cxn>
                <a:cxn ang="0">
                  <a:pos x="83" y="29"/>
                </a:cxn>
                <a:cxn ang="0">
                  <a:pos x="68" y="9"/>
                </a:cxn>
                <a:cxn ang="0">
                  <a:pos x="73" y="37"/>
                </a:cxn>
                <a:cxn ang="0">
                  <a:pos x="90" y="79"/>
                </a:cxn>
                <a:cxn ang="0">
                  <a:pos x="33" y="104"/>
                </a:cxn>
                <a:cxn ang="0">
                  <a:pos x="45" y="99"/>
                </a:cxn>
                <a:cxn ang="0">
                  <a:pos x="33" y="72"/>
                </a:cxn>
                <a:cxn ang="0">
                  <a:pos x="13" y="38"/>
                </a:cxn>
                <a:cxn ang="0">
                  <a:pos x="3" y="46"/>
                </a:cxn>
                <a:cxn ang="0">
                  <a:pos x="20" y="76"/>
                </a:cxn>
                <a:cxn ang="0">
                  <a:pos x="33" y="104"/>
                </a:cxn>
                <a:cxn ang="0">
                  <a:pos x="200" y="148"/>
                </a:cxn>
                <a:cxn ang="0">
                  <a:pos x="120" y="223"/>
                </a:cxn>
                <a:cxn ang="0">
                  <a:pos x="61" y="237"/>
                </a:cxn>
                <a:cxn ang="0">
                  <a:pos x="28" y="229"/>
                </a:cxn>
                <a:cxn ang="0">
                  <a:pos x="23" y="230"/>
                </a:cxn>
                <a:cxn ang="0">
                  <a:pos x="27" y="238"/>
                </a:cxn>
                <a:cxn ang="0">
                  <a:pos x="37" y="244"/>
                </a:cxn>
                <a:cxn ang="0">
                  <a:pos x="72" y="247"/>
                </a:cxn>
                <a:cxn ang="0">
                  <a:pos x="138" y="227"/>
                </a:cxn>
                <a:cxn ang="0">
                  <a:pos x="211" y="147"/>
                </a:cxn>
                <a:cxn ang="0">
                  <a:pos x="200" y="148"/>
                </a:cxn>
              </a:cxnLst>
              <a:rect l="0" t="0" r="r" b="b"/>
              <a:pathLst>
                <a:path w="214" h="248">
                  <a:moveTo>
                    <a:pt x="90" y="79"/>
                  </a:moveTo>
                  <a:cubicBezTo>
                    <a:pt x="93" y="85"/>
                    <a:pt x="104" y="82"/>
                    <a:pt x="101" y="75"/>
                  </a:cubicBezTo>
                  <a:cubicBezTo>
                    <a:pt x="95" y="60"/>
                    <a:pt x="89" y="44"/>
                    <a:pt x="83" y="29"/>
                  </a:cubicBezTo>
                  <a:cubicBezTo>
                    <a:pt x="82" y="27"/>
                    <a:pt x="75" y="0"/>
                    <a:pt x="68" y="9"/>
                  </a:cubicBezTo>
                  <a:cubicBezTo>
                    <a:pt x="63" y="16"/>
                    <a:pt x="71" y="31"/>
                    <a:pt x="73" y="37"/>
                  </a:cubicBezTo>
                  <a:cubicBezTo>
                    <a:pt x="79" y="51"/>
                    <a:pt x="84" y="65"/>
                    <a:pt x="90" y="79"/>
                  </a:cubicBezTo>
                  <a:close/>
                  <a:moveTo>
                    <a:pt x="33" y="104"/>
                  </a:moveTo>
                  <a:cubicBezTo>
                    <a:pt x="36" y="113"/>
                    <a:pt x="50" y="107"/>
                    <a:pt x="45" y="99"/>
                  </a:cubicBezTo>
                  <a:cubicBezTo>
                    <a:pt x="40" y="91"/>
                    <a:pt x="38" y="80"/>
                    <a:pt x="33" y="72"/>
                  </a:cubicBezTo>
                  <a:cubicBezTo>
                    <a:pt x="28" y="61"/>
                    <a:pt x="22" y="46"/>
                    <a:pt x="13" y="38"/>
                  </a:cubicBezTo>
                  <a:cubicBezTo>
                    <a:pt x="7" y="33"/>
                    <a:pt x="0" y="40"/>
                    <a:pt x="3" y="46"/>
                  </a:cubicBezTo>
                  <a:cubicBezTo>
                    <a:pt x="9" y="56"/>
                    <a:pt x="14" y="66"/>
                    <a:pt x="20" y="76"/>
                  </a:cubicBezTo>
                  <a:cubicBezTo>
                    <a:pt x="24" y="84"/>
                    <a:pt x="31" y="95"/>
                    <a:pt x="33" y="104"/>
                  </a:cubicBezTo>
                  <a:close/>
                  <a:moveTo>
                    <a:pt x="200" y="148"/>
                  </a:moveTo>
                  <a:cubicBezTo>
                    <a:pt x="201" y="188"/>
                    <a:pt x="151" y="209"/>
                    <a:pt x="120" y="223"/>
                  </a:cubicBezTo>
                  <a:cubicBezTo>
                    <a:pt x="101" y="231"/>
                    <a:pt x="82" y="235"/>
                    <a:pt x="61" y="237"/>
                  </a:cubicBezTo>
                  <a:cubicBezTo>
                    <a:pt x="51" y="237"/>
                    <a:pt x="37" y="233"/>
                    <a:pt x="28" y="229"/>
                  </a:cubicBezTo>
                  <a:cubicBezTo>
                    <a:pt x="27" y="229"/>
                    <a:pt x="25" y="229"/>
                    <a:pt x="23" y="230"/>
                  </a:cubicBezTo>
                  <a:cubicBezTo>
                    <a:pt x="19" y="233"/>
                    <a:pt x="23" y="239"/>
                    <a:pt x="27" y="238"/>
                  </a:cubicBezTo>
                  <a:cubicBezTo>
                    <a:pt x="19" y="240"/>
                    <a:pt x="35" y="243"/>
                    <a:pt x="37" y="244"/>
                  </a:cubicBezTo>
                  <a:cubicBezTo>
                    <a:pt x="49" y="247"/>
                    <a:pt x="60" y="248"/>
                    <a:pt x="72" y="247"/>
                  </a:cubicBezTo>
                  <a:cubicBezTo>
                    <a:pt x="96" y="244"/>
                    <a:pt x="116" y="237"/>
                    <a:pt x="138" y="227"/>
                  </a:cubicBezTo>
                  <a:cubicBezTo>
                    <a:pt x="171" y="212"/>
                    <a:pt x="214" y="189"/>
                    <a:pt x="211" y="147"/>
                  </a:cubicBezTo>
                  <a:cubicBezTo>
                    <a:pt x="210" y="140"/>
                    <a:pt x="200" y="141"/>
                    <a:pt x="200" y="148"/>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Freeform 680"/>
            <p:cNvSpPr>
              <a:spLocks/>
            </p:cNvSpPr>
            <p:nvPr/>
          </p:nvSpPr>
          <p:spPr bwMode="auto">
            <a:xfrm>
              <a:off x="3573101" y="2700732"/>
              <a:ext cx="537375" cy="519655"/>
            </a:xfrm>
            <a:custGeom>
              <a:avLst/>
              <a:gdLst/>
              <a:ahLst/>
              <a:cxnLst>
                <a:cxn ang="0">
                  <a:pos x="23" y="151"/>
                </a:cxn>
                <a:cxn ang="0">
                  <a:pos x="152" y="213"/>
                </a:cxn>
                <a:cxn ang="0">
                  <a:pos x="174" y="229"/>
                </a:cxn>
                <a:cxn ang="0">
                  <a:pos x="178" y="202"/>
                </a:cxn>
                <a:cxn ang="0">
                  <a:pos x="240" y="132"/>
                </a:cxn>
                <a:cxn ang="0">
                  <a:pos x="210" y="72"/>
                </a:cxn>
                <a:cxn ang="0">
                  <a:pos x="170" y="19"/>
                </a:cxn>
                <a:cxn ang="0">
                  <a:pos x="73" y="13"/>
                </a:cxn>
                <a:cxn ang="0">
                  <a:pos x="23" y="151"/>
                </a:cxn>
              </a:cxnLst>
              <a:rect l="0" t="0" r="r" b="b"/>
              <a:pathLst>
                <a:path w="242" h="234">
                  <a:moveTo>
                    <a:pt x="23" y="151"/>
                  </a:moveTo>
                  <a:cubicBezTo>
                    <a:pt x="45" y="204"/>
                    <a:pt x="103" y="231"/>
                    <a:pt x="152" y="213"/>
                  </a:cubicBezTo>
                  <a:cubicBezTo>
                    <a:pt x="154" y="212"/>
                    <a:pt x="154" y="234"/>
                    <a:pt x="174" y="229"/>
                  </a:cubicBezTo>
                  <a:cubicBezTo>
                    <a:pt x="193" y="224"/>
                    <a:pt x="178" y="202"/>
                    <a:pt x="178" y="202"/>
                  </a:cubicBezTo>
                  <a:cubicBezTo>
                    <a:pt x="207" y="187"/>
                    <a:pt x="235" y="163"/>
                    <a:pt x="240" y="132"/>
                  </a:cubicBezTo>
                  <a:cubicBezTo>
                    <a:pt x="242" y="113"/>
                    <a:pt x="235" y="86"/>
                    <a:pt x="210" y="72"/>
                  </a:cubicBezTo>
                  <a:cubicBezTo>
                    <a:pt x="210" y="72"/>
                    <a:pt x="187" y="33"/>
                    <a:pt x="170" y="19"/>
                  </a:cubicBezTo>
                  <a:cubicBezTo>
                    <a:pt x="146" y="0"/>
                    <a:pt x="103" y="1"/>
                    <a:pt x="73" y="13"/>
                  </a:cubicBezTo>
                  <a:cubicBezTo>
                    <a:pt x="22" y="36"/>
                    <a:pt x="0" y="97"/>
                    <a:pt x="23" y="151"/>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Freeform 681"/>
            <p:cNvSpPr>
              <a:spLocks/>
            </p:cNvSpPr>
            <p:nvPr/>
          </p:nvSpPr>
          <p:spPr bwMode="auto">
            <a:xfrm>
              <a:off x="3710776" y="2902820"/>
              <a:ext cx="33308" cy="42194"/>
            </a:xfrm>
            <a:custGeom>
              <a:avLst/>
              <a:gdLst/>
              <a:ahLst/>
              <a:cxnLst>
                <a:cxn ang="0">
                  <a:pos x="15" y="3"/>
                </a:cxn>
                <a:cxn ang="0">
                  <a:pos x="2" y="19"/>
                </a:cxn>
                <a:cxn ang="0">
                  <a:pos x="15" y="3"/>
                </a:cxn>
              </a:cxnLst>
              <a:rect l="0" t="0" r="r" b="b"/>
              <a:pathLst>
                <a:path w="15" h="19">
                  <a:moveTo>
                    <a:pt x="15" y="3"/>
                  </a:moveTo>
                  <a:cubicBezTo>
                    <a:pt x="7" y="0"/>
                    <a:pt x="0" y="9"/>
                    <a:pt x="2" y="19"/>
                  </a:cubicBezTo>
                  <a:cubicBezTo>
                    <a:pt x="2" y="11"/>
                    <a:pt x="8" y="3"/>
                    <a:pt x="15" y="3"/>
                  </a:cubicBezTo>
                  <a:close/>
                </a:path>
              </a:pathLst>
            </a:custGeom>
            <a:solidFill>
              <a:srgbClr val="B3751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 name="Freeform 682"/>
            <p:cNvSpPr>
              <a:spLocks/>
            </p:cNvSpPr>
            <p:nvPr/>
          </p:nvSpPr>
          <p:spPr bwMode="auto">
            <a:xfrm>
              <a:off x="3948375" y="2794003"/>
              <a:ext cx="44411" cy="24428"/>
            </a:xfrm>
            <a:custGeom>
              <a:avLst/>
              <a:gdLst/>
              <a:ahLst/>
              <a:cxnLst>
                <a:cxn ang="0">
                  <a:pos x="20" y="11"/>
                </a:cxn>
                <a:cxn ang="0">
                  <a:pos x="0" y="10"/>
                </a:cxn>
                <a:cxn ang="0">
                  <a:pos x="20" y="11"/>
                </a:cxn>
              </a:cxnLst>
              <a:rect l="0" t="0" r="r" b="b"/>
              <a:pathLst>
                <a:path w="20" h="11">
                  <a:moveTo>
                    <a:pt x="20" y="11"/>
                  </a:moveTo>
                  <a:cubicBezTo>
                    <a:pt x="10" y="0"/>
                    <a:pt x="1" y="2"/>
                    <a:pt x="0" y="10"/>
                  </a:cubicBezTo>
                  <a:cubicBezTo>
                    <a:pt x="3" y="3"/>
                    <a:pt x="14" y="6"/>
                    <a:pt x="20" y="11"/>
                  </a:cubicBezTo>
                  <a:close/>
                </a:path>
              </a:pathLst>
            </a:custGeom>
            <a:solidFill>
              <a:srgbClr val="B3751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 name="Freeform 683"/>
            <p:cNvSpPr>
              <a:spLocks/>
            </p:cNvSpPr>
            <p:nvPr/>
          </p:nvSpPr>
          <p:spPr bwMode="auto">
            <a:xfrm>
              <a:off x="3890641" y="2942793"/>
              <a:ext cx="57734" cy="37753"/>
            </a:xfrm>
            <a:custGeom>
              <a:avLst/>
              <a:gdLst/>
              <a:ahLst/>
              <a:cxnLst>
                <a:cxn ang="0">
                  <a:pos x="3" y="17"/>
                </a:cxn>
                <a:cxn ang="0">
                  <a:pos x="21" y="13"/>
                </a:cxn>
                <a:cxn ang="0">
                  <a:pos x="3" y="17"/>
                </a:cxn>
              </a:cxnLst>
              <a:rect l="0" t="0" r="r" b="b"/>
              <a:pathLst>
                <a:path w="26" h="17">
                  <a:moveTo>
                    <a:pt x="3" y="17"/>
                  </a:moveTo>
                  <a:cubicBezTo>
                    <a:pt x="6" y="10"/>
                    <a:pt x="17" y="3"/>
                    <a:pt x="21" y="13"/>
                  </a:cubicBezTo>
                  <a:cubicBezTo>
                    <a:pt x="26" y="0"/>
                    <a:pt x="0" y="5"/>
                    <a:pt x="3" y="17"/>
                  </a:cubicBezTo>
                  <a:close/>
                </a:path>
              </a:pathLst>
            </a:custGeom>
            <a:solidFill>
              <a:srgbClr val="FDC58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Freeform 684"/>
            <p:cNvSpPr>
              <a:spLocks/>
            </p:cNvSpPr>
            <p:nvPr/>
          </p:nvSpPr>
          <p:spPr bwMode="auto">
            <a:xfrm>
              <a:off x="3855112" y="3031623"/>
              <a:ext cx="117689" cy="84388"/>
            </a:xfrm>
            <a:custGeom>
              <a:avLst/>
              <a:gdLst/>
              <a:ahLst/>
              <a:cxnLst>
                <a:cxn ang="0">
                  <a:pos x="19" y="35"/>
                </a:cxn>
                <a:cxn ang="0">
                  <a:pos x="31" y="25"/>
                </a:cxn>
                <a:cxn ang="0">
                  <a:pos x="47" y="0"/>
                </a:cxn>
                <a:cxn ang="0">
                  <a:pos x="0" y="2"/>
                </a:cxn>
                <a:cxn ang="0">
                  <a:pos x="19" y="35"/>
                </a:cxn>
              </a:cxnLst>
              <a:rect l="0" t="0" r="r" b="b"/>
              <a:pathLst>
                <a:path w="53" h="38">
                  <a:moveTo>
                    <a:pt x="19" y="35"/>
                  </a:moveTo>
                  <a:cubicBezTo>
                    <a:pt x="29" y="38"/>
                    <a:pt x="27" y="26"/>
                    <a:pt x="31" y="25"/>
                  </a:cubicBezTo>
                  <a:cubicBezTo>
                    <a:pt x="42" y="22"/>
                    <a:pt x="51" y="13"/>
                    <a:pt x="47" y="0"/>
                  </a:cubicBezTo>
                  <a:cubicBezTo>
                    <a:pt x="53" y="21"/>
                    <a:pt x="10" y="29"/>
                    <a:pt x="0" y="2"/>
                  </a:cubicBezTo>
                  <a:cubicBezTo>
                    <a:pt x="1" y="11"/>
                    <a:pt x="13" y="33"/>
                    <a:pt x="19" y="35"/>
                  </a:cubicBezTo>
                  <a:close/>
                </a:path>
              </a:pathLst>
            </a:custGeom>
            <a:solidFill>
              <a:srgbClr val="FA882A"/>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Freeform 685"/>
            <p:cNvSpPr>
              <a:spLocks/>
            </p:cNvSpPr>
            <p:nvPr/>
          </p:nvSpPr>
          <p:spPr bwMode="auto">
            <a:xfrm>
              <a:off x="3726320" y="3016078"/>
              <a:ext cx="64396" cy="64402"/>
            </a:xfrm>
            <a:custGeom>
              <a:avLst/>
              <a:gdLst/>
              <a:ahLst/>
              <a:cxnLst>
                <a:cxn ang="0">
                  <a:pos x="11" y="29"/>
                </a:cxn>
                <a:cxn ang="0">
                  <a:pos x="29" y="9"/>
                </a:cxn>
                <a:cxn ang="0">
                  <a:pos x="7" y="6"/>
                </a:cxn>
                <a:cxn ang="0">
                  <a:pos x="11" y="29"/>
                </a:cxn>
              </a:cxnLst>
              <a:rect l="0" t="0" r="r" b="b"/>
              <a:pathLst>
                <a:path w="29" h="29">
                  <a:moveTo>
                    <a:pt x="11" y="29"/>
                  </a:moveTo>
                  <a:cubicBezTo>
                    <a:pt x="21" y="24"/>
                    <a:pt x="29" y="18"/>
                    <a:pt x="29" y="9"/>
                  </a:cubicBezTo>
                  <a:cubicBezTo>
                    <a:pt x="24" y="1"/>
                    <a:pt x="17" y="0"/>
                    <a:pt x="7" y="6"/>
                  </a:cubicBezTo>
                  <a:cubicBezTo>
                    <a:pt x="0" y="13"/>
                    <a:pt x="2" y="23"/>
                    <a:pt x="11" y="29"/>
                  </a:cubicBezTo>
                  <a:close/>
                </a:path>
              </a:pathLst>
            </a:custGeom>
            <a:solidFill>
              <a:srgbClr val="FCA03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Freeform 686"/>
            <p:cNvSpPr>
              <a:spLocks/>
            </p:cNvSpPr>
            <p:nvPr/>
          </p:nvSpPr>
          <p:spPr bwMode="auto">
            <a:xfrm>
              <a:off x="4023874" y="2913923"/>
              <a:ext cx="68837" cy="62181"/>
            </a:xfrm>
            <a:custGeom>
              <a:avLst/>
              <a:gdLst/>
              <a:ahLst/>
              <a:cxnLst>
                <a:cxn ang="0">
                  <a:pos x="1" y="7"/>
                </a:cxn>
                <a:cxn ang="0">
                  <a:pos x="15" y="2"/>
                </a:cxn>
                <a:cxn ang="0">
                  <a:pos x="1" y="7"/>
                </a:cxn>
              </a:cxnLst>
              <a:rect l="0" t="0" r="r" b="b"/>
              <a:pathLst>
                <a:path w="31" h="28">
                  <a:moveTo>
                    <a:pt x="1" y="7"/>
                  </a:moveTo>
                  <a:cubicBezTo>
                    <a:pt x="0" y="28"/>
                    <a:pt x="31" y="11"/>
                    <a:pt x="15" y="2"/>
                  </a:cubicBezTo>
                  <a:cubicBezTo>
                    <a:pt x="11" y="0"/>
                    <a:pt x="5" y="4"/>
                    <a:pt x="1" y="7"/>
                  </a:cubicBezTo>
                  <a:close/>
                </a:path>
              </a:pathLst>
            </a:custGeom>
            <a:solidFill>
              <a:srgbClr val="FC9E2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Freeform 687"/>
            <p:cNvSpPr>
              <a:spLocks/>
            </p:cNvSpPr>
            <p:nvPr/>
          </p:nvSpPr>
          <p:spPr bwMode="auto">
            <a:xfrm>
              <a:off x="3970581" y="2860625"/>
              <a:ext cx="46632" cy="55519"/>
            </a:xfrm>
            <a:custGeom>
              <a:avLst/>
              <a:gdLst/>
              <a:ahLst/>
              <a:cxnLst>
                <a:cxn ang="0">
                  <a:pos x="3" y="20"/>
                </a:cxn>
                <a:cxn ang="0">
                  <a:pos x="20" y="11"/>
                </a:cxn>
                <a:cxn ang="0">
                  <a:pos x="7" y="2"/>
                </a:cxn>
                <a:cxn ang="0">
                  <a:pos x="3" y="20"/>
                </a:cxn>
              </a:cxnLst>
              <a:rect l="0" t="0" r="r" b="b"/>
              <a:pathLst>
                <a:path w="21" h="25">
                  <a:moveTo>
                    <a:pt x="3" y="20"/>
                  </a:moveTo>
                  <a:cubicBezTo>
                    <a:pt x="5" y="25"/>
                    <a:pt x="19" y="16"/>
                    <a:pt x="20" y="11"/>
                  </a:cubicBezTo>
                  <a:cubicBezTo>
                    <a:pt x="21" y="4"/>
                    <a:pt x="12" y="0"/>
                    <a:pt x="7" y="2"/>
                  </a:cubicBezTo>
                  <a:cubicBezTo>
                    <a:pt x="0" y="5"/>
                    <a:pt x="0" y="15"/>
                    <a:pt x="3" y="2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Freeform 688"/>
            <p:cNvSpPr>
              <a:spLocks/>
            </p:cNvSpPr>
            <p:nvPr/>
          </p:nvSpPr>
          <p:spPr bwMode="auto">
            <a:xfrm>
              <a:off x="3975022" y="2873950"/>
              <a:ext cx="33308" cy="42194"/>
            </a:xfrm>
            <a:custGeom>
              <a:avLst/>
              <a:gdLst/>
              <a:ahLst/>
              <a:cxnLst>
                <a:cxn ang="0">
                  <a:pos x="15" y="9"/>
                </a:cxn>
                <a:cxn ang="0">
                  <a:pos x="2" y="5"/>
                </a:cxn>
                <a:cxn ang="0">
                  <a:pos x="1" y="11"/>
                </a:cxn>
                <a:cxn ang="0">
                  <a:pos x="15" y="9"/>
                </a:cxn>
              </a:cxnLst>
              <a:rect l="0" t="0" r="r" b="b"/>
              <a:pathLst>
                <a:path w="15" h="19">
                  <a:moveTo>
                    <a:pt x="15" y="9"/>
                  </a:moveTo>
                  <a:cubicBezTo>
                    <a:pt x="13" y="2"/>
                    <a:pt x="6" y="0"/>
                    <a:pt x="2" y="5"/>
                  </a:cubicBezTo>
                  <a:cubicBezTo>
                    <a:pt x="0" y="7"/>
                    <a:pt x="1" y="11"/>
                    <a:pt x="1" y="11"/>
                  </a:cubicBezTo>
                  <a:cubicBezTo>
                    <a:pt x="1" y="19"/>
                    <a:pt x="12" y="14"/>
                    <a:pt x="15" y="9"/>
                  </a:cubicBezTo>
                  <a:close/>
                </a:path>
              </a:pathLst>
            </a:custGeom>
            <a:solidFill>
              <a:srgbClr val="94BEE5"/>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Freeform 689"/>
            <p:cNvSpPr>
              <a:spLocks/>
            </p:cNvSpPr>
            <p:nvPr/>
          </p:nvSpPr>
          <p:spPr bwMode="auto">
            <a:xfrm>
              <a:off x="3977243" y="2882833"/>
              <a:ext cx="19985" cy="24428"/>
            </a:xfrm>
            <a:custGeom>
              <a:avLst/>
              <a:gdLst/>
              <a:ahLst/>
              <a:cxnLst>
                <a:cxn ang="0">
                  <a:pos x="9" y="6"/>
                </a:cxn>
                <a:cxn ang="0">
                  <a:pos x="1" y="3"/>
                </a:cxn>
                <a:cxn ang="0">
                  <a:pos x="0" y="7"/>
                </a:cxn>
                <a:cxn ang="0">
                  <a:pos x="9" y="6"/>
                </a:cxn>
              </a:cxnLst>
              <a:rect l="0" t="0" r="r" b="b"/>
              <a:pathLst>
                <a:path w="9" h="11">
                  <a:moveTo>
                    <a:pt x="9" y="6"/>
                  </a:moveTo>
                  <a:cubicBezTo>
                    <a:pt x="8" y="1"/>
                    <a:pt x="4" y="0"/>
                    <a:pt x="1" y="3"/>
                  </a:cubicBezTo>
                  <a:cubicBezTo>
                    <a:pt x="0" y="4"/>
                    <a:pt x="0" y="7"/>
                    <a:pt x="0" y="7"/>
                  </a:cubicBezTo>
                  <a:cubicBezTo>
                    <a:pt x="1" y="11"/>
                    <a:pt x="7" y="8"/>
                    <a:pt x="9" y="6"/>
                  </a:cubicBez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Freeform 690"/>
            <p:cNvSpPr>
              <a:spLocks/>
            </p:cNvSpPr>
            <p:nvPr/>
          </p:nvSpPr>
          <p:spPr bwMode="auto">
            <a:xfrm>
              <a:off x="3975022" y="2885054"/>
              <a:ext cx="13323" cy="13324"/>
            </a:xfrm>
            <a:custGeom>
              <a:avLst/>
              <a:gdLst/>
              <a:ahLst/>
              <a:cxnLst>
                <a:cxn ang="0">
                  <a:pos x="1" y="4"/>
                </a:cxn>
                <a:cxn ang="0">
                  <a:pos x="4" y="6"/>
                </a:cxn>
                <a:cxn ang="0">
                  <a:pos x="5" y="2"/>
                </a:cxn>
                <a:cxn ang="0">
                  <a:pos x="2" y="1"/>
                </a:cxn>
                <a:cxn ang="0">
                  <a:pos x="1" y="4"/>
                </a:cxn>
              </a:cxnLst>
              <a:rect l="0" t="0" r="r" b="b"/>
              <a:pathLst>
                <a:path w="6" h="6">
                  <a:moveTo>
                    <a:pt x="1" y="4"/>
                  </a:moveTo>
                  <a:cubicBezTo>
                    <a:pt x="1" y="5"/>
                    <a:pt x="3" y="6"/>
                    <a:pt x="4" y="6"/>
                  </a:cubicBezTo>
                  <a:cubicBezTo>
                    <a:pt x="5" y="5"/>
                    <a:pt x="6" y="4"/>
                    <a:pt x="5" y="2"/>
                  </a:cubicBezTo>
                  <a:cubicBezTo>
                    <a:pt x="5" y="1"/>
                    <a:pt x="3" y="0"/>
                    <a:pt x="2" y="1"/>
                  </a:cubicBezTo>
                  <a:cubicBezTo>
                    <a:pt x="1" y="1"/>
                    <a:pt x="0" y="3"/>
                    <a:pt x="1"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Freeform 691"/>
            <p:cNvSpPr>
              <a:spLocks/>
            </p:cNvSpPr>
            <p:nvPr/>
          </p:nvSpPr>
          <p:spPr bwMode="auto">
            <a:xfrm>
              <a:off x="3737423" y="2958338"/>
              <a:ext cx="62176" cy="51077"/>
            </a:xfrm>
            <a:custGeom>
              <a:avLst/>
              <a:gdLst/>
              <a:ahLst/>
              <a:cxnLst>
                <a:cxn ang="0">
                  <a:pos x="10" y="19"/>
                </a:cxn>
                <a:cxn ang="0">
                  <a:pos x="27" y="10"/>
                </a:cxn>
                <a:cxn ang="0">
                  <a:pos x="14" y="2"/>
                </a:cxn>
                <a:cxn ang="0">
                  <a:pos x="10" y="19"/>
                </a:cxn>
              </a:cxnLst>
              <a:rect l="0" t="0" r="r" b="b"/>
              <a:pathLst>
                <a:path w="28" h="23">
                  <a:moveTo>
                    <a:pt x="10" y="19"/>
                  </a:moveTo>
                  <a:cubicBezTo>
                    <a:pt x="14" y="23"/>
                    <a:pt x="26" y="15"/>
                    <a:pt x="27" y="10"/>
                  </a:cubicBezTo>
                  <a:cubicBezTo>
                    <a:pt x="28" y="4"/>
                    <a:pt x="20" y="0"/>
                    <a:pt x="14" y="2"/>
                  </a:cubicBezTo>
                  <a:cubicBezTo>
                    <a:pt x="0" y="6"/>
                    <a:pt x="7" y="16"/>
                    <a:pt x="10" y="1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Freeform 692"/>
            <p:cNvSpPr>
              <a:spLocks/>
            </p:cNvSpPr>
            <p:nvPr/>
          </p:nvSpPr>
          <p:spPr bwMode="auto">
            <a:xfrm>
              <a:off x="3752966" y="2971663"/>
              <a:ext cx="44411" cy="39973"/>
            </a:xfrm>
            <a:custGeom>
              <a:avLst/>
              <a:gdLst/>
              <a:ahLst/>
              <a:cxnLst>
                <a:cxn ang="0">
                  <a:pos x="15" y="5"/>
                </a:cxn>
                <a:cxn ang="0">
                  <a:pos x="3" y="4"/>
                </a:cxn>
                <a:cxn ang="0">
                  <a:pos x="3" y="11"/>
                </a:cxn>
                <a:cxn ang="0">
                  <a:pos x="15" y="5"/>
                </a:cxn>
              </a:cxnLst>
              <a:rect l="0" t="0" r="r" b="b"/>
              <a:pathLst>
                <a:path w="20" h="18">
                  <a:moveTo>
                    <a:pt x="15" y="5"/>
                  </a:moveTo>
                  <a:cubicBezTo>
                    <a:pt x="13" y="1"/>
                    <a:pt x="7" y="0"/>
                    <a:pt x="3" y="4"/>
                  </a:cubicBezTo>
                  <a:cubicBezTo>
                    <a:pt x="3" y="5"/>
                    <a:pt x="0" y="7"/>
                    <a:pt x="3" y="11"/>
                  </a:cubicBezTo>
                  <a:cubicBezTo>
                    <a:pt x="4" y="18"/>
                    <a:pt x="20" y="12"/>
                    <a:pt x="15" y="5"/>
                  </a:cubicBezTo>
                  <a:close/>
                </a:path>
              </a:pathLst>
            </a:custGeom>
            <a:solidFill>
              <a:srgbClr val="94BEE5"/>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Freeform 693"/>
            <p:cNvSpPr>
              <a:spLocks/>
            </p:cNvSpPr>
            <p:nvPr/>
          </p:nvSpPr>
          <p:spPr bwMode="auto">
            <a:xfrm>
              <a:off x="3757408" y="2982766"/>
              <a:ext cx="22206" cy="19987"/>
            </a:xfrm>
            <a:custGeom>
              <a:avLst/>
              <a:gdLst/>
              <a:ahLst/>
              <a:cxnLst>
                <a:cxn ang="0">
                  <a:pos x="7" y="3"/>
                </a:cxn>
                <a:cxn ang="0">
                  <a:pos x="1" y="2"/>
                </a:cxn>
                <a:cxn ang="0">
                  <a:pos x="1" y="6"/>
                </a:cxn>
                <a:cxn ang="0">
                  <a:pos x="7" y="3"/>
                </a:cxn>
              </a:cxnLst>
              <a:rect l="0" t="0" r="r" b="b"/>
              <a:pathLst>
                <a:path w="10" h="9">
                  <a:moveTo>
                    <a:pt x="7" y="3"/>
                  </a:moveTo>
                  <a:cubicBezTo>
                    <a:pt x="6" y="1"/>
                    <a:pt x="3" y="0"/>
                    <a:pt x="1" y="2"/>
                  </a:cubicBezTo>
                  <a:cubicBezTo>
                    <a:pt x="1" y="3"/>
                    <a:pt x="0" y="4"/>
                    <a:pt x="1" y="6"/>
                  </a:cubicBezTo>
                  <a:cubicBezTo>
                    <a:pt x="2" y="9"/>
                    <a:pt x="10" y="6"/>
                    <a:pt x="7" y="3"/>
                  </a:cubicBez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Freeform 694"/>
            <p:cNvSpPr>
              <a:spLocks/>
            </p:cNvSpPr>
            <p:nvPr/>
          </p:nvSpPr>
          <p:spPr bwMode="auto">
            <a:xfrm>
              <a:off x="3755187" y="2984987"/>
              <a:ext cx="13323" cy="11104"/>
            </a:xfrm>
            <a:custGeom>
              <a:avLst/>
              <a:gdLst/>
              <a:ahLst/>
              <a:cxnLst>
                <a:cxn ang="0">
                  <a:pos x="1" y="3"/>
                </a:cxn>
                <a:cxn ang="0">
                  <a:pos x="4" y="4"/>
                </a:cxn>
                <a:cxn ang="0">
                  <a:pos x="6" y="1"/>
                </a:cxn>
                <a:cxn ang="0">
                  <a:pos x="2" y="1"/>
                </a:cxn>
                <a:cxn ang="0">
                  <a:pos x="1" y="3"/>
                </a:cxn>
              </a:cxnLst>
              <a:rect l="0" t="0" r="r" b="b"/>
              <a:pathLst>
                <a:path w="6" h="5">
                  <a:moveTo>
                    <a:pt x="1" y="3"/>
                  </a:moveTo>
                  <a:cubicBezTo>
                    <a:pt x="1" y="4"/>
                    <a:pt x="3" y="5"/>
                    <a:pt x="4" y="4"/>
                  </a:cubicBezTo>
                  <a:cubicBezTo>
                    <a:pt x="5" y="3"/>
                    <a:pt x="6" y="2"/>
                    <a:pt x="6" y="1"/>
                  </a:cubicBezTo>
                  <a:cubicBezTo>
                    <a:pt x="5" y="0"/>
                    <a:pt x="4" y="0"/>
                    <a:pt x="2" y="1"/>
                  </a:cubicBezTo>
                  <a:cubicBezTo>
                    <a:pt x="1" y="1"/>
                    <a:pt x="0" y="2"/>
                    <a:pt x="1"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Freeform 695"/>
            <p:cNvSpPr>
              <a:spLocks/>
            </p:cNvSpPr>
            <p:nvPr/>
          </p:nvSpPr>
          <p:spPr bwMode="auto">
            <a:xfrm>
              <a:off x="3530911" y="2620785"/>
              <a:ext cx="632858" cy="572952"/>
            </a:xfrm>
            <a:custGeom>
              <a:avLst/>
              <a:gdLst/>
              <a:ahLst/>
              <a:cxnLst>
                <a:cxn ang="0">
                  <a:pos x="33" y="249"/>
                </a:cxn>
                <a:cxn ang="0">
                  <a:pos x="27" y="255"/>
                </a:cxn>
                <a:cxn ang="0">
                  <a:pos x="15" y="241"/>
                </a:cxn>
                <a:cxn ang="0">
                  <a:pos x="5" y="199"/>
                </a:cxn>
                <a:cxn ang="0">
                  <a:pos x="2" y="159"/>
                </a:cxn>
                <a:cxn ang="0">
                  <a:pos x="10" y="103"/>
                </a:cxn>
                <a:cxn ang="0">
                  <a:pos x="48" y="49"/>
                </a:cxn>
                <a:cxn ang="0">
                  <a:pos x="163" y="9"/>
                </a:cxn>
                <a:cxn ang="0">
                  <a:pos x="173" y="32"/>
                </a:cxn>
                <a:cxn ang="0">
                  <a:pos x="228" y="79"/>
                </a:cxn>
                <a:cxn ang="0">
                  <a:pos x="256" y="103"/>
                </a:cxn>
                <a:cxn ang="0">
                  <a:pos x="271" y="105"/>
                </a:cxn>
                <a:cxn ang="0">
                  <a:pos x="279" y="108"/>
                </a:cxn>
                <a:cxn ang="0">
                  <a:pos x="284" y="119"/>
                </a:cxn>
                <a:cxn ang="0">
                  <a:pos x="268" y="131"/>
                </a:cxn>
                <a:cxn ang="0">
                  <a:pos x="264" y="135"/>
                </a:cxn>
                <a:cxn ang="0">
                  <a:pos x="240" y="116"/>
                </a:cxn>
                <a:cxn ang="0">
                  <a:pos x="225" y="101"/>
                </a:cxn>
                <a:cxn ang="0">
                  <a:pos x="197" y="82"/>
                </a:cxn>
                <a:cxn ang="0">
                  <a:pos x="191" y="84"/>
                </a:cxn>
                <a:cxn ang="0">
                  <a:pos x="106" y="60"/>
                </a:cxn>
                <a:cxn ang="0">
                  <a:pos x="163" y="108"/>
                </a:cxn>
                <a:cxn ang="0">
                  <a:pos x="117" y="76"/>
                </a:cxn>
                <a:cxn ang="0">
                  <a:pos x="101" y="90"/>
                </a:cxn>
                <a:cxn ang="0">
                  <a:pos x="128" y="127"/>
                </a:cxn>
                <a:cxn ang="0">
                  <a:pos x="95" y="95"/>
                </a:cxn>
                <a:cxn ang="0">
                  <a:pos x="70" y="84"/>
                </a:cxn>
                <a:cxn ang="0">
                  <a:pos x="67" y="162"/>
                </a:cxn>
                <a:cxn ang="0">
                  <a:pos x="91" y="240"/>
                </a:cxn>
                <a:cxn ang="0">
                  <a:pos x="71" y="204"/>
                </a:cxn>
                <a:cxn ang="0">
                  <a:pos x="53" y="172"/>
                </a:cxn>
                <a:cxn ang="0">
                  <a:pos x="68" y="248"/>
                </a:cxn>
                <a:cxn ang="0">
                  <a:pos x="56" y="248"/>
                </a:cxn>
                <a:cxn ang="0">
                  <a:pos x="39" y="249"/>
                </a:cxn>
              </a:cxnLst>
              <a:rect l="0" t="0" r="r" b="b"/>
              <a:pathLst>
                <a:path w="285" h="258">
                  <a:moveTo>
                    <a:pt x="39" y="249"/>
                  </a:moveTo>
                  <a:cubicBezTo>
                    <a:pt x="37" y="250"/>
                    <a:pt x="35" y="249"/>
                    <a:pt x="33" y="249"/>
                  </a:cubicBezTo>
                  <a:cubicBezTo>
                    <a:pt x="32" y="250"/>
                    <a:pt x="32" y="251"/>
                    <a:pt x="31" y="252"/>
                  </a:cubicBezTo>
                  <a:cubicBezTo>
                    <a:pt x="30" y="253"/>
                    <a:pt x="29" y="255"/>
                    <a:pt x="27" y="255"/>
                  </a:cubicBezTo>
                  <a:cubicBezTo>
                    <a:pt x="13" y="258"/>
                    <a:pt x="2" y="240"/>
                    <a:pt x="3" y="226"/>
                  </a:cubicBezTo>
                  <a:cubicBezTo>
                    <a:pt x="5" y="232"/>
                    <a:pt x="12" y="239"/>
                    <a:pt x="15" y="241"/>
                  </a:cubicBezTo>
                  <a:cubicBezTo>
                    <a:pt x="19" y="242"/>
                    <a:pt x="22" y="239"/>
                    <a:pt x="22" y="236"/>
                  </a:cubicBezTo>
                  <a:cubicBezTo>
                    <a:pt x="20" y="222"/>
                    <a:pt x="12" y="211"/>
                    <a:pt x="5" y="199"/>
                  </a:cubicBezTo>
                  <a:cubicBezTo>
                    <a:pt x="5" y="197"/>
                    <a:pt x="5" y="196"/>
                    <a:pt x="4" y="194"/>
                  </a:cubicBezTo>
                  <a:cubicBezTo>
                    <a:pt x="2" y="182"/>
                    <a:pt x="1" y="170"/>
                    <a:pt x="2" y="159"/>
                  </a:cubicBezTo>
                  <a:cubicBezTo>
                    <a:pt x="3" y="146"/>
                    <a:pt x="0" y="130"/>
                    <a:pt x="4" y="119"/>
                  </a:cubicBezTo>
                  <a:cubicBezTo>
                    <a:pt x="5" y="113"/>
                    <a:pt x="9" y="108"/>
                    <a:pt x="10" y="103"/>
                  </a:cubicBezTo>
                  <a:cubicBezTo>
                    <a:pt x="12" y="98"/>
                    <a:pt x="13" y="91"/>
                    <a:pt x="15" y="87"/>
                  </a:cubicBezTo>
                  <a:cubicBezTo>
                    <a:pt x="22" y="72"/>
                    <a:pt x="35" y="59"/>
                    <a:pt x="48" y="49"/>
                  </a:cubicBezTo>
                  <a:cubicBezTo>
                    <a:pt x="56" y="44"/>
                    <a:pt x="63" y="39"/>
                    <a:pt x="70" y="38"/>
                  </a:cubicBezTo>
                  <a:cubicBezTo>
                    <a:pt x="90" y="14"/>
                    <a:pt x="138" y="0"/>
                    <a:pt x="163" y="9"/>
                  </a:cubicBezTo>
                  <a:cubicBezTo>
                    <a:pt x="144" y="12"/>
                    <a:pt x="114" y="10"/>
                    <a:pt x="95" y="27"/>
                  </a:cubicBezTo>
                  <a:cubicBezTo>
                    <a:pt x="125" y="18"/>
                    <a:pt x="152" y="22"/>
                    <a:pt x="173" y="32"/>
                  </a:cubicBezTo>
                  <a:cubicBezTo>
                    <a:pt x="185" y="38"/>
                    <a:pt x="210" y="52"/>
                    <a:pt x="217" y="66"/>
                  </a:cubicBezTo>
                  <a:cubicBezTo>
                    <a:pt x="220" y="72"/>
                    <a:pt x="223" y="74"/>
                    <a:pt x="228" y="79"/>
                  </a:cubicBezTo>
                  <a:cubicBezTo>
                    <a:pt x="233" y="84"/>
                    <a:pt x="238" y="92"/>
                    <a:pt x="245" y="96"/>
                  </a:cubicBezTo>
                  <a:cubicBezTo>
                    <a:pt x="249" y="99"/>
                    <a:pt x="252" y="101"/>
                    <a:pt x="256" y="103"/>
                  </a:cubicBezTo>
                  <a:cubicBezTo>
                    <a:pt x="256" y="103"/>
                    <a:pt x="259" y="104"/>
                    <a:pt x="261" y="106"/>
                  </a:cubicBezTo>
                  <a:cubicBezTo>
                    <a:pt x="266" y="108"/>
                    <a:pt x="268" y="108"/>
                    <a:pt x="271" y="105"/>
                  </a:cubicBezTo>
                  <a:cubicBezTo>
                    <a:pt x="273" y="100"/>
                    <a:pt x="268" y="97"/>
                    <a:pt x="266" y="95"/>
                  </a:cubicBezTo>
                  <a:cubicBezTo>
                    <a:pt x="275" y="99"/>
                    <a:pt x="279" y="101"/>
                    <a:pt x="279" y="108"/>
                  </a:cubicBezTo>
                  <a:cubicBezTo>
                    <a:pt x="279" y="110"/>
                    <a:pt x="280" y="111"/>
                    <a:pt x="281" y="112"/>
                  </a:cubicBezTo>
                  <a:cubicBezTo>
                    <a:pt x="280" y="116"/>
                    <a:pt x="285" y="116"/>
                    <a:pt x="284" y="119"/>
                  </a:cubicBezTo>
                  <a:cubicBezTo>
                    <a:pt x="282" y="122"/>
                    <a:pt x="278" y="120"/>
                    <a:pt x="274" y="122"/>
                  </a:cubicBezTo>
                  <a:cubicBezTo>
                    <a:pt x="272" y="125"/>
                    <a:pt x="274" y="129"/>
                    <a:pt x="268" y="131"/>
                  </a:cubicBezTo>
                  <a:cubicBezTo>
                    <a:pt x="269" y="134"/>
                    <a:pt x="271" y="133"/>
                    <a:pt x="270" y="135"/>
                  </a:cubicBezTo>
                  <a:cubicBezTo>
                    <a:pt x="267" y="137"/>
                    <a:pt x="267" y="133"/>
                    <a:pt x="264" y="135"/>
                  </a:cubicBezTo>
                  <a:cubicBezTo>
                    <a:pt x="264" y="137"/>
                    <a:pt x="265" y="139"/>
                    <a:pt x="262" y="140"/>
                  </a:cubicBezTo>
                  <a:cubicBezTo>
                    <a:pt x="252" y="136"/>
                    <a:pt x="249" y="124"/>
                    <a:pt x="240" y="116"/>
                  </a:cubicBezTo>
                  <a:cubicBezTo>
                    <a:pt x="237" y="113"/>
                    <a:pt x="232" y="111"/>
                    <a:pt x="229" y="108"/>
                  </a:cubicBezTo>
                  <a:cubicBezTo>
                    <a:pt x="227" y="106"/>
                    <a:pt x="226" y="103"/>
                    <a:pt x="225" y="101"/>
                  </a:cubicBezTo>
                  <a:cubicBezTo>
                    <a:pt x="218" y="91"/>
                    <a:pt x="212" y="81"/>
                    <a:pt x="203" y="75"/>
                  </a:cubicBezTo>
                  <a:cubicBezTo>
                    <a:pt x="199" y="77"/>
                    <a:pt x="199" y="79"/>
                    <a:pt x="197" y="82"/>
                  </a:cubicBezTo>
                  <a:cubicBezTo>
                    <a:pt x="193" y="82"/>
                    <a:pt x="186" y="72"/>
                    <a:pt x="181" y="70"/>
                  </a:cubicBezTo>
                  <a:cubicBezTo>
                    <a:pt x="182" y="72"/>
                    <a:pt x="192" y="82"/>
                    <a:pt x="191" y="84"/>
                  </a:cubicBezTo>
                  <a:cubicBezTo>
                    <a:pt x="187" y="88"/>
                    <a:pt x="183" y="93"/>
                    <a:pt x="176" y="94"/>
                  </a:cubicBezTo>
                  <a:cubicBezTo>
                    <a:pt x="155" y="78"/>
                    <a:pt x="133" y="62"/>
                    <a:pt x="106" y="60"/>
                  </a:cubicBezTo>
                  <a:cubicBezTo>
                    <a:pt x="121" y="69"/>
                    <a:pt x="138" y="80"/>
                    <a:pt x="152" y="93"/>
                  </a:cubicBezTo>
                  <a:cubicBezTo>
                    <a:pt x="157" y="96"/>
                    <a:pt x="166" y="101"/>
                    <a:pt x="163" y="108"/>
                  </a:cubicBezTo>
                  <a:cubicBezTo>
                    <a:pt x="157" y="111"/>
                    <a:pt x="156" y="105"/>
                    <a:pt x="153" y="103"/>
                  </a:cubicBezTo>
                  <a:cubicBezTo>
                    <a:pt x="143" y="93"/>
                    <a:pt x="130" y="83"/>
                    <a:pt x="117" y="76"/>
                  </a:cubicBezTo>
                  <a:cubicBezTo>
                    <a:pt x="105" y="69"/>
                    <a:pt x="92" y="60"/>
                    <a:pt x="77" y="60"/>
                  </a:cubicBezTo>
                  <a:cubicBezTo>
                    <a:pt x="85" y="70"/>
                    <a:pt x="93" y="80"/>
                    <a:pt x="101" y="90"/>
                  </a:cubicBezTo>
                  <a:cubicBezTo>
                    <a:pt x="110" y="99"/>
                    <a:pt x="121" y="108"/>
                    <a:pt x="126" y="119"/>
                  </a:cubicBezTo>
                  <a:cubicBezTo>
                    <a:pt x="127" y="121"/>
                    <a:pt x="129" y="125"/>
                    <a:pt x="128" y="127"/>
                  </a:cubicBezTo>
                  <a:cubicBezTo>
                    <a:pt x="122" y="131"/>
                    <a:pt x="121" y="124"/>
                    <a:pt x="118" y="121"/>
                  </a:cubicBezTo>
                  <a:cubicBezTo>
                    <a:pt x="112" y="113"/>
                    <a:pt x="103" y="104"/>
                    <a:pt x="95" y="95"/>
                  </a:cubicBezTo>
                  <a:cubicBezTo>
                    <a:pt x="87" y="86"/>
                    <a:pt x="81" y="75"/>
                    <a:pt x="73" y="67"/>
                  </a:cubicBezTo>
                  <a:cubicBezTo>
                    <a:pt x="70" y="72"/>
                    <a:pt x="70" y="78"/>
                    <a:pt x="70" y="84"/>
                  </a:cubicBezTo>
                  <a:cubicBezTo>
                    <a:pt x="79" y="96"/>
                    <a:pt x="93" y="150"/>
                    <a:pt x="87" y="155"/>
                  </a:cubicBezTo>
                  <a:cubicBezTo>
                    <a:pt x="84" y="158"/>
                    <a:pt x="74" y="158"/>
                    <a:pt x="67" y="162"/>
                  </a:cubicBezTo>
                  <a:cubicBezTo>
                    <a:pt x="68" y="178"/>
                    <a:pt x="77" y="199"/>
                    <a:pt x="85" y="216"/>
                  </a:cubicBezTo>
                  <a:cubicBezTo>
                    <a:pt x="89" y="223"/>
                    <a:pt x="96" y="234"/>
                    <a:pt x="91" y="240"/>
                  </a:cubicBezTo>
                  <a:cubicBezTo>
                    <a:pt x="87" y="239"/>
                    <a:pt x="85" y="233"/>
                    <a:pt x="83" y="229"/>
                  </a:cubicBezTo>
                  <a:cubicBezTo>
                    <a:pt x="79" y="220"/>
                    <a:pt x="75" y="212"/>
                    <a:pt x="71" y="204"/>
                  </a:cubicBezTo>
                  <a:cubicBezTo>
                    <a:pt x="64" y="191"/>
                    <a:pt x="61" y="178"/>
                    <a:pt x="58" y="167"/>
                  </a:cubicBezTo>
                  <a:cubicBezTo>
                    <a:pt x="56" y="169"/>
                    <a:pt x="54" y="170"/>
                    <a:pt x="53" y="172"/>
                  </a:cubicBezTo>
                  <a:cubicBezTo>
                    <a:pt x="57" y="193"/>
                    <a:pt x="70" y="218"/>
                    <a:pt x="75" y="239"/>
                  </a:cubicBezTo>
                  <a:cubicBezTo>
                    <a:pt x="72" y="242"/>
                    <a:pt x="72" y="246"/>
                    <a:pt x="68" y="248"/>
                  </a:cubicBezTo>
                  <a:cubicBezTo>
                    <a:pt x="64" y="249"/>
                    <a:pt x="64" y="244"/>
                    <a:pt x="61" y="243"/>
                  </a:cubicBezTo>
                  <a:cubicBezTo>
                    <a:pt x="59" y="244"/>
                    <a:pt x="59" y="247"/>
                    <a:pt x="56" y="248"/>
                  </a:cubicBezTo>
                  <a:cubicBezTo>
                    <a:pt x="52" y="248"/>
                    <a:pt x="51" y="243"/>
                    <a:pt x="48" y="242"/>
                  </a:cubicBezTo>
                  <a:cubicBezTo>
                    <a:pt x="45" y="244"/>
                    <a:pt x="44" y="247"/>
                    <a:pt x="39" y="249"/>
                  </a:cubicBezTo>
                  <a:close/>
                </a:path>
              </a:pathLst>
            </a:custGeom>
            <a:solidFill>
              <a:srgbClr val="3F3F3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Freeform 696"/>
            <p:cNvSpPr>
              <a:spLocks/>
            </p:cNvSpPr>
            <p:nvPr/>
          </p:nvSpPr>
          <p:spPr bwMode="auto">
            <a:xfrm>
              <a:off x="3570881" y="2984987"/>
              <a:ext cx="71058" cy="33311"/>
            </a:xfrm>
            <a:custGeom>
              <a:avLst/>
              <a:gdLst/>
              <a:ahLst/>
              <a:cxnLst>
                <a:cxn ang="0">
                  <a:pos x="0" y="4"/>
                </a:cxn>
                <a:cxn ang="0">
                  <a:pos x="26" y="2"/>
                </a:cxn>
                <a:cxn ang="0">
                  <a:pos x="30" y="12"/>
                </a:cxn>
                <a:cxn ang="0">
                  <a:pos x="1" y="11"/>
                </a:cxn>
                <a:cxn ang="0">
                  <a:pos x="0" y="4"/>
                </a:cxn>
              </a:cxnLst>
              <a:rect l="0" t="0" r="r" b="b"/>
              <a:pathLst>
                <a:path w="32" h="15">
                  <a:moveTo>
                    <a:pt x="0" y="4"/>
                  </a:moveTo>
                  <a:cubicBezTo>
                    <a:pt x="0" y="4"/>
                    <a:pt x="18" y="0"/>
                    <a:pt x="26" y="2"/>
                  </a:cubicBezTo>
                  <a:cubicBezTo>
                    <a:pt x="32" y="5"/>
                    <a:pt x="31" y="10"/>
                    <a:pt x="30" y="12"/>
                  </a:cubicBezTo>
                  <a:cubicBezTo>
                    <a:pt x="28" y="15"/>
                    <a:pt x="5" y="11"/>
                    <a:pt x="1" y="11"/>
                  </a:cubicBezTo>
                  <a:lnTo>
                    <a:pt x="0" y="4"/>
                  </a:lnTo>
                  <a:close/>
                </a:path>
              </a:pathLst>
            </a:custGeom>
            <a:solidFill>
              <a:srgbClr val="FFD4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Freeform 697"/>
            <p:cNvSpPr>
              <a:spLocks/>
            </p:cNvSpPr>
            <p:nvPr/>
          </p:nvSpPr>
          <p:spPr bwMode="auto">
            <a:xfrm>
              <a:off x="3624174" y="2998312"/>
              <a:ext cx="8882" cy="8883"/>
            </a:xfrm>
            <a:custGeom>
              <a:avLst/>
              <a:gdLst/>
              <a:ahLst/>
              <a:cxnLst>
                <a:cxn ang="0">
                  <a:pos x="0" y="3"/>
                </a:cxn>
                <a:cxn ang="0">
                  <a:pos x="3" y="4"/>
                </a:cxn>
                <a:cxn ang="0">
                  <a:pos x="3" y="1"/>
                </a:cxn>
                <a:cxn ang="0">
                  <a:pos x="1" y="0"/>
                </a:cxn>
                <a:cxn ang="0">
                  <a:pos x="0" y="3"/>
                </a:cxn>
              </a:cxnLst>
              <a:rect l="0" t="0" r="r" b="b"/>
              <a:pathLst>
                <a:path w="4" h="4">
                  <a:moveTo>
                    <a:pt x="0" y="3"/>
                  </a:moveTo>
                  <a:cubicBezTo>
                    <a:pt x="1" y="4"/>
                    <a:pt x="2" y="4"/>
                    <a:pt x="3" y="4"/>
                  </a:cubicBezTo>
                  <a:cubicBezTo>
                    <a:pt x="3" y="4"/>
                    <a:pt x="4" y="3"/>
                    <a:pt x="3" y="1"/>
                  </a:cubicBezTo>
                  <a:cubicBezTo>
                    <a:pt x="3" y="0"/>
                    <a:pt x="2" y="0"/>
                    <a:pt x="1" y="0"/>
                  </a:cubicBezTo>
                  <a:cubicBezTo>
                    <a:pt x="0" y="1"/>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Freeform 698"/>
            <p:cNvSpPr>
              <a:spLocks/>
            </p:cNvSpPr>
            <p:nvPr/>
          </p:nvSpPr>
          <p:spPr bwMode="auto">
            <a:xfrm>
              <a:off x="3613071" y="2996091"/>
              <a:ext cx="6662" cy="11104"/>
            </a:xfrm>
            <a:custGeom>
              <a:avLst/>
              <a:gdLst/>
              <a:ahLst/>
              <a:cxnLst>
                <a:cxn ang="0">
                  <a:pos x="0" y="3"/>
                </a:cxn>
                <a:cxn ang="0">
                  <a:pos x="2" y="5"/>
                </a:cxn>
                <a:cxn ang="0">
                  <a:pos x="3" y="2"/>
                </a:cxn>
                <a:cxn ang="0">
                  <a:pos x="1" y="1"/>
                </a:cxn>
                <a:cxn ang="0">
                  <a:pos x="0" y="3"/>
                </a:cxn>
              </a:cxnLst>
              <a:rect l="0" t="0" r="r" b="b"/>
              <a:pathLst>
                <a:path w="3" h="5">
                  <a:moveTo>
                    <a:pt x="0" y="3"/>
                  </a:moveTo>
                  <a:cubicBezTo>
                    <a:pt x="0" y="4"/>
                    <a:pt x="1" y="5"/>
                    <a:pt x="2" y="5"/>
                  </a:cubicBezTo>
                  <a:cubicBezTo>
                    <a:pt x="3" y="4"/>
                    <a:pt x="3" y="3"/>
                    <a:pt x="3" y="2"/>
                  </a:cubicBezTo>
                  <a:cubicBezTo>
                    <a:pt x="3" y="1"/>
                    <a:pt x="2" y="0"/>
                    <a:pt x="1" y="1"/>
                  </a:cubicBezTo>
                  <a:cubicBezTo>
                    <a:pt x="0" y="1"/>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Freeform 699"/>
            <p:cNvSpPr>
              <a:spLocks/>
            </p:cNvSpPr>
            <p:nvPr/>
          </p:nvSpPr>
          <p:spPr bwMode="auto">
            <a:xfrm>
              <a:off x="3599748" y="2996091"/>
              <a:ext cx="8882" cy="8883"/>
            </a:xfrm>
            <a:custGeom>
              <a:avLst/>
              <a:gdLst/>
              <a:ahLst/>
              <a:cxnLst>
                <a:cxn ang="0">
                  <a:pos x="1" y="3"/>
                </a:cxn>
                <a:cxn ang="0">
                  <a:pos x="3" y="4"/>
                </a:cxn>
                <a:cxn ang="0">
                  <a:pos x="4" y="1"/>
                </a:cxn>
                <a:cxn ang="0">
                  <a:pos x="1" y="0"/>
                </a:cxn>
                <a:cxn ang="0">
                  <a:pos x="1" y="3"/>
                </a:cxn>
              </a:cxnLst>
              <a:rect l="0" t="0" r="r" b="b"/>
              <a:pathLst>
                <a:path w="4" h="4">
                  <a:moveTo>
                    <a:pt x="1" y="3"/>
                  </a:moveTo>
                  <a:cubicBezTo>
                    <a:pt x="1" y="4"/>
                    <a:pt x="2" y="4"/>
                    <a:pt x="3" y="4"/>
                  </a:cubicBezTo>
                  <a:cubicBezTo>
                    <a:pt x="4" y="4"/>
                    <a:pt x="4" y="2"/>
                    <a:pt x="4" y="1"/>
                  </a:cubicBezTo>
                  <a:cubicBezTo>
                    <a:pt x="3" y="0"/>
                    <a:pt x="2" y="0"/>
                    <a:pt x="1" y="0"/>
                  </a:cubicBezTo>
                  <a:cubicBezTo>
                    <a:pt x="1" y="1"/>
                    <a:pt x="0" y="2"/>
                    <a:pt x="1"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Freeform 700"/>
            <p:cNvSpPr>
              <a:spLocks/>
            </p:cNvSpPr>
            <p:nvPr/>
          </p:nvSpPr>
          <p:spPr bwMode="auto">
            <a:xfrm>
              <a:off x="3588645" y="2996091"/>
              <a:ext cx="8882" cy="8883"/>
            </a:xfrm>
            <a:custGeom>
              <a:avLst/>
              <a:gdLst/>
              <a:ahLst/>
              <a:cxnLst>
                <a:cxn ang="0">
                  <a:pos x="1" y="3"/>
                </a:cxn>
                <a:cxn ang="0">
                  <a:pos x="3" y="4"/>
                </a:cxn>
                <a:cxn ang="0">
                  <a:pos x="4" y="1"/>
                </a:cxn>
                <a:cxn ang="0">
                  <a:pos x="1" y="0"/>
                </a:cxn>
                <a:cxn ang="0">
                  <a:pos x="1" y="3"/>
                </a:cxn>
              </a:cxnLst>
              <a:rect l="0" t="0" r="r" b="b"/>
              <a:pathLst>
                <a:path w="4" h="4">
                  <a:moveTo>
                    <a:pt x="1" y="3"/>
                  </a:moveTo>
                  <a:cubicBezTo>
                    <a:pt x="1" y="4"/>
                    <a:pt x="2" y="4"/>
                    <a:pt x="3" y="4"/>
                  </a:cubicBezTo>
                  <a:cubicBezTo>
                    <a:pt x="4" y="3"/>
                    <a:pt x="4" y="2"/>
                    <a:pt x="4" y="1"/>
                  </a:cubicBezTo>
                  <a:cubicBezTo>
                    <a:pt x="3" y="0"/>
                    <a:pt x="2" y="0"/>
                    <a:pt x="1" y="0"/>
                  </a:cubicBezTo>
                  <a:cubicBezTo>
                    <a:pt x="0" y="0"/>
                    <a:pt x="0" y="1"/>
                    <a:pt x="1"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Freeform 701"/>
            <p:cNvSpPr>
              <a:spLocks/>
            </p:cNvSpPr>
            <p:nvPr/>
          </p:nvSpPr>
          <p:spPr bwMode="auto">
            <a:xfrm>
              <a:off x="3577542" y="2996091"/>
              <a:ext cx="8882" cy="8883"/>
            </a:xfrm>
            <a:custGeom>
              <a:avLst/>
              <a:gdLst/>
              <a:ahLst/>
              <a:cxnLst>
                <a:cxn ang="0">
                  <a:pos x="0" y="3"/>
                </a:cxn>
                <a:cxn ang="0">
                  <a:pos x="2" y="4"/>
                </a:cxn>
                <a:cxn ang="0">
                  <a:pos x="3" y="1"/>
                </a:cxn>
                <a:cxn ang="0">
                  <a:pos x="1" y="0"/>
                </a:cxn>
                <a:cxn ang="0">
                  <a:pos x="0" y="3"/>
                </a:cxn>
              </a:cxnLst>
              <a:rect l="0" t="0" r="r" b="b"/>
              <a:pathLst>
                <a:path w="4" h="4">
                  <a:moveTo>
                    <a:pt x="0" y="3"/>
                  </a:moveTo>
                  <a:cubicBezTo>
                    <a:pt x="1" y="4"/>
                    <a:pt x="2" y="4"/>
                    <a:pt x="2" y="4"/>
                  </a:cubicBezTo>
                  <a:cubicBezTo>
                    <a:pt x="3" y="3"/>
                    <a:pt x="4" y="2"/>
                    <a:pt x="3" y="1"/>
                  </a:cubicBezTo>
                  <a:cubicBezTo>
                    <a:pt x="3" y="0"/>
                    <a:pt x="2" y="0"/>
                    <a:pt x="1" y="0"/>
                  </a:cubicBezTo>
                  <a:cubicBezTo>
                    <a:pt x="0" y="0"/>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62" name="Picture 2" descr="Hoàng tử bé của tôi...">
            <a:extLst>
              <a:ext uri="{FF2B5EF4-FFF2-40B4-BE49-F238E27FC236}">
                <a16:creationId xmlns:a16="http://schemas.microsoft.com/office/drawing/2014/main" id="{E9FDB891-050D-8645-998D-D42A422DAC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2259" y="905124"/>
            <a:ext cx="4131561" cy="2933882"/>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AA6EC9C9-80D5-6149-9B1E-359BC90C4317}"/>
              </a:ext>
            </a:extLst>
          </p:cNvPr>
          <p:cNvSpPr txBox="1"/>
          <p:nvPr/>
        </p:nvSpPr>
        <p:spPr>
          <a:xfrm>
            <a:off x="910801" y="2199209"/>
            <a:ext cx="3661199" cy="2246769"/>
          </a:xfrm>
          <a:prstGeom prst="rect">
            <a:avLst/>
          </a:prstGeom>
          <a:noFill/>
        </p:spPr>
        <p:txBody>
          <a:bodyPr wrap="square" rtlCol="0">
            <a:spAutoFit/>
          </a:bodyPr>
          <a:lstStyle/>
          <a:p>
            <a:pPr algn="just"/>
            <a:r>
              <a:rPr lang="en-VN" sz="2800" i="1" dirty="0">
                <a:latin typeface="Times New Roman" panose="02020603050405020304" pitchFamily="18" charset="0"/>
                <a:cs typeface="Times New Roman" panose="02020603050405020304" pitchFamily="18" charset="0"/>
              </a:rPr>
              <a:t>Nhập vai nhân vật hoàng tử bé để ghi lại “nhật kí” về cuộc gặp gỡ với người bạn mới – cáo theo phiếu học tập</a:t>
            </a:r>
            <a:r>
              <a:rPr lang="en-VN" sz="2800" dirty="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ppt_x"/>
                                          </p:val>
                                        </p:tav>
                                        <p:tav tm="100000">
                                          <p:val>
                                            <p:strVal val="#ppt_x"/>
                                          </p:val>
                                        </p:tav>
                                      </p:tavLst>
                                    </p:anim>
                                    <p:anim calcmode="lin" valueType="num">
                                      <p:cBhvr additive="base">
                                        <p:cTn id="8"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checkerboard(across)">
                                      <p:cBhvr>
                                        <p:cTn id="1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51721" y="357504"/>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LUYỆN TẬP</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92" name="Group 280"/>
          <p:cNvGrpSpPr/>
          <p:nvPr/>
        </p:nvGrpSpPr>
        <p:grpSpPr>
          <a:xfrm rot="900000">
            <a:off x="1104759" y="825707"/>
            <a:ext cx="494226" cy="575268"/>
            <a:chOff x="3530911" y="2620785"/>
            <a:chExt cx="859355" cy="1303577"/>
          </a:xfrm>
        </p:grpSpPr>
        <p:sp>
          <p:nvSpPr>
            <p:cNvPr id="93" name="Freeform 671"/>
            <p:cNvSpPr>
              <a:spLocks/>
            </p:cNvSpPr>
            <p:nvPr/>
          </p:nvSpPr>
          <p:spPr bwMode="auto">
            <a:xfrm>
              <a:off x="4239268" y="2973883"/>
              <a:ext cx="133233" cy="166556"/>
            </a:xfrm>
            <a:custGeom>
              <a:avLst/>
              <a:gdLst/>
              <a:ahLst/>
              <a:cxnLst>
                <a:cxn ang="0">
                  <a:pos x="49" y="23"/>
                </a:cxn>
                <a:cxn ang="0">
                  <a:pos x="45" y="14"/>
                </a:cxn>
                <a:cxn ang="0">
                  <a:pos x="22" y="22"/>
                </a:cxn>
                <a:cxn ang="0">
                  <a:pos x="24" y="14"/>
                </a:cxn>
                <a:cxn ang="0">
                  <a:pos x="25" y="8"/>
                </a:cxn>
                <a:cxn ang="0">
                  <a:pos x="15" y="6"/>
                </a:cxn>
                <a:cxn ang="0">
                  <a:pos x="10" y="21"/>
                </a:cxn>
                <a:cxn ang="0">
                  <a:pos x="5" y="28"/>
                </a:cxn>
                <a:cxn ang="0">
                  <a:pos x="5" y="33"/>
                </a:cxn>
                <a:cxn ang="0">
                  <a:pos x="4" y="34"/>
                </a:cxn>
                <a:cxn ang="0">
                  <a:pos x="3" y="54"/>
                </a:cxn>
                <a:cxn ang="0">
                  <a:pos x="15" y="58"/>
                </a:cxn>
                <a:cxn ang="0">
                  <a:pos x="18" y="60"/>
                </a:cxn>
                <a:cxn ang="0">
                  <a:pos x="32" y="71"/>
                </a:cxn>
                <a:cxn ang="0">
                  <a:pos x="40" y="64"/>
                </a:cxn>
                <a:cxn ang="0">
                  <a:pos x="40" y="64"/>
                </a:cxn>
                <a:cxn ang="0">
                  <a:pos x="32" y="55"/>
                </a:cxn>
                <a:cxn ang="0">
                  <a:pos x="31" y="52"/>
                </a:cxn>
                <a:cxn ang="0">
                  <a:pos x="31" y="52"/>
                </a:cxn>
                <a:cxn ang="0">
                  <a:pos x="50" y="58"/>
                </a:cxn>
                <a:cxn ang="0">
                  <a:pos x="53" y="46"/>
                </a:cxn>
                <a:cxn ang="0">
                  <a:pos x="38" y="42"/>
                </a:cxn>
                <a:cxn ang="0">
                  <a:pos x="39" y="42"/>
                </a:cxn>
                <a:cxn ang="0">
                  <a:pos x="43" y="41"/>
                </a:cxn>
                <a:cxn ang="0">
                  <a:pos x="48" y="39"/>
                </a:cxn>
                <a:cxn ang="0">
                  <a:pos x="54" y="38"/>
                </a:cxn>
                <a:cxn ang="0">
                  <a:pos x="55" y="27"/>
                </a:cxn>
                <a:cxn ang="0">
                  <a:pos x="46" y="27"/>
                </a:cxn>
                <a:cxn ang="0">
                  <a:pos x="43" y="28"/>
                </a:cxn>
                <a:cxn ang="0">
                  <a:pos x="40" y="29"/>
                </a:cxn>
                <a:cxn ang="0">
                  <a:pos x="49" y="23"/>
                </a:cxn>
              </a:cxnLst>
              <a:rect l="0" t="0" r="r" b="b"/>
              <a:pathLst>
                <a:path w="60" h="75">
                  <a:moveTo>
                    <a:pt x="49" y="23"/>
                  </a:moveTo>
                  <a:cubicBezTo>
                    <a:pt x="53" y="19"/>
                    <a:pt x="49" y="14"/>
                    <a:pt x="45" y="14"/>
                  </a:cubicBezTo>
                  <a:cubicBezTo>
                    <a:pt x="37" y="14"/>
                    <a:pt x="30" y="18"/>
                    <a:pt x="22" y="22"/>
                  </a:cubicBezTo>
                  <a:cubicBezTo>
                    <a:pt x="23" y="19"/>
                    <a:pt x="24" y="17"/>
                    <a:pt x="24" y="14"/>
                  </a:cubicBezTo>
                  <a:cubicBezTo>
                    <a:pt x="25" y="12"/>
                    <a:pt x="25" y="10"/>
                    <a:pt x="25" y="8"/>
                  </a:cubicBezTo>
                  <a:cubicBezTo>
                    <a:pt x="26" y="2"/>
                    <a:pt x="16" y="0"/>
                    <a:pt x="15" y="6"/>
                  </a:cubicBezTo>
                  <a:cubicBezTo>
                    <a:pt x="14" y="12"/>
                    <a:pt x="12" y="16"/>
                    <a:pt x="10" y="21"/>
                  </a:cubicBezTo>
                  <a:cubicBezTo>
                    <a:pt x="9" y="24"/>
                    <a:pt x="7" y="26"/>
                    <a:pt x="5" y="28"/>
                  </a:cubicBezTo>
                  <a:cubicBezTo>
                    <a:pt x="3" y="30"/>
                    <a:pt x="4" y="32"/>
                    <a:pt x="5" y="33"/>
                  </a:cubicBezTo>
                  <a:cubicBezTo>
                    <a:pt x="5" y="34"/>
                    <a:pt x="5" y="34"/>
                    <a:pt x="4" y="34"/>
                  </a:cubicBezTo>
                  <a:cubicBezTo>
                    <a:pt x="3" y="39"/>
                    <a:pt x="0" y="50"/>
                    <a:pt x="3" y="54"/>
                  </a:cubicBezTo>
                  <a:cubicBezTo>
                    <a:pt x="5" y="58"/>
                    <a:pt x="10" y="58"/>
                    <a:pt x="15" y="58"/>
                  </a:cubicBezTo>
                  <a:cubicBezTo>
                    <a:pt x="16" y="59"/>
                    <a:pt x="16" y="60"/>
                    <a:pt x="18" y="60"/>
                  </a:cubicBezTo>
                  <a:cubicBezTo>
                    <a:pt x="24" y="62"/>
                    <a:pt x="27" y="67"/>
                    <a:pt x="32" y="71"/>
                  </a:cubicBezTo>
                  <a:cubicBezTo>
                    <a:pt x="36" y="75"/>
                    <a:pt x="42" y="69"/>
                    <a:pt x="40" y="64"/>
                  </a:cubicBezTo>
                  <a:cubicBezTo>
                    <a:pt x="40" y="64"/>
                    <a:pt x="40" y="64"/>
                    <a:pt x="40" y="64"/>
                  </a:cubicBezTo>
                  <a:cubicBezTo>
                    <a:pt x="37" y="60"/>
                    <a:pt x="35" y="57"/>
                    <a:pt x="32" y="55"/>
                  </a:cubicBezTo>
                  <a:cubicBezTo>
                    <a:pt x="32" y="54"/>
                    <a:pt x="31" y="53"/>
                    <a:pt x="31" y="52"/>
                  </a:cubicBezTo>
                  <a:cubicBezTo>
                    <a:pt x="31" y="52"/>
                    <a:pt x="31" y="52"/>
                    <a:pt x="31" y="52"/>
                  </a:cubicBezTo>
                  <a:cubicBezTo>
                    <a:pt x="37" y="53"/>
                    <a:pt x="44" y="56"/>
                    <a:pt x="50" y="58"/>
                  </a:cubicBezTo>
                  <a:cubicBezTo>
                    <a:pt x="58" y="60"/>
                    <a:pt x="60" y="48"/>
                    <a:pt x="53" y="46"/>
                  </a:cubicBezTo>
                  <a:cubicBezTo>
                    <a:pt x="48" y="45"/>
                    <a:pt x="43" y="43"/>
                    <a:pt x="38" y="42"/>
                  </a:cubicBezTo>
                  <a:cubicBezTo>
                    <a:pt x="38" y="42"/>
                    <a:pt x="39" y="42"/>
                    <a:pt x="39" y="42"/>
                  </a:cubicBezTo>
                  <a:cubicBezTo>
                    <a:pt x="40" y="42"/>
                    <a:pt x="42" y="42"/>
                    <a:pt x="43" y="41"/>
                  </a:cubicBezTo>
                  <a:cubicBezTo>
                    <a:pt x="44" y="41"/>
                    <a:pt x="46" y="40"/>
                    <a:pt x="48" y="39"/>
                  </a:cubicBezTo>
                  <a:cubicBezTo>
                    <a:pt x="51" y="39"/>
                    <a:pt x="53" y="38"/>
                    <a:pt x="54" y="38"/>
                  </a:cubicBezTo>
                  <a:cubicBezTo>
                    <a:pt x="60" y="37"/>
                    <a:pt x="60" y="29"/>
                    <a:pt x="55" y="27"/>
                  </a:cubicBezTo>
                  <a:cubicBezTo>
                    <a:pt x="51" y="25"/>
                    <a:pt x="49" y="26"/>
                    <a:pt x="46" y="27"/>
                  </a:cubicBezTo>
                  <a:cubicBezTo>
                    <a:pt x="45" y="27"/>
                    <a:pt x="44" y="28"/>
                    <a:pt x="43" y="28"/>
                  </a:cubicBezTo>
                  <a:cubicBezTo>
                    <a:pt x="42" y="28"/>
                    <a:pt x="41" y="29"/>
                    <a:pt x="40" y="29"/>
                  </a:cubicBezTo>
                  <a:cubicBezTo>
                    <a:pt x="44" y="27"/>
                    <a:pt x="47" y="25"/>
                    <a:pt x="49" y="23"/>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Freeform 672"/>
            <p:cNvSpPr>
              <a:spLocks/>
            </p:cNvSpPr>
            <p:nvPr/>
          </p:nvSpPr>
          <p:spPr bwMode="auto">
            <a:xfrm>
              <a:off x="3570881" y="3391384"/>
              <a:ext cx="135454" cy="151011"/>
            </a:xfrm>
            <a:custGeom>
              <a:avLst/>
              <a:gdLst/>
              <a:ahLst/>
              <a:cxnLst>
                <a:cxn ang="0">
                  <a:pos x="7" y="41"/>
                </a:cxn>
                <a:cxn ang="0">
                  <a:pos x="2" y="32"/>
                </a:cxn>
                <a:cxn ang="0">
                  <a:pos x="22" y="17"/>
                </a:cxn>
                <a:cxn ang="0">
                  <a:pos x="14" y="15"/>
                </a:cxn>
                <a:cxn ang="0">
                  <a:pos x="9" y="12"/>
                </a:cxn>
                <a:cxn ang="0">
                  <a:pos x="13" y="2"/>
                </a:cxn>
                <a:cxn ang="0">
                  <a:pos x="28" y="7"/>
                </a:cxn>
                <a:cxn ang="0">
                  <a:pos x="36" y="6"/>
                </a:cxn>
                <a:cxn ang="0">
                  <a:pos x="41" y="9"/>
                </a:cxn>
                <a:cxn ang="0">
                  <a:pos x="42" y="9"/>
                </a:cxn>
                <a:cxn ang="0">
                  <a:pos x="59" y="19"/>
                </a:cxn>
                <a:cxn ang="0">
                  <a:pos x="55" y="31"/>
                </a:cxn>
                <a:cxn ang="0">
                  <a:pos x="56" y="35"/>
                </a:cxn>
                <a:cxn ang="0">
                  <a:pos x="57" y="53"/>
                </a:cxn>
                <a:cxn ang="0">
                  <a:pos x="47" y="56"/>
                </a:cxn>
                <a:cxn ang="0">
                  <a:pos x="47" y="56"/>
                </a:cxn>
                <a:cxn ang="0">
                  <a:pos x="44" y="44"/>
                </a:cxn>
                <a:cxn ang="0">
                  <a:pos x="42" y="41"/>
                </a:cxn>
                <a:cxn ang="0">
                  <a:pos x="42" y="41"/>
                </a:cxn>
                <a:cxn ang="0">
                  <a:pos x="36" y="61"/>
                </a:cxn>
                <a:cxn ang="0">
                  <a:pos x="25" y="56"/>
                </a:cxn>
                <a:cxn ang="0">
                  <a:pos x="30" y="42"/>
                </a:cxn>
                <a:cxn ang="0">
                  <a:pos x="29" y="42"/>
                </a:cxn>
                <a:cxn ang="0">
                  <a:pos x="26" y="46"/>
                </a:cxn>
                <a:cxn ang="0">
                  <a:pos x="22" y="48"/>
                </a:cxn>
                <a:cxn ang="0">
                  <a:pos x="17" y="53"/>
                </a:cxn>
                <a:cxn ang="0">
                  <a:pos x="8" y="48"/>
                </a:cxn>
                <a:cxn ang="0">
                  <a:pos x="13" y="40"/>
                </a:cxn>
                <a:cxn ang="0">
                  <a:pos x="16" y="38"/>
                </a:cxn>
                <a:cxn ang="0">
                  <a:pos x="17" y="36"/>
                </a:cxn>
                <a:cxn ang="0">
                  <a:pos x="7" y="41"/>
                </a:cxn>
              </a:cxnLst>
              <a:rect l="0" t="0" r="r" b="b"/>
              <a:pathLst>
                <a:path w="61" h="68">
                  <a:moveTo>
                    <a:pt x="7" y="41"/>
                  </a:moveTo>
                  <a:cubicBezTo>
                    <a:pt x="2" y="42"/>
                    <a:pt x="0" y="36"/>
                    <a:pt x="2" y="32"/>
                  </a:cubicBezTo>
                  <a:cubicBezTo>
                    <a:pt x="7" y="25"/>
                    <a:pt x="14" y="22"/>
                    <a:pt x="22" y="17"/>
                  </a:cubicBezTo>
                  <a:cubicBezTo>
                    <a:pt x="19" y="17"/>
                    <a:pt x="17" y="16"/>
                    <a:pt x="14" y="15"/>
                  </a:cubicBezTo>
                  <a:cubicBezTo>
                    <a:pt x="12" y="14"/>
                    <a:pt x="11" y="13"/>
                    <a:pt x="9" y="12"/>
                  </a:cubicBezTo>
                  <a:cubicBezTo>
                    <a:pt x="3" y="9"/>
                    <a:pt x="7" y="0"/>
                    <a:pt x="13" y="2"/>
                  </a:cubicBezTo>
                  <a:cubicBezTo>
                    <a:pt x="18" y="5"/>
                    <a:pt x="23" y="6"/>
                    <a:pt x="28" y="7"/>
                  </a:cubicBezTo>
                  <a:cubicBezTo>
                    <a:pt x="31" y="7"/>
                    <a:pt x="34" y="7"/>
                    <a:pt x="36" y="6"/>
                  </a:cubicBezTo>
                  <a:cubicBezTo>
                    <a:pt x="39" y="6"/>
                    <a:pt x="40" y="7"/>
                    <a:pt x="41" y="9"/>
                  </a:cubicBezTo>
                  <a:cubicBezTo>
                    <a:pt x="41" y="9"/>
                    <a:pt x="42" y="9"/>
                    <a:pt x="42" y="9"/>
                  </a:cubicBezTo>
                  <a:cubicBezTo>
                    <a:pt x="46" y="11"/>
                    <a:pt x="57" y="15"/>
                    <a:pt x="59" y="19"/>
                  </a:cubicBezTo>
                  <a:cubicBezTo>
                    <a:pt x="61" y="23"/>
                    <a:pt x="58" y="28"/>
                    <a:pt x="55" y="31"/>
                  </a:cubicBezTo>
                  <a:cubicBezTo>
                    <a:pt x="56" y="32"/>
                    <a:pt x="56" y="34"/>
                    <a:pt x="56" y="35"/>
                  </a:cubicBezTo>
                  <a:cubicBezTo>
                    <a:pt x="54" y="41"/>
                    <a:pt x="56" y="46"/>
                    <a:pt x="57" y="53"/>
                  </a:cubicBezTo>
                  <a:cubicBezTo>
                    <a:pt x="58" y="59"/>
                    <a:pt x="50" y="61"/>
                    <a:pt x="47" y="56"/>
                  </a:cubicBezTo>
                  <a:cubicBezTo>
                    <a:pt x="47" y="56"/>
                    <a:pt x="47" y="56"/>
                    <a:pt x="47" y="56"/>
                  </a:cubicBezTo>
                  <a:cubicBezTo>
                    <a:pt x="45" y="51"/>
                    <a:pt x="44" y="48"/>
                    <a:pt x="44" y="44"/>
                  </a:cubicBezTo>
                  <a:cubicBezTo>
                    <a:pt x="43" y="43"/>
                    <a:pt x="43" y="42"/>
                    <a:pt x="42" y="41"/>
                  </a:cubicBezTo>
                  <a:cubicBezTo>
                    <a:pt x="42" y="41"/>
                    <a:pt x="42" y="41"/>
                    <a:pt x="42" y="41"/>
                  </a:cubicBezTo>
                  <a:cubicBezTo>
                    <a:pt x="39" y="47"/>
                    <a:pt x="38" y="55"/>
                    <a:pt x="36" y="61"/>
                  </a:cubicBezTo>
                  <a:cubicBezTo>
                    <a:pt x="34" y="68"/>
                    <a:pt x="22" y="64"/>
                    <a:pt x="25" y="56"/>
                  </a:cubicBezTo>
                  <a:cubicBezTo>
                    <a:pt x="27" y="52"/>
                    <a:pt x="28" y="47"/>
                    <a:pt x="30" y="42"/>
                  </a:cubicBezTo>
                  <a:cubicBezTo>
                    <a:pt x="29" y="42"/>
                    <a:pt x="29" y="42"/>
                    <a:pt x="29" y="42"/>
                  </a:cubicBezTo>
                  <a:cubicBezTo>
                    <a:pt x="28" y="44"/>
                    <a:pt x="27" y="45"/>
                    <a:pt x="26" y="46"/>
                  </a:cubicBezTo>
                  <a:cubicBezTo>
                    <a:pt x="26" y="46"/>
                    <a:pt x="23" y="48"/>
                    <a:pt x="22" y="48"/>
                  </a:cubicBezTo>
                  <a:cubicBezTo>
                    <a:pt x="20" y="51"/>
                    <a:pt x="18" y="52"/>
                    <a:pt x="17" y="53"/>
                  </a:cubicBezTo>
                  <a:cubicBezTo>
                    <a:pt x="14" y="57"/>
                    <a:pt x="7" y="53"/>
                    <a:pt x="8" y="48"/>
                  </a:cubicBezTo>
                  <a:cubicBezTo>
                    <a:pt x="9" y="43"/>
                    <a:pt x="11" y="42"/>
                    <a:pt x="13" y="40"/>
                  </a:cubicBezTo>
                  <a:cubicBezTo>
                    <a:pt x="14" y="39"/>
                    <a:pt x="15" y="39"/>
                    <a:pt x="16" y="38"/>
                  </a:cubicBezTo>
                  <a:cubicBezTo>
                    <a:pt x="16" y="37"/>
                    <a:pt x="17" y="37"/>
                    <a:pt x="17" y="36"/>
                  </a:cubicBezTo>
                  <a:cubicBezTo>
                    <a:pt x="14" y="38"/>
                    <a:pt x="11" y="40"/>
                    <a:pt x="7" y="41"/>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Freeform 673"/>
            <p:cNvSpPr>
              <a:spLocks/>
            </p:cNvSpPr>
            <p:nvPr/>
          </p:nvSpPr>
          <p:spPr bwMode="auto">
            <a:xfrm>
              <a:off x="4163769" y="3542394"/>
              <a:ext cx="213173" cy="275372"/>
            </a:xfrm>
            <a:custGeom>
              <a:avLst/>
              <a:gdLst/>
              <a:ahLst/>
              <a:cxnLst>
                <a:cxn ang="0">
                  <a:pos x="73" y="93"/>
                </a:cxn>
                <a:cxn ang="0">
                  <a:pos x="72" y="91"/>
                </a:cxn>
                <a:cxn ang="0">
                  <a:pos x="28" y="10"/>
                </a:cxn>
                <a:cxn ang="0">
                  <a:pos x="22" y="9"/>
                </a:cxn>
                <a:cxn ang="0">
                  <a:pos x="18" y="6"/>
                </a:cxn>
                <a:cxn ang="0">
                  <a:pos x="11" y="5"/>
                </a:cxn>
                <a:cxn ang="0">
                  <a:pos x="11" y="5"/>
                </a:cxn>
                <a:cxn ang="0">
                  <a:pos x="2" y="10"/>
                </a:cxn>
                <a:cxn ang="0">
                  <a:pos x="29" y="60"/>
                </a:cxn>
                <a:cxn ang="0">
                  <a:pos x="46" y="97"/>
                </a:cxn>
                <a:cxn ang="0">
                  <a:pos x="46" y="97"/>
                </a:cxn>
                <a:cxn ang="0">
                  <a:pos x="48" y="103"/>
                </a:cxn>
                <a:cxn ang="0">
                  <a:pos x="50" y="106"/>
                </a:cxn>
                <a:cxn ang="0">
                  <a:pos x="52" y="110"/>
                </a:cxn>
                <a:cxn ang="0">
                  <a:pos x="59" y="120"/>
                </a:cxn>
                <a:cxn ang="0">
                  <a:pos x="82" y="112"/>
                </a:cxn>
                <a:cxn ang="0">
                  <a:pos x="83" y="112"/>
                </a:cxn>
                <a:cxn ang="0">
                  <a:pos x="84" y="112"/>
                </a:cxn>
                <a:cxn ang="0">
                  <a:pos x="93" y="104"/>
                </a:cxn>
                <a:cxn ang="0">
                  <a:pos x="73" y="93"/>
                </a:cxn>
              </a:cxnLst>
              <a:rect l="0" t="0" r="r" b="b"/>
              <a:pathLst>
                <a:path w="96" h="124">
                  <a:moveTo>
                    <a:pt x="73" y="93"/>
                  </a:moveTo>
                  <a:cubicBezTo>
                    <a:pt x="73" y="92"/>
                    <a:pt x="73" y="91"/>
                    <a:pt x="72" y="91"/>
                  </a:cubicBezTo>
                  <a:cubicBezTo>
                    <a:pt x="61" y="62"/>
                    <a:pt x="50" y="32"/>
                    <a:pt x="28" y="10"/>
                  </a:cubicBezTo>
                  <a:cubicBezTo>
                    <a:pt x="26" y="9"/>
                    <a:pt x="24" y="8"/>
                    <a:pt x="22" y="9"/>
                  </a:cubicBezTo>
                  <a:cubicBezTo>
                    <a:pt x="20" y="8"/>
                    <a:pt x="19" y="7"/>
                    <a:pt x="18" y="6"/>
                  </a:cubicBezTo>
                  <a:cubicBezTo>
                    <a:pt x="16" y="4"/>
                    <a:pt x="13" y="4"/>
                    <a:pt x="11" y="5"/>
                  </a:cubicBezTo>
                  <a:cubicBezTo>
                    <a:pt x="11" y="5"/>
                    <a:pt x="11" y="5"/>
                    <a:pt x="11" y="5"/>
                  </a:cubicBezTo>
                  <a:cubicBezTo>
                    <a:pt x="7" y="0"/>
                    <a:pt x="0" y="5"/>
                    <a:pt x="2" y="10"/>
                  </a:cubicBezTo>
                  <a:cubicBezTo>
                    <a:pt x="11" y="27"/>
                    <a:pt x="21" y="43"/>
                    <a:pt x="29" y="60"/>
                  </a:cubicBezTo>
                  <a:cubicBezTo>
                    <a:pt x="34" y="72"/>
                    <a:pt x="39" y="85"/>
                    <a:pt x="46" y="97"/>
                  </a:cubicBezTo>
                  <a:cubicBezTo>
                    <a:pt x="46" y="97"/>
                    <a:pt x="46" y="97"/>
                    <a:pt x="46" y="97"/>
                  </a:cubicBezTo>
                  <a:cubicBezTo>
                    <a:pt x="47" y="99"/>
                    <a:pt x="48" y="101"/>
                    <a:pt x="48" y="103"/>
                  </a:cubicBezTo>
                  <a:cubicBezTo>
                    <a:pt x="49" y="105"/>
                    <a:pt x="50" y="105"/>
                    <a:pt x="50" y="106"/>
                  </a:cubicBezTo>
                  <a:cubicBezTo>
                    <a:pt x="51" y="107"/>
                    <a:pt x="51" y="109"/>
                    <a:pt x="52" y="110"/>
                  </a:cubicBezTo>
                  <a:cubicBezTo>
                    <a:pt x="53" y="115"/>
                    <a:pt x="56" y="118"/>
                    <a:pt x="59" y="120"/>
                  </a:cubicBezTo>
                  <a:cubicBezTo>
                    <a:pt x="68" y="124"/>
                    <a:pt x="75" y="113"/>
                    <a:pt x="82" y="112"/>
                  </a:cubicBezTo>
                  <a:cubicBezTo>
                    <a:pt x="83" y="112"/>
                    <a:pt x="83" y="112"/>
                    <a:pt x="83" y="112"/>
                  </a:cubicBezTo>
                  <a:cubicBezTo>
                    <a:pt x="83" y="112"/>
                    <a:pt x="84" y="112"/>
                    <a:pt x="84" y="112"/>
                  </a:cubicBezTo>
                  <a:cubicBezTo>
                    <a:pt x="88" y="111"/>
                    <a:pt x="92" y="108"/>
                    <a:pt x="93" y="104"/>
                  </a:cubicBezTo>
                  <a:cubicBezTo>
                    <a:pt x="96" y="91"/>
                    <a:pt x="80" y="94"/>
                    <a:pt x="73" y="93"/>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Freeform 674"/>
            <p:cNvSpPr>
              <a:spLocks/>
            </p:cNvSpPr>
            <p:nvPr/>
          </p:nvSpPr>
          <p:spPr bwMode="auto">
            <a:xfrm>
              <a:off x="4265915" y="3728937"/>
              <a:ext cx="124351" cy="119920"/>
            </a:xfrm>
            <a:custGeom>
              <a:avLst/>
              <a:gdLst/>
              <a:ahLst/>
              <a:cxnLst>
                <a:cxn ang="0">
                  <a:pos x="50" y="3"/>
                </a:cxn>
                <a:cxn ang="0">
                  <a:pos x="39" y="4"/>
                </a:cxn>
                <a:cxn ang="0">
                  <a:pos x="25" y="12"/>
                </a:cxn>
                <a:cxn ang="0">
                  <a:pos x="24" y="15"/>
                </a:cxn>
                <a:cxn ang="0">
                  <a:pos x="17" y="20"/>
                </a:cxn>
                <a:cxn ang="0">
                  <a:pos x="7" y="23"/>
                </a:cxn>
                <a:cxn ang="0">
                  <a:pos x="6" y="23"/>
                </a:cxn>
                <a:cxn ang="0">
                  <a:pos x="5" y="24"/>
                </a:cxn>
                <a:cxn ang="0">
                  <a:pos x="3" y="27"/>
                </a:cxn>
                <a:cxn ang="0">
                  <a:pos x="3" y="28"/>
                </a:cxn>
                <a:cxn ang="0">
                  <a:pos x="53" y="22"/>
                </a:cxn>
                <a:cxn ang="0">
                  <a:pos x="55" y="15"/>
                </a:cxn>
                <a:cxn ang="0">
                  <a:pos x="56" y="12"/>
                </a:cxn>
                <a:cxn ang="0">
                  <a:pos x="50" y="3"/>
                </a:cxn>
              </a:cxnLst>
              <a:rect l="0" t="0" r="r" b="b"/>
              <a:pathLst>
                <a:path w="56" h="54">
                  <a:moveTo>
                    <a:pt x="50" y="3"/>
                  </a:moveTo>
                  <a:cubicBezTo>
                    <a:pt x="46" y="0"/>
                    <a:pt x="42" y="2"/>
                    <a:pt x="39" y="4"/>
                  </a:cubicBezTo>
                  <a:cubicBezTo>
                    <a:pt x="34" y="6"/>
                    <a:pt x="29" y="8"/>
                    <a:pt x="25" y="12"/>
                  </a:cubicBezTo>
                  <a:cubicBezTo>
                    <a:pt x="25" y="13"/>
                    <a:pt x="24" y="14"/>
                    <a:pt x="24" y="15"/>
                  </a:cubicBezTo>
                  <a:cubicBezTo>
                    <a:pt x="22" y="17"/>
                    <a:pt x="19" y="18"/>
                    <a:pt x="17" y="20"/>
                  </a:cubicBezTo>
                  <a:cubicBezTo>
                    <a:pt x="13" y="20"/>
                    <a:pt x="10" y="21"/>
                    <a:pt x="7" y="23"/>
                  </a:cubicBezTo>
                  <a:cubicBezTo>
                    <a:pt x="6" y="23"/>
                    <a:pt x="6" y="23"/>
                    <a:pt x="6" y="23"/>
                  </a:cubicBezTo>
                  <a:cubicBezTo>
                    <a:pt x="6" y="23"/>
                    <a:pt x="6" y="24"/>
                    <a:pt x="5" y="24"/>
                  </a:cubicBezTo>
                  <a:cubicBezTo>
                    <a:pt x="4" y="25"/>
                    <a:pt x="3" y="26"/>
                    <a:pt x="3" y="27"/>
                  </a:cubicBezTo>
                  <a:cubicBezTo>
                    <a:pt x="3" y="27"/>
                    <a:pt x="3" y="28"/>
                    <a:pt x="3" y="28"/>
                  </a:cubicBezTo>
                  <a:cubicBezTo>
                    <a:pt x="0" y="54"/>
                    <a:pt x="45" y="31"/>
                    <a:pt x="53" y="22"/>
                  </a:cubicBezTo>
                  <a:cubicBezTo>
                    <a:pt x="55" y="20"/>
                    <a:pt x="55" y="17"/>
                    <a:pt x="55" y="15"/>
                  </a:cubicBezTo>
                  <a:cubicBezTo>
                    <a:pt x="56" y="14"/>
                    <a:pt x="56" y="13"/>
                    <a:pt x="56" y="12"/>
                  </a:cubicBezTo>
                  <a:cubicBezTo>
                    <a:pt x="55" y="8"/>
                    <a:pt x="53" y="5"/>
                    <a:pt x="50" y="3"/>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Freeform 675"/>
            <p:cNvSpPr>
              <a:spLocks/>
            </p:cNvSpPr>
            <p:nvPr/>
          </p:nvSpPr>
          <p:spPr bwMode="auto">
            <a:xfrm>
              <a:off x="3926170" y="3597913"/>
              <a:ext cx="88822" cy="322008"/>
            </a:xfrm>
            <a:custGeom>
              <a:avLst/>
              <a:gdLst/>
              <a:ahLst/>
              <a:cxnLst>
                <a:cxn ang="0">
                  <a:pos x="39" y="112"/>
                </a:cxn>
                <a:cxn ang="0">
                  <a:pos x="38" y="108"/>
                </a:cxn>
                <a:cxn ang="0">
                  <a:pos x="37" y="98"/>
                </a:cxn>
                <a:cxn ang="0">
                  <a:pos x="34" y="45"/>
                </a:cxn>
                <a:cxn ang="0">
                  <a:pos x="34" y="6"/>
                </a:cxn>
                <a:cxn ang="0">
                  <a:pos x="26" y="2"/>
                </a:cxn>
                <a:cxn ang="0">
                  <a:pos x="17" y="1"/>
                </a:cxn>
                <a:cxn ang="0">
                  <a:pos x="11" y="2"/>
                </a:cxn>
                <a:cxn ang="0">
                  <a:pos x="4" y="38"/>
                </a:cxn>
                <a:cxn ang="0">
                  <a:pos x="5" y="73"/>
                </a:cxn>
                <a:cxn ang="0">
                  <a:pos x="5" y="82"/>
                </a:cxn>
                <a:cxn ang="0">
                  <a:pos x="14" y="119"/>
                </a:cxn>
                <a:cxn ang="0">
                  <a:pos x="8" y="123"/>
                </a:cxn>
                <a:cxn ang="0">
                  <a:pos x="8" y="123"/>
                </a:cxn>
                <a:cxn ang="0">
                  <a:pos x="6" y="124"/>
                </a:cxn>
                <a:cxn ang="0">
                  <a:pos x="0" y="135"/>
                </a:cxn>
                <a:cxn ang="0">
                  <a:pos x="10" y="144"/>
                </a:cxn>
                <a:cxn ang="0">
                  <a:pos x="24" y="141"/>
                </a:cxn>
                <a:cxn ang="0">
                  <a:pos x="32" y="134"/>
                </a:cxn>
                <a:cxn ang="0">
                  <a:pos x="40" y="124"/>
                </a:cxn>
                <a:cxn ang="0">
                  <a:pos x="39" y="112"/>
                </a:cxn>
              </a:cxnLst>
              <a:rect l="0" t="0" r="r" b="b"/>
              <a:pathLst>
                <a:path w="40" h="145">
                  <a:moveTo>
                    <a:pt x="39" y="112"/>
                  </a:moveTo>
                  <a:cubicBezTo>
                    <a:pt x="38" y="110"/>
                    <a:pt x="38" y="109"/>
                    <a:pt x="38" y="108"/>
                  </a:cubicBezTo>
                  <a:cubicBezTo>
                    <a:pt x="38" y="104"/>
                    <a:pt x="37" y="101"/>
                    <a:pt x="37" y="98"/>
                  </a:cubicBezTo>
                  <a:cubicBezTo>
                    <a:pt x="37" y="97"/>
                    <a:pt x="34" y="62"/>
                    <a:pt x="34" y="45"/>
                  </a:cubicBezTo>
                  <a:cubicBezTo>
                    <a:pt x="35" y="32"/>
                    <a:pt x="38" y="19"/>
                    <a:pt x="34" y="6"/>
                  </a:cubicBezTo>
                  <a:cubicBezTo>
                    <a:pt x="33" y="2"/>
                    <a:pt x="29" y="1"/>
                    <a:pt x="26" y="2"/>
                  </a:cubicBezTo>
                  <a:cubicBezTo>
                    <a:pt x="24" y="0"/>
                    <a:pt x="20" y="0"/>
                    <a:pt x="17" y="1"/>
                  </a:cubicBezTo>
                  <a:cubicBezTo>
                    <a:pt x="15" y="0"/>
                    <a:pt x="13" y="1"/>
                    <a:pt x="11" y="2"/>
                  </a:cubicBezTo>
                  <a:cubicBezTo>
                    <a:pt x="1" y="9"/>
                    <a:pt x="4" y="28"/>
                    <a:pt x="4" y="38"/>
                  </a:cubicBezTo>
                  <a:cubicBezTo>
                    <a:pt x="5" y="50"/>
                    <a:pt x="4" y="61"/>
                    <a:pt x="5" y="73"/>
                  </a:cubicBezTo>
                  <a:cubicBezTo>
                    <a:pt x="5" y="76"/>
                    <a:pt x="5" y="80"/>
                    <a:pt x="5" y="82"/>
                  </a:cubicBezTo>
                  <a:cubicBezTo>
                    <a:pt x="4" y="91"/>
                    <a:pt x="14" y="119"/>
                    <a:pt x="14" y="119"/>
                  </a:cubicBezTo>
                  <a:cubicBezTo>
                    <a:pt x="14" y="119"/>
                    <a:pt x="10" y="122"/>
                    <a:pt x="8" y="123"/>
                  </a:cubicBezTo>
                  <a:cubicBezTo>
                    <a:pt x="8" y="123"/>
                    <a:pt x="8" y="123"/>
                    <a:pt x="8" y="123"/>
                  </a:cubicBezTo>
                  <a:cubicBezTo>
                    <a:pt x="7" y="123"/>
                    <a:pt x="7" y="123"/>
                    <a:pt x="6" y="124"/>
                  </a:cubicBezTo>
                  <a:cubicBezTo>
                    <a:pt x="2" y="126"/>
                    <a:pt x="0" y="130"/>
                    <a:pt x="0" y="135"/>
                  </a:cubicBezTo>
                  <a:cubicBezTo>
                    <a:pt x="1" y="141"/>
                    <a:pt x="6" y="143"/>
                    <a:pt x="10" y="144"/>
                  </a:cubicBezTo>
                  <a:cubicBezTo>
                    <a:pt x="15" y="145"/>
                    <a:pt x="20" y="144"/>
                    <a:pt x="24" y="141"/>
                  </a:cubicBezTo>
                  <a:cubicBezTo>
                    <a:pt x="26" y="140"/>
                    <a:pt x="32" y="134"/>
                    <a:pt x="32" y="134"/>
                  </a:cubicBezTo>
                  <a:cubicBezTo>
                    <a:pt x="35" y="133"/>
                    <a:pt x="39" y="125"/>
                    <a:pt x="40" y="124"/>
                  </a:cubicBezTo>
                  <a:cubicBezTo>
                    <a:pt x="40" y="121"/>
                    <a:pt x="39" y="113"/>
                    <a:pt x="39" y="112"/>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Freeform 676"/>
            <p:cNvSpPr>
              <a:spLocks/>
            </p:cNvSpPr>
            <p:nvPr/>
          </p:nvSpPr>
          <p:spPr bwMode="auto">
            <a:xfrm>
              <a:off x="3906185" y="3848857"/>
              <a:ext cx="153218" cy="75505"/>
            </a:xfrm>
            <a:custGeom>
              <a:avLst/>
              <a:gdLst/>
              <a:ahLst/>
              <a:cxnLst>
                <a:cxn ang="0">
                  <a:pos x="3" y="28"/>
                </a:cxn>
                <a:cxn ang="0">
                  <a:pos x="5" y="31"/>
                </a:cxn>
                <a:cxn ang="0">
                  <a:pos x="12" y="33"/>
                </a:cxn>
                <a:cxn ang="0">
                  <a:pos x="50" y="4"/>
                </a:cxn>
                <a:cxn ang="0">
                  <a:pos x="49" y="0"/>
                </a:cxn>
                <a:cxn ang="0">
                  <a:pos x="42" y="6"/>
                </a:cxn>
                <a:cxn ang="0">
                  <a:pos x="25" y="9"/>
                </a:cxn>
                <a:cxn ang="0">
                  <a:pos x="22" y="7"/>
                </a:cxn>
                <a:cxn ang="0">
                  <a:pos x="10" y="9"/>
                </a:cxn>
                <a:cxn ang="0">
                  <a:pos x="1" y="17"/>
                </a:cxn>
                <a:cxn ang="0">
                  <a:pos x="3" y="28"/>
                </a:cxn>
              </a:cxnLst>
              <a:rect l="0" t="0" r="r" b="b"/>
              <a:pathLst>
                <a:path w="69" h="34">
                  <a:moveTo>
                    <a:pt x="3" y="28"/>
                  </a:moveTo>
                  <a:cubicBezTo>
                    <a:pt x="3" y="29"/>
                    <a:pt x="4" y="30"/>
                    <a:pt x="5" y="31"/>
                  </a:cubicBezTo>
                  <a:cubicBezTo>
                    <a:pt x="7" y="32"/>
                    <a:pt x="9" y="33"/>
                    <a:pt x="12" y="33"/>
                  </a:cubicBezTo>
                  <a:cubicBezTo>
                    <a:pt x="22" y="34"/>
                    <a:pt x="69" y="21"/>
                    <a:pt x="50" y="4"/>
                  </a:cubicBezTo>
                  <a:cubicBezTo>
                    <a:pt x="49" y="4"/>
                    <a:pt x="50" y="2"/>
                    <a:pt x="49" y="0"/>
                  </a:cubicBezTo>
                  <a:cubicBezTo>
                    <a:pt x="48" y="0"/>
                    <a:pt x="43" y="6"/>
                    <a:pt x="42" y="6"/>
                  </a:cubicBezTo>
                  <a:cubicBezTo>
                    <a:pt x="42" y="6"/>
                    <a:pt x="29" y="11"/>
                    <a:pt x="25" y="9"/>
                  </a:cubicBezTo>
                  <a:cubicBezTo>
                    <a:pt x="25" y="8"/>
                    <a:pt x="23" y="7"/>
                    <a:pt x="22" y="7"/>
                  </a:cubicBezTo>
                  <a:cubicBezTo>
                    <a:pt x="17" y="7"/>
                    <a:pt x="14" y="8"/>
                    <a:pt x="10" y="9"/>
                  </a:cubicBezTo>
                  <a:cubicBezTo>
                    <a:pt x="6" y="10"/>
                    <a:pt x="1" y="12"/>
                    <a:pt x="1" y="17"/>
                  </a:cubicBezTo>
                  <a:cubicBezTo>
                    <a:pt x="0" y="20"/>
                    <a:pt x="1" y="25"/>
                    <a:pt x="3" y="28"/>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Freeform 677"/>
            <p:cNvSpPr>
              <a:spLocks/>
            </p:cNvSpPr>
            <p:nvPr/>
          </p:nvSpPr>
          <p:spPr bwMode="auto">
            <a:xfrm>
              <a:off x="3673026" y="3027181"/>
              <a:ext cx="621756" cy="430825"/>
            </a:xfrm>
            <a:custGeom>
              <a:avLst/>
              <a:gdLst/>
              <a:ahLst/>
              <a:cxnLst>
                <a:cxn ang="0">
                  <a:pos x="246" y="4"/>
                </a:cxn>
                <a:cxn ang="0">
                  <a:pos x="264" y="43"/>
                </a:cxn>
                <a:cxn ang="0">
                  <a:pos x="166" y="88"/>
                </a:cxn>
                <a:cxn ang="0">
                  <a:pos x="210" y="144"/>
                </a:cxn>
                <a:cxn ang="0">
                  <a:pos x="110" y="182"/>
                </a:cxn>
                <a:cxn ang="0">
                  <a:pos x="96" y="130"/>
                </a:cxn>
                <a:cxn ang="0">
                  <a:pos x="26" y="194"/>
                </a:cxn>
                <a:cxn ang="0">
                  <a:pos x="0" y="166"/>
                </a:cxn>
                <a:cxn ang="0">
                  <a:pos x="113" y="66"/>
                </a:cxn>
                <a:cxn ang="0">
                  <a:pos x="246" y="4"/>
                </a:cxn>
              </a:cxnLst>
              <a:rect l="0" t="0" r="r" b="b"/>
              <a:pathLst>
                <a:path w="280" h="194">
                  <a:moveTo>
                    <a:pt x="246" y="4"/>
                  </a:moveTo>
                  <a:cubicBezTo>
                    <a:pt x="253" y="0"/>
                    <a:pt x="280" y="38"/>
                    <a:pt x="264" y="43"/>
                  </a:cubicBezTo>
                  <a:cubicBezTo>
                    <a:pt x="262" y="44"/>
                    <a:pt x="166" y="88"/>
                    <a:pt x="166" y="88"/>
                  </a:cubicBezTo>
                  <a:cubicBezTo>
                    <a:pt x="175" y="101"/>
                    <a:pt x="213" y="138"/>
                    <a:pt x="210" y="144"/>
                  </a:cubicBezTo>
                  <a:cubicBezTo>
                    <a:pt x="201" y="162"/>
                    <a:pt x="118" y="194"/>
                    <a:pt x="110" y="182"/>
                  </a:cubicBezTo>
                  <a:cubicBezTo>
                    <a:pt x="96" y="163"/>
                    <a:pt x="102" y="123"/>
                    <a:pt x="96" y="130"/>
                  </a:cubicBezTo>
                  <a:cubicBezTo>
                    <a:pt x="56" y="178"/>
                    <a:pt x="26" y="194"/>
                    <a:pt x="26" y="194"/>
                  </a:cubicBezTo>
                  <a:cubicBezTo>
                    <a:pt x="2" y="189"/>
                    <a:pt x="0" y="166"/>
                    <a:pt x="0" y="166"/>
                  </a:cubicBezTo>
                  <a:cubicBezTo>
                    <a:pt x="55" y="141"/>
                    <a:pt x="82" y="79"/>
                    <a:pt x="113" y="66"/>
                  </a:cubicBezTo>
                  <a:cubicBezTo>
                    <a:pt x="156" y="47"/>
                    <a:pt x="174" y="47"/>
                    <a:pt x="246" y="4"/>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0" name="Freeform 678"/>
            <p:cNvSpPr>
              <a:spLocks/>
            </p:cNvSpPr>
            <p:nvPr/>
          </p:nvSpPr>
          <p:spPr bwMode="auto">
            <a:xfrm>
              <a:off x="3886200" y="3200400"/>
              <a:ext cx="417465" cy="466357"/>
            </a:xfrm>
            <a:custGeom>
              <a:avLst/>
              <a:gdLst/>
              <a:ahLst/>
              <a:cxnLst>
                <a:cxn ang="0">
                  <a:pos x="0" y="52"/>
                </a:cxn>
                <a:cxn ang="0">
                  <a:pos x="8" y="198"/>
                </a:cxn>
                <a:cxn ang="0">
                  <a:pos x="82" y="203"/>
                </a:cxn>
                <a:cxn ang="0">
                  <a:pos x="173" y="152"/>
                </a:cxn>
                <a:cxn ang="0">
                  <a:pos x="185" y="110"/>
                </a:cxn>
                <a:cxn ang="0">
                  <a:pos x="76" y="18"/>
                </a:cxn>
                <a:cxn ang="0">
                  <a:pos x="0" y="52"/>
                </a:cxn>
              </a:cxnLst>
              <a:rect l="0" t="0" r="r" b="b"/>
              <a:pathLst>
                <a:path w="188" h="210">
                  <a:moveTo>
                    <a:pt x="0" y="52"/>
                  </a:moveTo>
                  <a:cubicBezTo>
                    <a:pt x="0" y="52"/>
                    <a:pt x="18" y="163"/>
                    <a:pt x="8" y="198"/>
                  </a:cubicBezTo>
                  <a:cubicBezTo>
                    <a:pt x="5" y="209"/>
                    <a:pt x="63" y="210"/>
                    <a:pt x="82" y="203"/>
                  </a:cubicBezTo>
                  <a:cubicBezTo>
                    <a:pt x="101" y="196"/>
                    <a:pt x="155" y="179"/>
                    <a:pt x="173" y="152"/>
                  </a:cubicBezTo>
                  <a:cubicBezTo>
                    <a:pt x="188" y="129"/>
                    <a:pt x="185" y="110"/>
                    <a:pt x="185" y="110"/>
                  </a:cubicBezTo>
                  <a:cubicBezTo>
                    <a:pt x="161" y="115"/>
                    <a:pt x="76" y="18"/>
                    <a:pt x="76" y="18"/>
                  </a:cubicBezTo>
                  <a:cubicBezTo>
                    <a:pt x="76" y="18"/>
                    <a:pt x="26" y="0"/>
                    <a:pt x="0" y="52"/>
                  </a:cubicBezTo>
                  <a:close/>
                </a:path>
              </a:pathLst>
            </a:custGeom>
            <a:gradFill flip="none" rotWithShape="1">
              <a:gsLst>
                <a:gs pos="0">
                  <a:srgbClr val="00B0F0"/>
                </a:gs>
                <a:gs pos="100000">
                  <a:srgbClr val="00B0F0">
                    <a:lumMod val="60000"/>
                    <a:lumOff val="40000"/>
                  </a:srgbClr>
                </a:gs>
              </a:gsLst>
              <a:lin ang="2700000" scaled="1"/>
              <a:tileRect/>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Freeform 679"/>
            <p:cNvSpPr>
              <a:spLocks noEditPoints="1"/>
            </p:cNvSpPr>
            <p:nvPr/>
          </p:nvSpPr>
          <p:spPr bwMode="auto">
            <a:xfrm>
              <a:off x="3846230" y="3124894"/>
              <a:ext cx="475199" cy="550745"/>
            </a:xfrm>
            <a:custGeom>
              <a:avLst/>
              <a:gdLst/>
              <a:ahLst/>
              <a:cxnLst>
                <a:cxn ang="0">
                  <a:pos x="90" y="79"/>
                </a:cxn>
                <a:cxn ang="0">
                  <a:pos x="101" y="75"/>
                </a:cxn>
                <a:cxn ang="0">
                  <a:pos x="83" y="29"/>
                </a:cxn>
                <a:cxn ang="0">
                  <a:pos x="68" y="9"/>
                </a:cxn>
                <a:cxn ang="0">
                  <a:pos x="73" y="37"/>
                </a:cxn>
                <a:cxn ang="0">
                  <a:pos x="90" y="79"/>
                </a:cxn>
                <a:cxn ang="0">
                  <a:pos x="33" y="104"/>
                </a:cxn>
                <a:cxn ang="0">
                  <a:pos x="45" y="99"/>
                </a:cxn>
                <a:cxn ang="0">
                  <a:pos x="33" y="72"/>
                </a:cxn>
                <a:cxn ang="0">
                  <a:pos x="13" y="38"/>
                </a:cxn>
                <a:cxn ang="0">
                  <a:pos x="3" y="46"/>
                </a:cxn>
                <a:cxn ang="0">
                  <a:pos x="20" y="76"/>
                </a:cxn>
                <a:cxn ang="0">
                  <a:pos x="33" y="104"/>
                </a:cxn>
                <a:cxn ang="0">
                  <a:pos x="200" y="148"/>
                </a:cxn>
                <a:cxn ang="0">
                  <a:pos x="120" y="223"/>
                </a:cxn>
                <a:cxn ang="0">
                  <a:pos x="61" y="237"/>
                </a:cxn>
                <a:cxn ang="0">
                  <a:pos x="28" y="229"/>
                </a:cxn>
                <a:cxn ang="0">
                  <a:pos x="23" y="230"/>
                </a:cxn>
                <a:cxn ang="0">
                  <a:pos x="27" y="238"/>
                </a:cxn>
                <a:cxn ang="0">
                  <a:pos x="37" y="244"/>
                </a:cxn>
                <a:cxn ang="0">
                  <a:pos x="72" y="247"/>
                </a:cxn>
                <a:cxn ang="0">
                  <a:pos x="138" y="227"/>
                </a:cxn>
                <a:cxn ang="0">
                  <a:pos x="211" y="147"/>
                </a:cxn>
                <a:cxn ang="0">
                  <a:pos x="200" y="148"/>
                </a:cxn>
              </a:cxnLst>
              <a:rect l="0" t="0" r="r" b="b"/>
              <a:pathLst>
                <a:path w="214" h="248">
                  <a:moveTo>
                    <a:pt x="90" y="79"/>
                  </a:moveTo>
                  <a:cubicBezTo>
                    <a:pt x="93" y="85"/>
                    <a:pt x="104" y="82"/>
                    <a:pt x="101" y="75"/>
                  </a:cubicBezTo>
                  <a:cubicBezTo>
                    <a:pt x="95" y="60"/>
                    <a:pt x="89" y="44"/>
                    <a:pt x="83" y="29"/>
                  </a:cubicBezTo>
                  <a:cubicBezTo>
                    <a:pt x="82" y="27"/>
                    <a:pt x="75" y="0"/>
                    <a:pt x="68" y="9"/>
                  </a:cubicBezTo>
                  <a:cubicBezTo>
                    <a:pt x="63" y="16"/>
                    <a:pt x="71" y="31"/>
                    <a:pt x="73" y="37"/>
                  </a:cubicBezTo>
                  <a:cubicBezTo>
                    <a:pt x="79" y="51"/>
                    <a:pt x="84" y="65"/>
                    <a:pt x="90" y="79"/>
                  </a:cubicBezTo>
                  <a:close/>
                  <a:moveTo>
                    <a:pt x="33" y="104"/>
                  </a:moveTo>
                  <a:cubicBezTo>
                    <a:pt x="36" y="113"/>
                    <a:pt x="50" y="107"/>
                    <a:pt x="45" y="99"/>
                  </a:cubicBezTo>
                  <a:cubicBezTo>
                    <a:pt x="40" y="91"/>
                    <a:pt x="38" y="80"/>
                    <a:pt x="33" y="72"/>
                  </a:cubicBezTo>
                  <a:cubicBezTo>
                    <a:pt x="28" y="61"/>
                    <a:pt x="22" y="46"/>
                    <a:pt x="13" y="38"/>
                  </a:cubicBezTo>
                  <a:cubicBezTo>
                    <a:pt x="7" y="33"/>
                    <a:pt x="0" y="40"/>
                    <a:pt x="3" y="46"/>
                  </a:cubicBezTo>
                  <a:cubicBezTo>
                    <a:pt x="9" y="56"/>
                    <a:pt x="14" y="66"/>
                    <a:pt x="20" y="76"/>
                  </a:cubicBezTo>
                  <a:cubicBezTo>
                    <a:pt x="24" y="84"/>
                    <a:pt x="31" y="95"/>
                    <a:pt x="33" y="104"/>
                  </a:cubicBezTo>
                  <a:close/>
                  <a:moveTo>
                    <a:pt x="200" y="148"/>
                  </a:moveTo>
                  <a:cubicBezTo>
                    <a:pt x="201" y="188"/>
                    <a:pt x="151" y="209"/>
                    <a:pt x="120" y="223"/>
                  </a:cubicBezTo>
                  <a:cubicBezTo>
                    <a:pt x="101" y="231"/>
                    <a:pt x="82" y="235"/>
                    <a:pt x="61" y="237"/>
                  </a:cubicBezTo>
                  <a:cubicBezTo>
                    <a:pt x="51" y="237"/>
                    <a:pt x="37" y="233"/>
                    <a:pt x="28" y="229"/>
                  </a:cubicBezTo>
                  <a:cubicBezTo>
                    <a:pt x="27" y="229"/>
                    <a:pt x="25" y="229"/>
                    <a:pt x="23" y="230"/>
                  </a:cubicBezTo>
                  <a:cubicBezTo>
                    <a:pt x="19" y="233"/>
                    <a:pt x="23" y="239"/>
                    <a:pt x="27" y="238"/>
                  </a:cubicBezTo>
                  <a:cubicBezTo>
                    <a:pt x="19" y="240"/>
                    <a:pt x="35" y="243"/>
                    <a:pt x="37" y="244"/>
                  </a:cubicBezTo>
                  <a:cubicBezTo>
                    <a:pt x="49" y="247"/>
                    <a:pt x="60" y="248"/>
                    <a:pt x="72" y="247"/>
                  </a:cubicBezTo>
                  <a:cubicBezTo>
                    <a:pt x="96" y="244"/>
                    <a:pt x="116" y="237"/>
                    <a:pt x="138" y="227"/>
                  </a:cubicBezTo>
                  <a:cubicBezTo>
                    <a:pt x="171" y="212"/>
                    <a:pt x="214" y="189"/>
                    <a:pt x="211" y="147"/>
                  </a:cubicBezTo>
                  <a:cubicBezTo>
                    <a:pt x="210" y="140"/>
                    <a:pt x="200" y="141"/>
                    <a:pt x="200" y="148"/>
                  </a:cubicBezTo>
                  <a:close/>
                </a:path>
              </a:pathLst>
            </a:custGeom>
            <a:solidFill>
              <a:srgbClr val="0070C0">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Freeform 680"/>
            <p:cNvSpPr>
              <a:spLocks/>
            </p:cNvSpPr>
            <p:nvPr/>
          </p:nvSpPr>
          <p:spPr bwMode="auto">
            <a:xfrm>
              <a:off x="3573101" y="2700732"/>
              <a:ext cx="537375" cy="519655"/>
            </a:xfrm>
            <a:custGeom>
              <a:avLst/>
              <a:gdLst/>
              <a:ahLst/>
              <a:cxnLst>
                <a:cxn ang="0">
                  <a:pos x="23" y="151"/>
                </a:cxn>
                <a:cxn ang="0">
                  <a:pos x="152" y="213"/>
                </a:cxn>
                <a:cxn ang="0">
                  <a:pos x="174" y="229"/>
                </a:cxn>
                <a:cxn ang="0">
                  <a:pos x="178" y="202"/>
                </a:cxn>
                <a:cxn ang="0">
                  <a:pos x="240" y="132"/>
                </a:cxn>
                <a:cxn ang="0">
                  <a:pos x="210" y="72"/>
                </a:cxn>
                <a:cxn ang="0">
                  <a:pos x="170" y="19"/>
                </a:cxn>
                <a:cxn ang="0">
                  <a:pos x="73" y="13"/>
                </a:cxn>
                <a:cxn ang="0">
                  <a:pos x="23" y="151"/>
                </a:cxn>
              </a:cxnLst>
              <a:rect l="0" t="0" r="r" b="b"/>
              <a:pathLst>
                <a:path w="242" h="234">
                  <a:moveTo>
                    <a:pt x="23" y="151"/>
                  </a:moveTo>
                  <a:cubicBezTo>
                    <a:pt x="45" y="204"/>
                    <a:pt x="103" y="231"/>
                    <a:pt x="152" y="213"/>
                  </a:cubicBezTo>
                  <a:cubicBezTo>
                    <a:pt x="154" y="212"/>
                    <a:pt x="154" y="234"/>
                    <a:pt x="174" y="229"/>
                  </a:cubicBezTo>
                  <a:cubicBezTo>
                    <a:pt x="193" y="224"/>
                    <a:pt x="178" y="202"/>
                    <a:pt x="178" y="202"/>
                  </a:cubicBezTo>
                  <a:cubicBezTo>
                    <a:pt x="207" y="187"/>
                    <a:pt x="235" y="163"/>
                    <a:pt x="240" y="132"/>
                  </a:cubicBezTo>
                  <a:cubicBezTo>
                    <a:pt x="242" y="113"/>
                    <a:pt x="235" y="86"/>
                    <a:pt x="210" y="72"/>
                  </a:cubicBezTo>
                  <a:cubicBezTo>
                    <a:pt x="210" y="72"/>
                    <a:pt x="187" y="33"/>
                    <a:pt x="170" y="19"/>
                  </a:cubicBezTo>
                  <a:cubicBezTo>
                    <a:pt x="146" y="0"/>
                    <a:pt x="103" y="1"/>
                    <a:pt x="73" y="13"/>
                  </a:cubicBezTo>
                  <a:cubicBezTo>
                    <a:pt x="22" y="36"/>
                    <a:pt x="0" y="97"/>
                    <a:pt x="23" y="151"/>
                  </a:cubicBezTo>
                  <a:close/>
                </a:path>
              </a:pathLst>
            </a:custGeom>
            <a:solidFill>
              <a:srgbClr val="FED09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Freeform 681"/>
            <p:cNvSpPr>
              <a:spLocks/>
            </p:cNvSpPr>
            <p:nvPr/>
          </p:nvSpPr>
          <p:spPr bwMode="auto">
            <a:xfrm>
              <a:off x="3710776" y="2902820"/>
              <a:ext cx="33308" cy="42194"/>
            </a:xfrm>
            <a:custGeom>
              <a:avLst/>
              <a:gdLst/>
              <a:ahLst/>
              <a:cxnLst>
                <a:cxn ang="0">
                  <a:pos x="15" y="3"/>
                </a:cxn>
                <a:cxn ang="0">
                  <a:pos x="2" y="19"/>
                </a:cxn>
                <a:cxn ang="0">
                  <a:pos x="15" y="3"/>
                </a:cxn>
              </a:cxnLst>
              <a:rect l="0" t="0" r="r" b="b"/>
              <a:pathLst>
                <a:path w="15" h="19">
                  <a:moveTo>
                    <a:pt x="15" y="3"/>
                  </a:moveTo>
                  <a:cubicBezTo>
                    <a:pt x="7" y="0"/>
                    <a:pt x="0" y="9"/>
                    <a:pt x="2" y="19"/>
                  </a:cubicBezTo>
                  <a:cubicBezTo>
                    <a:pt x="2" y="11"/>
                    <a:pt x="8" y="3"/>
                    <a:pt x="15" y="3"/>
                  </a:cubicBezTo>
                  <a:close/>
                </a:path>
              </a:pathLst>
            </a:custGeom>
            <a:solidFill>
              <a:srgbClr val="B3751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 name="Freeform 682"/>
            <p:cNvSpPr>
              <a:spLocks/>
            </p:cNvSpPr>
            <p:nvPr/>
          </p:nvSpPr>
          <p:spPr bwMode="auto">
            <a:xfrm>
              <a:off x="3948375" y="2794003"/>
              <a:ext cx="44411" cy="24428"/>
            </a:xfrm>
            <a:custGeom>
              <a:avLst/>
              <a:gdLst/>
              <a:ahLst/>
              <a:cxnLst>
                <a:cxn ang="0">
                  <a:pos x="20" y="11"/>
                </a:cxn>
                <a:cxn ang="0">
                  <a:pos x="0" y="10"/>
                </a:cxn>
                <a:cxn ang="0">
                  <a:pos x="20" y="11"/>
                </a:cxn>
              </a:cxnLst>
              <a:rect l="0" t="0" r="r" b="b"/>
              <a:pathLst>
                <a:path w="20" h="11">
                  <a:moveTo>
                    <a:pt x="20" y="11"/>
                  </a:moveTo>
                  <a:cubicBezTo>
                    <a:pt x="10" y="0"/>
                    <a:pt x="1" y="2"/>
                    <a:pt x="0" y="10"/>
                  </a:cubicBezTo>
                  <a:cubicBezTo>
                    <a:pt x="3" y="3"/>
                    <a:pt x="14" y="6"/>
                    <a:pt x="20" y="11"/>
                  </a:cubicBezTo>
                  <a:close/>
                </a:path>
              </a:pathLst>
            </a:custGeom>
            <a:solidFill>
              <a:srgbClr val="B3751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 name="Freeform 683"/>
            <p:cNvSpPr>
              <a:spLocks/>
            </p:cNvSpPr>
            <p:nvPr/>
          </p:nvSpPr>
          <p:spPr bwMode="auto">
            <a:xfrm>
              <a:off x="3890641" y="2942793"/>
              <a:ext cx="57734" cy="37753"/>
            </a:xfrm>
            <a:custGeom>
              <a:avLst/>
              <a:gdLst/>
              <a:ahLst/>
              <a:cxnLst>
                <a:cxn ang="0">
                  <a:pos x="3" y="17"/>
                </a:cxn>
                <a:cxn ang="0">
                  <a:pos x="21" y="13"/>
                </a:cxn>
                <a:cxn ang="0">
                  <a:pos x="3" y="17"/>
                </a:cxn>
              </a:cxnLst>
              <a:rect l="0" t="0" r="r" b="b"/>
              <a:pathLst>
                <a:path w="26" h="17">
                  <a:moveTo>
                    <a:pt x="3" y="17"/>
                  </a:moveTo>
                  <a:cubicBezTo>
                    <a:pt x="6" y="10"/>
                    <a:pt x="17" y="3"/>
                    <a:pt x="21" y="13"/>
                  </a:cubicBezTo>
                  <a:cubicBezTo>
                    <a:pt x="26" y="0"/>
                    <a:pt x="0" y="5"/>
                    <a:pt x="3" y="17"/>
                  </a:cubicBezTo>
                  <a:close/>
                </a:path>
              </a:pathLst>
            </a:custGeom>
            <a:solidFill>
              <a:srgbClr val="FDC58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Freeform 684"/>
            <p:cNvSpPr>
              <a:spLocks/>
            </p:cNvSpPr>
            <p:nvPr/>
          </p:nvSpPr>
          <p:spPr bwMode="auto">
            <a:xfrm>
              <a:off x="3855112" y="3031623"/>
              <a:ext cx="117689" cy="84388"/>
            </a:xfrm>
            <a:custGeom>
              <a:avLst/>
              <a:gdLst/>
              <a:ahLst/>
              <a:cxnLst>
                <a:cxn ang="0">
                  <a:pos x="19" y="35"/>
                </a:cxn>
                <a:cxn ang="0">
                  <a:pos x="31" y="25"/>
                </a:cxn>
                <a:cxn ang="0">
                  <a:pos x="47" y="0"/>
                </a:cxn>
                <a:cxn ang="0">
                  <a:pos x="0" y="2"/>
                </a:cxn>
                <a:cxn ang="0">
                  <a:pos x="19" y="35"/>
                </a:cxn>
              </a:cxnLst>
              <a:rect l="0" t="0" r="r" b="b"/>
              <a:pathLst>
                <a:path w="53" h="38">
                  <a:moveTo>
                    <a:pt x="19" y="35"/>
                  </a:moveTo>
                  <a:cubicBezTo>
                    <a:pt x="29" y="38"/>
                    <a:pt x="27" y="26"/>
                    <a:pt x="31" y="25"/>
                  </a:cubicBezTo>
                  <a:cubicBezTo>
                    <a:pt x="42" y="22"/>
                    <a:pt x="51" y="13"/>
                    <a:pt x="47" y="0"/>
                  </a:cubicBezTo>
                  <a:cubicBezTo>
                    <a:pt x="53" y="21"/>
                    <a:pt x="10" y="29"/>
                    <a:pt x="0" y="2"/>
                  </a:cubicBezTo>
                  <a:cubicBezTo>
                    <a:pt x="1" y="11"/>
                    <a:pt x="13" y="33"/>
                    <a:pt x="19" y="35"/>
                  </a:cubicBezTo>
                  <a:close/>
                </a:path>
              </a:pathLst>
            </a:custGeom>
            <a:solidFill>
              <a:srgbClr val="FA882A"/>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Freeform 685"/>
            <p:cNvSpPr>
              <a:spLocks/>
            </p:cNvSpPr>
            <p:nvPr/>
          </p:nvSpPr>
          <p:spPr bwMode="auto">
            <a:xfrm>
              <a:off x="3726320" y="3016078"/>
              <a:ext cx="64396" cy="64402"/>
            </a:xfrm>
            <a:custGeom>
              <a:avLst/>
              <a:gdLst/>
              <a:ahLst/>
              <a:cxnLst>
                <a:cxn ang="0">
                  <a:pos x="11" y="29"/>
                </a:cxn>
                <a:cxn ang="0">
                  <a:pos x="29" y="9"/>
                </a:cxn>
                <a:cxn ang="0">
                  <a:pos x="7" y="6"/>
                </a:cxn>
                <a:cxn ang="0">
                  <a:pos x="11" y="29"/>
                </a:cxn>
              </a:cxnLst>
              <a:rect l="0" t="0" r="r" b="b"/>
              <a:pathLst>
                <a:path w="29" h="29">
                  <a:moveTo>
                    <a:pt x="11" y="29"/>
                  </a:moveTo>
                  <a:cubicBezTo>
                    <a:pt x="21" y="24"/>
                    <a:pt x="29" y="18"/>
                    <a:pt x="29" y="9"/>
                  </a:cubicBezTo>
                  <a:cubicBezTo>
                    <a:pt x="24" y="1"/>
                    <a:pt x="17" y="0"/>
                    <a:pt x="7" y="6"/>
                  </a:cubicBezTo>
                  <a:cubicBezTo>
                    <a:pt x="0" y="13"/>
                    <a:pt x="2" y="23"/>
                    <a:pt x="11" y="29"/>
                  </a:cubicBezTo>
                  <a:close/>
                </a:path>
              </a:pathLst>
            </a:custGeom>
            <a:solidFill>
              <a:srgbClr val="FCA03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Freeform 686"/>
            <p:cNvSpPr>
              <a:spLocks/>
            </p:cNvSpPr>
            <p:nvPr/>
          </p:nvSpPr>
          <p:spPr bwMode="auto">
            <a:xfrm>
              <a:off x="4023874" y="2913923"/>
              <a:ext cx="68837" cy="62181"/>
            </a:xfrm>
            <a:custGeom>
              <a:avLst/>
              <a:gdLst/>
              <a:ahLst/>
              <a:cxnLst>
                <a:cxn ang="0">
                  <a:pos x="1" y="7"/>
                </a:cxn>
                <a:cxn ang="0">
                  <a:pos x="15" y="2"/>
                </a:cxn>
                <a:cxn ang="0">
                  <a:pos x="1" y="7"/>
                </a:cxn>
              </a:cxnLst>
              <a:rect l="0" t="0" r="r" b="b"/>
              <a:pathLst>
                <a:path w="31" h="28">
                  <a:moveTo>
                    <a:pt x="1" y="7"/>
                  </a:moveTo>
                  <a:cubicBezTo>
                    <a:pt x="0" y="28"/>
                    <a:pt x="31" y="11"/>
                    <a:pt x="15" y="2"/>
                  </a:cubicBezTo>
                  <a:cubicBezTo>
                    <a:pt x="11" y="0"/>
                    <a:pt x="5" y="4"/>
                    <a:pt x="1" y="7"/>
                  </a:cubicBezTo>
                  <a:close/>
                </a:path>
              </a:pathLst>
            </a:custGeom>
            <a:solidFill>
              <a:srgbClr val="FC9E2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Freeform 687"/>
            <p:cNvSpPr>
              <a:spLocks/>
            </p:cNvSpPr>
            <p:nvPr/>
          </p:nvSpPr>
          <p:spPr bwMode="auto">
            <a:xfrm>
              <a:off x="3970581" y="2860625"/>
              <a:ext cx="46632" cy="55519"/>
            </a:xfrm>
            <a:custGeom>
              <a:avLst/>
              <a:gdLst/>
              <a:ahLst/>
              <a:cxnLst>
                <a:cxn ang="0">
                  <a:pos x="3" y="20"/>
                </a:cxn>
                <a:cxn ang="0">
                  <a:pos x="20" y="11"/>
                </a:cxn>
                <a:cxn ang="0">
                  <a:pos x="7" y="2"/>
                </a:cxn>
                <a:cxn ang="0">
                  <a:pos x="3" y="20"/>
                </a:cxn>
              </a:cxnLst>
              <a:rect l="0" t="0" r="r" b="b"/>
              <a:pathLst>
                <a:path w="21" h="25">
                  <a:moveTo>
                    <a:pt x="3" y="20"/>
                  </a:moveTo>
                  <a:cubicBezTo>
                    <a:pt x="5" y="25"/>
                    <a:pt x="19" y="16"/>
                    <a:pt x="20" y="11"/>
                  </a:cubicBezTo>
                  <a:cubicBezTo>
                    <a:pt x="21" y="4"/>
                    <a:pt x="12" y="0"/>
                    <a:pt x="7" y="2"/>
                  </a:cubicBezTo>
                  <a:cubicBezTo>
                    <a:pt x="0" y="5"/>
                    <a:pt x="0" y="15"/>
                    <a:pt x="3" y="20"/>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0" name="Freeform 688"/>
            <p:cNvSpPr>
              <a:spLocks/>
            </p:cNvSpPr>
            <p:nvPr/>
          </p:nvSpPr>
          <p:spPr bwMode="auto">
            <a:xfrm>
              <a:off x="3975022" y="2873950"/>
              <a:ext cx="33308" cy="42194"/>
            </a:xfrm>
            <a:custGeom>
              <a:avLst/>
              <a:gdLst/>
              <a:ahLst/>
              <a:cxnLst>
                <a:cxn ang="0">
                  <a:pos x="15" y="9"/>
                </a:cxn>
                <a:cxn ang="0">
                  <a:pos x="2" y="5"/>
                </a:cxn>
                <a:cxn ang="0">
                  <a:pos x="1" y="11"/>
                </a:cxn>
                <a:cxn ang="0">
                  <a:pos x="15" y="9"/>
                </a:cxn>
              </a:cxnLst>
              <a:rect l="0" t="0" r="r" b="b"/>
              <a:pathLst>
                <a:path w="15" h="19">
                  <a:moveTo>
                    <a:pt x="15" y="9"/>
                  </a:moveTo>
                  <a:cubicBezTo>
                    <a:pt x="13" y="2"/>
                    <a:pt x="6" y="0"/>
                    <a:pt x="2" y="5"/>
                  </a:cubicBezTo>
                  <a:cubicBezTo>
                    <a:pt x="0" y="7"/>
                    <a:pt x="1" y="11"/>
                    <a:pt x="1" y="11"/>
                  </a:cubicBezTo>
                  <a:cubicBezTo>
                    <a:pt x="1" y="19"/>
                    <a:pt x="12" y="14"/>
                    <a:pt x="15" y="9"/>
                  </a:cubicBezTo>
                  <a:close/>
                </a:path>
              </a:pathLst>
            </a:custGeom>
            <a:solidFill>
              <a:srgbClr val="94BEE5"/>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Freeform 689"/>
            <p:cNvSpPr>
              <a:spLocks/>
            </p:cNvSpPr>
            <p:nvPr/>
          </p:nvSpPr>
          <p:spPr bwMode="auto">
            <a:xfrm>
              <a:off x="3977243" y="2882833"/>
              <a:ext cx="19985" cy="24428"/>
            </a:xfrm>
            <a:custGeom>
              <a:avLst/>
              <a:gdLst/>
              <a:ahLst/>
              <a:cxnLst>
                <a:cxn ang="0">
                  <a:pos x="9" y="6"/>
                </a:cxn>
                <a:cxn ang="0">
                  <a:pos x="1" y="3"/>
                </a:cxn>
                <a:cxn ang="0">
                  <a:pos x="0" y="7"/>
                </a:cxn>
                <a:cxn ang="0">
                  <a:pos x="9" y="6"/>
                </a:cxn>
              </a:cxnLst>
              <a:rect l="0" t="0" r="r" b="b"/>
              <a:pathLst>
                <a:path w="9" h="11">
                  <a:moveTo>
                    <a:pt x="9" y="6"/>
                  </a:moveTo>
                  <a:cubicBezTo>
                    <a:pt x="8" y="1"/>
                    <a:pt x="4" y="0"/>
                    <a:pt x="1" y="3"/>
                  </a:cubicBezTo>
                  <a:cubicBezTo>
                    <a:pt x="0" y="4"/>
                    <a:pt x="0" y="7"/>
                    <a:pt x="0" y="7"/>
                  </a:cubicBezTo>
                  <a:cubicBezTo>
                    <a:pt x="1" y="11"/>
                    <a:pt x="7" y="8"/>
                    <a:pt x="9" y="6"/>
                  </a:cubicBez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Freeform 690"/>
            <p:cNvSpPr>
              <a:spLocks/>
            </p:cNvSpPr>
            <p:nvPr/>
          </p:nvSpPr>
          <p:spPr bwMode="auto">
            <a:xfrm>
              <a:off x="3975022" y="2885054"/>
              <a:ext cx="13323" cy="13324"/>
            </a:xfrm>
            <a:custGeom>
              <a:avLst/>
              <a:gdLst/>
              <a:ahLst/>
              <a:cxnLst>
                <a:cxn ang="0">
                  <a:pos x="1" y="4"/>
                </a:cxn>
                <a:cxn ang="0">
                  <a:pos x="4" y="6"/>
                </a:cxn>
                <a:cxn ang="0">
                  <a:pos x="5" y="2"/>
                </a:cxn>
                <a:cxn ang="0">
                  <a:pos x="2" y="1"/>
                </a:cxn>
                <a:cxn ang="0">
                  <a:pos x="1" y="4"/>
                </a:cxn>
              </a:cxnLst>
              <a:rect l="0" t="0" r="r" b="b"/>
              <a:pathLst>
                <a:path w="6" h="6">
                  <a:moveTo>
                    <a:pt x="1" y="4"/>
                  </a:moveTo>
                  <a:cubicBezTo>
                    <a:pt x="1" y="5"/>
                    <a:pt x="3" y="6"/>
                    <a:pt x="4" y="6"/>
                  </a:cubicBezTo>
                  <a:cubicBezTo>
                    <a:pt x="5" y="5"/>
                    <a:pt x="6" y="4"/>
                    <a:pt x="5" y="2"/>
                  </a:cubicBezTo>
                  <a:cubicBezTo>
                    <a:pt x="5" y="1"/>
                    <a:pt x="3" y="0"/>
                    <a:pt x="2" y="1"/>
                  </a:cubicBezTo>
                  <a:cubicBezTo>
                    <a:pt x="1" y="1"/>
                    <a:pt x="0" y="3"/>
                    <a:pt x="1"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Freeform 691"/>
            <p:cNvSpPr>
              <a:spLocks/>
            </p:cNvSpPr>
            <p:nvPr/>
          </p:nvSpPr>
          <p:spPr bwMode="auto">
            <a:xfrm>
              <a:off x="3737423" y="2958338"/>
              <a:ext cx="62176" cy="51077"/>
            </a:xfrm>
            <a:custGeom>
              <a:avLst/>
              <a:gdLst/>
              <a:ahLst/>
              <a:cxnLst>
                <a:cxn ang="0">
                  <a:pos x="10" y="19"/>
                </a:cxn>
                <a:cxn ang="0">
                  <a:pos x="27" y="10"/>
                </a:cxn>
                <a:cxn ang="0">
                  <a:pos x="14" y="2"/>
                </a:cxn>
                <a:cxn ang="0">
                  <a:pos x="10" y="19"/>
                </a:cxn>
              </a:cxnLst>
              <a:rect l="0" t="0" r="r" b="b"/>
              <a:pathLst>
                <a:path w="28" h="23">
                  <a:moveTo>
                    <a:pt x="10" y="19"/>
                  </a:moveTo>
                  <a:cubicBezTo>
                    <a:pt x="14" y="23"/>
                    <a:pt x="26" y="15"/>
                    <a:pt x="27" y="10"/>
                  </a:cubicBezTo>
                  <a:cubicBezTo>
                    <a:pt x="28" y="4"/>
                    <a:pt x="20" y="0"/>
                    <a:pt x="14" y="2"/>
                  </a:cubicBezTo>
                  <a:cubicBezTo>
                    <a:pt x="0" y="6"/>
                    <a:pt x="7" y="16"/>
                    <a:pt x="10" y="19"/>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Freeform 692"/>
            <p:cNvSpPr>
              <a:spLocks/>
            </p:cNvSpPr>
            <p:nvPr/>
          </p:nvSpPr>
          <p:spPr bwMode="auto">
            <a:xfrm>
              <a:off x="3752966" y="2971663"/>
              <a:ext cx="44411" cy="39973"/>
            </a:xfrm>
            <a:custGeom>
              <a:avLst/>
              <a:gdLst/>
              <a:ahLst/>
              <a:cxnLst>
                <a:cxn ang="0">
                  <a:pos x="15" y="5"/>
                </a:cxn>
                <a:cxn ang="0">
                  <a:pos x="3" y="4"/>
                </a:cxn>
                <a:cxn ang="0">
                  <a:pos x="3" y="11"/>
                </a:cxn>
                <a:cxn ang="0">
                  <a:pos x="15" y="5"/>
                </a:cxn>
              </a:cxnLst>
              <a:rect l="0" t="0" r="r" b="b"/>
              <a:pathLst>
                <a:path w="20" h="18">
                  <a:moveTo>
                    <a:pt x="15" y="5"/>
                  </a:moveTo>
                  <a:cubicBezTo>
                    <a:pt x="13" y="1"/>
                    <a:pt x="7" y="0"/>
                    <a:pt x="3" y="4"/>
                  </a:cubicBezTo>
                  <a:cubicBezTo>
                    <a:pt x="3" y="5"/>
                    <a:pt x="0" y="7"/>
                    <a:pt x="3" y="11"/>
                  </a:cubicBezTo>
                  <a:cubicBezTo>
                    <a:pt x="4" y="18"/>
                    <a:pt x="20" y="12"/>
                    <a:pt x="15" y="5"/>
                  </a:cubicBezTo>
                  <a:close/>
                </a:path>
              </a:pathLst>
            </a:custGeom>
            <a:solidFill>
              <a:srgbClr val="94BEE5"/>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Freeform 693"/>
            <p:cNvSpPr>
              <a:spLocks/>
            </p:cNvSpPr>
            <p:nvPr/>
          </p:nvSpPr>
          <p:spPr bwMode="auto">
            <a:xfrm>
              <a:off x="3757408" y="2982766"/>
              <a:ext cx="22206" cy="19987"/>
            </a:xfrm>
            <a:custGeom>
              <a:avLst/>
              <a:gdLst/>
              <a:ahLst/>
              <a:cxnLst>
                <a:cxn ang="0">
                  <a:pos x="7" y="3"/>
                </a:cxn>
                <a:cxn ang="0">
                  <a:pos x="1" y="2"/>
                </a:cxn>
                <a:cxn ang="0">
                  <a:pos x="1" y="6"/>
                </a:cxn>
                <a:cxn ang="0">
                  <a:pos x="7" y="3"/>
                </a:cxn>
              </a:cxnLst>
              <a:rect l="0" t="0" r="r" b="b"/>
              <a:pathLst>
                <a:path w="10" h="9">
                  <a:moveTo>
                    <a:pt x="7" y="3"/>
                  </a:moveTo>
                  <a:cubicBezTo>
                    <a:pt x="6" y="1"/>
                    <a:pt x="3" y="0"/>
                    <a:pt x="1" y="2"/>
                  </a:cubicBezTo>
                  <a:cubicBezTo>
                    <a:pt x="1" y="3"/>
                    <a:pt x="0" y="4"/>
                    <a:pt x="1" y="6"/>
                  </a:cubicBezTo>
                  <a:cubicBezTo>
                    <a:pt x="2" y="9"/>
                    <a:pt x="10" y="6"/>
                    <a:pt x="7" y="3"/>
                  </a:cubicBezTo>
                  <a:close/>
                </a:path>
              </a:pathLst>
            </a:custGeom>
            <a:solidFill>
              <a:srgbClr val="0000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Freeform 694"/>
            <p:cNvSpPr>
              <a:spLocks/>
            </p:cNvSpPr>
            <p:nvPr/>
          </p:nvSpPr>
          <p:spPr bwMode="auto">
            <a:xfrm>
              <a:off x="3755187" y="2984987"/>
              <a:ext cx="13323" cy="11104"/>
            </a:xfrm>
            <a:custGeom>
              <a:avLst/>
              <a:gdLst/>
              <a:ahLst/>
              <a:cxnLst>
                <a:cxn ang="0">
                  <a:pos x="1" y="3"/>
                </a:cxn>
                <a:cxn ang="0">
                  <a:pos x="4" y="4"/>
                </a:cxn>
                <a:cxn ang="0">
                  <a:pos x="6" y="1"/>
                </a:cxn>
                <a:cxn ang="0">
                  <a:pos x="2" y="1"/>
                </a:cxn>
                <a:cxn ang="0">
                  <a:pos x="1" y="3"/>
                </a:cxn>
              </a:cxnLst>
              <a:rect l="0" t="0" r="r" b="b"/>
              <a:pathLst>
                <a:path w="6" h="5">
                  <a:moveTo>
                    <a:pt x="1" y="3"/>
                  </a:moveTo>
                  <a:cubicBezTo>
                    <a:pt x="1" y="4"/>
                    <a:pt x="3" y="5"/>
                    <a:pt x="4" y="4"/>
                  </a:cubicBezTo>
                  <a:cubicBezTo>
                    <a:pt x="5" y="3"/>
                    <a:pt x="6" y="2"/>
                    <a:pt x="6" y="1"/>
                  </a:cubicBezTo>
                  <a:cubicBezTo>
                    <a:pt x="5" y="0"/>
                    <a:pt x="4" y="0"/>
                    <a:pt x="2" y="1"/>
                  </a:cubicBezTo>
                  <a:cubicBezTo>
                    <a:pt x="1" y="1"/>
                    <a:pt x="0" y="2"/>
                    <a:pt x="1"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Freeform 695"/>
            <p:cNvSpPr>
              <a:spLocks/>
            </p:cNvSpPr>
            <p:nvPr/>
          </p:nvSpPr>
          <p:spPr bwMode="auto">
            <a:xfrm>
              <a:off x="3530911" y="2620785"/>
              <a:ext cx="632858" cy="572952"/>
            </a:xfrm>
            <a:custGeom>
              <a:avLst/>
              <a:gdLst/>
              <a:ahLst/>
              <a:cxnLst>
                <a:cxn ang="0">
                  <a:pos x="33" y="249"/>
                </a:cxn>
                <a:cxn ang="0">
                  <a:pos x="27" y="255"/>
                </a:cxn>
                <a:cxn ang="0">
                  <a:pos x="15" y="241"/>
                </a:cxn>
                <a:cxn ang="0">
                  <a:pos x="5" y="199"/>
                </a:cxn>
                <a:cxn ang="0">
                  <a:pos x="2" y="159"/>
                </a:cxn>
                <a:cxn ang="0">
                  <a:pos x="10" y="103"/>
                </a:cxn>
                <a:cxn ang="0">
                  <a:pos x="48" y="49"/>
                </a:cxn>
                <a:cxn ang="0">
                  <a:pos x="163" y="9"/>
                </a:cxn>
                <a:cxn ang="0">
                  <a:pos x="173" y="32"/>
                </a:cxn>
                <a:cxn ang="0">
                  <a:pos x="228" y="79"/>
                </a:cxn>
                <a:cxn ang="0">
                  <a:pos x="256" y="103"/>
                </a:cxn>
                <a:cxn ang="0">
                  <a:pos x="271" y="105"/>
                </a:cxn>
                <a:cxn ang="0">
                  <a:pos x="279" y="108"/>
                </a:cxn>
                <a:cxn ang="0">
                  <a:pos x="284" y="119"/>
                </a:cxn>
                <a:cxn ang="0">
                  <a:pos x="268" y="131"/>
                </a:cxn>
                <a:cxn ang="0">
                  <a:pos x="264" y="135"/>
                </a:cxn>
                <a:cxn ang="0">
                  <a:pos x="240" y="116"/>
                </a:cxn>
                <a:cxn ang="0">
                  <a:pos x="225" y="101"/>
                </a:cxn>
                <a:cxn ang="0">
                  <a:pos x="197" y="82"/>
                </a:cxn>
                <a:cxn ang="0">
                  <a:pos x="191" y="84"/>
                </a:cxn>
                <a:cxn ang="0">
                  <a:pos x="106" y="60"/>
                </a:cxn>
                <a:cxn ang="0">
                  <a:pos x="163" y="108"/>
                </a:cxn>
                <a:cxn ang="0">
                  <a:pos x="117" y="76"/>
                </a:cxn>
                <a:cxn ang="0">
                  <a:pos x="101" y="90"/>
                </a:cxn>
                <a:cxn ang="0">
                  <a:pos x="128" y="127"/>
                </a:cxn>
                <a:cxn ang="0">
                  <a:pos x="95" y="95"/>
                </a:cxn>
                <a:cxn ang="0">
                  <a:pos x="70" y="84"/>
                </a:cxn>
                <a:cxn ang="0">
                  <a:pos x="67" y="162"/>
                </a:cxn>
                <a:cxn ang="0">
                  <a:pos x="91" y="240"/>
                </a:cxn>
                <a:cxn ang="0">
                  <a:pos x="71" y="204"/>
                </a:cxn>
                <a:cxn ang="0">
                  <a:pos x="53" y="172"/>
                </a:cxn>
                <a:cxn ang="0">
                  <a:pos x="68" y="248"/>
                </a:cxn>
                <a:cxn ang="0">
                  <a:pos x="56" y="248"/>
                </a:cxn>
                <a:cxn ang="0">
                  <a:pos x="39" y="249"/>
                </a:cxn>
              </a:cxnLst>
              <a:rect l="0" t="0" r="r" b="b"/>
              <a:pathLst>
                <a:path w="285" h="258">
                  <a:moveTo>
                    <a:pt x="39" y="249"/>
                  </a:moveTo>
                  <a:cubicBezTo>
                    <a:pt x="37" y="250"/>
                    <a:pt x="35" y="249"/>
                    <a:pt x="33" y="249"/>
                  </a:cubicBezTo>
                  <a:cubicBezTo>
                    <a:pt x="32" y="250"/>
                    <a:pt x="32" y="251"/>
                    <a:pt x="31" y="252"/>
                  </a:cubicBezTo>
                  <a:cubicBezTo>
                    <a:pt x="30" y="253"/>
                    <a:pt x="29" y="255"/>
                    <a:pt x="27" y="255"/>
                  </a:cubicBezTo>
                  <a:cubicBezTo>
                    <a:pt x="13" y="258"/>
                    <a:pt x="2" y="240"/>
                    <a:pt x="3" y="226"/>
                  </a:cubicBezTo>
                  <a:cubicBezTo>
                    <a:pt x="5" y="232"/>
                    <a:pt x="12" y="239"/>
                    <a:pt x="15" y="241"/>
                  </a:cubicBezTo>
                  <a:cubicBezTo>
                    <a:pt x="19" y="242"/>
                    <a:pt x="22" y="239"/>
                    <a:pt x="22" y="236"/>
                  </a:cubicBezTo>
                  <a:cubicBezTo>
                    <a:pt x="20" y="222"/>
                    <a:pt x="12" y="211"/>
                    <a:pt x="5" y="199"/>
                  </a:cubicBezTo>
                  <a:cubicBezTo>
                    <a:pt x="5" y="197"/>
                    <a:pt x="5" y="196"/>
                    <a:pt x="4" y="194"/>
                  </a:cubicBezTo>
                  <a:cubicBezTo>
                    <a:pt x="2" y="182"/>
                    <a:pt x="1" y="170"/>
                    <a:pt x="2" y="159"/>
                  </a:cubicBezTo>
                  <a:cubicBezTo>
                    <a:pt x="3" y="146"/>
                    <a:pt x="0" y="130"/>
                    <a:pt x="4" y="119"/>
                  </a:cubicBezTo>
                  <a:cubicBezTo>
                    <a:pt x="5" y="113"/>
                    <a:pt x="9" y="108"/>
                    <a:pt x="10" y="103"/>
                  </a:cubicBezTo>
                  <a:cubicBezTo>
                    <a:pt x="12" y="98"/>
                    <a:pt x="13" y="91"/>
                    <a:pt x="15" y="87"/>
                  </a:cubicBezTo>
                  <a:cubicBezTo>
                    <a:pt x="22" y="72"/>
                    <a:pt x="35" y="59"/>
                    <a:pt x="48" y="49"/>
                  </a:cubicBezTo>
                  <a:cubicBezTo>
                    <a:pt x="56" y="44"/>
                    <a:pt x="63" y="39"/>
                    <a:pt x="70" y="38"/>
                  </a:cubicBezTo>
                  <a:cubicBezTo>
                    <a:pt x="90" y="14"/>
                    <a:pt x="138" y="0"/>
                    <a:pt x="163" y="9"/>
                  </a:cubicBezTo>
                  <a:cubicBezTo>
                    <a:pt x="144" y="12"/>
                    <a:pt x="114" y="10"/>
                    <a:pt x="95" y="27"/>
                  </a:cubicBezTo>
                  <a:cubicBezTo>
                    <a:pt x="125" y="18"/>
                    <a:pt x="152" y="22"/>
                    <a:pt x="173" y="32"/>
                  </a:cubicBezTo>
                  <a:cubicBezTo>
                    <a:pt x="185" y="38"/>
                    <a:pt x="210" y="52"/>
                    <a:pt x="217" y="66"/>
                  </a:cubicBezTo>
                  <a:cubicBezTo>
                    <a:pt x="220" y="72"/>
                    <a:pt x="223" y="74"/>
                    <a:pt x="228" y="79"/>
                  </a:cubicBezTo>
                  <a:cubicBezTo>
                    <a:pt x="233" y="84"/>
                    <a:pt x="238" y="92"/>
                    <a:pt x="245" y="96"/>
                  </a:cubicBezTo>
                  <a:cubicBezTo>
                    <a:pt x="249" y="99"/>
                    <a:pt x="252" y="101"/>
                    <a:pt x="256" y="103"/>
                  </a:cubicBezTo>
                  <a:cubicBezTo>
                    <a:pt x="256" y="103"/>
                    <a:pt x="259" y="104"/>
                    <a:pt x="261" y="106"/>
                  </a:cubicBezTo>
                  <a:cubicBezTo>
                    <a:pt x="266" y="108"/>
                    <a:pt x="268" y="108"/>
                    <a:pt x="271" y="105"/>
                  </a:cubicBezTo>
                  <a:cubicBezTo>
                    <a:pt x="273" y="100"/>
                    <a:pt x="268" y="97"/>
                    <a:pt x="266" y="95"/>
                  </a:cubicBezTo>
                  <a:cubicBezTo>
                    <a:pt x="275" y="99"/>
                    <a:pt x="279" y="101"/>
                    <a:pt x="279" y="108"/>
                  </a:cubicBezTo>
                  <a:cubicBezTo>
                    <a:pt x="279" y="110"/>
                    <a:pt x="280" y="111"/>
                    <a:pt x="281" y="112"/>
                  </a:cubicBezTo>
                  <a:cubicBezTo>
                    <a:pt x="280" y="116"/>
                    <a:pt x="285" y="116"/>
                    <a:pt x="284" y="119"/>
                  </a:cubicBezTo>
                  <a:cubicBezTo>
                    <a:pt x="282" y="122"/>
                    <a:pt x="278" y="120"/>
                    <a:pt x="274" y="122"/>
                  </a:cubicBezTo>
                  <a:cubicBezTo>
                    <a:pt x="272" y="125"/>
                    <a:pt x="274" y="129"/>
                    <a:pt x="268" y="131"/>
                  </a:cubicBezTo>
                  <a:cubicBezTo>
                    <a:pt x="269" y="134"/>
                    <a:pt x="271" y="133"/>
                    <a:pt x="270" y="135"/>
                  </a:cubicBezTo>
                  <a:cubicBezTo>
                    <a:pt x="267" y="137"/>
                    <a:pt x="267" y="133"/>
                    <a:pt x="264" y="135"/>
                  </a:cubicBezTo>
                  <a:cubicBezTo>
                    <a:pt x="264" y="137"/>
                    <a:pt x="265" y="139"/>
                    <a:pt x="262" y="140"/>
                  </a:cubicBezTo>
                  <a:cubicBezTo>
                    <a:pt x="252" y="136"/>
                    <a:pt x="249" y="124"/>
                    <a:pt x="240" y="116"/>
                  </a:cubicBezTo>
                  <a:cubicBezTo>
                    <a:pt x="237" y="113"/>
                    <a:pt x="232" y="111"/>
                    <a:pt x="229" y="108"/>
                  </a:cubicBezTo>
                  <a:cubicBezTo>
                    <a:pt x="227" y="106"/>
                    <a:pt x="226" y="103"/>
                    <a:pt x="225" y="101"/>
                  </a:cubicBezTo>
                  <a:cubicBezTo>
                    <a:pt x="218" y="91"/>
                    <a:pt x="212" y="81"/>
                    <a:pt x="203" y="75"/>
                  </a:cubicBezTo>
                  <a:cubicBezTo>
                    <a:pt x="199" y="77"/>
                    <a:pt x="199" y="79"/>
                    <a:pt x="197" y="82"/>
                  </a:cubicBezTo>
                  <a:cubicBezTo>
                    <a:pt x="193" y="82"/>
                    <a:pt x="186" y="72"/>
                    <a:pt x="181" y="70"/>
                  </a:cubicBezTo>
                  <a:cubicBezTo>
                    <a:pt x="182" y="72"/>
                    <a:pt x="192" y="82"/>
                    <a:pt x="191" y="84"/>
                  </a:cubicBezTo>
                  <a:cubicBezTo>
                    <a:pt x="187" y="88"/>
                    <a:pt x="183" y="93"/>
                    <a:pt x="176" y="94"/>
                  </a:cubicBezTo>
                  <a:cubicBezTo>
                    <a:pt x="155" y="78"/>
                    <a:pt x="133" y="62"/>
                    <a:pt x="106" y="60"/>
                  </a:cubicBezTo>
                  <a:cubicBezTo>
                    <a:pt x="121" y="69"/>
                    <a:pt x="138" y="80"/>
                    <a:pt x="152" y="93"/>
                  </a:cubicBezTo>
                  <a:cubicBezTo>
                    <a:pt x="157" y="96"/>
                    <a:pt x="166" y="101"/>
                    <a:pt x="163" y="108"/>
                  </a:cubicBezTo>
                  <a:cubicBezTo>
                    <a:pt x="157" y="111"/>
                    <a:pt x="156" y="105"/>
                    <a:pt x="153" y="103"/>
                  </a:cubicBezTo>
                  <a:cubicBezTo>
                    <a:pt x="143" y="93"/>
                    <a:pt x="130" y="83"/>
                    <a:pt x="117" y="76"/>
                  </a:cubicBezTo>
                  <a:cubicBezTo>
                    <a:pt x="105" y="69"/>
                    <a:pt x="92" y="60"/>
                    <a:pt x="77" y="60"/>
                  </a:cubicBezTo>
                  <a:cubicBezTo>
                    <a:pt x="85" y="70"/>
                    <a:pt x="93" y="80"/>
                    <a:pt x="101" y="90"/>
                  </a:cubicBezTo>
                  <a:cubicBezTo>
                    <a:pt x="110" y="99"/>
                    <a:pt x="121" y="108"/>
                    <a:pt x="126" y="119"/>
                  </a:cubicBezTo>
                  <a:cubicBezTo>
                    <a:pt x="127" y="121"/>
                    <a:pt x="129" y="125"/>
                    <a:pt x="128" y="127"/>
                  </a:cubicBezTo>
                  <a:cubicBezTo>
                    <a:pt x="122" y="131"/>
                    <a:pt x="121" y="124"/>
                    <a:pt x="118" y="121"/>
                  </a:cubicBezTo>
                  <a:cubicBezTo>
                    <a:pt x="112" y="113"/>
                    <a:pt x="103" y="104"/>
                    <a:pt x="95" y="95"/>
                  </a:cubicBezTo>
                  <a:cubicBezTo>
                    <a:pt x="87" y="86"/>
                    <a:pt x="81" y="75"/>
                    <a:pt x="73" y="67"/>
                  </a:cubicBezTo>
                  <a:cubicBezTo>
                    <a:pt x="70" y="72"/>
                    <a:pt x="70" y="78"/>
                    <a:pt x="70" y="84"/>
                  </a:cubicBezTo>
                  <a:cubicBezTo>
                    <a:pt x="79" y="96"/>
                    <a:pt x="93" y="150"/>
                    <a:pt x="87" y="155"/>
                  </a:cubicBezTo>
                  <a:cubicBezTo>
                    <a:pt x="84" y="158"/>
                    <a:pt x="74" y="158"/>
                    <a:pt x="67" y="162"/>
                  </a:cubicBezTo>
                  <a:cubicBezTo>
                    <a:pt x="68" y="178"/>
                    <a:pt x="77" y="199"/>
                    <a:pt x="85" y="216"/>
                  </a:cubicBezTo>
                  <a:cubicBezTo>
                    <a:pt x="89" y="223"/>
                    <a:pt x="96" y="234"/>
                    <a:pt x="91" y="240"/>
                  </a:cubicBezTo>
                  <a:cubicBezTo>
                    <a:pt x="87" y="239"/>
                    <a:pt x="85" y="233"/>
                    <a:pt x="83" y="229"/>
                  </a:cubicBezTo>
                  <a:cubicBezTo>
                    <a:pt x="79" y="220"/>
                    <a:pt x="75" y="212"/>
                    <a:pt x="71" y="204"/>
                  </a:cubicBezTo>
                  <a:cubicBezTo>
                    <a:pt x="64" y="191"/>
                    <a:pt x="61" y="178"/>
                    <a:pt x="58" y="167"/>
                  </a:cubicBezTo>
                  <a:cubicBezTo>
                    <a:pt x="56" y="169"/>
                    <a:pt x="54" y="170"/>
                    <a:pt x="53" y="172"/>
                  </a:cubicBezTo>
                  <a:cubicBezTo>
                    <a:pt x="57" y="193"/>
                    <a:pt x="70" y="218"/>
                    <a:pt x="75" y="239"/>
                  </a:cubicBezTo>
                  <a:cubicBezTo>
                    <a:pt x="72" y="242"/>
                    <a:pt x="72" y="246"/>
                    <a:pt x="68" y="248"/>
                  </a:cubicBezTo>
                  <a:cubicBezTo>
                    <a:pt x="64" y="249"/>
                    <a:pt x="64" y="244"/>
                    <a:pt x="61" y="243"/>
                  </a:cubicBezTo>
                  <a:cubicBezTo>
                    <a:pt x="59" y="244"/>
                    <a:pt x="59" y="247"/>
                    <a:pt x="56" y="248"/>
                  </a:cubicBezTo>
                  <a:cubicBezTo>
                    <a:pt x="52" y="248"/>
                    <a:pt x="51" y="243"/>
                    <a:pt x="48" y="242"/>
                  </a:cubicBezTo>
                  <a:cubicBezTo>
                    <a:pt x="45" y="244"/>
                    <a:pt x="44" y="247"/>
                    <a:pt x="39" y="249"/>
                  </a:cubicBezTo>
                  <a:close/>
                </a:path>
              </a:pathLst>
            </a:custGeom>
            <a:solidFill>
              <a:srgbClr val="3F3F3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Freeform 696"/>
            <p:cNvSpPr>
              <a:spLocks/>
            </p:cNvSpPr>
            <p:nvPr/>
          </p:nvSpPr>
          <p:spPr bwMode="auto">
            <a:xfrm>
              <a:off x="3570881" y="2984987"/>
              <a:ext cx="71058" cy="33311"/>
            </a:xfrm>
            <a:custGeom>
              <a:avLst/>
              <a:gdLst/>
              <a:ahLst/>
              <a:cxnLst>
                <a:cxn ang="0">
                  <a:pos x="0" y="4"/>
                </a:cxn>
                <a:cxn ang="0">
                  <a:pos x="26" y="2"/>
                </a:cxn>
                <a:cxn ang="0">
                  <a:pos x="30" y="12"/>
                </a:cxn>
                <a:cxn ang="0">
                  <a:pos x="1" y="11"/>
                </a:cxn>
                <a:cxn ang="0">
                  <a:pos x="0" y="4"/>
                </a:cxn>
              </a:cxnLst>
              <a:rect l="0" t="0" r="r" b="b"/>
              <a:pathLst>
                <a:path w="32" h="15">
                  <a:moveTo>
                    <a:pt x="0" y="4"/>
                  </a:moveTo>
                  <a:cubicBezTo>
                    <a:pt x="0" y="4"/>
                    <a:pt x="18" y="0"/>
                    <a:pt x="26" y="2"/>
                  </a:cubicBezTo>
                  <a:cubicBezTo>
                    <a:pt x="32" y="5"/>
                    <a:pt x="31" y="10"/>
                    <a:pt x="30" y="12"/>
                  </a:cubicBezTo>
                  <a:cubicBezTo>
                    <a:pt x="28" y="15"/>
                    <a:pt x="5" y="11"/>
                    <a:pt x="1" y="11"/>
                  </a:cubicBezTo>
                  <a:lnTo>
                    <a:pt x="0" y="4"/>
                  </a:lnTo>
                  <a:close/>
                </a:path>
              </a:pathLst>
            </a:custGeom>
            <a:solidFill>
              <a:srgbClr val="FFD400"/>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Freeform 697"/>
            <p:cNvSpPr>
              <a:spLocks/>
            </p:cNvSpPr>
            <p:nvPr/>
          </p:nvSpPr>
          <p:spPr bwMode="auto">
            <a:xfrm>
              <a:off x="3624174" y="2998312"/>
              <a:ext cx="8882" cy="8883"/>
            </a:xfrm>
            <a:custGeom>
              <a:avLst/>
              <a:gdLst/>
              <a:ahLst/>
              <a:cxnLst>
                <a:cxn ang="0">
                  <a:pos x="0" y="3"/>
                </a:cxn>
                <a:cxn ang="0">
                  <a:pos x="3" y="4"/>
                </a:cxn>
                <a:cxn ang="0">
                  <a:pos x="3" y="1"/>
                </a:cxn>
                <a:cxn ang="0">
                  <a:pos x="1" y="0"/>
                </a:cxn>
                <a:cxn ang="0">
                  <a:pos x="0" y="3"/>
                </a:cxn>
              </a:cxnLst>
              <a:rect l="0" t="0" r="r" b="b"/>
              <a:pathLst>
                <a:path w="4" h="4">
                  <a:moveTo>
                    <a:pt x="0" y="3"/>
                  </a:moveTo>
                  <a:cubicBezTo>
                    <a:pt x="1" y="4"/>
                    <a:pt x="2" y="4"/>
                    <a:pt x="3" y="4"/>
                  </a:cubicBezTo>
                  <a:cubicBezTo>
                    <a:pt x="3" y="4"/>
                    <a:pt x="4" y="3"/>
                    <a:pt x="3" y="1"/>
                  </a:cubicBezTo>
                  <a:cubicBezTo>
                    <a:pt x="3" y="0"/>
                    <a:pt x="2" y="0"/>
                    <a:pt x="1" y="0"/>
                  </a:cubicBezTo>
                  <a:cubicBezTo>
                    <a:pt x="0" y="1"/>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Freeform 698"/>
            <p:cNvSpPr>
              <a:spLocks/>
            </p:cNvSpPr>
            <p:nvPr/>
          </p:nvSpPr>
          <p:spPr bwMode="auto">
            <a:xfrm>
              <a:off x="3613071" y="2996091"/>
              <a:ext cx="6662" cy="11104"/>
            </a:xfrm>
            <a:custGeom>
              <a:avLst/>
              <a:gdLst/>
              <a:ahLst/>
              <a:cxnLst>
                <a:cxn ang="0">
                  <a:pos x="0" y="3"/>
                </a:cxn>
                <a:cxn ang="0">
                  <a:pos x="2" y="5"/>
                </a:cxn>
                <a:cxn ang="0">
                  <a:pos x="3" y="2"/>
                </a:cxn>
                <a:cxn ang="0">
                  <a:pos x="1" y="1"/>
                </a:cxn>
                <a:cxn ang="0">
                  <a:pos x="0" y="3"/>
                </a:cxn>
              </a:cxnLst>
              <a:rect l="0" t="0" r="r" b="b"/>
              <a:pathLst>
                <a:path w="3" h="5">
                  <a:moveTo>
                    <a:pt x="0" y="3"/>
                  </a:moveTo>
                  <a:cubicBezTo>
                    <a:pt x="0" y="4"/>
                    <a:pt x="1" y="5"/>
                    <a:pt x="2" y="5"/>
                  </a:cubicBezTo>
                  <a:cubicBezTo>
                    <a:pt x="3" y="4"/>
                    <a:pt x="3" y="3"/>
                    <a:pt x="3" y="2"/>
                  </a:cubicBezTo>
                  <a:cubicBezTo>
                    <a:pt x="3" y="1"/>
                    <a:pt x="2" y="0"/>
                    <a:pt x="1" y="1"/>
                  </a:cubicBezTo>
                  <a:cubicBezTo>
                    <a:pt x="0" y="1"/>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Freeform 699"/>
            <p:cNvSpPr>
              <a:spLocks/>
            </p:cNvSpPr>
            <p:nvPr/>
          </p:nvSpPr>
          <p:spPr bwMode="auto">
            <a:xfrm>
              <a:off x="3599748" y="2996091"/>
              <a:ext cx="8882" cy="8883"/>
            </a:xfrm>
            <a:custGeom>
              <a:avLst/>
              <a:gdLst/>
              <a:ahLst/>
              <a:cxnLst>
                <a:cxn ang="0">
                  <a:pos x="1" y="3"/>
                </a:cxn>
                <a:cxn ang="0">
                  <a:pos x="3" y="4"/>
                </a:cxn>
                <a:cxn ang="0">
                  <a:pos x="4" y="1"/>
                </a:cxn>
                <a:cxn ang="0">
                  <a:pos x="1" y="0"/>
                </a:cxn>
                <a:cxn ang="0">
                  <a:pos x="1" y="3"/>
                </a:cxn>
              </a:cxnLst>
              <a:rect l="0" t="0" r="r" b="b"/>
              <a:pathLst>
                <a:path w="4" h="4">
                  <a:moveTo>
                    <a:pt x="1" y="3"/>
                  </a:moveTo>
                  <a:cubicBezTo>
                    <a:pt x="1" y="4"/>
                    <a:pt x="2" y="4"/>
                    <a:pt x="3" y="4"/>
                  </a:cubicBezTo>
                  <a:cubicBezTo>
                    <a:pt x="4" y="4"/>
                    <a:pt x="4" y="2"/>
                    <a:pt x="4" y="1"/>
                  </a:cubicBezTo>
                  <a:cubicBezTo>
                    <a:pt x="3" y="0"/>
                    <a:pt x="2" y="0"/>
                    <a:pt x="1" y="0"/>
                  </a:cubicBezTo>
                  <a:cubicBezTo>
                    <a:pt x="1" y="1"/>
                    <a:pt x="0" y="2"/>
                    <a:pt x="1"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Freeform 700"/>
            <p:cNvSpPr>
              <a:spLocks/>
            </p:cNvSpPr>
            <p:nvPr/>
          </p:nvSpPr>
          <p:spPr bwMode="auto">
            <a:xfrm>
              <a:off x="3588645" y="2996091"/>
              <a:ext cx="8882" cy="8883"/>
            </a:xfrm>
            <a:custGeom>
              <a:avLst/>
              <a:gdLst/>
              <a:ahLst/>
              <a:cxnLst>
                <a:cxn ang="0">
                  <a:pos x="1" y="3"/>
                </a:cxn>
                <a:cxn ang="0">
                  <a:pos x="3" y="4"/>
                </a:cxn>
                <a:cxn ang="0">
                  <a:pos x="4" y="1"/>
                </a:cxn>
                <a:cxn ang="0">
                  <a:pos x="1" y="0"/>
                </a:cxn>
                <a:cxn ang="0">
                  <a:pos x="1" y="3"/>
                </a:cxn>
              </a:cxnLst>
              <a:rect l="0" t="0" r="r" b="b"/>
              <a:pathLst>
                <a:path w="4" h="4">
                  <a:moveTo>
                    <a:pt x="1" y="3"/>
                  </a:moveTo>
                  <a:cubicBezTo>
                    <a:pt x="1" y="4"/>
                    <a:pt x="2" y="4"/>
                    <a:pt x="3" y="4"/>
                  </a:cubicBezTo>
                  <a:cubicBezTo>
                    <a:pt x="4" y="3"/>
                    <a:pt x="4" y="2"/>
                    <a:pt x="4" y="1"/>
                  </a:cubicBezTo>
                  <a:cubicBezTo>
                    <a:pt x="3" y="0"/>
                    <a:pt x="2" y="0"/>
                    <a:pt x="1" y="0"/>
                  </a:cubicBezTo>
                  <a:cubicBezTo>
                    <a:pt x="0" y="0"/>
                    <a:pt x="0" y="1"/>
                    <a:pt x="1"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Freeform 701"/>
            <p:cNvSpPr>
              <a:spLocks/>
            </p:cNvSpPr>
            <p:nvPr/>
          </p:nvSpPr>
          <p:spPr bwMode="auto">
            <a:xfrm>
              <a:off x="3577542" y="2996091"/>
              <a:ext cx="8882" cy="8883"/>
            </a:xfrm>
            <a:custGeom>
              <a:avLst/>
              <a:gdLst/>
              <a:ahLst/>
              <a:cxnLst>
                <a:cxn ang="0">
                  <a:pos x="0" y="3"/>
                </a:cxn>
                <a:cxn ang="0">
                  <a:pos x="2" y="4"/>
                </a:cxn>
                <a:cxn ang="0">
                  <a:pos x="3" y="1"/>
                </a:cxn>
                <a:cxn ang="0">
                  <a:pos x="1" y="0"/>
                </a:cxn>
                <a:cxn ang="0">
                  <a:pos x="0" y="3"/>
                </a:cxn>
              </a:cxnLst>
              <a:rect l="0" t="0" r="r" b="b"/>
              <a:pathLst>
                <a:path w="4" h="4">
                  <a:moveTo>
                    <a:pt x="0" y="3"/>
                  </a:moveTo>
                  <a:cubicBezTo>
                    <a:pt x="1" y="4"/>
                    <a:pt x="2" y="4"/>
                    <a:pt x="2" y="4"/>
                  </a:cubicBezTo>
                  <a:cubicBezTo>
                    <a:pt x="3" y="3"/>
                    <a:pt x="4" y="2"/>
                    <a:pt x="3" y="1"/>
                  </a:cubicBezTo>
                  <a:cubicBezTo>
                    <a:pt x="3" y="0"/>
                    <a:pt x="2" y="0"/>
                    <a:pt x="1" y="0"/>
                  </a:cubicBezTo>
                  <a:cubicBezTo>
                    <a:pt x="0" y="0"/>
                    <a:pt x="0" y="2"/>
                    <a:pt x="0" y="3"/>
                  </a:cubicBezTo>
                  <a:close/>
                </a:path>
              </a:pathLst>
            </a:custGeom>
            <a:solidFill>
              <a:srgbClr val="FFC20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pic>
        <p:nvPicPr>
          <p:cNvPr id="42" name="Picture 41">
            <a:extLst>
              <a:ext uri="{FF2B5EF4-FFF2-40B4-BE49-F238E27FC236}">
                <a16:creationId xmlns:a16="http://schemas.microsoft.com/office/drawing/2014/main" id="{1B5762D2-E9B1-6D48-9EB8-6CC1E5E08D9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83314" y="961312"/>
            <a:ext cx="4381718" cy="4118809"/>
          </a:xfrm>
          <a:prstGeom prst="rect">
            <a:avLst/>
          </a:prstGeom>
          <a:noFill/>
          <a:ln>
            <a:noFill/>
          </a:ln>
        </p:spPr>
      </p:pic>
      <p:pic>
        <p:nvPicPr>
          <p:cNvPr id="45" name="Picture 2" descr="F:\5336aa14a37d1.png">
            <a:extLst>
              <a:ext uri="{FF2B5EF4-FFF2-40B4-BE49-F238E27FC236}">
                <a16:creationId xmlns:a16="http://schemas.microsoft.com/office/drawing/2014/main" id="{84D7AB89-C4D5-9543-B569-6067EAE85A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951691" y="1945732"/>
            <a:ext cx="3002974" cy="2321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0872"/>
      </p:ext>
    </p:extLst>
  </p:cSld>
  <p:clrMapOvr>
    <a:masterClrMapping/>
  </p:clrMapOvr>
  <mc:AlternateContent xmlns:mc="http://schemas.openxmlformats.org/markup-compatibility/2006">
    <mc:Choice xmlns:p14="http://schemas.microsoft.com/office/powerpoint/2010/main" Requires="p14">
      <p:transition spd="slow" p14:dur="3400" advClick="0">
        <p14:reveal/>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 calcmode="lin" valueType="num">
                                      <p:cBhvr additive="base">
                                        <p:cTn id="7" dur="500" fill="hold"/>
                                        <p:tgtEl>
                                          <p:spTgt spid="92"/>
                                        </p:tgtEl>
                                        <p:attrNameLst>
                                          <p:attrName>ppt_x</p:attrName>
                                        </p:attrNameLst>
                                      </p:cBhvr>
                                      <p:tavLst>
                                        <p:tav tm="0">
                                          <p:val>
                                            <p:strVal val="#ppt_x"/>
                                          </p:val>
                                        </p:tav>
                                        <p:tav tm="100000">
                                          <p:val>
                                            <p:strVal val="#ppt_x"/>
                                          </p:val>
                                        </p:tav>
                                      </p:tavLst>
                                    </p:anim>
                                    <p:anim calcmode="lin" valueType="num">
                                      <p:cBhvr additive="base">
                                        <p:cTn id="8" dur="500" fill="hold"/>
                                        <p:tgtEl>
                                          <p:spTgt spid="92"/>
                                        </p:tgtEl>
                                        <p:attrNameLst>
                                          <p:attrName>ppt_y</p:attrName>
                                        </p:attrNameLst>
                                      </p:cBhvr>
                                      <p:tavLst>
                                        <p:tav tm="0">
                                          <p:val>
                                            <p:strVal val="1+#ppt_h/2"/>
                                          </p:val>
                                        </p:tav>
                                        <p:tav tm="100000">
                                          <p:val>
                                            <p:strVal val="#ppt_y"/>
                                          </p:val>
                                        </p:tav>
                                      </p:tavLst>
                                    </p:anim>
                                  </p:childTnLst>
                                </p:cTn>
                              </p:par>
                              <p:par>
                                <p:cTn id="9" presetID="37" presetClass="entr" presetSubtype="0"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par>
                                <p:cTn id="15" presetID="5" presetClass="entr" presetSubtype="10" fill="hold"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checkerboard(across)">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9e2d8e5a31d350e692a79217e9e73d1b.png"/>
          <p:cNvPicPr>
            <a:picLocks noChangeAspect="1"/>
          </p:cNvPicPr>
          <p:nvPr/>
        </p:nvPicPr>
        <p:blipFill>
          <a:blip r:embed="rId3" cstate="print"/>
          <a:stretch>
            <a:fillRect/>
          </a:stretch>
        </p:blipFill>
        <p:spPr>
          <a:xfrm>
            <a:off x="0" y="155863"/>
            <a:ext cx="9144000" cy="4987637"/>
          </a:xfrm>
          <a:prstGeom prst="rect">
            <a:avLst/>
          </a:prstGeom>
        </p:spPr>
      </p:pic>
      <p:sp>
        <p:nvSpPr>
          <p:cNvPr id="9" name="矩形 8"/>
          <p:cNvSpPr/>
          <p:nvPr/>
        </p:nvSpPr>
        <p:spPr>
          <a:xfrm>
            <a:off x="644464" y="699542"/>
            <a:ext cx="8483413" cy="110799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vi-VN" altLang="zh-CN" sz="6600" b="1" i="1" cap="none" spc="150" dirty="0">
                <a:ln w="11430"/>
                <a:solidFill>
                  <a:schemeClr val="accent3">
                    <a:lumMod val="75000"/>
                  </a:schemeClr>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rPr>
              <a:t>Chúc các con học tốt !</a:t>
            </a:r>
            <a:endParaRPr lang="zh-CN" altLang="en-US" sz="6600" b="1" i="1" cap="none" spc="150" dirty="0">
              <a:ln w="11430"/>
              <a:solidFill>
                <a:schemeClr val="accent3">
                  <a:lumMod val="75000"/>
                </a:schemeClr>
              </a:solidFill>
              <a:effectLst>
                <a:outerShdw blurRad="25400" algn="tl" rotWithShape="0">
                  <a:srgbClr val="000000">
                    <a:alpha val="43000"/>
                  </a:srgbClr>
                </a:outerShdw>
              </a:effectLst>
              <a:latin typeface="Times New Roman" panose="02020603050405020304" pitchFamily="18" charset="0"/>
              <a:ea typeface="方正粗倩_GBK" pitchFamily="65"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539553" y="0"/>
            <a:ext cx="1317118" cy="3003798"/>
            <a:chOff x="539552" y="0"/>
            <a:chExt cx="1570841" cy="3582434"/>
          </a:xfrm>
        </p:grpSpPr>
        <p:sp>
          <p:nvSpPr>
            <p:cNvPr id="129" name="矩形 128"/>
            <p:cNvSpPr/>
            <p:nvPr/>
          </p:nvSpPr>
          <p:spPr>
            <a:xfrm>
              <a:off x="755576" y="0"/>
              <a:ext cx="1080120" cy="3165816"/>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30" name="椭圆 129"/>
            <p:cNvSpPr/>
            <p:nvPr/>
          </p:nvSpPr>
          <p:spPr>
            <a:xfrm>
              <a:off x="539552" y="2067694"/>
              <a:ext cx="1570841" cy="1514740"/>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32" name="TextBox 27"/>
            <p:cNvSpPr txBox="1">
              <a:spLocks/>
            </p:cNvSpPr>
            <p:nvPr/>
          </p:nvSpPr>
          <p:spPr bwMode="auto">
            <a:xfrm>
              <a:off x="755576" y="1059582"/>
              <a:ext cx="1152128" cy="720080"/>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4400" b="1" dirty="0">
                  <a:solidFill>
                    <a:schemeClr val="bg1"/>
                  </a:solidFill>
                  <a:latin typeface="微软雅黑" panose="020B0503020204020204" pitchFamily="34" charset="-122"/>
                  <a:ea typeface="微软雅黑" panose="020B0503020204020204" pitchFamily="34" charset="-122"/>
                </a:rPr>
                <a:t>I</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nvGrpSpPr>
            <p:cNvPr id="33" name="Group 404"/>
            <p:cNvGrpSpPr/>
            <p:nvPr/>
          </p:nvGrpSpPr>
          <p:grpSpPr>
            <a:xfrm rot="16200000">
              <a:off x="611561" y="2211710"/>
              <a:ext cx="1224135" cy="1224136"/>
              <a:chOff x="6400516" y="3801233"/>
              <a:chExt cx="1240180" cy="961582"/>
            </a:xfrm>
          </p:grpSpPr>
          <p:sp>
            <p:nvSpPr>
              <p:cNvPr id="34"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pic>
        <p:nvPicPr>
          <p:cNvPr id="87" name="图片 86" descr="31f7217a017c2d9a8a7bcbd9844c1629.png"/>
          <p:cNvPicPr>
            <a:picLocks noChangeAspect="1"/>
          </p:cNvPicPr>
          <p:nvPr/>
        </p:nvPicPr>
        <p:blipFill>
          <a:blip r:embed="rId3" cstate="print"/>
          <a:stretch>
            <a:fillRect/>
          </a:stretch>
        </p:blipFill>
        <p:spPr>
          <a:xfrm>
            <a:off x="2339752" y="1132324"/>
            <a:ext cx="4919482" cy="4011176"/>
          </a:xfrm>
          <a:prstGeom prst="rect">
            <a:avLst/>
          </a:prstGeom>
        </p:spPr>
      </p:pic>
      <p:sp>
        <p:nvSpPr>
          <p:cNvPr id="84" name="TextBox 27"/>
          <p:cNvSpPr txBox="1">
            <a:spLocks/>
          </p:cNvSpPr>
          <p:nvPr/>
        </p:nvSpPr>
        <p:spPr bwMode="auto">
          <a:xfrm>
            <a:off x="3800464" y="1775618"/>
            <a:ext cx="2088232" cy="720080"/>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45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ĐỌC –</a:t>
            </a:r>
          </a:p>
          <a:p>
            <a:pPr marL="0" lvl="1" algn="ctr"/>
            <a:r>
              <a:rPr lang="vi-VN" altLang="zh-CN" sz="45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Tìm hiểu chung</a:t>
            </a:r>
            <a:endParaRPr lang="zh-CN" altLang="en-US" sz="45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9" name="图片 58" descr="4f126e676b03beb6a607349bbd6c6a22.png"/>
          <p:cNvPicPr>
            <a:picLocks noChangeAspect="1"/>
          </p:cNvPicPr>
          <p:nvPr/>
        </p:nvPicPr>
        <p:blipFill>
          <a:blip r:embed="rId4" cstate="print"/>
          <a:stretch>
            <a:fillRect/>
          </a:stretch>
        </p:blipFill>
        <p:spPr>
          <a:xfrm>
            <a:off x="0" y="1480368"/>
            <a:ext cx="9144000" cy="36667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ox(in)">
                                      <p:cBhvr>
                                        <p:cTn id="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1043608" y="771550"/>
            <a:ext cx="7056784" cy="2934326"/>
          </a:xfrm>
          <a:prstGeom prst="rect">
            <a:avLst/>
          </a:prstGeom>
          <a:solidFill>
            <a:schemeClr val="bg1">
              <a:lumMod val="85000"/>
            </a:schemeClr>
          </a:solid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zh-CN" altLang="en-US"/>
          </a:p>
        </p:txBody>
      </p:sp>
      <p:pic>
        <p:nvPicPr>
          <p:cNvPr id="7" name="图片 6" descr="1446cc0e598daeeb689b2ac3180c5d68.png"/>
          <p:cNvPicPr>
            <a:picLocks noChangeAspect="1"/>
          </p:cNvPicPr>
          <p:nvPr/>
        </p:nvPicPr>
        <p:blipFill>
          <a:blip r:embed="rId3" cstate="print"/>
          <a:stretch>
            <a:fillRect/>
          </a:stretch>
        </p:blipFill>
        <p:spPr>
          <a:xfrm>
            <a:off x="0" y="3617018"/>
            <a:ext cx="9144000" cy="1526482"/>
          </a:xfrm>
          <a:prstGeom prst="rect">
            <a:avLst/>
          </a:prstGeom>
        </p:spPr>
      </p:pic>
      <p:pic>
        <p:nvPicPr>
          <p:cNvPr id="8" name="图片 7" descr="c748d1d6b82165f4d3cfdaf412d271aa.png"/>
          <p:cNvPicPr>
            <a:picLocks noChangeAspect="1"/>
          </p:cNvPicPr>
          <p:nvPr/>
        </p:nvPicPr>
        <p:blipFill>
          <a:blip r:embed="rId4" cstate="print"/>
          <a:stretch>
            <a:fillRect/>
          </a:stretch>
        </p:blipFill>
        <p:spPr>
          <a:xfrm>
            <a:off x="0" y="627534"/>
            <a:ext cx="3504910" cy="4772774"/>
          </a:xfrm>
          <a:prstGeom prst="rect">
            <a:avLst/>
          </a:prstGeom>
        </p:spPr>
      </p:pic>
      <p:sp>
        <p:nvSpPr>
          <p:cNvPr id="9" name="TextBox 27">
            <a:extLst>
              <a:ext uri="{FF2B5EF4-FFF2-40B4-BE49-F238E27FC236}">
                <a16:creationId xmlns:a16="http://schemas.microsoft.com/office/drawing/2014/main" id="{D5809393-F82D-8C44-A8B4-C6C2EF4B3AEC}"/>
              </a:ext>
            </a:extLst>
          </p:cNvPr>
          <p:cNvSpPr txBox="1">
            <a:spLocks/>
          </p:cNvSpPr>
          <p:nvPr/>
        </p:nvSpPr>
        <p:spPr bwMode="auto">
          <a:xfrm>
            <a:off x="2051720" y="1359035"/>
            <a:ext cx="5760640" cy="1526482"/>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5500" b="1" dirty="0">
                <a:latin typeface="Times New Roman" panose="02020603050405020304" pitchFamily="18" charset="0"/>
                <a:ea typeface="微软雅黑" panose="020B0503020204020204" pitchFamily="34" charset="-122"/>
                <a:cs typeface="Times New Roman" panose="02020603050405020304" pitchFamily="18" charset="0"/>
              </a:rPr>
              <a:t>1. Đọc</a:t>
            </a:r>
            <a:endParaRPr lang="zh-CN" altLang="en-US" sz="5500" b="1" dirty="0">
              <a:latin typeface="Times New Roman" panose="02020603050405020304" pitchFamily="18" charset="0"/>
              <a:ea typeface="微软雅黑" panose="020B0503020204020204" pitchFamily="34"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hững bài học sâu sắc về tình yêu trong cuốn sách Hoàng Tử Bé">
            <a:extLst>
              <a:ext uri="{FF2B5EF4-FFF2-40B4-BE49-F238E27FC236}">
                <a16:creationId xmlns:a16="http://schemas.microsoft.com/office/drawing/2014/main" id="{3586DBD5-FE8E-D847-9961-BDEC954186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873" b="920"/>
          <a:stretch/>
        </p:blipFill>
        <p:spPr bwMode="auto">
          <a:xfrm>
            <a:off x="0" y="0"/>
            <a:ext cx="9144000" cy="5143500"/>
          </a:xfrm>
          <a:prstGeom prst="rect">
            <a:avLst/>
          </a:prstGeom>
          <a:solidFill>
            <a:srgbClr val="FFFFFF"/>
          </a:solidFill>
        </p:spPr>
      </p:pic>
    </p:spTree>
    <p:extLst>
      <p:ext uri="{BB962C8B-B14F-4D97-AF65-F5344CB8AC3E}">
        <p14:creationId xmlns:p14="http://schemas.microsoft.com/office/powerpoint/2010/main" val="396065647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view] Hoàng tử bé - The Little Prince - Children&amp;#39;s Day Picks | Escapism">
            <a:extLst>
              <a:ext uri="{FF2B5EF4-FFF2-40B4-BE49-F238E27FC236}">
                <a16:creationId xmlns:a16="http://schemas.microsoft.com/office/drawing/2014/main" id="{D8521C89-71A1-584F-8179-829A2F1D6D8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3999" cy="5143500"/>
          </a:xfrm>
          <a:prstGeom prst="rect">
            <a:avLst/>
          </a:prstGeom>
          <a:solidFill>
            <a:srgbClr val="FFFFFF"/>
          </a:solidFill>
        </p:spPr>
      </p:pic>
    </p:spTree>
    <p:extLst>
      <p:ext uri="{BB962C8B-B14F-4D97-AF65-F5344CB8AC3E}">
        <p14:creationId xmlns:p14="http://schemas.microsoft.com/office/powerpoint/2010/main" val="1972233815"/>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4AE04-A8F3-7C49-B64C-09237684AB5C}"/>
              </a:ext>
            </a:extLst>
          </p:cNvPr>
          <p:cNvSpPr>
            <a:spLocks noGrp="1"/>
          </p:cNvSpPr>
          <p:nvPr>
            <p:ph type="title"/>
          </p:nvPr>
        </p:nvSpPr>
        <p:spPr/>
        <p:txBody>
          <a:bodyPr/>
          <a:lstStyle/>
          <a:p>
            <a:r>
              <a:rPr lang="en-VN" b="1" dirty="0">
                <a:solidFill>
                  <a:schemeClr val="accent5">
                    <a:lumMod val="50000"/>
                  </a:schemeClr>
                </a:solidFill>
                <a:latin typeface="Times New Roman" panose="02020603050405020304" pitchFamily="18" charset="0"/>
                <a:cs typeface="Times New Roman" panose="02020603050405020304" pitchFamily="18" charset="0"/>
              </a:rPr>
              <a:t>2. Tìm hiểu chung</a:t>
            </a:r>
          </a:p>
        </p:txBody>
      </p:sp>
      <p:graphicFrame>
        <p:nvGraphicFramePr>
          <p:cNvPr id="4" name="Table 4">
            <a:extLst>
              <a:ext uri="{FF2B5EF4-FFF2-40B4-BE49-F238E27FC236}">
                <a16:creationId xmlns:a16="http://schemas.microsoft.com/office/drawing/2014/main" id="{747BFE43-6ED3-634A-B6C1-CE67DBC10E28}"/>
              </a:ext>
            </a:extLst>
          </p:cNvPr>
          <p:cNvGraphicFramePr>
            <a:graphicFrameLocks noGrp="1"/>
          </p:cNvGraphicFramePr>
          <p:nvPr>
            <p:extLst>
              <p:ext uri="{D42A27DB-BD31-4B8C-83A1-F6EECF244321}">
                <p14:modId xmlns:p14="http://schemas.microsoft.com/office/powerpoint/2010/main" val="360563398"/>
              </p:ext>
            </p:extLst>
          </p:nvPr>
        </p:nvGraphicFramePr>
        <p:xfrm>
          <a:off x="251520" y="1419622"/>
          <a:ext cx="8892480" cy="3723878"/>
        </p:xfrm>
        <a:graphic>
          <a:graphicData uri="http://schemas.openxmlformats.org/drawingml/2006/table">
            <a:tbl>
              <a:tblPr firstRow="1" bandRow="1">
                <a:tableStyleId>{FABFCF23-3B69-468F-B69F-88F6DE6A72F2}</a:tableStyleId>
              </a:tblPr>
              <a:tblGrid>
                <a:gridCol w="3927512">
                  <a:extLst>
                    <a:ext uri="{9D8B030D-6E8A-4147-A177-3AD203B41FA5}">
                      <a16:colId xmlns:a16="http://schemas.microsoft.com/office/drawing/2014/main" val="4255074532"/>
                    </a:ext>
                  </a:extLst>
                </a:gridCol>
                <a:gridCol w="2000808">
                  <a:extLst>
                    <a:ext uri="{9D8B030D-6E8A-4147-A177-3AD203B41FA5}">
                      <a16:colId xmlns:a16="http://schemas.microsoft.com/office/drawing/2014/main" val="3662947113"/>
                    </a:ext>
                  </a:extLst>
                </a:gridCol>
                <a:gridCol w="2964160">
                  <a:extLst>
                    <a:ext uri="{9D8B030D-6E8A-4147-A177-3AD203B41FA5}">
                      <a16:colId xmlns:a16="http://schemas.microsoft.com/office/drawing/2014/main" val="1425538737"/>
                    </a:ext>
                  </a:extLst>
                </a:gridCol>
              </a:tblGrid>
              <a:tr h="626791">
                <a:tc>
                  <a:txBody>
                    <a:bodyPr/>
                    <a:lstStyle/>
                    <a:p>
                      <a:pPr algn="ctr"/>
                      <a:r>
                        <a:rPr lang="en-VN" sz="2800" dirty="0">
                          <a:latin typeface="Times New Roman" panose="02020603050405020304" pitchFamily="18" charset="0"/>
                          <a:cs typeface="Times New Roman" panose="02020603050405020304" pitchFamily="18" charset="0"/>
                        </a:rPr>
                        <a:t>a. Tác giả</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rowSpan="2">
                  <a:txBody>
                    <a:bodyPr/>
                    <a:lstStyle/>
                    <a:p>
                      <a:pPr algn="ctr"/>
                      <a:endParaRPr lang="en-VN" sz="2800" dirty="0">
                        <a:latin typeface="Times New Roman" panose="02020603050405020304" pitchFamily="18" charset="0"/>
                        <a:cs typeface="Times New Roman" panose="02020603050405020304" pitchFamily="18" charset="0"/>
                      </a:endParaRPr>
                    </a:p>
                    <a:p>
                      <a:pPr algn="ctr"/>
                      <a:endParaRPr lang="en-VN" sz="2800" dirty="0">
                        <a:latin typeface="Times New Roman" panose="02020603050405020304" pitchFamily="18" charset="0"/>
                        <a:cs typeface="Times New Roman" panose="02020603050405020304" pitchFamily="18" charset="0"/>
                      </a:endParaRPr>
                    </a:p>
                    <a:p>
                      <a:pPr algn="ctr"/>
                      <a:endParaRPr lang="en-VN" sz="2800" dirty="0">
                        <a:latin typeface="Times New Roman" panose="02020603050405020304" pitchFamily="18" charset="0"/>
                        <a:cs typeface="Times New Roman" panose="02020603050405020304" pitchFamily="18" charset="0"/>
                      </a:endParaRPr>
                    </a:p>
                    <a:p>
                      <a:pPr algn="ctr"/>
                      <a:endParaRPr lang="en-VN" sz="2800" dirty="0">
                        <a:latin typeface="Times New Roman" panose="02020603050405020304" pitchFamily="18" charset="0"/>
                        <a:cs typeface="Times New Roman" panose="02020603050405020304" pitchFamily="18" charset="0"/>
                      </a:endParaRPr>
                    </a:p>
                    <a:p>
                      <a:pPr algn="ctr"/>
                      <a:endParaRPr lang="en-VN" sz="2800" dirty="0">
                        <a:latin typeface="Times New Roman" panose="02020603050405020304" pitchFamily="18" charset="0"/>
                        <a:cs typeface="Times New Roman" panose="02020603050405020304" pitchFamily="18" charset="0"/>
                      </a:endParaRPr>
                    </a:p>
                    <a:p>
                      <a:pPr algn="ctr"/>
                      <a:endParaRPr lang="en-VN" sz="2800" dirty="0">
                        <a:latin typeface="Times New Roman" panose="02020603050405020304" pitchFamily="18" charset="0"/>
                        <a:cs typeface="Times New Roman" panose="02020603050405020304" pitchFamily="18" charset="0"/>
                      </a:endParaRPr>
                    </a:p>
                    <a:p>
                      <a:pPr algn="ctr"/>
                      <a:endParaRPr lang="en-VN" sz="2800" dirty="0">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VN" sz="2800" dirty="0">
                          <a:latin typeface="Times New Roman" panose="02020603050405020304" pitchFamily="18" charset="0"/>
                          <a:cs typeface="Times New Roman" panose="02020603050405020304" pitchFamily="18" charset="0"/>
                        </a:rPr>
                        <a:t>b.Tác phẩm</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90815798"/>
                  </a:ext>
                </a:extLst>
              </a:tr>
              <a:tr h="3097087">
                <a:tc>
                  <a:txBody>
                    <a:bodyPr/>
                    <a:lstStyle/>
                    <a:p>
                      <a:pPr algn="ctr"/>
                      <a:endParaRPr lang="en-VN" sz="2800" dirty="0">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endParaRPr lang="en-VN" dirty="0"/>
                    </a:p>
                    <a:p>
                      <a:endParaRPr lang="en-VN" dirty="0"/>
                    </a:p>
                    <a:p>
                      <a:endParaRPr lang="en-VN" dirty="0"/>
                    </a:p>
                    <a:p>
                      <a:endParaRPr lang="en-VN" dirty="0"/>
                    </a:p>
                    <a:p>
                      <a:endParaRPr lang="en-VN" dirty="0"/>
                    </a:p>
                    <a:p>
                      <a:endParaRPr lang="en-VN" dirty="0"/>
                    </a:p>
                    <a:p>
                      <a:endParaRPr lang="en-VN" dirty="0"/>
                    </a:p>
                  </a:txBody>
                  <a:tcPr/>
                </a:tc>
                <a:tc>
                  <a:txBody>
                    <a:bodyPr/>
                    <a:lstStyle/>
                    <a:p>
                      <a:pPr algn="ctr"/>
                      <a:endParaRPr lang="en-VN" sz="2800" dirty="0">
                        <a:latin typeface="Times New Roman" panose="02020603050405020304" pitchFamily="18" charset="0"/>
                        <a:cs typeface="Times New Roman" panose="02020603050405020304" pitchFamily="18"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58970893"/>
                  </a:ext>
                </a:extLst>
              </a:tr>
            </a:tbl>
          </a:graphicData>
        </a:graphic>
      </p:graphicFrame>
      <p:sp>
        <p:nvSpPr>
          <p:cNvPr id="5" name="Rectangle 4">
            <a:extLst>
              <a:ext uri="{FF2B5EF4-FFF2-40B4-BE49-F238E27FC236}">
                <a16:creationId xmlns:a16="http://schemas.microsoft.com/office/drawing/2014/main" id="{04883C7C-0BDF-874C-8035-7D714CE9D8EB}"/>
              </a:ext>
            </a:extLst>
          </p:cNvPr>
          <p:cNvSpPr/>
          <p:nvPr/>
        </p:nvSpPr>
        <p:spPr>
          <a:xfrm>
            <a:off x="3978672" y="1609598"/>
            <a:ext cx="2448272" cy="3078480"/>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3" name="TextBox 2">
            <a:extLst>
              <a:ext uri="{FF2B5EF4-FFF2-40B4-BE49-F238E27FC236}">
                <a16:creationId xmlns:a16="http://schemas.microsoft.com/office/drawing/2014/main" id="{7B8A16A3-7DFB-B0A3-BE7A-8B3EDDEF739A}"/>
              </a:ext>
            </a:extLst>
          </p:cNvPr>
          <p:cNvSpPr txBox="1"/>
          <p:nvPr/>
        </p:nvSpPr>
        <p:spPr>
          <a:xfrm>
            <a:off x="216992" y="1965992"/>
            <a:ext cx="3954016" cy="3006336"/>
          </a:xfrm>
          <a:prstGeom prst="rect">
            <a:avLst/>
          </a:prstGeom>
          <a:noFill/>
        </p:spPr>
        <p:txBody>
          <a:bodyPr wrap="square" rtlCol="0">
            <a:spAutoFit/>
          </a:bodyPr>
          <a:lstStyle/>
          <a:p>
            <a:pPr marL="285750" indent="-285750">
              <a:lnSpc>
                <a:spcPct val="114000"/>
              </a:lnSpc>
              <a:buFont typeface="Courier New" panose="02070309020205020404" pitchFamily="49" charset="0"/>
              <a:buChar char="o"/>
            </a:pPr>
            <a:r>
              <a:rPr lang="en-VN" sz="2400" dirty="0">
                <a:latin typeface="Times New Roman" panose="02020603050405020304" pitchFamily="18" charset="0"/>
                <a:cs typeface="Times New Roman" panose="02020603050405020304" pitchFamily="18" charset="0"/>
              </a:rPr>
              <a:t>Tên: Ăng-toan đơ Xanh-tơ Ê-xu-pê-ri (</a:t>
            </a:r>
            <a:r>
              <a:rPr lang="en-US" sz="2400" dirty="0">
                <a:latin typeface="Times New Roman" panose="02020603050405020304" pitchFamily="18" charset="0"/>
                <a:cs typeface="Times New Roman" panose="02020603050405020304" pitchFamily="18" charset="0"/>
              </a:rPr>
              <a:t>1900 – 1944)</a:t>
            </a:r>
            <a:endParaRPr lang="en-VN" sz="2400" dirty="0">
              <a:latin typeface="Times New Roman" panose="02020603050405020304" pitchFamily="18" charset="0"/>
              <a:cs typeface="Times New Roman" panose="02020603050405020304" pitchFamily="18" charset="0"/>
            </a:endParaRPr>
          </a:p>
          <a:p>
            <a:pPr marL="285750" indent="-285750">
              <a:lnSpc>
                <a:spcPct val="114000"/>
              </a:lnSpc>
              <a:buFont typeface="Courier New" panose="02070309020205020404" pitchFamily="49" charset="0"/>
              <a:buChar char="o"/>
            </a:pP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lớn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Pháp</a:t>
            </a:r>
            <a:endParaRPr lang="en-VN" sz="2400" dirty="0">
              <a:latin typeface="Times New Roman" panose="02020603050405020304" pitchFamily="18" charset="0"/>
              <a:cs typeface="Times New Roman" panose="02020603050405020304" pitchFamily="18" charset="0"/>
            </a:endParaRPr>
          </a:p>
          <a:p>
            <a:pPr marL="285750" indent="-285750">
              <a:lnSpc>
                <a:spcPct val="114000"/>
              </a:lnSpc>
              <a:buFont typeface="Courier New" panose="02070309020205020404" pitchFamily="49" charset="0"/>
              <a:buChar char="o"/>
            </a:pPr>
            <a:r>
              <a:rPr lang="en-US" sz="2400" dirty="0" err="1">
                <a:latin typeface="Times New Roman" panose="02020603050405020304" pitchFamily="18" charset="0"/>
                <a:cs typeface="Times New Roman" panose="02020603050405020304" pitchFamily="18" charset="0"/>
              </a:rPr>
              <a:t>Phong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Đậm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chất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trữ</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trẻo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giàu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hứng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mạn</a:t>
            </a:r>
            <a:r>
              <a:rPr lang="en-US" sz="2400" dirty="0">
                <a:latin typeface="Times New Roman" panose="02020603050405020304" pitchFamily="18" charset="0"/>
                <a:cs typeface="Times New Roman" panose="02020603050405020304" pitchFamily="18" charset="0"/>
              </a:rPr>
              <a:t>.</a:t>
            </a:r>
            <a:endParaRPr lang="en-VN" sz="2400" dirty="0">
              <a:latin typeface="Times New Roman" panose="02020603050405020304" pitchFamily="18" charset="0"/>
              <a:cs typeface="Times New Roman" panose="02020603050405020304" pitchFamily="18" charset="0"/>
            </a:endParaRPr>
          </a:p>
          <a:p>
            <a:pPr marL="285750" indent="-285750">
              <a:lnSpc>
                <a:spcPct val="114000"/>
              </a:lnSpc>
              <a:buFont typeface="Courier New" panose="02070309020205020404" pitchFamily="49" charset="0"/>
              <a:buChar char="o"/>
            </a:pPr>
            <a:endParaRPr lang="en-VN" sz="24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1D42D5C2-AB89-1DBD-6AC9-1D7D012A83AE}"/>
              </a:ext>
            </a:extLst>
          </p:cNvPr>
          <p:cNvSpPr txBox="1"/>
          <p:nvPr/>
        </p:nvSpPr>
        <p:spPr>
          <a:xfrm>
            <a:off x="6457186" y="2066683"/>
            <a:ext cx="3954016" cy="2164310"/>
          </a:xfrm>
          <a:prstGeom prst="rect">
            <a:avLst/>
          </a:prstGeom>
          <a:noFill/>
        </p:spPr>
        <p:txBody>
          <a:bodyPr wrap="square" rtlCol="0">
            <a:spAutoFit/>
          </a:bodyPr>
          <a:lstStyle/>
          <a:p>
            <a:pPr>
              <a:lnSpc>
                <a:spcPct val="114000"/>
              </a:lnSpc>
            </a:pPr>
            <a:r>
              <a:rPr lang="en-VN" sz="2400" dirty="0">
                <a:latin typeface="Times New Roman" panose="02020603050405020304" pitchFamily="18" charset="0"/>
                <a:cs typeface="Times New Roman" panose="02020603050405020304" pitchFamily="18" charset="0"/>
              </a:rPr>
              <a:t>Xuất xứ: </a:t>
            </a:r>
          </a:p>
          <a:p>
            <a:pPr>
              <a:lnSpc>
                <a:spcPct val="114000"/>
              </a:lnSpc>
            </a:pPr>
            <a:r>
              <a:rPr lang="en-VN" sz="2400" dirty="0">
                <a:latin typeface="Times New Roman" panose="02020603050405020304" pitchFamily="18" charset="0"/>
                <a:cs typeface="Times New Roman" panose="02020603050405020304" pitchFamily="18" charset="0"/>
              </a:rPr>
              <a:t>Trích tác phẩm </a:t>
            </a:r>
          </a:p>
          <a:p>
            <a:pPr>
              <a:lnSpc>
                <a:spcPct val="114000"/>
              </a:lnSpc>
            </a:pPr>
            <a:r>
              <a:rPr lang="en-VN" sz="2400" dirty="0">
                <a:latin typeface="Times New Roman" panose="02020603050405020304" pitchFamily="18" charset="0"/>
                <a:cs typeface="Times New Roman" panose="02020603050405020304" pitchFamily="18" charset="0"/>
              </a:rPr>
              <a:t>“Hoàng Tử bé”</a:t>
            </a:r>
          </a:p>
          <a:p>
            <a:pPr>
              <a:lnSpc>
                <a:spcPct val="114000"/>
              </a:lnSpc>
            </a:pPr>
            <a:endParaRPr lang="en-VN" sz="2400" dirty="0">
              <a:latin typeface="Times New Roman" panose="02020603050405020304" pitchFamily="18" charset="0"/>
              <a:cs typeface="Times New Roman" panose="02020603050405020304" pitchFamily="18" charset="0"/>
            </a:endParaRPr>
          </a:p>
          <a:p>
            <a:pPr>
              <a:lnSpc>
                <a:spcPct val="114000"/>
              </a:lnSpc>
            </a:pPr>
            <a:endParaRPr lang="en-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59327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barn(inVertical)">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barn(inVertical)">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allAtOnce"/>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p:cNvGrpSpPr/>
          <p:nvPr/>
        </p:nvGrpSpPr>
        <p:grpSpPr>
          <a:xfrm>
            <a:off x="539553" y="0"/>
            <a:ext cx="1317118" cy="3003798"/>
            <a:chOff x="539552" y="0"/>
            <a:chExt cx="1570841" cy="3582434"/>
          </a:xfrm>
        </p:grpSpPr>
        <p:sp>
          <p:nvSpPr>
            <p:cNvPr id="129" name="矩形 128"/>
            <p:cNvSpPr/>
            <p:nvPr/>
          </p:nvSpPr>
          <p:spPr>
            <a:xfrm>
              <a:off x="755576" y="0"/>
              <a:ext cx="1080120" cy="3165816"/>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30" name="椭圆 129"/>
            <p:cNvSpPr/>
            <p:nvPr/>
          </p:nvSpPr>
          <p:spPr>
            <a:xfrm>
              <a:off x="539552" y="2067694"/>
              <a:ext cx="1570841" cy="1514740"/>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32" name="TextBox 27"/>
            <p:cNvSpPr txBox="1">
              <a:spLocks/>
            </p:cNvSpPr>
            <p:nvPr/>
          </p:nvSpPr>
          <p:spPr bwMode="auto">
            <a:xfrm>
              <a:off x="755576" y="1059582"/>
              <a:ext cx="1152128" cy="720080"/>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4400" b="1" dirty="0">
                  <a:solidFill>
                    <a:schemeClr val="bg1"/>
                  </a:solidFill>
                  <a:latin typeface="微软雅黑" panose="020B0503020204020204" pitchFamily="34" charset="-122"/>
                  <a:ea typeface="微软雅黑" panose="020B0503020204020204" pitchFamily="34" charset="-122"/>
                </a:rPr>
                <a:t>II</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nvGrpSpPr>
            <p:cNvPr id="33" name="Group 404"/>
            <p:cNvGrpSpPr/>
            <p:nvPr/>
          </p:nvGrpSpPr>
          <p:grpSpPr>
            <a:xfrm rot="16200000">
              <a:off x="611561" y="2211710"/>
              <a:ext cx="1224135" cy="1224136"/>
              <a:chOff x="6400516" y="3801233"/>
              <a:chExt cx="1240180" cy="961582"/>
            </a:xfrm>
          </p:grpSpPr>
          <p:sp>
            <p:nvSpPr>
              <p:cNvPr id="34"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5"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6"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7"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8"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39"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0"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1"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2"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3"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4"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5"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6"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7"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8"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49"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0"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1"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pic>
        <p:nvPicPr>
          <p:cNvPr id="87" name="图片 86" descr="31f7217a017c2d9a8a7bcbd9844c1629.png"/>
          <p:cNvPicPr>
            <a:picLocks noChangeAspect="1"/>
          </p:cNvPicPr>
          <p:nvPr/>
        </p:nvPicPr>
        <p:blipFill>
          <a:blip r:embed="rId3" cstate="print"/>
          <a:stretch>
            <a:fillRect/>
          </a:stretch>
        </p:blipFill>
        <p:spPr>
          <a:xfrm>
            <a:off x="2339752" y="1132324"/>
            <a:ext cx="4919482" cy="4011176"/>
          </a:xfrm>
          <a:prstGeom prst="rect">
            <a:avLst/>
          </a:prstGeom>
        </p:spPr>
      </p:pic>
      <p:pic>
        <p:nvPicPr>
          <p:cNvPr id="59" name="图片 58" descr="4f126e676b03beb6a607349bbd6c6a22.png"/>
          <p:cNvPicPr>
            <a:picLocks noChangeAspect="1"/>
          </p:cNvPicPr>
          <p:nvPr/>
        </p:nvPicPr>
        <p:blipFill>
          <a:blip r:embed="rId4" cstate="print"/>
          <a:stretch>
            <a:fillRect/>
          </a:stretch>
        </p:blipFill>
        <p:spPr>
          <a:xfrm>
            <a:off x="0" y="1492210"/>
            <a:ext cx="9144000" cy="3666744"/>
          </a:xfrm>
          <a:prstGeom prst="rect">
            <a:avLst/>
          </a:prstGeom>
        </p:spPr>
      </p:pic>
      <p:sp>
        <p:nvSpPr>
          <p:cNvPr id="84" name="TextBox 27"/>
          <p:cNvSpPr txBox="1">
            <a:spLocks/>
          </p:cNvSpPr>
          <p:nvPr/>
        </p:nvSpPr>
        <p:spPr bwMode="auto">
          <a:xfrm>
            <a:off x="3510965" y="1487586"/>
            <a:ext cx="2787760" cy="1516212"/>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45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Khám phá </a:t>
            </a:r>
          </a:p>
          <a:p>
            <a:pPr marL="0" lvl="1" algn="ctr"/>
            <a:r>
              <a:rPr lang="vi-VN" altLang="zh-CN" sz="45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văn bản</a:t>
            </a:r>
            <a:endParaRPr lang="zh-CN" altLang="en-US" sz="45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807702148"/>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box(in)">
                                      <p:cBhvr>
                                        <p:cTn id="7"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矩形 130"/>
          <p:cNvSpPr/>
          <p:nvPr/>
        </p:nvSpPr>
        <p:spPr>
          <a:xfrm>
            <a:off x="0" y="195486"/>
            <a:ext cx="9144000" cy="59406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矩形 128"/>
          <p:cNvSpPr/>
          <p:nvPr/>
        </p:nvSpPr>
        <p:spPr>
          <a:xfrm>
            <a:off x="951691" y="0"/>
            <a:ext cx="721241" cy="1132472"/>
          </a:xfrm>
          <a:prstGeom prst="rect">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sp>
        <p:nvSpPr>
          <p:cNvPr id="124" name="TextBox 27"/>
          <p:cNvSpPr txBox="1">
            <a:spLocks/>
          </p:cNvSpPr>
          <p:nvPr/>
        </p:nvSpPr>
        <p:spPr bwMode="auto">
          <a:xfrm>
            <a:off x="2061787" y="241156"/>
            <a:ext cx="5760639" cy="530854"/>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vi-VN" altLang="zh-CN"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Người kể, ngôi kể</a:t>
            </a:r>
            <a:endParaRPr lang="zh-CN" altLang="en-US" sz="2800" b="1"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30" name="椭圆 129"/>
          <p:cNvSpPr/>
          <p:nvPr/>
        </p:nvSpPr>
        <p:spPr>
          <a:xfrm>
            <a:off x="951691" y="842688"/>
            <a:ext cx="721241" cy="540931"/>
          </a:xfrm>
          <a:prstGeom prst="ellipse">
            <a:avLst/>
          </a:prstGeom>
          <a:solidFill>
            <a:schemeClr val="bg2">
              <a:lumMod val="90000"/>
            </a:schemeClr>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zh-CN" altLang="en-US"/>
          </a:p>
        </p:txBody>
      </p:sp>
      <p:grpSp>
        <p:nvGrpSpPr>
          <p:cNvPr id="2" name="Group 404"/>
          <p:cNvGrpSpPr/>
          <p:nvPr/>
        </p:nvGrpSpPr>
        <p:grpSpPr>
          <a:xfrm rot="16200000">
            <a:off x="1035266" y="851900"/>
            <a:ext cx="520741" cy="504057"/>
            <a:chOff x="6400516" y="3801233"/>
            <a:chExt cx="1240180" cy="961582"/>
          </a:xfrm>
        </p:grpSpPr>
        <p:sp>
          <p:nvSpPr>
            <p:cNvPr id="56" name="Freeform 727"/>
            <p:cNvSpPr>
              <a:spLocks/>
            </p:cNvSpPr>
            <p:nvPr/>
          </p:nvSpPr>
          <p:spPr bwMode="auto">
            <a:xfrm>
              <a:off x="7017830" y="3801233"/>
              <a:ext cx="188747" cy="159894"/>
            </a:xfrm>
            <a:custGeom>
              <a:avLst/>
              <a:gdLst/>
              <a:ahLst/>
              <a:cxnLst>
                <a:cxn ang="0">
                  <a:pos x="60" y="63"/>
                </a:cxn>
                <a:cxn ang="0">
                  <a:pos x="60" y="63"/>
                </a:cxn>
                <a:cxn ang="0">
                  <a:pos x="74" y="49"/>
                </a:cxn>
                <a:cxn ang="0">
                  <a:pos x="82" y="42"/>
                </a:cxn>
                <a:cxn ang="0">
                  <a:pos x="69" y="38"/>
                </a:cxn>
                <a:cxn ang="0">
                  <a:pos x="57" y="39"/>
                </a:cxn>
                <a:cxn ang="0">
                  <a:pos x="70" y="13"/>
                </a:cxn>
                <a:cxn ang="0">
                  <a:pos x="63" y="9"/>
                </a:cxn>
                <a:cxn ang="0">
                  <a:pos x="49" y="21"/>
                </a:cxn>
                <a:cxn ang="0">
                  <a:pos x="45" y="17"/>
                </a:cxn>
                <a:cxn ang="0">
                  <a:pos x="41" y="3"/>
                </a:cxn>
                <a:cxn ang="0">
                  <a:pos x="33" y="3"/>
                </a:cxn>
                <a:cxn ang="0">
                  <a:pos x="32" y="15"/>
                </a:cxn>
                <a:cxn ang="0">
                  <a:pos x="25" y="12"/>
                </a:cxn>
                <a:cxn ang="0">
                  <a:pos x="15" y="9"/>
                </a:cxn>
                <a:cxn ang="0">
                  <a:pos x="13" y="15"/>
                </a:cxn>
                <a:cxn ang="0">
                  <a:pos x="20" y="25"/>
                </a:cxn>
                <a:cxn ang="0">
                  <a:pos x="8" y="25"/>
                </a:cxn>
                <a:cxn ang="0">
                  <a:pos x="4" y="30"/>
                </a:cxn>
                <a:cxn ang="0">
                  <a:pos x="14" y="40"/>
                </a:cxn>
                <a:cxn ang="0">
                  <a:pos x="16" y="54"/>
                </a:cxn>
                <a:cxn ang="0">
                  <a:pos x="30" y="68"/>
                </a:cxn>
                <a:cxn ang="0">
                  <a:pos x="60" y="63"/>
                </a:cxn>
                <a:cxn ang="0">
                  <a:pos x="60" y="63"/>
                </a:cxn>
              </a:cxnLst>
              <a:rect l="0" t="0" r="r" b="b"/>
              <a:pathLst>
                <a:path w="85" h="72">
                  <a:moveTo>
                    <a:pt x="60" y="63"/>
                  </a:moveTo>
                  <a:cubicBezTo>
                    <a:pt x="60" y="63"/>
                    <a:pt x="53" y="70"/>
                    <a:pt x="60" y="63"/>
                  </a:cubicBezTo>
                  <a:cubicBezTo>
                    <a:pt x="66" y="57"/>
                    <a:pt x="64" y="52"/>
                    <a:pt x="74" y="49"/>
                  </a:cubicBezTo>
                  <a:cubicBezTo>
                    <a:pt x="84" y="47"/>
                    <a:pt x="85" y="45"/>
                    <a:pt x="82" y="42"/>
                  </a:cubicBezTo>
                  <a:cubicBezTo>
                    <a:pt x="79" y="38"/>
                    <a:pt x="75" y="37"/>
                    <a:pt x="69" y="38"/>
                  </a:cubicBezTo>
                  <a:cubicBezTo>
                    <a:pt x="63" y="40"/>
                    <a:pt x="60" y="41"/>
                    <a:pt x="57" y="39"/>
                  </a:cubicBezTo>
                  <a:cubicBezTo>
                    <a:pt x="54" y="36"/>
                    <a:pt x="69" y="19"/>
                    <a:pt x="70" y="13"/>
                  </a:cubicBezTo>
                  <a:cubicBezTo>
                    <a:pt x="70" y="8"/>
                    <a:pt x="65" y="6"/>
                    <a:pt x="63" y="9"/>
                  </a:cubicBezTo>
                  <a:cubicBezTo>
                    <a:pt x="60" y="11"/>
                    <a:pt x="52" y="17"/>
                    <a:pt x="49" y="21"/>
                  </a:cubicBezTo>
                  <a:cubicBezTo>
                    <a:pt x="46" y="24"/>
                    <a:pt x="45" y="24"/>
                    <a:pt x="45" y="17"/>
                  </a:cubicBezTo>
                  <a:cubicBezTo>
                    <a:pt x="45" y="10"/>
                    <a:pt x="47" y="6"/>
                    <a:pt x="41" y="3"/>
                  </a:cubicBezTo>
                  <a:cubicBezTo>
                    <a:pt x="36" y="0"/>
                    <a:pt x="34" y="0"/>
                    <a:pt x="33" y="3"/>
                  </a:cubicBezTo>
                  <a:cubicBezTo>
                    <a:pt x="31" y="5"/>
                    <a:pt x="31" y="12"/>
                    <a:pt x="32" y="15"/>
                  </a:cubicBezTo>
                  <a:cubicBezTo>
                    <a:pt x="32" y="19"/>
                    <a:pt x="27" y="15"/>
                    <a:pt x="25" y="12"/>
                  </a:cubicBezTo>
                  <a:cubicBezTo>
                    <a:pt x="22" y="9"/>
                    <a:pt x="19" y="6"/>
                    <a:pt x="15" y="9"/>
                  </a:cubicBezTo>
                  <a:cubicBezTo>
                    <a:pt x="11" y="12"/>
                    <a:pt x="11" y="10"/>
                    <a:pt x="13" y="15"/>
                  </a:cubicBezTo>
                  <a:cubicBezTo>
                    <a:pt x="16" y="20"/>
                    <a:pt x="20" y="25"/>
                    <a:pt x="20" y="25"/>
                  </a:cubicBezTo>
                  <a:cubicBezTo>
                    <a:pt x="20" y="25"/>
                    <a:pt x="12" y="25"/>
                    <a:pt x="8" y="25"/>
                  </a:cubicBezTo>
                  <a:cubicBezTo>
                    <a:pt x="4" y="26"/>
                    <a:pt x="0" y="28"/>
                    <a:pt x="4" y="30"/>
                  </a:cubicBezTo>
                  <a:cubicBezTo>
                    <a:pt x="8" y="33"/>
                    <a:pt x="11" y="36"/>
                    <a:pt x="14" y="40"/>
                  </a:cubicBezTo>
                  <a:cubicBezTo>
                    <a:pt x="17" y="44"/>
                    <a:pt x="13" y="47"/>
                    <a:pt x="16" y="54"/>
                  </a:cubicBezTo>
                  <a:cubicBezTo>
                    <a:pt x="19" y="61"/>
                    <a:pt x="23" y="66"/>
                    <a:pt x="30" y="68"/>
                  </a:cubicBezTo>
                  <a:cubicBezTo>
                    <a:pt x="37" y="71"/>
                    <a:pt x="53" y="72"/>
                    <a:pt x="60" y="63"/>
                  </a:cubicBezTo>
                  <a:cubicBezTo>
                    <a:pt x="66" y="55"/>
                    <a:pt x="60" y="63"/>
                    <a:pt x="60" y="63"/>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Freeform 728"/>
            <p:cNvSpPr>
              <a:spLocks/>
            </p:cNvSpPr>
            <p:nvPr/>
          </p:nvSpPr>
          <p:spPr bwMode="auto">
            <a:xfrm>
              <a:off x="7367568" y="4609584"/>
              <a:ext cx="155439" cy="153231"/>
            </a:xfrm>
            <a:custGeom>
              <a:avLst/>
              <a:gdLst/>
              <a:ahLst/>
              <a:cxnLst>
                <a:cxn ang="0">
                  <a:pos x="9" y="11"/>
                </a:cxn>
                <a:cxn ang="0">
                  <a:pos x="2" y="29"/>
                </a:cxn>
                <a:cxn ang="0">
                  <a:pos x="8" y="48"/>
                </a:cxn>
                <a:cxn ang="0">
                  <a:pos x="23" y="65"/>
                </a:cxn>
                <a:cxn ang="0">
                  <a:pos x="36" y="63"/>
                </a:cxn>
                <a:cxn ang="0">
                  <a:pos x="46" y="63"/>
                </a:cxn>
                <a:cxn ang="0">
                  <a:pos x="50" y="53"/>
                </a:cxn>
                <a:cxn ang="0">
                  <a:pos x="58" y="49"/>
                </a:cxn>
                <a:cxn ang="0">
                  <a:pos x="52" y="35"/>
                </a:cxn>
                <a:cxn ang="0">
                  <a:pos x="66" y="34"/>
                </a:cxn>
                <a:cxn ang="0">
                  <a:pos x="67" y="26"/>
                </a:cxn>
                <a:cxn ang="0">
                  <a:pos x="52" y="19"/>
                </a:cxn>
                <a:cxn ang="0">
                  <a:pos x="9" y="11"/>
                </a:cxn>
              </a:cxnLst>
              <a:rect l="0" t="0" r="r" b="b"/>
              <a:pathLst>
                <a:path w="70" h="69">
                  <a:moveTo>
                    <a:pt x="9" y="11"/>
                  </a:moveTo>
                  <a:cubicBezTo>
                    <a:pt x="2" y="18"/>
                    <a:pt x="0" y="21"/>
                    <a:pt x="2" y="29"/>
                  </a:cubicBezTo>
                  <a:cubicBezTo>
                    <a:pt x="5" y="36"/>
                    <a:pt x="3" y="42"/>
                    <a:pt x="8" y="48"/>
                  </a:cubicBezTo>
                  <a:cubicBezTo>
                    <a:pt x="13" y="55"/>
                    <a:pt x="16" y="63"/>
                    <a:pt x="23" y="65"/>
                  </a:cubicBezTo>
                  <a:cubicBezTo>
                    <a:pt x="31" y="66"/>
                    <a:pt x="33" y="69"/>
                    <a:pt x="36" y="63"/>
                  </a:cubicBezTo>
                  <a:cubicBezTo>
                    <a:pt x="39" y="56"/>
                    <a:pt x="41" y="66"/>
                    <a:pt x="46" y="63"/>
                  </a:cubicBezTo>
                  <a:cubicBezTo>
                    <a:pt x="50" y="61"/>
                    <a:pt x="52" y="58"/>
                    <a:pt x="50" y="53"/>
                  </a:cubicBezTo>
                  <a:cubicBezTo>
                    <a:pt x="48" y="47"/>
                    <a:pt x="54" y="56"/>
                    <a:pt x="58" y="49"/>
                  </a:cubicBezTo>
                  <a:cubicBezTo>
                    <a:pt x="61" y="41"/>
                    <a:pt x="53" y="36"/>
                    <a:pt x="52" y="35"/>
                  </a:cubicBezTo>
                  <a:cubicBezTo>
                    <a:pt x="51" y="33"/>
                    <a:pt x="62" y="38"/>
                    <a:pt x="66" y="34"/>
                  </a:cubicBezTo>
                  <a:cubicBezTo>
                    <a:pt x="70" y="31"/>
                    <a:pt x="69" y="27"/>
                    <a:pt x="67" y="26"/>
                  </a:cubicBezTo>
                  <a:cubicBezTo>
                    <a:pt x="64" y="25"/>
                    <a:pt x="60" y="23"/>
                    <a:pt x="52" y="19"/>
                  </a:cubicBezTo>
                  <a:cubicBezTo>
                    <a:pt x="44" y="15"/>
                    <a:pt x="22" y="0"/>
                    <a:pt x="9" y="11"/>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Freeform 729"/>
            <p:cNvSpPr>
              <a:spLocks/>
            </p:cNvSpPr>
            <p:nvPr/>
          </p:nvSpPr>
          <p:spPr bwMode="auto">
            <a:xfrm>
              <a:off x="6793554" y="3914491"/>
              <a:ext cx="613984" cy="772820"/>
            </a:xfrm>
            <a:custGeom>
              <a:avLst/>
              <a:gdLst/>
              <a:ahLst/>
              <a:cxnLst>
                <a:cxn ang="0">
                  <a:pos x="157" y="220"/>
                </a:cxn>
                <a:cxn ang="0">
                  <a:pos x="187" y="262"/>
                </a:cxn>
                <a:cxn ang="0">
                  <a:pos x="223" y="291"/>
                </a:cxn>
                <a:cxn ang="0">
                  <a:pos x="270" y="319"/>
                </a:cxn>
                <a:cxn ang="0">
                  <a:pos x="263" y="334"/>
                </a:cxn>
                <a:cxn ang="0">
                  <a:pos x="252" y="342"/>
                </a:cxn>
                <a:cxn ang="0">
                  <a:pos x="196" y="312"/>
                </a:cxn>
                <a:cxn ang="0">
                  <a:pos x="158" y="283"/>
                </a:cxn>
                <a:cxn ang="0">
                  <a:pos x="127" y="262"/>
                </a:cxn>
                <a:cxn ang="0">
                  <a:pos x="70" y="262"/>
                </a:cxn>
                <a:cxn ang="0">
                  <a:pos x="27" y="270"/>
                </a:cxn>
                <a:cxn ang="0">
                  <a:pos x="11" y="151"/>
                </a:cxn>
                <a:cxn ang="0">
                  <a:pos x="57" y="143"/>
                </a:cxn>
                <a:cxn ang="0">
                  <a:pos x="104" y="143"/>
                </a:cxn>
                <a:cxn ang="0">
                  <a:pos x="113" y="37"/>
                </a:cxn>
                <a:cxn ang="0">
                  <a:pos x="123" y="5"/>
                </a:cxn>
                <a:cxn ang="0">
                  <a:pos x="132" y="2"/>
                </a:cxn>
                <a:cxn ang="0">
                  <a:pos x="150" y="8"/>
                </a:cxn>
                <a:cxn ang="0">
                  <a:pos x="140" y="53"/>
                </a:cxn>
                <a:cxn ang="0">
                  <a:pos x="136" y="134"/>
                </a:cxn>
                <a:cxn ang="0">
                  <a:pos x="157" y="220"/>
                </a:cxn>
              </a:cxnLst>
              <a:rect l="0" t="0" r="r" b="b"/>
              <a:pathLst>
                <a:path w="276" h="348">
                  <a:moveTo>
                    <a:pt x="157" y="220"/>
                  </a:moveTo>
                  <a:cubicBezTo>
                    <a:pt x="167" y="239"/>
                    <a:pt x="162" y="242"/>
                    <a:pt x="187" y="262"/>
                  </a:cubicBezTo>
                  <a:cubicBezTo>
                    <a:pt x="212" y="281"/>
                    <a:pt x="202" y="280"/>
                    <a:pt x="223" y="291"/>
                  </a:cubicBezTo>
                  <a:cubicBezTo>
                    <a:pt x="244" y="303"/>
                    <a:pt x="264" y="317"/>
                    <a:pt x="270" y="319"/>
                  </a:cubicBezTo>
                  <a:cubicBezTo>
                    <a:pt x="276" y="322"/>
                    <a:pt x="265" y="323"/>
                    <a:pt x="263" y="334"/>
                  </a:cubicBezTo>
                  <a:cubicBezTo>
                    <a:pt x="262" y="345"/>
                    <a:pt x="266" y="348"/>
                    <a:pt x="252" y="342"/>
                  </a:cubicBezTo>
                  <a:cubicBezTo>
                    <a:pt x="238" y="335"/>
                    <a:pt x="219" y="329"/>
                    <a:pt x="196" y="312"/>
                  </a:cubicBezTo>
                  <a:cubicBezTo>
                    <a:pt x="174" y="294"/>
                    <a:pt x="173" y="293"/>
                    <a:pt x="158" y="283"/>
                  </a:cubicBezTo>
                  <a:cubicBezTo>
                    <a:pt x="144" y="272"/>
                    <a:pt x="132" y="263"/>
                    <a:pt x="127" y="262"/>
                  </a:cubicBezTo>
                  <a:cubicBezTo>
                    <a:pt x="103" y="259"/>
                    <a:pt x="101" y="259"/>
                    <a:pt x="70" y="262"/>
                  </a:cubicBezTo>
                  <a:cubicBezTo>
                    <a:pt x="37" y="265"/>
                    <a:pt x="39" y="269"/>
                    <a:pt x="27" y="270"/>
                  </a:cubicBezTo>
                  <a:cubicBezTo>
                    <a:pt x="15" y="270"/>
                    <a:pt x="0" y="155"/>
                    <a:pt x="11" y="151"/>
                  </a:cubicBezTo>
                  <a:cubicBezTo>
                    <a:pt x="25" y="145"/>
                    <a:pt x="41" y="143"/>
                    <a:pt x="57" y="143"/>
                  </a:cubicBezTo>
                  <a:cubicBezTo>
                    <a:pt x="71" y="143"/>
                    <a:pt x="104" y="146"/>
                    <a:pt x="104" y="143"/>
                  </a:cubicBezTo>
                  <a:cubicBezTo>
                    <a:pt x="107" y="128"/>
                    <a:pt x="106" y="62"/>
                    <a:pt x="113" y="37"/>
                  </a:cubicBezTo>
                  <a:cubicBezTo>
                    <a:pt x="120" y="13"/>
                    <a:pt x="121" y="8"/>
                    <a:pt x="123" y="5"/>
                  </a:cubicBezTo>
                  <a:cubicBezTo>
                    <a:pt x="124" y="2"/>
                    <a:pt x="125" y="0"/>
                    <a:pt x="132" y="2"/>
                  </a:cubicBezTo>
                  <a:cubicBezTo>
                    <a:pt x="148" y="7"/>
                    <a:pt x="146" y="5"/>
                    <a:pt x="150" y="8"/>
                  </a:cubicBezTo>
                  <a:cubicBezTo>
                    <a:pt x="154" y="11"/>
                    <a:pt x="144" y="36"/>
                    <a:pt x="140" y="53"/>
                  </a:cubicBezTo>
                  <a:cubicBezTo>
                    <a:pt x="137" y="70"/>
                    <a:pt x="136" y="114"/>
                    <a:pt x="136" y="134"/>
                  </a:cubicBezTo>
                  <a:cubicBezTo>
                    <a:pt x="137" y="155"/>
                    <a:pt x="136" y="181"/>
                    <a:pt x="157" y="22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Freeform 730"/>
            <p:cNvSpPr>
              <a:spLocks/>
            </p:cNvSpPr>
            <p:nvPr/>
          </p:nvSpPr>
          <p:spPr bwMode="auto">
            <a:xfrm>
              <a:off x="6882376" y="4320887"/>
              <a:ext cx="15544" cy="15545"/>
            </a:xfrm>
            <a:custGeom>
              <a:avLst/>
              <a:gdLst/>
              <a:ahLst/>
              <a:cxnLst>
                <a:cxn ang="0">
                  <a:pos x="5" y="7"/>
                </a:cxn>
                <a:cxn ang="0">
                  <a:pos x="1" y="4"/>
                </a:cxn>
                <a:cxn ang="0">
                  <a:pos x="2" y="0"/>
                </a:cxn>
                <a:cxn ang="0">
                  <a:pos x="6" y="2"/>
                </a:cxn>
                <a:cxn ang="0">
                  <a:pos x="5" y="7"/>
                </a:cxn>
              </a:cxnLst>
              <a:rect l="0" t="0" r="r" b="b"/>
              <a:pathLst>
                <a:path w="7" h="7">
                  <a:moveTo>
                    <a:pt x="5" y="7"/>
                  </a:moveTo>
                  <a:cubicBezTo>
                    <a:pt x="3" y="7"/>
                    <a:pt x="1" y="6"/>
                    <a:pt x="1" y="4"/>
                  </a:cubicBezTo>
                  <a:cubicBezTo>
                    <a:pt x="0" y="2"/>
                    <a:pt x="1" y="1"/>
                    <a:pt x="2" y="0"/>
                  </a:cubicBezTo>
                  <a:cubicBezTo>
                    <a:pt x="4" y="0"/>
                    <a:pt x="6" y="1"/>
                    <a:pt x="6" y="2"/>
                  </a:cubicBezTo>
                  <a:cubicBezTo>
                    <a:pt x="7" y="4"/>
                    <a:pt x="6" y="6"/>
                    <a:pt x="5" y="7"/>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Freeform 731"/>
            <p:cNvSpPr>
              <a:spLocks/>
            </p:cNvSpPr>
            <p:nvPr/>
          </p:nvSpPr>
          <p:spPr bwMode="auto">
            <a:xfrm>
              <a:off x="6400516" y="4480781"/>
              <a:ext cx="128792" cy="204309"/>
            </a:xfrm>
            <a:custGeom>
              <a:avLst/>
              <a:gdLst/>
              <a:ahLst/>
              <a:cxnLst>
                <a:cxn ang="0">
                  <a:pos x="50" y="6"/>
                </a:cxn>
                <a:cxn ang="0">
                  <a:pos x="34" y="1"/>
                </a:cxn>
                <a:cxn ang="0">
                  <a:pos x="20" y="2"/>
                </a:cxn>
                <a:cxn ang="0">
                  <a:pos x="14" y="14"/>
                </a:cxn>
                <a:cxn ang="0">
                  <a:pos x="6" y="31"/>
                </a:cxn>
                <a:cxn ang="0">
                  <a:pos x="0" y="44"/>
                </a:cxn>
                <a:cxn ang="0">
                  <a:pos x="11" y="71"/>
                </a:cxn>
                <a:cxn ang="0">
                  <a:pos x="29" y="92"/>
                </a:cxn>
                <a:cxn ang="0">
                  <a:pos x="43" y="75"/>
                </a:cxn>
                <a:cxn ang="0">
                  <a:pos x="51" y="52"/>
                </a:cxn>
                <a:cxn ang="0">
                  <a:pos x="55" y="25"/>
                </a:cxn>
                <a:cxn ang="0">
                  <a:pos x="50" y="6"/>
                </a:cxn>
              </a:cxnLst>
              <a:rect l="0" t="0" r="r" b="b"/>
              <a:pathLst>
                <a:path w="58" h="92">
                  <a:moveTo>
                    <a:pt x="50" y="6"/>
                  </a:moveTo>
                  <a:cubicBezTo>
                    <a:pt x="42" y="5"/>
                    <a:pt x="42" y="0"/>
                    <a:pt x="34" y="1"/>
                  </a:cubicBezTo>
                  <a:cubicBezTo>
                    <a:pt x="26" y="2"/>
                    <a:pt x="23" y="0"/>
                    <a:pt x="20" y="2"/>
                  </a:cubicBezTo>
                  <a:cubicBezTo>
                    <a:pt x="16" y="5"/>
                    <a:pt x="15" y="9"/>
                    <a:pt x="14" y="14"/>
                  </a:cubicBezTo>
                  <a:cubicBezTo>
                    <a:pt x="12" y="19"/>
                    <a:pt x="11" y="26"/>
                    <a:pt x="6" y="31"/>
                  </a:cubicBezTo>
                  <a:cubicBezTo>
                    <a:pt x="2" y="35"/>
                    <a:pt x="0" y="38"/>
                    <a:pt x="0" y="44"/>
                  </a:cubicBezTo>
                  <a:cubicBezTo>
                    <a:pt x="1" y="49"/>
                    <a:pt x="6" y="62"/>
                    <a:pt x="11" y="71"/>
                  </a:cubicBezTo>
                  <a:cubicBezTo>
                    <a:pt x="17" y="79"/>
                    <a:pt x="25" y="92"/>
                    <a:pt x="29" y="92"/>
                  </a:cubicBezTo>
                  <a:cubicBezTo>
                    <a:pt x="32" y="91"/>
                    <a:pt x="41" y="85"/>
                    <a:pt x="43" y="75"/>
                  </a:cubicBezTo>
                  <a:cubicBezTo>
                    <a:pt x="45" y="65"/>
                    <a:pt x="48" y="61"/>
                    <a:pt x="51" y="52"/>
                  </a:cubicBezTo>
                  <a:cubicBezTo>
                    <a:pt x="53" y="44"/>
                    <a:pt x="58" y="33"/>
                    <a:pt x="55" y="25"/>
                  </a:cubicBezTo>
                  <a:cubicBezTo>
                    <a:pt x="51" y="17"/>
                    <a:pt x="50" y="6"/>
                    <a:pt x="50" y="6"/>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1" name="Freeform 732"/>
            <p:cNvSpPr>
              <a:spLocks/>
            </p:cNvSpPr>
            <p:nvPr/>
          </p:nvSpPr>
          <p:spPr bwMode="auto">
            <a:xfrm>
              <a:off x="6418280" y="4471898"/>
              <a:ext cx="128792" cy="199867"/>
            </a:xfrm>
            <a:custGeom>
              <a:avLst/>
              <a:gdLst/>
              <a:ahLst/>
              <a:cxnLst>
                <a:cxn ang="0">
                  <a:pos x="50" y="6"/>
                </a:cxn>
                <a:cxn ang="0">
                  <a:pos x="34" y="2"/>
                </a:cxn>
                <a:cxn ang="0">
                  <a:pos x="19" y="4"/>
                </a:cxn>
                <a:cxn ang="0">
                  <a:pos x="14" y="15"/>
                </a:cxn>
                <a:cxn ang="0">
                  <a:pos x="6" y="32"/>
                </a:cxn>
                <a:cxn ang="0">
                  <a:pos x="0" y="45"/>
                </a:cxn>
                <a:cxn ang="0">
                  <a:pos x="12" y="70"/>
                </a:cxn>
                <a:cxn ang="0">
                  <a:pos x="29" y="90"/>
                </a:cxn>
                <a:cxn ang="0">
                  <a:pos x="43" y="73"/>
                </a:cxn>
                <a:cxn ang="0">
                  <a:pos x="51" y="51"/>
                </a:cxn>
                <a:cxn ang="0">
                  <a:pos x="54" y="25"/>
                </a:cxn>
                <a:cxn ang="0">
                  <a:pos x="50" y="6"/>
                </a:cxn>
              </a:cxnLst>
              <a:rect l="0" t="0" r="r" b="b"/>
              <a:pathLst>
                <a:path w="58" h="90">
                  <a:moveTo>
                    <a:pt x="50" y="6"/>
                  </a:moveTo>
                  <a:cubicBezTo>
                    <a:pt x="41" y="5"/>
                    <a:pt x="42" y="0"/>
                    <a:pt x="34" y="2"/>
                  </a:cubicBezTo>
                  <a:cubicBezTo>
                    <a:pt x="25" y="3"/>
                    <a:pt x="23" y="2"/>
                    <a:pt x="19" y="4"/>
                  </a:cubicBezTo>
                  <a:cubicBezTo>
                    <a:pt x="16" y="6"/>
                    <a:pt x="15" y="10"/>
                    <a:pt x="14" y="15"/>
                  </a:cubicBezTo>
                  <a:cubicBezTo>
                    <a:pt x="12" y="21"/>
                    <a:pt x="11" y="28"/>
                    <a:pt x="6" y="32"/>
                  </a:cubicBezTo>
                  <a:cubicBezTo>
                    <a:pt x="2" y="36"/>
                    <a:pt x="0" y="39"/>
                    <a:pt x="0" y="45"/>
                  </a:cubicBezTo>
                  <a:cubicBezTo>
                    <a:pt x="1" y="50"/>
                    <a:pt x="6" y="62"/>
                    <a:pt x="12" y="70"/>
                  </a:cubicBezTo>
                  <a:cubicBezTo>
                    <a:pt x="17" y="78"/>
                    <a:pt x="26" y="90"/>
                    <a:pt x="29" y="90"/>
                  </a:cubicBezTo>
                  <a:cubicBezTo>
                    <a:pt x="32" y="90"/>
                    <a:pt x="41" y="83"/>
                    <a:pt x="43" y="73"/>
                  </a:cubicBezTo>
                  <a:cubicBezTo>
                    <a:pt x="45" y="63"/>
                    <a:pt x="48" y="59"/>
                    <a:pt x="51" y="51"/>
                  </a:cubicBezTo>
                  <a:cubicBezTo>
                    <a:pt x="53" y="43"/>
                    <a:pt x="58" y="33"/>
                    <a:pt x="54" y="25"/>
                  </a:cubicBezTo>
                  <a:cubicBezTo>
                    <a:pt x="51" y="17"/>
                    <a:pt x="50" y="6"/>
                    <a:pt x="50" y="6"/>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2" name="Freeform 733"/>
            <p:cNvSpPr>
              <a:spLocks/>
            </p:cNvSpPr>
            <p:nvPr/>
          </p:nvSpPr>
          <p:spPr bwMode="auto">
            <a:xfrm>
              <a:off x="6476015" y="4063281"/>
              <a:ext cx="430788" cy="548524"/>
            </a:xfrm>
            <a:custGeom>
              <a:avLst/>
              <a:gdLst/>
              <a:ahLst/>
              <a:cxnLst>
                <a:cxn ang="0">
                  <a:pos x="133" y="78"/>
                </a:cxn>
                <a:cxn ang="0">
                  <a:pos x="108" y="51"/>
                </a:cxn>
                <a:cxn ang="0">
                  <a:pos x="73" y="17"/>
                </a:cxn>
                <a:cxn ang="0">
                  <a:pos x="53" y="4"/>
                </a:cxn>
                <a:cxn ang="0">
                  <a:pos x="27" y="31"/>
                </a:cxn>
                <a:cxn ang="0">
                  <a:pos x="17" y="44"/>
                </a:cxn>
                <a:cxn ang="0">
                  <a:pos x="20" y="62"/>
                </a:cxn>
                <a:cxn ang="0">
                  <a:pos x="61" y="97"/>
                </a:cxn>
                <a:cxn ang="0">
                  <a:pos x="94" y="129"/>
                </a:cxn>
                <a:cxn ang="0">
                  <a:pos x="97" y="144"/>
                </a:cxn>
                <a:cxn ang="0">
                  <a:pos x="98" y="164"/>
                </a:cxn>
                <a:cxn ang="0">
                  <a:pos x="69" y="178"/>
                </a:cxn>
                <a:cxn ang="0">
                  <a:pos x="28" y="180"/>
                </a:cxn>
                <a:cxn ang="0">
                  <a:pos x="2" y="188"/>
                </a:cxn>
                <a:cxn ang="0">
                  <a:pos x="6" y="214"/>
                </a:cxn>
                <a:cxn ang="0">
                  <a:pos x="15" y="243"/>
                </a:cxn>
                <a:cxn ang="0">
                  <a:pos x="58" y="242"/>
                </a:cxn>
                <a:cxn ang="0">
                  <a:pos x="84" y="242"/>
                </a:cxn>
                <a:cxn ang="0">
                  <a:pos x="122" y="226"/>
                </a:cxn>
                <a:cxn ang="0">
                  <a:pos x="152" y="210"/>
                </a:cxn>
                <a:cxn ang="0">
                  <a:pos x="182" y="211"/>
                </a:cxn>
                <a:cxn ang="0">
                  <a:pos x="164" y="79"/>
                </a:cxn>
                <a:cxn ang="0">
                  <a:pos x="133" y="78"/>
                </a:cxn>
              </a:cxnLst>
              <a:rect l="0" t="0" r="r" b="b"/>
              <a:pathLst>
                <a:path w="194" h="247">
                  <a:moveTo>
                    <a:pt x="133" y="78"/>
                  </a:moveTo>
                  <a:cubicBezTo>
                    <a:pt x="123" y="70"/>
                    <a:pt x="124" y="68"/>
                    <a:pt x="108" y="51"/>
                  </a:cubicBezTo>
                  <a:cubicBezTo>
                    <a:pt x="92" y="35"/>
                    <a:pt x="87" y="31"/>
                    <a:pt x="73" y="17"/>
                  </a:cubicBezTo>
                  <a:cubicBezTo>
                    <a:pt x="59" y="4"/>
                    <a:pt x="58" y="0"/>
                    <a:pt x="53" y="4"/>
                  </a:cubicBezTo>
                  <a:cubicBezTo>
                    <a:pt x="47" y="8"/>
                    <a:pt x="35" y="22"/>
                    <a:pt x="27" y="31"/>
                  </a:cubicBezTo>
                  <a:cubicBezTo>
                    <a:pt x="20" y="40"/>
                    <a:pt x="20" y="38"/>
                    <a:pt x="17" y="44"/>
                  </a:cubicBezTo>
                  <a:cubicBezTo>
                    <a:pt x="14" y="50"/>
                    <a:pt x="10" y="53"/>
                    <a:pt x="20" y="62"/>
                  </a:cubicBezTo>
                  <a:cubicBezTo>
                    <a:pt x="31" y="72"/>
                    <a:pt x="35" y="77"/>
                    <a:pt x="61" y="97"/>
                  </a:cubicBezTo>
                  <a:cubicBezTo>
                    <a:pt x="86" y="116"/>
                    <a:pt x="92" y="125"/>
                    <a:pt x="94" y="129"/>
                  </a:cubicBezTo>
                  <a:cubicBezTo>
                    <a:pt x="97" y="133"/>
                    <a:pt x="96" y="133"/>
                    <a:pt x="97" y="144"/>
                  </a:cubicBezTo>
                  <a:cubicBezTo>
                    <a:pt x="97" y="156"/>
                    <a:pt x="97" y="160"/>
                    <a:pt x="98" y="164"/>
                  </a:cubicBezTo>
                  <a:cubicBezTo>
                    <a:pt x="99" y="168"/>
                    <a:pt x="77" y="176"/>
                    <a:pt x="69" y="178"/>
                  </a:cubicBezTo>
                  <a:cubicBezTo>
                    <a:pt x="62" y="180"/>
                    <a:pt x="43" y="179"/>
                    <a:pt x="28" y="180"/>
                  </a:cubicBezTo>
                  <a:cubicBezTo>
                    <a:pt x="13" y="181"/>
                    <a:pt x="4" y="183"/>
                    <a:pt x="2" y="188"/>
                  </a:cubicBezTo>
                  <a:cubicBezTo>
                    <a:pt x="0" y="192"/>
                    <a:pt x="4" y="204"/>
                    <a:pt x="6" y="214"/>
                  </a:cubicBezTo>
                  <a:cubicBezTo>
                    <a:pt x="9" y="224"/>
                    <a:pt x="9" y="239"/>
                    <a:pt x="15" y="243"/>
                  </a:cubicBezTo>
                  <a:cubicBezTo>
                    <a:pt x="21" y="247"/>
                    <a:pt x="48" y="241"/>
                    <a:pt x="58" y="242"/>
                  </a:cubicBezTo>
                  <a:cubicBezTo>
                    <a:pt x="68" y="244"/>
                    <a:pt x="74" y="246"/>
                    <a:pt x="84" y="242"/>
                  </a:cubicBezTo>
                  <a:cubicBezTo>
                    <a:pt x="94" y="238"/>
                    <a:pt x="108" y="233"/>
                    <a:pt x="122" y="226"/>
                  </a:cubicBezTo>
                  <a:cubicBezTo>
                    <a:pt x="137" y="219"/>
                    <a:pt x="145" y="210"/>
                    <a:pt x="152" y="210"/>
                  </a:cubicBezTo>
                  <a:cubicBezTo>
                    <a:pt x="159" y="209"/>
                    <a:pt x="170" y="214"/>
                    <a:pt x="182" y="211"/>
                  </a:cubicBezTo>
                  <a:cubicBezTo>
                    <a:pt x="194" y="208"/>
                    <a:pt x="167" y="87"/>
                    <a:pt x="164" y="79"/>
                  </a:cubicBezTo>
                  <a:cubicBezTo>
                    <a:pt x="161" y="71"/>
                    <a:pt x="133" y="78"/>
                    <a:pt x="133" y="78"/>
                  </a:cubicBezTo>
                  <a:close/>
                </a:path>
              </a:pathLst>
            </a:custGeom>
            <a:solidFill>
              <a:srgbClr val="E43C3C"/>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3" name="Freeform 734"/>
            <p:cNvSpPr>
              <a:spLocks/>
            </p:cNvSpPr>
            <p:nvPr/>
          </p:nvSpPr>
          <p:spPr bwMode="auto">
            <a:xfrm>
              <a:off x="6473794" y="3976672"/>
              <a:ext cx="157659" cy="190984"/>
            </a:xfrm>
            <a:custGeom>
              <a:avLst/>
              <a:gdLst/>
              <a:ahLst/>
              <a:cxnLst>
                <a:cxn ang="0">
                  <a:pos x="65" y="7"/>
                </a:cxn>
                <a:cxn ang="0">
                  <a:pos x="71" y="29"/>
                </a:cxn>
                <a:cxn ang="0">
                  <a:pos x="63" y="50"/>
                </a:cxn>
                <a:cxn ang="0">
                  <a:pos x="45" y="70"/>
                </a:cxn>
                <a:cxn ang="0">
                  <a:pos x="30" y="83"/>
                </a:cxn>
                <a:cxn ang="0">
                  <a:pos x="19" y="83"/>
                </a:cxn>
                <a:cxn ang="0">
                  <a:pos x="7" y="77"/>
                </a:cxn>
                <a:cxn ang="0">
                  <a:pos x="1" y="67"/>
                </a:cxn>
                <a:cxn ang="0">
                  <a:pos x="29" y="12"/>
                </a:cxn>
                <a:cxn ang="0">
                  <a:pos x="49" y="1"/>
                </a:cxn>
                <a:cxn ang="0">
                  <a:pos x="65" y="7"/>
                </a:cxn>
              </a:cxnLst>
              <a:rect l="0" t="0" r="r" b="b"/>
              <a:pathLst>
                <a:path w="71" h="86">
                  <a:moveTo>
                    <a:pt x="65" y="7"/>
                  </a:moveTo>
                  <a:cubicBezTo>
                    <a:pt x="69" y="13"/>
                    <a:pt x="70" y="21"/>
                    <a:pt x="71" y="29"/>
                  </a:cubicBezTo>
                  <a:cubicBezTo>
                    <a:pt x="71" y="37"/>
                    <a:pt x="68" y="42"/>
                    <a:pt x="63" y="50"/>
                  </a:cubicBezTo>
                  <a:cubicBezTo>
                    <a:pt x="58" y="59"/>
                    <a:pt x="51" y="62"/>
                    <a:pt x="45" y="70"/>
                  </a:cubicBezTo>
                  <a:cubicBezTo>
                    <a:pt x="38" y="77"/>
                    <a:pt x="31" y="80"/>
                    <a:pt x="30" y="83"/>
                  </a:cubicBezTo>
                  <a:cubicBezTo>
                    <a:pt x="28" y="85"/>
                    <a:pt x="25" y="86"/>
                    <a:pt x="19" y="83"/>
                  </a:cubicBezTo>
                  <a:cubicBezTo>
                    <a:pt x="14" y="81"/>
                    <a:pt x="12" y="83"/>
                    <a:pt x="7" y="77"/>
                  </a:cubicBezTo>
                  <a:cubicBezTo>
                    <a:pt x="2" y="72"/>
                    <a:pt x="2" y="73"/>
                    <a:pt x="1" y="67"/>
                  </a:cubicBezTo>
                  <a:cubicBezTo>
                    <a:pt x="0" y="61"/>
                    <a:pt x="25" y="20"/>
                    <a:pt x="29" y="12"/>
                  </a:cubicBezTo>
                  <a:cubicBezTo>
                    <a:pt x="34" y="5"/>
                    <a:pt x="44" y="1"/>
                    <a:pt x="49" y="1"/>
                  </a:cubicBezTo>
                  <a:cubicBezTo>
                    <a:pt x="55" y="0"/>
                    <a:pt x="65" y="7"/>
                    <a:pt x="65" y="7"/>
                  </a:cubicBezTo>
                  <a:close/>
                </a:path>
              </a:pathLst>
            </a:custGeom>
            <a:solidFill>
              <a:srgbClr val="545454"/>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4" name="Freeform 735"/>
            <p:cNvSpPr>
              <a:spLocks/>
            </p:cNvSpPr>
            <p:nvPr/>
          </p:nvSpPr>
          <p:spPr bwMode="auto">
            <a:xfrm>
              <a:off x="6469353" y="3972230"/>
              <a:ext cx="150998" cy="168777"/>
            </a:xfrm>
            <a:custGeom>
              <a:avLst/>
              <a:gdLst/>
              <a:ahLst/>
              <a:cxnLst>
                <a:cxn ang="0">
                  <a:pos x="66" y="7"/>
                </a:cxn>
                <a:cxn ang="0">
                  <a:pos x="63" y="32"/>
                </a:cxn>
                <a:cxn ang="0">
                  <a:pos x="48" y="52"/>
                </a:cxn>
                <a:cxn ang="0">
                  <a:pos x="29" y="67"/>
                </a:cxn>
                <a:cxn ang="0">
                  <a:pos x="17" y="75"/>
                </a:cxn>
                <a:cxn ang="0">
                  <a:pos x="10" y="75"/>
                </a:cxn>
                <a:cxn ang="0">
                  <a:pos x="3" y="72"/>
                </a:cxn>
                <a:cxn ang="0">
                  <a:pos x="0" y="65"/>
                </a:cxn>
                <a:cxn ang="0">
                  <a:pos x="28" y="20"/>
                </a:cxn>
                <a:cxn ang="0">
                  <a:pos x="50" y="3"/>
                </a:cxn>
                <a:cxn ang="0">
                  <a:pos x="66" y="7"/>
                </a:cxn>
              </a:cxnLst>
              <a:rect l="0" t="0" r="r" b="b"/>
              <a:pathLst>
                <a:path w="68" h="76">
                  <a:moveTo>
                    <a:pt x="66" y="7"/>
                  </a:moveTo>
                  <a:cubicBezTo>
                    <a:pt x="68" y="14"/>
                    <a:pt x="65" y="23"/>
                    <a:pt x="63" y="32"/>
                  </a:cubicBezTo>
                  <a:cubicBezTo>
                    <a:pt x="60" y="40"/>
                    <a:pt x="55" y="44"/>
                    <a:pt x="48" y="52"/>
                  </a:cubicBezTo>
                  <a:cubicBezTo>
                    <a:pt x="41" y="59"/>
                    <a:pt x="35" y="62"/>
                    <a:pt x="29" y="67"/>
                  </a:cubicBezTo>
                  <a:cubicBezTo>
                    <a:pt x="23" y="71"/>
                    <a:pt x="18" y="73"/>
                    <a:pt x="17" y="75"/>
                  </a:cubicBezTo>
                  <a:cubicBezTo>
                    <a:pt x="16" y="76"/>
                    <a:pt x="13" y="76"/>
                    <a:pt x="10" y="75"/>
                  </a:cubicBezTo>
                  <a:cubicBezTo>
                    <a:pt x="7" y="74"/>
                    <a:pt x="6" y="75"/>
                    <a:pt x="3" y="72"/>
                  </a:cubicBezTo>
                  <a:cubicBezTo>
                    <a:pt x="0" y="69"/>
                    <a:pt x="1" y="69"/>
                    <a:pt x="0" y="65"/>
                  </a:cubicBezTo>
                  <a:cubicBezTo>
                    <a:pt x="0" y="62"/>
                    <a:pt x="22" y="28"/>
                    <a:pt x="28" y="20"/>
                  </a:cubicBezTo>
                  <a:cubicBezTo>
                    <a:pt x="34" y="10"/>
                    <a:pt x="45" y="4"/>
                    <a:pt x="50" y="3"/>
                  </a:cubicBezTo>
                  <a:cubicBezTo>
                    <a:pt x="57" y="0"/>
                    <a:pt x="66" y="7"/>
                    <a:pt x="66" y="7"/>
                  </a:cubicBezTo>
                  <a:close/>
                </a:path>
              </a:pathLst>
            </a:custGeom>
            <a:solidFill>
              <a:srgbClr val="383838">
                <a:lumMod val="75000"/>
              </a:srgbClr>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Freeform 736"/>
            <p:cNvSpPr>
              <a:spLocks/>
            </p:cNvSpPr>
            <p:nvPr/>
          </p:nvSpPr>
          <p:spPr bwMode="auto">
            <a:xfrm>
              <a:off x="6797995" y="4101033"/>
              <a:ext cx="496294" cy="515213"/>
            </a:xfrm>
            <a:custGeom>
              <a:avLst/>
              <a:gdLst/>
              <a:ahLst/>
              <a:cxnLst>
                <a:cxn ang="0">
                  <a:pos x="158" y="139"/>
                </a:cxn>
                <a:cxn ang="0">
                  <a:pos x="192" y="179"/>
                </a:cxn>
                <a:cxn ang="0">
                  <a:pos x="220" y="198"/>
                </a:cxn>
                <a:cxn ang="0">
                  <a:pos x="190" y="232"/>
                </a:cxn>
                <a:cxn ang="0">
                  <a:pos x="152" y="205"/>
                </a:cxn>
                <a:cxn ang="0">
                  <a:pos x="129" y="192"/>
                </a:cxn>
                <a:cxn ang="0">
                  <a:pos x="81" y="211"/>
                </a:cxn>
                <a:cxn ang="0">
                  <a:pos x="27" y="222"/>
                </a:cxn>
                <a:cxn ang="0">
                  <a:pos x="11" y="31"/>
                </a:cxn>
                <a:cxn ang="0">
                  <a:pos x="43" y="44"/>
                </a:cxn>
                <a:cxn ang="0">
                  <a:pos x="90" y="52"/>
                </a:cxn>
                <a:cxn ang="0">
                  <a:pos x="98" y="2"/>
                </a:cxn>
                <a:cxn ang="0">
                  <a:pos x="146" y="18"/>
                </a:cxn>
                <a:cxn ang="0">
                  <a:pos x="158" y="139"/>
                </a:cxn>
              </a:cxnLst>
              <a:rect l="0" t="0" r="r" b="b"/>
              <a:pathLst>
                <a:path w="223" h="232">
                  <a:moveTo>
                    <a:pt x="158" y="139"/>
                  </a:moveTo>
                  <a:cubicBezTo>
                    <a:pt x="168" y="157"/>
                    <a:pt x="166" y="159"/>
                    <a:pt x="192" y="179"/>
                  </a:cubicBezTo>
                  <a:cubicBezTo>
                    <a:pt x="217" y="198"/>
                    <a:pt x="210" y="183"/>
                    <a:pt x="220" y="198"/>
                  </a:cubicBezTo>
                  <a:cubicBezTo>
                    <a:pt x="223" y="203"/>
                    <a:pt x="191" y="232"/>
                    <a:pt x="190" y="232"/>
                  </a:cubicBezTo>
                  <a:cubicBezTo>
                    <a:pt x="179" y="231"/>
                    <a:pt x="166" y="215"/>
                    <a:pt x="152" y="205"/>
                  </a:cubicBezTo>
                  <a:cubicBezTo>
                    <a:pt x="138" y="194"/>
                    <a:pt x="134" y="190"/>
                    <a:pt x="129" y="192"/>
                  </a:cubicBezTo>
                  <a:cubicBezTo>
                    <a:pt x="125" y="195"/>
                    <a:pt x="110" y="200"/>
                    <a:pt x="81" y="211"/>
                  </a:cubicBezTo>
                  <a:cubicBezTo>
                    <a:pt x="52" y="222"/>
                    <a:pt x="39" y="222"/>
                    <a:pt x="27" y="222"/>
                  </a:cubicBezTo>
                  <a:cubicBezTo>
                    <a:pt x="15" y="222"/>
                    <a:pt x="0" y="27"/>
                    <a:pt x="11" y="31"/>
                  </a:cubicBezTo>
                  <a:cubicBezTo>
                    <a:pt x="24" y="36"/>
                    <a:pt x="28" y="41"/>
                    <a:pt x="43" y="44"/>
                  </a:cubicBezTo>
                  <a:cubicBezTo>
                    <a:pt x="57" y="48"/>
                    <a:pt x="90" y="55"/>
                    <a:pt x="90" y="52"/>
                  </a:cubicBezTo>
                  <a:cubicBezTo>
                    <a:pt x="93" y="37"/>
                    <a:pt x="91" y="26"/>
                    <a:pt x="98" y="2"/>
                  </a:cubicBezTo>
                  <a:cubicBezTo>
                    <a:pt x="98" y="2"/>
                    <a:pt x="154" y="0"/>
                    <a:pt x="146" y="18"/>
                  </a:cubicBezTo>
                  <a:cubicBezTo>
                    <a:pt x="138" y="37"/>
                    <a:pt x="137" y="100"/>
                    <a:pt x="158" y="139"/>
                  </a:cubicBezTo>
                  <a:close/>
                </a:path>
              </a:pathLst>
            </a:custGeom>
            <a:gradFill>
              <a:gsLst>
                <a:gs pos="0">
                  <a:srgbClr val="00B050">
                    <a:lumMod val="75000"/>
                  </a:srgbClr>
                </a:gs>
                <a:gs pos="100000">
                  <a:srgbClr val="00EA1C">
                    <a:lumMod val="75000"/>
                  </a:srgbClr>
                </a:gs>
              </a:gsLst>
              <a:lin ang="8400000" scaled="0"/>
            </a:gra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Freeform 737"/>
            <p:cNvSpPr>
              <a:spLocks/>
            </p:cNvSpPr>
            <p:nvPr/>
          </p:nvSpPr>
          <p:spPr bwMode="auto">
            <a:xfrm>
              <a:off x="7124417" y="4087709"/>
              <a:ext cx="427457" cy="428604"/>
            </a:xfrm>
            <a:custGeom>
              <a:avLst/>
              <a:gdLst/>
              <a:ahLst/>
              <a:cxnLst>
                <a:cxn ang="0">
                  <a:pos x="150" y="15"/>
                </a:cxn>
                <a:cxn ang="0">
                  <a:pos x="90" y="10"/>
                </a:cxn>
                <a:cxn ang="0">
                  <a:pos x="57" y="2"/>
                </a:cxn>
                <a:cxn ang="0">
                  <a:pos x="17" y="27"/>
                </a:cxn>
                <a:cxn ang="0">
                  <a:pos x="1" y="84"/>
                </a:cxn>
                <a:cxn ang="0">
                  <a:pos x="19" y="138"/>
                </a:cxn>
                <a:cxn ang="0">
                  <a:pos x="54" y="177"/>
                </a:cxn>
                <a:cxn ang="0">
                  <a:pos x="96" y="193"/>
                </a:cxn>
                <a:cxn ang="0">
                  <a:pos x="135" y="186"/>
                </a:cxn>
                <a:cxn ang="0">
                  <a:pos x="176" y="161"/>
                </a:cxn>
                <a:cxn ang="0">
                  <a:pos x="191" y="108"/>
                </a:cxn>
                <a:cxn ang="0">
                  <a:pos x="182" y="55"/>
                </a:cxn>
                <a:cxn ang="0">
                  <a:pos x="150" y="15"/>
                </a:cxn>
              </a:cxnLst>
              <a:rect l="0" t="0" r="r" b="b"/>
              <a:pathLst>
                <a:path w="192" h="193">
                  <a:moveTo>
                    <a:pt x="150" y="15"/>
                  </a:moveTo>
                  <a:cubicBezTo>
                    <a:pt x="138" y="7"/>
                    <a:pt x="100" y="13"/>
                    <a:pt x="90" y="10"/>
                  </a:cubicBezTo>
                  <a:cubicBezTo>
                    <a:pt x="85" y="9"/>
                    <a:pt x="74" y="0"/>
                    <a:pt x="57" y="2"/>
                  </a:cubicBezTo>
                  <a:cubicBezTo>
                    <a:pt x="49" y="3"/>
                    <a:pt x="25" y="16"/>
                    <a:pt x="17" y="27"/>
                  </a:cubicBezTo>
                  <a:cubicBezTo>
                    <a:pt x="9" y="39"/>
                    <a:pt x="0" y="65"/>
                    <a:pt x="1" y="84"/>
                  </a:cubicBezTo>
                  <a:cubicBezTo>
                    <a:pt x="3" y="102"/>
                    <a:pt x="11" y="124"/>
                    <a:pt x="19" y="138"/>
                  </a:cubicBezTo>
                  <a:cubicBezTo>
                    <a:pt x="27" y="152"/>
                    <a:pt x="41" y="169"/>
                    <a:pt x="54" y="177"/>
                  </a:cubicBezTo>
                  <a:cubicBezTo>
                    <a:pt x="66" y="184"/>
                    <a:pt x="81" y="193"/>
                    <a:pt x="96" y="193"/>
                  </a:cubicBezTo>
                  <a:cubicBezTo>
                    <a:pt x="111" y="192"/>
                    <a:pt x="122" y="190"/>
                    <a:pt x="135" y="186"/>
                  </a:cubicBezTo>
                  <a:cubicBezTo>
                    <a:pt x="148" y="183"/>
                    <a:pt x="169" y="169"/>
                    <a:pt x="176" y="161"/>
                  </a:cubicBezTo>
                  <a:cubicBezTo>
                    <a:pt x="183" y="152"/>
                    <a:pt x="192" y="124"/>
                    <a:pt x="191" y="108"/>
                  </a:cubicBezTo>
                  <a:cubicBezTo>
                    <a:pt x="189" y="92"/>
                    <a:pt x="188" y="68"/>
                    <a:pt x="182" y="55"/>
                  </a:cubicBezTo>
                  <a:cubicBezTo>
                    <a:pt x="174" y="35"/>
                    <a:pt x="150" y="15"/>
                    <a:pt x="150" y="15"/>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7" name="Freeform 738"/>
            <p:cNvSpPr>
              <a:spLocks/>
            </p:cNvSpPr>
            <p:nvPr/>
          </p:nvSpPr>
          <p:spPr bwMode="auto">
            <a:xfrm>
              <a:off x="7352024" y="4305342"/>
              <a:ext cx="51073" cy="59960"/>
            </a:xfrm>
            <a:custGeom>
              <a:avLst/>
              <a:gdLst/>
              <a:ahLst/>
              <a:cxnLst>
                <a:cxn ang="0">
                  <a:pos x="15" y="24"/>
                </a:cxn>
                <a:cxn ang="0">
                  <a:pos x="3" y="16"/>
                </a:cxn>
                <a:cxn ang="0">
                  <a:pos x="7" y="2"/>
                </a:cxn>
                <a:cxn ang="0">
                  <a:pos x="20" y="9"/>
                </a:cxn>
                <a:cxn ang="0">
                  <a:pos x="15" y="24"/>
                </a:cxn>
              </a:cxnLst>
              <a:rect l="0" t="0" r="r" b="b"/>
              <a:pathLst>
                <a:path w="23" h="27">
                  <a:moveTo>
                    <a:pt x="15" y="24"/>
                  </a:moveTo>
                  <a:cubicBezTo>
                    <a:pt x="10" y="26"/>
                    <a:pt x="6" y="27"/>
                    <a:pt x="3" y="16"/>
                  </a:cubicBezTo>
                  <a:cubicBezTo>
                    <a:pt x="0" y="4"/>
                    <a:pt x="2" y="3"/>
                    <a:pt x="7" y="2"/>
                  </a:cubicBezTo>
                  <a:cubicBezTo>
                    <a:pt x="12" y="0"/>
                    <a:pt x="18" y="3"/>
                    <a:pt x="20" y="9"/>
                  </a:cubicBezTo>
                  <a:cubicBezTo>
                    <a:pt x="23" y="16"/>
                    <a:pt x="20" y="23"/>
                    <a:pt x="15"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8" name="Freeform 739"/>
            <p:cNvSpPr>
              <a:spLocks/>
            </p:cNvSpPr>
            <p:nvPr/>
          </p:nvSpPr>
          <p:spPr bwMode="auto">
            <a:xfrm>
              <a:off x="7358686" y="4316446"/>
              <a:ext cx="24426" cy="26649"/>
            </a:xfrm>
            <a:custGeom>
              <a:avLst/>
              <a:gdLst/>
              <a:ahLst/>
              <a:cxnLst>
                <a:cxn ang="0">
                  <a:pos x="7" y="11"/>
                </a:cxn>
                <a:cxn ang="0">
                  <a:pos x="1" y="8"/>
                </a:cxn>
                <a:cxn ang="0">
                  <a:pos x="4" y="1"/>
                </a:cxn>
                <a:cxn ang="0">
                  <a:pos x="10" y="5"/>
                </a:cxn>
                <a:cxn ang="0">
                  <a:pos x="7" y="11"/>
                </a:cxn>
              </a:cxnLst>
              <a:rect l="0" t="0" r="r" b="b"/>
              <a:pathLst>
                <a:path w="11" h="12">
                  <a:moveTo>
                    <a:pt x="7" y="11"/>
                  </a:moveTo>
                  <a:cubicBezTo>
                    <a:pt x="5" y="12"/>
                    <a:pt x="2" y="10"/>
                    <a:pt x="1" y="8"/>
                  </a:cubicBezTo>
                  <a:cubicBezTo>
                    <a:pt x="0" y="5"/>
                    <a:pt x="1" y="2"/>
                    <a:pt x="4" y="1"/>
                  </a:cubicBezTo>
                  <a:cubicBezTo>
                    <a:pt x="6" y="0"/>
                    <a:pt x="9" y="2"/>
                    <a:pt x="10" y="5"/>
                  </a:cubicBezTo>
                  <a:cubicBezTo>
                    <a:pt x="11" y="7"/>
                    <a:pt x="10" y="10"/>
                    <a:pt x="7"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Freeform 740"/>
            <p:cNvSpPr>
              <a:spLocks/>
            </p:cNvSpPr>
            <p:nvPr/>
          </p:nvSpPr>
          <p:spPr bwMode="auto">
            <a:xfrm>
              <a:off x="7443067" y="4336433"/>
              <a:ext cx="28867" cy="42194"/>
            </a:xfrm>
            <a:custGeom>
              <a:avLst/>
              <a:gdLst/>
              <a:ahLst/>
              <a:cxnLst>
                <a:cxn ang="0">
                  <a:pos x="8" y="0"/>
                </a:cxn>
                <a:cxn ang="0">
                  <a:pos x="10" y="8"/>
                </a:cxn>
                <a:cxn ang="0">
                  <a:pos x="7" y="15"/>
                </a:cxn>
                <a:cxn ang="0">
                  <a:pos x="0" y="19"/>
                </a:cxn>
                <a:cxn ang="0">
                  <a:pos x="12" y="15"/>
                </a:cxn>
                <a:cxn ang="0">
                  <a:pos x="12" y="5"/>
                </a:cxn>
                <a:cxn ang="0">
                  <a:pos x="8" y="0"/>
                </a:cxn>
              </a:cxnLst>
              <a:rect l="0" t="0" r="r" b="b"/>
              <a:pathLst>
                <a:path w="13" h="19">
                  <a:moveTo>
                    <a:pt x="8" y="0"/>
                  </a:moveTo>
                  <a:cubicBezTo>
                    <a:pt x="9" y="2"/>
                    <a:pt x="11" y="5"/>
                    <a:pt x="10" y="8"/>
                  </a:cubicBezTo>
                  <a:cubicBezTo>
                    <a:pt x="10" y="11"/>
                    <a:pt x="10" y="14"/>
                    <a:pt x="7" y="15"/>
                  </a:cubicBezTo>
                  <a:cubicBezTo>
                    <a:pt x="5" y="17"/>
                    <a:pt x="0" y="19"/>
                    <a:pt x="0" y="19"/>
                  </a:cubicBezTo>
                  <a:cubicBezTo>
                    <a:pt x="0" y="19"/>
                    <a:pt x="10" y="18"/>
                    <a:pt x="12" y="15"/>
                  </a:cubicBezTo>
                  <a:cubicBezTo>
                    <a:pt x="13" y="11"/>
                    <a:pt x="13" y="6"/>
                    <a:pt x="12" y="5"/>
                  </a:cubicBezTo>
                  <a:cubicBezTo>
                    <a:pt x="11" y="3"/>
                    <a:pt x="8" y="0"/>
                    <a:pt x="8"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0" name="Freeform 741"/>
            <p:cNvSpPr>
              <a:spLocks/>
            </p:cNvSpPr>
            <p:nvPr/>
          </p:nvSpPr>
          <p:spPr bwMode="auto">
            <a:xfrm>
              <a:off x="7369788" y="4320887"/>
              <a:ext cx="6662" cy="8883"/>
            </a:xfrm>
            <a:custGeom>
              <a:avLst/>
              <a:gdLst/>
              <a:ahLst/>
              <a:cxnLst>
                <a:cxn ang="0">
                  <a:pos x="2" y="3"/>
                </a:cxn>
                <a:cxn ang="0">
                  <a:pos x="0" y="2"/>
                </a:cxn>
                <a:cxn ang="0">
                  <a:pos x="1" y="0"/>
                </a:cxn>
                <a:cxn ang="0">
                  <a:pos x="3" y="2"/>
                </a:cxn>
                <a:cxn ang="0">
                  <a:pos x="2" y="3"/>
                </a:cxn>
              </a:cxnLst>
              <a:rect l="0" t="0" r="r" b="b"/>
              <a:pathLst>
                <a:path w="3" h="4">
                  <a:moveTo>
                    <a:pt x="2" y="3"/>
                  </a:moveTo>
                  <a:cubicBezTo>
                    <a:pt x="1" y="4"/>
                    <a:pt x="0" y="3"/>
                    <a:pt x="0" y="2"/>
                  </a:cubicBezTo>
                  <a:cubicBezTo>
                    <a:pt x="0" y="2"/>
                    <a:pt x="0" y="1"/>
                    <a:pt x="1" y="0"/>
                  </a:cubicBezTo>
                  <a:cubicBezTo>
                    <a:pt x="1" y="0"/>
                    <a:pt x="2" y="1"/>
                    <a:pt x="3" y="2"/>
                  </a:cubicBezTo>
                  <a:cubicBezTo>
                    <a:pt x="3" y="2"/>
                    <a:pt x="3" y="3"/>
                    <a:pt x="2" y="3"/>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1" name="Freeform 742"/>
            <p:cNvSpPr>
              <a:spLocks/>
            </p:cNvSpPr>
            <p:nvPr/>
          </p:nvSpPr>
          <p:spPr bwMode="auto">
            <a:xfrm>
              <a:off x="7320936" y="4114358"/>
              <a:ext cx="48852" cy="57739"/>
            </a:xfrm>
            <a:custGeom>
              <a:avLst/>
              <a:gdLst/>
              <a:ahLst/>
              <a:cxnLst>
                <a:cxn ang="0">
                  <a:pos x="14" y="24"/>
                </a:cxn>
                <a:cxn ang="0">
                  <a:pos x="2" y="15"/>
                </a:cxn>
                <a:cxn ang="0">
                  <a:pos x="6" y="2"/>
                </a:cxn>
                <a:cxn ang="0">
                  <a:pos x="19" y="10"/>
                </a:cxn>
                <a:cxn ang="0">
                  <a:pos x="14" y="24"/>
                </a:cxn>
              </a:cxnLst>
              <a:rect l="0" t="0" r="r" b="b"/>
              <a:pathLst>
                <a:path w="22" h="26">
                  <a:moveTo>
                    <a:pt x="14" y="24"/>
                  </a:moveTo>
                  <a:cubicBezTo>
                    <a:pt x="9" y="26"/>
                    <a:pt x="2" y="24"/>
                    <a:pt x="2" y="15"/>
                  </a:cubicBezTo>
                  <a:cubicBezTo>
                    <a:pt x="0" y="5"/>
                    <a:pt x="1" y="4"/>
                    <a:pt x="6" y="2"/>
                  </a:cubicBezTo>
                  <a:cubicBezTo>
                    <a:pt x="11" y="0"/>
                    <a:pt x="17" y="4"/>
                    <a:pt x="19" y="10"/>
                  </a:cubicBezTo>
                  <a:cubicBezTo>
                    <a:pt x="22" y="16"/>
                    <a:pt x="19" y="22"/>
                    <a:pt x="14" y="2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2" name="Freeform 743"/>
            <p:cNvSpPr>
              <a:spLocks/>
            </p:cNvSpPr>
            <p:nvPr/>
          </p:nvSpPr>
          <p:spPr bwMode="auto">
            <a:xfrm>
              <a:off x="7325377" y="4134345"/>
              <a:ext cx="24426" cy="26649"/>
            </a:xfrm>
            <a:custGeom>
              <a:avLst/>
              <a:gdLst/>
              <a:ahLst/>
              <a:cxnLst>
                <a:cxn ang="0">
                  <a:pos x="8" y="11"/>
                </a:cxn>
                <a:cxn ang="0">
                  <a:pos x="1" y="7"/>
                </a:cxn>
                <a:cxn ang="0">
                  <a:pos x="4" y="1"/>
                </a:cxn>
                <a:cxn ang="0">
                  <a:pos x="10" y="5"/>
                </a:cxn>
                <a:cxn ang="0">
                  <a:pos x="8" y="11"/>
                </a:cxn>
              </a:cxnLst>
              <a:rect l="0" t="0" r="r" b="b"/>
              <a:pathLst>
                <a:path w="11" h="12">
                  <a:moveTo>
                    <a:pt x="8" y="11"/>
                  </a:moveTo>
                  <a:cubicBezTo>
                    <a:pt x="5" y="12"/>
                    <a:pt x="2" y="10"/>
                    <a:pt x="1" y="7"/>
                  </a:cubicBezTo>
                  <a:cubicBezTo>
                    <a:pt x="0" y="5"/>
                    <a:pt x="2" y="2"/>
                    <a:pt x="4" y="1"/>
                  </a:cubicBezTo>
                  <a:cubicBezTo>
                    <a:pt x="6" y="0"/>
                    <a:pt x="9" y="2"/>
                    <a:pt x="10" y="5"/>
                  </a:cubicBezTo>
                  <a:cubicBezTo>
                    <a:pt x="11" y="7"/>
                    <a:pt x="10" y="10"/>
                    <a:pt x="8" y="11"/>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3" name="Freeform 744"/>
            <p:cNvSpPr>
              <a:spLocks/>
            </p:cNvSpPr>
            <p:nvPr/>
          </p:nvSpPr>
          <p:spPr bwMode="auto">
            <a:xfrm>
              <a:off x="7418641" y="4127682"/>
              <a:ext cx="15544" cy="31090"/>
            </a:xfrm>
            <a:custGeom>
              <a:avLst/>
              <a:gdLst/>
              <a:ahLst/>
              <a:cxnLst>
                <a:cxn ang="0">
                  <a:pos x="0" y="0"/>
                </a:cxn>
                <a:cxn ang="0">
                  <a:pos x="4" y="5"/>
                </a:cxn>
                <a:cxn ang="0">
                  <a:pos x="4" y="12"/>
                </a:cxn>
                <a:cxn ang="0">
                  <a:pos x="4" y="14"/>
                </a:cxn>
                <a:cxn ang="0">
                  <a:pos x="6" y="6"/>
                </a:cxn>
                <a:cxn ang="0">
                  <a:pos x="0" y="0"/>
                </a:cxn>
              </a:cxnLst>
              <a:rect l="0" t="0" r="r" b="b"/>
              <a:pathLst>
                <a:path w="7" h="14">
                  <a:moveTo>
                    <a:pt x="0" y="0"/>
                  </a:moveTo>
                  <a:cubicBezTo>
                    <a:pt x="0" y="0"/>
                    <a:pt x="2" y="2"/>
                    <a:pt x="4" y="5"/>
                  </a:cubicBezTo>
                  <a:cubicBezTo>
                    <a:pt x="5" y="7"/>
                    <a:pt x="5" y="11"/>
                    <a:pt x="4" y="12"/>
                  </a:cubicBezTo>
                  <a:cubicBezTo>
                    <a:pt x="3" y="14"/>
                    <a:pt x="4" y="14"/>
                    <a:pt x="4" y="14"/>
                  </a:cubicBezTo>
                  <a:cubicBezTo>
                    <a:pt x="4" y="14"/>
                    <a:pt x="7" y="9"/>
                    <a:pt x="6" y="6"/>
                  </a:cubicBezTo>
                  <a:cubicBezTo>
                    <a:pt x="5" y="3"/>
                    <a:pt x="0" y="0"/>
                    <a:pt x="0" y="0"/>
                  </a:cubicBezTo>
                  <a:close/>
                </a:path>
              </a:pathLst>
            </a:custGeom>
            <a:solidFill>
              <a:srgbClr val="86303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4" name="Freeform 745"/>
            <p:cNvSpPr>
              <a:spLocks/>
            </p:cNvSpPr>
            <p:nvPr/>
          </p:nvSpPr>
          <p:spPr bwMode="auto">
            <a:xfrm>
              <a:off x="7336480" y="4138786"/>
              <a:ext cx="8882" cy="8883"/>
            </a:xfrm>
            <a:custGeom>
              <a:avLst/>
              <a:gdLst/>
              <a:ahLst/>
              <a:cxnLst>
                <a:cxn ang="0">
                  <a:pos x="3" y="4"/>
                </a:cxn>
                <a:cxn ang="0">
                  <a:pos x="1" y="3"/>
                </a:cxn>
                <a:cxn ang="0">
                  <a:pos x="1" y="0"/>
                </a:cxn>
                <a:cxn ang="0">
                  <a:pos x="3" y="2"/>
                </a:cxn>
                <a:cxn ang="0">
                  <a:pos x="3" y="4"/>
                </a:cxn>
              </a:cxnLst>
              <a:rect l="0" t="0" r="r" b="b"/>
              <a:pathLst>
                <a:path w="4" h="4">
                  <a:moveTo>
                    <a:pt x="3" y="4"/>
                  </a:moveTo>
                  <a:cubicBezTo>
                    <a:pt x="2" y="4"/>
                    <a:pt x="1" y="4"/>
                    <a:pt x="1" y="3"/>
                  </a:cubicBezTo>
                  <a:cubicBezTo>
                    <a:pt x="0" y="2"/>
                    <a:pt x="1" y="1"/>
                    <a:pt x="1" y="0"/>
                  </a:cubicBezTo>
                  <a:cubicBezTo>
                    <a:pt x="2" y="0"/>
                    <a:pt x="3" y="1"/>
                    <a:pt x="3" y="2"/>
                  </a:cubicBezTo>
                  <a:cubicBezTo>
                    <a:pt x="4" y="3"/>
                    <a:pt x="3" y="4"/>
                    <a:pt x="3" y="4"/>
                  </a:cubicBezTo>
                  <a:close/>
                </a:path>
              </a:pathLst>
            </a:custGeom>
            <a:solidFill>
              <a:srgbClr val="FFFFFF"/>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5" name="Freeform 746"/>
            <p:cNvSpPr>
              <a:spLocks/>
            </p:cNvSpPr>
            <p:nvPr/>
          </p:nvSpPr>
          <p:spPr bwMode="auto">
            <a:xfrm>
              <a:off x="7186593" y="4178760"/>
              <a:ext cx="132123" cy="159894"/>
            </a:xfrm>
            <a:custGeom>
              <a:avLst/>
              <a:gdLst/>
              <a:ahLst/>
              <a:cxnLst>
                <a:cxn ang="0">
                  <a:pos x="32" y="0"/>
                </a:cxn>
                <a:cxn ang="0">
                  <a:pos x="18" y="25"/>
                </a:cxn>
                <a:cxn ang="0">
                  <a:pos x="33" y="58"/>
                </a:cxn>
                <a:cxn ang="0">
                  <a:pos x="55" y="70"/>
                </a:cxn>
                <a:cxn ang="0">
                  <a:pos x="38" y="69"/>
                </a:cxn>
                <a:cxn ang="0">
                  <a:pos x="17" y="67"/>
                </a:cxn>
                <a:cxn ang="0">
                  <a:pos x="2" y="56"/>
                </a:cxn>
                <a:cxn ang="0">
                  <a:pos x="3" y="42"/>
                </a:cxn>
                <a:cxn ang="0">
                  <a:pos x="16" y="40"/>
                </a:cxn>
                <a:cxn ang="0">
                  <a:pos x="15" y="34"/>
                </a:cxn>
                <a:cxn ang="0">
                  <a:pos x="17" y="13"/>
                </a:cxn>
                <a:cxn ang="0">
                  <a:pos x="32" y="0"/>
                </a:cxn>
              </a:cxnLst>
              <a:rect l="0" t="0" r="r" b="b"/>
              <a:pathLst>
                <a:path w="59" h="72">
                  <a:moveTo>
                    <a:pt x="32" y="0"/>
                  </a:moveTo>
                  <a:cubicBezTo>
                    <a:pt x="32" y="0"/>
                    <a:pt x="18" y="12"/>
                    <a:pt x="18" y="25"/>
                  </a:cubicBezTo>
                  <a:cubicBezTo>
                    <a:pt x="18" y="38"/>
                    <a:pt x="23" y="49"/>
                    <a:pt x="33" y="58"/>
                  </a:cubicBezTo>
                  <a:cubicBezTo>
                    <a:pt x="39" y="63"/>
                    <a:pt x="51" y="69"/>
                    <a:pt x="55" y="70"/>
                  </a:cubicBezTo>
                  <a:cubicBezTo>
                    <a:pt x="59" y="72"/>
                    <a:pt x="43" y="70"/>
                    <a:pt x="38" y="69"/>
                  </a:cubicBezTo>
                  <a:cubicBezTo>
                    <a:pt x="33" y="69"/>
                    <a:pt x="25" y="68"/>
                    <a:pt x="17" y="67"/>
                  </a:cubicBezTo>
                  <a:cubicBezTo>
                    <a:pt x="9" y="67"/>
                    <a:pt x="3" y="60"/>
                    <a:pt x="2" y="56"/>
                  </a:cubicBezTo>
                  <a:cubicBezTo>
                    <a:pt x="1" y="52"/>
                    <a:pt x="0" y="43"/>
                    <a:pt x="3" y="42"/>
                  </a:cubicBezTo>
                  <a:cubicBezTo>
                    <a:pt x="6" y="40"/>
                    <a:pt x="16" y="40"/>
                    <a:pt x="16" y="40"/>
                  </a:cubicBezTo>
                  <a:cubicBezTo>
                    <a:pt x="16" y="40"/>
                    <a:pt x="18" y="42"/>
                    <a:pt x="15" y="34"/>
                  </a:cubicBezTo>
                  <a:cubicBezTo>
                    <a:pt x="13" y="27"/>
                    <a:pt x="14" y="18"/>
                    <a:pt x="17" y="13"/>
                  </a:cubicBezTo>
                  <a:cubicBezTo>
                    <a:pt x="23" y="2"/>
                    <a:pt x="32" y="0"/>
                    <a:pt x="32" y="0"/>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6" name="Freeform 747"/>
            <p:cNvSpPr>
              <a:spLocks/>
            </p:cNvSpPr>
            <p:nvPr/>
          </p:nvSpPr>
          <p:spPr bwMode="auto">
            <a:xfrm>
              <a:off x="7300951" y="4345316"/>
              <a:ext cx="64396" cy="82168"/>
            </a:xfrm>
            <a:custGeom>
              <a:avLst/>
              <a:gdLst/>
              <a:ahLst/>
              <a:cxnLst>
                <a:cxn ang="0">
                  <a:pos x="20" y="35"/>
                </a:cxn>
                <a:cxn ang="0">
                  <a:pos x="3" y="22"/>
                </a:cxn>
                <a:cxn ang="0">
                  <a:pos x="8" y="2"/>
                </a:cxn>
                <a:cxn ang="0">
                  <a:pos x="25" y="15"/>
                </a:cxn>
                <a:cxn ang="0">
                  <a:pos x="20" y="35"/>
                </a:cxn>
              </a:cxnLst>
              <a:rect l="0" t="0" r="r" b="b"/>
              <a:pathLst>
                <a:path w="29" h="37">
                  <a:moveTo>
                    <a:pt x="20" y="35"/>
                  </a:moveTo>
                  <a:cubicBezTo>
                    <a:pt x="14" y="37"/>
                    <a:pt x="7" y="32"/>
                    <a:pt x="3" y="22"/>
                  </a:cubicBezTo>
                  <a:cubicBezTo>
                    <a:pt x="0" y="13"/>
                    <a:pt x="2" y="4"/>
                    <a:pt x="8" y="2"/>
                  </a:cubicBezTo>
                  <a:cubicBezTo>
                    <a:pt x="14" y="0"/>
                    <a:pt x="22" y="6"/>
                    <a:pt x="25" y="15"/>
                  </a:cubicBezTo>
                  <a:cubicBezTo>
                    <a:pt x="29" y="24"/>
                    <a:pt x="27" y="33"/>
                    <a:pt x="20" y="35"/>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7" name="Freeform 748"/>
            <p:cNvSpPr>
              <a:spLocks/>
            </p:cNvSpPr>
            <p:nvPr/>
          </p:nvSpPr>
          <p:spPr bwMode="auto">
            <a:xfrm>
              <a:off x="7256540" y="4092150"/>
              <a:ext cx="59955" cy="64402"/>
            </a:xfrm>
            <a:custGeom>
              <a:avLst/>
              <a:gdLst/>
              <a:ahLst/>
              <a:cxnLst>
                <a:cxn ang="0">
                  <a:pos x="18" y="27"/>
                </a:cxn>
                <a:cxn ang="0">
                  <a:pos x="3" y="18"/>
                </a:cxn>
                <a:cxn ang="0">
                  <a:pos x="9" y="2"/>
                </a:cxn>
                <a:cxn ang="0">
                  <a:pos x="25" y="11"/>
                </a:cxn>
                <a:cxn ang="0">
                  <a:pos x="18" y="27"/>
                </a:cxn>
              </a:cxnLst>
              <a:rect l="0" t="0" r="r" b="b"/>
              <a:pathLst>
                <a:path w="27" h="29">
                  <a:moveTo>
                    <a:pt x="18" y="27"/>
                  </a:moveTo>
                  <a:cubicBezTo>
                    <a:pt x="12" y="29"/>
                    <a:pt x="5" y="25"/>
                    <a:pt x="3" y="18"/>
                  </a:cubicBezTo>
                  <a:cubicBezTo>
                    <a:pt x="0" y="12"/>
                    <a:pt x="3" y="4"/>
                    <a:pt x="9" y="2"/>
                  </a:cubicBezTo>
                  <a:cubicBezTo>
                    <a:pt x="15" y="0"/>
                    <a:pt x="22" y="4"/>
                    <a:pt x="25" y="11"/>
                  </a:cubicBezTo>
                  <a:cubicBezTo>
                    <a:pt x="27" y="18"/>
                    <a:pt x="24" y="25"/>
                    <a:pt x="18" y="27"/>
                  </a:cubicBezTo>
                  <a:close/>
                </a:path>
              </a:pathLst>
            </a:custGeom>
            <a:solidFill>
              <a:srgbClr val="D49916"/>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8" name="Freeform 749"/>
            <p:cNvSpPr>
              <a:spLocks/>
            </p:cNvSpPr>
            <p:nvPr/>
          </p:nvSpPr>
          <p:spPr bwMode="auto">
            <a:xfrm>
              <a:off x="7276525" y="4189863"/>
              <a:ext cx="48852" cy="57739"/>
            </a:xfrm>
            <a:custGeom>
              <a:avLst/>
              <a:gdLst/>
              <a:ahLst/>
              <a:cxnLst>
                <a:cxn ang="0">
                  <a:pos x="17" y="25"/>
                </a:cxn>
                <a:cxn ang="0">
                  <a:pos x="22" y="15"/>
                </a:cxn>
                <a:cxn ang="0">
                  <a:pos x="19" y="5"/>
                </a:cxn>
                <a:cxn ang="0">
                  <a:pos x="9" y="1"/>
                </a:cxn>
                <a:cxn ang="0">
                  <a:pos x="0" y="6"/>
                </a:cxn>
                <a:cxn ang="0">
                  <a:pos x="2" y="9"/>
                </a:cxn>
                <a:cxn ang="0">
                  <a:pos x="12" y="5"/>
                </a:cxn>
                <a:cxn ang="0">
                  <a:pos x="18" y="11"/>
                </a:cxn>
                <a:cxn ang="0">
                  <a:pos x="17" y="23"/>
                </a:cxn>
                <a:cxn ang="0">
                  <a:pos x="17" y="25"/>
                </a:cxn>
              </a:cxnLst>
              <a:rect l="0" t="0" r="r" b="b"/>
              <a:pathLst>
                <a:path w="22" h="26">
                  <a:moveTo>
                    <a:pt x="17" y="25"/>
                  </a:moveTo>
                  <a:cubicBezTo>
                    <a:pt x="19" y="25"/>
                    <a:pt x="22" y="20"/>
                    <a:pt x="22" y="15"/>
                  </a:cubicBezTo>
                  <a:cubicBezTo>
                    <a:pt x="22" y="11"/>
                    <a:pt x="22" y="8"/>
                    <a:pt x="19" y="5"/>
                  </a:cubicBezTo>
                  <a:cubicBezTo>
                    <a:pt x="16" y="2"/>
                    <a:pt x="12" y="0"/>
                    <a:pt x="9" y="1"/>
                  </a:cubicBezTo>
                  <a:cubicBezTo>
                    <a:pt x="6" y="2"/>
                    <a:pt x="0" y="5"/>
                    <a:pt x="0" y="6"/>
                  </a:cubicBezTo>
                  <a:cubicBezTo>
                    <a:pt x="0" y="8"/>
                    <a:pt x="2" y="10"/>
                    <a:pt x="2" y="9"/>
                  </a:cubicBezTo>
                  <a:cubicBezTo>
                    <a:pt x="3" y="9"/>
                    <a:pt x="9" y="4"/>
                    <a:pt x="12" y="5"/>
                  </a:cubicBezTo>
                  <a:cubicBezTo>
                    <a:pt x="15" y="6"/>
                    <a:pt x="18" y="8"/>
                    <a:pt x="18" y="11"/>
                  </a:cubicBezTo>
                  <a:cubicBezTo>
                    <a:pt x="19" y="14"/>
                    <a:pt x="18" y="21"/>
                    <a:pt x="17" y="23"/>
                  </a:cubicBezTo>
                  <a:cubicBezTo>
                    <a:pt x="15" y="26"/>
                    <a:pt x="16" y="25"/>
                    <a:pt x="17" y="25"/>
                  </a:cubicBezTo>
                  <a:close/>
                </a:path>
              </a:pathLst>
            </a:custGeom>
            <a:solidFill>
              <a:srgbClr val="EBB741"/>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79" name="Freeform 750"/>
            <p:cNvSpPr>
              <a:spLocks noEditPoints="1"/>
            </p:cNvSpPr>
            <p:nvPr/>
          </p:nvSpPr>
          <p:spPr bwMode="auto">
            <a:xfrm>
              <a:off x="7356465" y="4025528"/>
              <a:ext cx="284231" cy="552966"/>
            </a:xfrm>
            <a:custGeom>
              <a:avLst/>
              <a:gdLst/>
              <a:ahLst/>
              <a:cxnLst>
                <a:cxn ang="0">
                  <a:pos x="111" y="101"/>
                </a:cxn>
                <a:cxn ang="0">
                  <a:pos x="97" y="73"/>
                </a:cxn>
                <a:cxn ang="0">
                  <a:pos x="80" y="43"/>
                </a:cxn>
                <a:cxn ang="0">
                  <a:pos x="53" y="27"/>
                </a:cxn>
                <a:cxn ang="0">
                  <a:pos x="59" y="20"/>
                </a:cxn>
                <a:cxn ang="0">
                  <a:pos x="62" y="11"/>
                </a:cxn>
                <a:cxn ang="0">
                  <a:pos x="25" y="26"/>
                </a:cxn>
                <a:cxn ang="0">
                  <a:pos x="50" y="62"/>
                </a:cxn>
                <a:cxn ang="0">
                  <a:pos x="69" y="94"/>
                </a:cxn>
                <a:cxn ang="0">
                  <a:pos x="74" y="149"/>
                </a:cxn>
                <a:cxn ang="0">
                  <a:pos x="54" y="187"/>
                </a:cxn>
                <a:cxn ang="0">
                  <a:pos x="9" y="217"/>
                </a:cxn>
                <a:cxn ang="0">
                  <a:pos x="6" y="242"/>
                </a:cxn>
                <a:cxn ang="0">
                  <a:pos x="30" y="242"/>
                </a:cxn>
                <a:cxn ang="0">
                  <a:pos x="45" y="246"/>
                </a:cxn>
                <a:cxn ang="0">
                  <a:pos x="72" y="227"/>
                </a:cxn>
                <a:cxn ang="0">
                  <a:pos x="90" y="193"/>
                </a:cxn>
                <a:cxn ang="0">
                  <a:pos x="108" y="166"/>
                </a:cxn>
                <a:cxn ang="0">
                  <a:pos x="115" y="126"/>
                </a:cxn>
                <a:cxn ang="0">
                  <a:pos x="121" y="123"/>
                </a:cxn>
                <a:cxn ang="0">
                  <a:pos x="124" y="113"/>
                </a:cxn>
                <a:cxn ang="0">
                  <a:pos x="95" y="88"/>
                </a:cxn>
                <a:cxn ang="0">
                  <a:pos x="79" y="39"/>
                </a:cxn>
                <a:cxn ang="0">
                  <a:pos x="76" y="33"/>
                </a:cxn>
                <a:cxn ang="0">
                  <a:pos x="109" y="116"/>
                </a:cxn>
                <a:cxn ang="0">
                  <a:pos x="71" y="39"/>
                </a:cxn>
                <a:cxn ang="0">
                  <a:pos x="76" y="61"/>
                </a:cxn>
                <a:cxn ang="0">
                  <a:pos x="107" y="164"/>
                </a:cxn>
                <a:cxn ang="0">
                  <a:pos x="96" y="148"/>
                </a:cxn>
                <a:cxn ang="0">
                  <a:pos x="37" y="11"/>
                </a:cxn>
                <a:cxn ang="0">
                  <a:pos x="96" y="155"/>
                </a:cxn>
                <a:cxn ang="0">
                  <a:pos x="94" y="155"/>
                </a:cxn>
                <a:cxn ang="0">
                  <a:pos x="98" y="172"/>
                </a:cxn>
                <a:cxn ang="0">
                  <a:pos x="36" y="27"/>
                </a:cxn>
                <a:cxn ang="0">
                  <a:pos x="72" y="177"/>
                </a:cxn>
                <a:cxn ang="0">
                  <a:pos x="82" y="201"/>
                </a:cxn>
                <a:cxn ang="0">
                  <a:pos x="82" y="201"/>
                </a:cxn>
                <a:cxn ang="0">
                  <a:pos x="74" y="202"/>
                </a:cxn>
                <a:cxn ang="0">
                  <a:pos x="52" y="239"/>
                </a:cxn>
                <a:cxn ang="0">
                  <a:pos x="41" y="199"/>
                </a:cxn>
                <a:cxn ang="0">
                  <a:pos x="46" y="233"/>
                </a:cxn>
                <a:cxn ang="0">
                  <a:pos x="20" y="209"/>
                </a:cxn>
                <a:cxn ang="0">
                  <a:pos x="29" y="229"/>
                </a:cxn>
                <a:cxn ang="0">
                  <a:pos x="15" y="240"/>
                </a:cxn>
                <a:cxn ang="0">
                  <a:pos x="10" y="240"/>
                </a:cxn>
              </a:cxnLst>
              <a:rect l="0" t="0" r="r" b="b"/>
              <a:pathLst>
                <a:path w="128" h="249">
                  <a:moveTo>
                    <a:pt x="124" y="113"/>
                  </a:moveTo>
                  <a:cubicBezTo>
                    <a:pt x="127" y="111"/>
                    <a:pt x="124" y="107"/>
                    <a:pt x="125" y="104"/>
                  </a:cubicBezTo>
                  <a:cubicBezTo>
                    <a:pt x="121" y="102"/>
                    <a:pt x="116" y="102"/>
                    <a:pt x="111" y="101"/>
                  </a:cubicBezTo>
                  <a:cubicBezTo>
                    <a:pt x="115" y="90"/>
                    <a:pt x="102" y="78"/>
                    <a:pt x="94" y="75"/>
                  </a:cubicBezTo>
                  <a:cubicBezTo>
                    <a:pt x="93" y="69"/>
                    <a:pt x="88" y="61"/>
                    <a:pt x="93" y="58"/>
                  </a:cubicBezTo>
                  <a:cubicBezTo>
                    <a:pt x="98" y="62"/>
                    <a:pt x="95" y="71"/>
                    <a:pt x="97" y="73"/>
                  </a:cubicBezTo>
                  <a:cubicBezTo>
                    <a:pt x="99" y="69"/>
                    <a:pt x="99" y="64"/>
                    <a:pt x="96" y="57"/>
                  </a:cubicBezTo>
                  <a:cubicBezTo>
                    <a:pt x="93" y="56"/>
                    <a:pt x="90" y="54"/>
                    <a:pt x="91" y="50"/>
                  </a:cubicBezTo>
                  <a:cubicBezTo>
                    <a:pt x="87" y="48"/>
                    <a:pt x="84" y="45"/>
                    <a:pt x="80" y="43"/>
                  </a:cubicBezTo>
                  <a:cubicBezTo>
                    <a:pt x="83" y="39"/>
                    <a:pt x="80" y="34"/>
                    <a:pt x="77" y="30"/>
                  </a:cubicBezTo>
                  <a:cubicBezTo>
                    <a:pt x="71" y="29"/>
                    <a:pt x="65" y="28"/>
                    <a:pt x="57" y="30"/>
                  </a:cubicBezTo>
                  <a:cubicBezTo>
                    <a:pt x="56" y="28"/>
                    <a:pt x="54" y="28"/>
                    <a:pt x="53" y="27"/>
                  </a:cubicBezTo>
                  <a:cubicBezTo>
                    <a:pt x="55" y="23"/>
                    <a:pt x="48" y="19"/>
                    <a:pt x="53" y="15"/>
                  </a:cubicBezTo>
                  <a:cubicBezTo>
                    <a:pt x="51" y="15"/>
                    <a:pt x="46" y="13"/>
                    <a:pt x="47" y="11"/>
                  </a:cubicBezTo>
                  <a:cubicBezTo>
                    <a:pt x="53" y="10"/>
                    <a:pt x="56" y="13"/>
                    <a:pt x="59" y="20"/>
                  </a:cubicBezTo>
                  <a:cubicBezTo>
                    <a:pt x="57" y="19"/>
                    <a:pt x="55" y="19"/>
                    <a:pt x="54" y="21"/>
                  </a:cubicBezTo>
                  <a:cubicBezTo>
                    <a:pt x="55" y="25"/>
                    <a:pt x="57" y="24"/>
                    <a:pt x="60" y="24"/>
                  </a:cubicBezTo>
                  <a:cubicBezTo>
                    <a:pt x="64" y="21"/>
                    <a:pt x="60" y="14"/>
                    <a:pt x="62" y="11"/>
                  </a:cubicBezTo>
                  <a:cubicBezTo>
                    <a:pt x="59" y="9"/>
                    <a:pt x="56" y="4"/>
                    <a:pt x="53" y="3"/>
                  </a:cubicBezTo>
                  <a:cubicBezTo>
                    <a:pt x="38" y="0"/>
                    <a:pt x="26" y="10"/>
                    <a:pt x="30" y="24"/>
                  </a:cubicBezTo>
                  <a:cubicBezTo>
                    <a:pt x="28" y="23"/>
                    <a:pt x="26" y="24"/>
                    <a:pt x="25" y="26"/>
                  </a:cubicBezTo>
                  <a:cubicBezTo>
                    <a:pt x="24" y="32"/>
                    <a:pt x="30" y="43"/>
                    <a:pt x="36" y="43"/>
                  </a:cubicBezTo>
                  <a:cubicBezTo>
                    <a:pt x="36" y="50"/>
                    <a:pt x="44" y="51"/>
                    <a:pt x="49" y="53"/>
                  </a:cubicBezTo>
                  <a:cubicBezTo>
                    <a:pt x="47" y="55"/>
                    <a:pt x="49" y="58"/>
                    <a:pt x="50" y="62"/>
                  </a:cubicBezTo>
                  <a:cubicBezTo>
                    <a:pt x="53" y="64"/>
                    <a:pt x="57" y="64"/>
                    <a:pt x="59" y="67"/>
                  </a:cubicBezTo>
                  <a:cubicBezTo>
                    <a:pt x="59" y="72"/>
                    <a:pt x="63" y="74"/>
                    <a:pt x="64" y="77"/>
                  </a:cubicBezTo>
                  <a:cubicBezTo>
                    <a:pt x="63" y="81"/>
                    <a:pt x="65" y="89"/>
                    <a:pt x="69" y="94"/>
                  </a:cubicBezTo>
                  <a:cubicBezTo>
                    <a:pt x="69" y="96"/>
                    <a:pt x="63" y="103"/>
                    <a:pt x="63" y="105"/>
                  </a:cubicBezTo>
                  <a:cubicBezTo>
                    <a:pt x="63" y="113"/>
                    <a:pt x="70" y="118"/>
                    <a:pt x="75" y="123"/>
                  </a:cubicBezTo>
                  <a:cubicBezTo>
                    <a:pt x="71" y="130"/>
                    <a:pt x="74" y="140"/>
                    <a:pt x="74" y="149"/>
                  </a:cubicBezTo>
                  <a:cubicBezTo>
                    <a:pt x="75" y="150"/>
                    <a:pt x="77" y="151"/>
                    <a:pt x="78" y="152"/>
                  </a:cubicBezTo>
                  <a:cubicBezTo>
                    <a:pt x="77" y="154"/>
                    <a:pt x="75" y="156"/>
                    <a:pt x="75" y="159"/>
                  </a:cubicBezTo>
                  <a:cubicBezTo>
                    <a:pt x="59" y="164"/>
                    <a:pt x="59" y="176"/>
                    <a:pt x="54" y="187"/>
                  </a:cubicBezTo>
                  <a:cubicBezTo>
                    <a:pt x="51" y="185"/>
                    <a:pt x="47" y="186"/>
                    <a:pt x="44" y="186"/>
                  </a:cubicBezTo>
                  <a:cubicBezTo>
                    <a:pt x="39" y="192"/>
                    <a:pt x="31" y="197"/>
                    <a:pt x="30" y="205"/>
                  </a:cubicBezTo>
                  <a:cubicBezTo>
                    <a:pt x="17" y="194"/>
                    <a:pt x="15" y="211"/>
                    <a:pt x="9" y="217"/>
                  </a:cubicBezTo>
                  <a:cubicBezTo>
                    <a:pt x="9" y="219"/>
                    <a:pt x="13" y="221"/>
                    <a:pt x="11" y="222"/>
                  </a:cubicBezTo>
                  <a:cubicBezTo>
                    <a:pt x="4" y="221"/>
                    <a:pt x="3" y="228"/>
                    <a:pt x="1" y="231"/>
                  </a:cubicBezTo>
                  <a:cubicBezTo>
                    <a:pt x="2" y="236"/>
                    <a:pt x="4" y="239"/>
                    <a:pt x="6" y="242"/>
                  </a:cubicBezTo>
                  <a:cubicBezTo>
                    <a:pt x="13" y="242"/>
                    <a:pt x="17" y="249"/>
                    <a:pt x="24" y="249"/>
                  </a:cubicBezTo>
                  <a:cubicBezTo>
                    <a:pt x="26" y="244"/>
                    <a:pt x="16" y="245"/>
                    <a:pt x="18" y="240"/>
                  </a:cubicBezTo>
                  <a:cubicBezTo>
                    <a:pt x="23" y="239"/>
                    <a:pt x="27" y="246"/>
                    <a:pt x="30" y="242"/>
                  </a:cubicBezTo>
                  <a:cubicBezTo>
                    <a:pt x="26" y="242"/>
                    <a:pt x="20" y="237"/>
                    <a:pt x="22" y="232"/>
                  </a:cubicBezTo>
                  <a:cubicBezTo>
                    <a:pt x="23" y="231"/>
                    <a:pt x="24" y="231"/>
                    <a:pt x="25" y="231"/>
                  </a:cubicBezTo>
                  <a:cubicBezTo>
                    <a:pt x="31" y="236"/>
                    <a:pt x="39" y="240"/>
                    <a:pt x="45" y="246"/>
                  </a:cubicBezTo>
                  <a:cubicBezTo>
                    <a:pt x="50" y="246"/>
                    <a:pt x="55" y="246"/>
                    <a:pt x="61" y="243"/>
                  </a:cubicBezTo>
                  <a:cubicBezTo>
                    <a:pt x="63" y="239"/>
                    <a:pt x="68" y="235"/>
                    <a:pt x="68" y="230"/>
                  </a:cubicBezTo>
                  <a:cubicBezTo>
                    <a:pt x="70" y="229"/>
                    <a:pt x="71" y="228"/>
                    <a:pt x="72" y="227"/>
                  </a:cubicBezTo>
                  <a:cubicBezTo>
                    <a:pt x="71" y="223"/>
                    <a:pt x="68" y="224"/>
                    <a:pt x="67" y="222"/>
                  </a:cubicBezTo>
                  <a:cubicBezTo>
                    <a:pt x="70" y="217"/>
                    <a:pt x="77" y="217"/>
                    <a:pt x="82" y="214"/>
                  </a:cubicBezTo>
                  <a:cubicBezTo>
                    <a:pt x="90" y="211"/>
                    <a:pt x="96" y="199"/>
                    <a:pt x="90" y="193"/>
                  </a:cubicBezTo>
                  <a:cubicBezTo>
                    <a:pt x="92" y="192"/>
                    <a:pt x="93" y="190"/>
                    <a:pt x="95" y="189"/>
                  </a:cubicBezTo>
                  <a:cubicBezTo>
                    <a:pt x="94" y="181"/>
                    <a:pt x="101" y="180"/>
                    <a:pt x="106" y="178"/>
                  </a:cubicBezTo>
                  <a:cubicBezTo>
                    <a:pt x="108" y="175"/>
                    <a:pt x="107" y="170"/>
                    <a:pt x="108" y="166"/>
                  </a:cubicBezTo>
                  <a:cubicBezTo>
                    <a:pt x="112" y="165"/>
                    <a:pt x="113" y="163"/>
                    <a:pt x="116" y="162"/>
                  </a:cubicBezTo>
                  <a:cubicBezTo>
                    <a:pt x="118" y="156"/>
                    <a:pt x="113" y="151"/>
                    <a:pt x="109" y="148"/>
                  </a:cubicBezTo>
                  <a:cubicBezTo>
                    <a:pt x="108" y="139"/>
                    <a:pt x="114" y="134"/>
                    <a:pt x="115" y="126"/>
                  </a:cubicBezTo>
                  <a:cubicBezTo>
                    <a:pt x="117" y="132"/>
                    <a:pt x="112" y="134"/>
                    <a:pt x="114" y="139"/>
                  </a:cubicBezTo>
                  <a:cubicBezTo>
                    <a:pt x="123" y="132"/>
                    <a:pt x="113" y="121"/>
                    <a:pt x="112" y="112"/>
                  </a:cubicBezTo>
                  <a:cubicBezTo>
                    <a:pt x="117" y="112"/>
                    <a:pt x="122" y="118"/>
                    <a:pt x="121" y="123"/>
                  </a:cubicBezTo>
                  <a:cubicBezTo>
                    <a:pt x="128" y="113"/>
                    <a:pt x="112" y="111"/>
                    <a:pt x="107" y="105"/>
                  </a:cubicBezTo>
                  <a:cubicBezTo>
                    <a:pt x="114" y="102"/>
                    <a:pt x="119" y="102"/>
                    <a:pt x="123" y="105"/>
                  </a:cubicBezTo>
                  <a:cubicBezTo>
                    <a:pt x="125" y="108"/>
                    <a:pt x="124" y="115"/>
                    <a:pt x="124" y="113"/>
                  </a:cubicBezTo>
                  <a:close/>
                  <a:moveTo>
                    <a:pt x="107" y="95"/>
                  </a:moveTo>
                  <a:cubicBezTo>
                    <a:pt x="105" y="98"/>
                    <a:pt x="103" y="102"/>
                    <a:pt x="98" y="103"/>
                  </a:cubicBezTo>
                  <a:cubicBezTo>
                    <a:pt x="98" y="99"/>
                    <a:pt x="95" y="93"/>
                    <a:pt x="95" y="88"/>
                  </a:cubicBezTo>
                  <a:cubicBezTo>
                    <a:pt x="100" y="87"/>
                    <a:pt x="105" y="88"/>
                    <a:pt x="107" y="95"/>
                  </a:cubicBezTo>
                  <a:close/>
                  <a:moveTo>
                    <a:pt x="76" y="33"/>
                  </a:moveTo>
                  <a:cubicBezTo>
                    <a:pt x="77" y="35"/>
                    <a:pt x="78" y="37"/>
                    <a:pt x="79" y="39"/>
                  </a:cubicBezTo>
                  <a:cubicBezTo>
                    <a:pt x="77" y="40"/>
                    <a:pt x="76" y="38"/>
                    <a:pt x="74" y="40"/>
                  </a:cubicBezTo>
                  <a:cubicBezTo>
                    <a:pt x="72" y="35"/>
                    <a:pt x="69" y="33"/>
                    <a:pt x="65" y="33"/>
                  </a:cubicBezTo>
                  <a:cubicBezTo>
                    <a:pt x="67" y="30"/>
                    <a:pt x="74" y="32"/>
                    <a:pt x="76" y="33"/>
                  </a:cubicBezTo>
                  <a:close/>
                  <a:moveTo>
                    <a:pt x="109" y="116"/>
                  </a:moveTo>
                  <a:cubicBezTo>
                    <a:pt x="105" y="116"/>
                    <a:pt x="101" y="112"/>
                    <a:pt x="105" y="109"/>
                  </a:cubicBezTo>
                  <a:cubicBezTo>
                    <a:pt x="107" y="110"/>
                    <a:pt x="107" y="113"/>
                    <a:pt x="109" y="116"/>
                  </a:cubicBezTo>
                  <a:close/>
                  <a:moveTo>
                    <a:pt x="71" y="39"/>
                  </a:moveTo>
                  <a:cubicBezTo>
                    <a:pt x="67" y="38"/>
                    <a:pt x="63" y="39"/>
                    <a:pt x="60" y="35"/>
                  </a:cubicBezTo>
                  <a:cubicBezTo>
                    <a:pt x="64" y="35"/>
                    <a:pt x="68" y="35"/>
                    <a:pt x="71" y="39"/>
                  </a:cubicBezTo>
                  <a:close/>
                  <a:moveTo>
                    <a:pt x="79" y="60"/>
                  </a:moveTo>
                  <a:cubicBezTo>
                    <a:pt x="79" y="61"/>
                    <a:pt x="80" y="62"/>
                    <a:pt x="80" y="64"/>
                  </a:cubicBezTo>
                  <a:cubicBezTo>
                    <a:pt x="79" y="63"/>
                    <a:pt x="77" y="63"/>
                    <a:pt x="76" y="61"/>
                  </a:cubicBezTo>
                  <a:cubicBezTo>
                    <a:pt x="77" y="61"/>
                    <a:pt x="78" y="60"/>
                    <a:pt x="79" y="60"/>
                  </a:cubicBezTo>
                  <a:close/>
                  <a:moveTo>
                    <a:pt x="110" y="156"/>
                  </a:moveTo>
                  <a:cubicBezTo>
                    <a:pt x="111" y="160"/>
                    <a:pt x="108" y="161"/>
                    <a:pt x="107" y="164"/>
                  </a:cubicBezTo>
                  <a:cubicBezTo>
                    <a:pt x="103" y="164"/>
                    <a:pt x="107" y="155"/>
                    <a:pt x="110" y="156"/>
                  </a:cubicBezTo>
                  <a:close/>
                  <a:moveTo>
                    <a:pt x="102" y="143"/>
                  </a:moveTo>
                  <a:cubicBezTo>
                    <a:pt x="103" y="147"/>
                    <a:pt x="99" y="147"/>
                    <a:pt x="96" y="148"/>
                  </a:cubicBezTo>
                  <a:cubicBezTo>
                    <a:pt x="96" y="146"/>
                    <a:pt x="98" y="144"/>
                    <a:pt x="102" y="143"/>
                  </a:cubicBezTo>
                  <a:close/>
                  <a:moveTo>
                    <a:pt x="43" y="5"/>
                  </a:moveTo>
                  <a:cubicBezTo>
                    <a:pt x="42" y="8"/>
                    <a:pt x="41" y="10"/>
                    <a:pt x="37" y="11"/>
                  </a:cubicBezTo>
                  <a:cubicBezTo>
                    <a:pt x="38" y="16"/>
                    <a:pt x="36" y="18"/>
                    <a:pt x="33" y="21"/>
                  </a:cubicBezTo>
                  <a:cubicBezTo>
                    <a:pt x="30" y="15"/>
                    <a:pt x="35" y="5"/>
                    <a:pt x="43" y="5"/>
                  </a:cubicBezTo>
                  <a:close/>
                  <a:moveTo>
                    <a:pt x="96" y="155"/>
                  </a:moveTo>
                  <a:cubicBezTo>
                    <a:pt x="96" y="156"/>
                    <a:pt x="95" y="157"/>
                    <a:pt x="96" y="158"/>
                  </a:cubicBezTo>
                  <a:cubicBezTo>
                    <a:pt x="95" y="158"/>
                    <a:pt x="95" y="158"/>
                    <a:pt x="94" y="157"/>
                  </a:cubicBezTo>
                  <a:cubicBezTo>
                    <a:pt x="94" y="157"/>
                    <a:pt x="94" y="156"/>
                    <a:pt x="94" y="155"/>
                  </a:cubicBezTo>
                  <a:cubicBezTo>
                    <a:pt x="94" y="155"/>
                    <a:pt x="95" y="155"/>
                    <a:pt x="96" y="155"/>
                  </a:cubicBezTo>
                  <a:close/>
                  <a:moveTo>
                    <a:pt x="101" y="169"/>
                  </a:moveTo>
                  <a:cubicBezTo>
                    <a:pt x="100" y="170"/>
                    <a:pt x="100" y="173"/>
                    <a:pt x="98" y="172"/>
                  </a:cubicBezTo>
                  <a:cubicBezTo>
                    <a:pt x="97" y="170"/>
                    <a:pt x="99" y="169"/>
                    <a:pt x="101" y="169"/>
                  </a:cubicBezTo>
                  <a:close/>
                  <a:moveTo>
                    <a:pt x="34" y="23"/>
                  </a:moveTo>
                  <a:cubicBezTo>
                    <a:pt x="36" y="22"/>
                    <a:pt x="36" y="26"/>
                    <a:pt x="36" y="27"/>
                  </a:cubicBezTo>
                  <a:cubicBezTo>
                    <a:pt x="33" y="27"/>
                    <a:pt x="35" y="24"/>
                    <a:pt x="34" y="23"/>
                  </a:cubicBezTo>
                  <a:close/>
                  <a:moveTo>
                    <a:pt x="74" y="171"/>
                  </a:moveTo>
                  <a:cubicBezTo>
                    <a:pt x="75" y="174"/>
                    <a:pt x="72" y="175"/>
                    <a:pt x="72" y="177"/>
                  </a:cubicBezTo>
                  <a:cubicBezTo>
                    <a:pt x="70" y="177"/>
                    <a:pt x="68" y="176"/>
                    <a:pt x="65" y="178"/>
                  </a:cubicBezTo>
                  <a:cubicBezTo>
                    <a:pt x="64" y="173"/>
                    <a:pt x="70" y="169"/>
                    <a:pt x="74" y="171"/>
                  </a:cubicBezTo>
                  <a:close/>
                  <a:moveTo>
                    <a:pt x="82" y="201"/>
                  </a:moveTo>
                  <a:cubicBezTo>
                    <a:pt x="82" y="202"/>
                    <a:pt x="82" y="202"/>
                    <a:pt x="83" y="203"/>
                  </a:cubicBezTo>
                  <a:cubicBezTo>
                    <a:pt x="81" y="204"/>
                    <a:pt x="80" y="202"/>
                    <a:pt x="80" y="201"/>
                  </a:cubicBezTo>
                  <a:cubicBezTo>
                    <a:pt x="81" y="201"/>
                    <a:pt x="81" y="201"/>
                    <a:pt x="82" y="201"/>
                  </a:cubicBezTo>
                  <a:close/>
                  <a:moveTo>
                    <a:pt x="74" y="202"/>
                  </a:moveTo>
                  <a:cubicBezTo>
                    <a:pt x="74" y="203"/>
                    <a:pt x="73" y="204"/>
                    <a:pt x="70" y="205"/>
                  </a:cubicBezTo>
                  <a:cubicBezTo>
                    <a:pt x="69" y="201"/>
                    <a:pt x="72" y="202"/>
                    <a:pt x="74" y="202"/>
                  </a:cubicBezTo>
                  <a:close/>
                  <a:moveTo>
                    <a:pt x="65" y="231"/>
                  </a:moveTo>
                  <a:cubicBezTo>
                    <a:pt x="66" y="241"/>
                    <a:pt x="45" y="247"/>
                    <a:pt x="42" y="237"/>
                  </a:cubicBezTo>
                  <a:cubicBezTo>
                    <a:pt x="43" y="233"/>
                    <a:pt x="48" y="240"/>
                    <a:pt x="52" y="239"/>
                  </a:cubicBezTo>
                  <a:cubicBezTo>
                    <a:pt x="58" y="238"/>
                    <a:pt x="59" y="232"/>
                    <a:pt x="65" y="231"/>
                  </a:cubicBezTo>
                  <a:close/>
                  <a:moveTo>
                    <a:pt x="48" y="191"/>
                  </a:moveTo>
                  <a:cubicBezTo>
                    <a:pt x="46" y="194"/>
                    <a:pt x="45" y="199"/>
                    <a:pt x="41" y="199"/>
                  </a:cubicBezTo>
                  <a:cubicBezTo>
                    <a:pt x="42" y="195"/>
                    <a:pt x="44" y="193"/>
                    <a:pt x="48" y="191"/>
                  </a:cubicBezTo>
                  <a:close/>
                  <a:moveTo>
                    <a:pt x="58" y="231"/>
                  </a:moveTo>
                  <a:cubicBezTo>
                    <a:pt x="57" y="236"/>
                    <a:pt x="49" y="237"/>
                    <a:pt x="46" y="233"/>
                  </a:cubicBezTo>
                  <a:cubicBezTo>
                    <a:pt x="48" y="230"/>
                    <a:pt x="54" y="233"/>
                    <a:pt x="58" y="231"/>
                  </a:cubicBezTo>
                  <a:close/>
                  <a:moveTo>
                    <a:pt x="26" y="210"/>
                  </a:moveTo>
                  <a:cubicBezTo>
                    <a:pt x="24" y="210"/>
                    <a:pt x="22" y="209"/>
                    <a:pt x="20" y="209"/>
                  </a:cubicBezTo>
                  <a:cubicBezTo>
                    <a:pt x="21" y="206"/>
                    <a:pt x="25" y="207"/>
                    <a:pt x="26" y="210"/>
                  </a:cubicBezTo>
                  <a:close/>
                  <a:moveTo>
                    <a:pt x="33" y="232"/>
                  </a:moveTo>
                  <a:cubicBezTo>
                    <a:pt x="31" y="234"/>
                    <a:pt x="31" y="230"/>
                    <a:pt x="29" y="229"/>
                  </a:cubicBezTo>
                  <a:cubicBezTo>
                    <a:pt x="29" y="227"/>
                    <a:pt x="33" y="230"/>
                    <a:pt x="33" y="232"/>
                  </a:cubicBezTo>
                  <a:close/>
                  <a:moveTo>
                    <a:pt x="18" y="235"/>
                  </a:moveTo>
                  <a:cubicBezTo>
                    <a:pt x="18" y="237"/>
                    <a:pt x="18" y="239"/>
                    <a:pt x="15" y="240"/>
                  </a:cubicBezTo>
                  <a:cubicBezTo>
                    <a:pt x="15" y="239"/>
                    <a:pt x="14" y="239"/>
                    <a:pt x="13" y="237"/>
                  </a:cubicBezTo>
                  <a:cubicBezTo>
                    <a:pt x="16" y="237"/>
                    <a:pt x="16" y="237"/>
                    <a:pt x="18" y="235"/>
                  </a:cubicBezTo>
                  <a:close/>
                  <a:moveTo>
                    <a:pt x="10" y="240"/>
                  </a:moveTo>
                  <a:cubicBezTo>
                    <a:pt x="3" y="242"/>
                    <a:pt x="0" y="219"/>
                    <a:pt x="12" y="225"/>
                  </a:cubicBezTo>
                  <a:cubicBezTo>
                    <a:pt x="7" y="227"/>
                    <a:pt x="6" y="235"/>
                    <a:pt x="10" y="240"/>
                  </a:cubicBezTo>
                  <a:close/>
                </a:path>
              </a:pathLst>
            </a:custGeom>
            <a:solidFill>
              <a:srgbClr val="383838"/>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0" name="Freeform 751"/>
            <p:cNvSpPr>
              <a:spLocks/>
            </p:cNvSpPr>
            <p:nvPr/>
          </p:nvSpPr>
          <p:spPr bwMode="auto">
            <a:xfrm>
              <a:off x="7106653" y="4318667"/>
              <a:ext cx="75499" cy="77726"/>
            </a:xfrm>
            <a:custGeom>
              <a:avLst/>
              <a:gdLst/>
              <a:ahLst/>
              <a:cxnLst>
                <a:cxn ang="0">
                  <a:pos x="27" y="30"/>
                </a:cxn>
                <a:cxn ang="0">
                  <a:pos x="11" y="34"/>
                </a:cxn>
                <a:cxn ang="0">
                  <a:pos x="2" y="22"/>
                </a:cxn>
                <a:cxn ang="0">
                  <a:pos x="1" y="7"/>
                </a:cxn>
                <a:cxn ang="0">
                  <a:pos x="17" y="2"/>
                </a:cxn>
                <a:cxn ang="0">
                  <a:pos x="28" y="13"/>
                </a:cxn>
                <a:cxn ang="0">
                  <a:pos x="27" y="30"/>
                </a:cxn>
              </a:cxnLst>
              <a:rect l="0" t="0" r="r" b="b"/>
              <a:pathLst>
                <a:path w="34" h="35">
                  <a:moveTo>
                    <a:pt x="27" y="30"/>
                  </a:moveTo>
                  <a:cubicBezTo>
                    <a:pt x="24" y="31"/>
                    <a:pt x="14" y="35"/>
                    <a:pt x="11" y="34"/>
                  </a:cubicBezTo>
                  <a:cubicBezTo>
                    <a:pt x="7" y="32"/>
                    <a:pt x="4" y="27"/>
                    <a:pt x="2" y="22"/>
                  </a:cubicBezTo>
                  <a:cubicBezTo>
                    <a:pt x="1" y="18"/>
                    <a:pt x="0" y="11"/>
                    <a:pt x="1" y="7"/>
                  </a:cubicBezTo>
                  <a:cubicBezTo>
                    <a:pt x="2" y="4"/>
                    <a:pt x="13" y="3"/>
                    <a:pt x="17" y="2"/>
                  </a:cubicBezTo>
                  <a:cubicBezTo>
                    <a:pt x="24" y="0"/>
                    <a:pt x="25" y="5"/>
                    <a:pt x="28" y="13"/>
                  </a:cubicBezTo>
                  <a:cubicBezTo>
                    <a:pt x="31" y="22"/>
                    <a:pt x="34" y="27"/>
                    <a:pt x="27" y="30"/>
                  </a:cubicBezTo>
                  <a:close/>
                </a:path>
              </a:pathLst>
            </a:custGeom>
            <a:solidFill>
              <a:srgbClr val="F1C67E"/>
            </a:solid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sp>
        <p:nvSpPr>
          <p:cNvPr id="132" name="TextBox 27"/>
          <p:cNvSpPr txBox="1">
            <a:spLocks/>
          </p:cNvSpPr>
          <p:nvPr/>
        </p:nvSpPr>
        <p:spPr bwMode="auto">
          <a:xfrm>
            <a:off x="539553" y="379032"/>
            <a:ext cx="1545517" cy="251147"/>
          </a:xfrm>
          <a:prstGeom prst="rect">
            <a:avLst/>
          </a:prstGeom>
          <a:noFill/>
          <a:ln w="9525">
            <a:noFill/>
            <a:miter lim="800000"/>
            <a:headEnd/>
            <a:tailEnd/>
          </a:ln>
        </p:spPr>
        <p:txBody>
          <a:bodyPr wrap="none" lIns="0" tIns="0" rIns="0" bIns="0" anchor="ctr" anchorCtr="1">
            <a:noAutofit/>
            <a:scene3d>
              <a:camera prst="orthographicFront"/>
              <a:lightRig rig="threePt" dir="t"/>
            </a:scene3d>
            <a:sp3d>
              <a:bevelT w="0" h="0"/>
            </a:sp3d>
          </a:bodyPr>
          <a:lstStyle/>
          <a:p>
            <a:pPr marL="0" lvl="1" algn="ctr"/>
            <a:r>
              <a:rPr lang="en-US" altLang="zh-CN" sz="3200" b="1" dirty="0">
                <a:latin typeface="微软雅黑" panose="020B0503020204020204" pitchFamily="34" charset="-122"/>
                <a:ea typeface="微软雅黑" panose="020B0503020204020204" pitchFamily="34" charset="-122"/>
              </a:rPr>
              <a:t>01</a:t>
            </a:r>
            <a:endParaRPr lang="zh-CN" altLang="en-US" sz="3200" b="1" dirty="0">
              <a:latin typeface="微软雅黑" panose="020B0503020204020204" pitchFamily="34" charset="-122"/>
              <a:ea typeface="微软雅黑" panose="020B0503020204020204" pitchFamily="34" charset="-122"/>
            </a:endParaRPr>
          </a:p>
        </p:txBody>
      </p:sp>
      <p:sp>
        <p:nvSpPr>
          <p:cNvPr id="82" name="TextBox 81">
            <a:extLst>
              <a:ext uri="{FF2B5EF4-FFF2-40B4-BE49-F238E27FC236}">
                <a16:creationId xmlns:a16="http://schemas.microsoft.com/office/drawing/2014/main" id="{D7F174E2-F576-7549-BE82-05EEFA743EFA}"/>
              </a:ext>
            </a:extLst>
          </p:cNvPr>
          <p:cNvSpPr txBox="1"/>
          <p:nvPr/>
        </p:nvSpPr>
        <p:spPr>
          <a:xfrm>
            <a:off x="3341091" y="817680"/>
            <a:ext cx="5642125" cy="1077218"/>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 Ai là người kể chuyện? Truyện được kể theo ngôi thứ mấy? </a:t>
            </a:r>
          </a:p>
        </p:txBody>
      </p:sp>
      <p:pic>
        <p:nvPicPr>
          <p:cNvPr id="5122" name="Picture 2" descr="Hoàng tử bé&amp;quot;-trích dẫn hay | Hình ảnh, Tiểu thuyết, Truyền cảm hứng">
            <a:extLst>
              <a:ext uri="{FF2B5EF4-FFF2-40B4-BE49-F238E27FC236}">
                <a16:creationId xmlns:a16="http://schemas.microsoft.com/office/drawing/2014/main" id="{78C4AFF6-71E9-4142-B502-445985FDFF4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843605">
            <a:off x="907746" y="1608658"/>
            <a:ext cx="2058168" cy="328495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920EA64-12DD-7BC2-8421-78886968C92F}"/>
              </a:ext>
            </a:extLst>
          </p:cNvPr>
          <p:cNvSpPr txBox="1"/>
          <p:nvPr/>
        </p:nvSpPr>
        <p:spPr>
          <a:xfrm>
            <a:off x="3419872" y="2297029"/>
            <a:ext cx="5275312" cy="1569660"/>
          </a:xfrm>
          <a:prstGeom prst="rect">
            <a:avLst/>
          </a:prstGeom>
          <a:noFill/>
        </p:spPr>
        <p:txBody>
          <a:bodyPr wrap="square" rtlCol="0">
            <a:spAutoFit/>
          </a:bodyPr>
          <a:lstStyle/>
          <a:p>
            <a:pPr algn="just"/>
            <a:r>
              <a:rPr lang="en-VN" sz="3200" dirty="0">
                <a:latin typeface="Times New Roman" panose="02020603050405020304" pitchFamily="18" charset="0"/>
                <a:cs typeface="Times New Roman" panose="02020603050405020304" pitchFamily="18" charset="0"/>
              </a:rPr>
              <a:t>Người ở ngoài cuộc kể lại câu chuyện. Truyện được kể theo ngôi thứ ba.</a:t>
            </a:r>
          </a:p>
        </p:txBody>
      </p:sp>
    </p:spTree>
    <p:extLst>
      <p:ext uri="{BB962C8B-B14F-4D97-AF65-F5344CB8AC3E}">
        <p14:creationId xmlns:p14="http://schemas.microsoft.com/office/powerpoint/2010/main" val="2894525214"/>
      </p:ext>
    </p:extLst>
  </p:cSld>
  <p:clrMapOvr>
    <a:masterClrMapping/>
  </p:clrMapOvr>
  <mc:AlternateContent xmlns:mc="http://schemas.openxmlformats.org/markup-compatibility/2006" xmlns:p14="http://schemas.microsoft.com/office/powerpoint/2010/main">
    <mc:Choice Requires="p14">
      <p:transition spd="slow" p14:dur="3400" advClick="0">
        <p14:reveal/>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Effect transition="in" filter="strips(downLeft)">
                                      <p:cBhvr>
                                        <p:cTn id="7" dur="500"/>
                                        <p:tgtEl>
                                          <p:spTgt spid="8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strips(downLeft)">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build="p"/>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31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ver The Rainbow by Slidesgo">
  <a:themeElements>
    <a:clrScheme name="Simple Light">
      <a:dk1>
        <a:srgbClr val="A578DA"/>
      </a:dk1>
      <a:lt1>
        <a:srgbClr val="FFDEDE"/>
      </a:lt1>
      <a:dk2>
        <a:srgbClr val="FE6761"/>
      </a:dk2>
      <a:lt2>
        <a:srgbClr val="FEA667"/>
      </a:lt2>
      <a:accent1>
        <a:srgbClr val="FCC552"/>
      </a:accent1>
      <a:accent2>
        <a:srgbClr val="52CFDD"/>
      </a:accent2>
      <a:accent3>
        <a:srgbClr val="82B3E8"/>
      </a:accent3>
      <a:accent4>
        <a:srgbClr val="98D1A1"/>
      </a:accent4>
      <a:accent5>
        <a:srgbClr val="FFFFFF"/>
      </a:accent5>
      <a:accent6>
        <a:srgbClr val="FFFFFF"/>
      </a:accent6>
      <a:hlink>
        <a:srgbClr val="A578D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2324</TotalTime>
  <Words>1356</Words>
  <Application>Microsoft Macintosh PowerPoint</Application>
  <PresentationFormat>On-screen Show (16:9)</PresentationFormat>
  <Paragraphs>172</Paragraphs>
  <Slides>26</Slides>
  <Notes>25</Notes>
  <HiddenSlides>2</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26</vt:i4>
      </vt:variant>
    </vt:vector>
  </HeadingPairs>
  <TitlesOfParts>
    <vt:vector size="40" baseType="lpstr">
      <vt:lpstr>等线</vt:lpstr>
      <vt:lpstr>微软雅黑</vt:lpstr>
      <vt:lpstr>Arial</vt:lpstr>
      <vt:lpstr>Barlow</vt:lpstr>
      <vt:lpstr>Calibri</vt:lpstr>
      <vt:lpstr>Courier New</vt:lpstr>
      <vt:lpstr>Fira Sans Extra Condensed Medium</vt:lpstr>
      <vt:lpstr>Hind</vt:lpstr>
      <vt:lpstr>Montserrat</vt:lpstr>
      <vt:lpstr>Time New Roman</vt:lpstr>
      <vt:lpstr>Time New Roman (Headings)</vt:lpstr>
      <vt:lpstr>Times New Roman</vt:lpstr>
      <vt:lpstr>Office 主题</vt:lpstr>
      <vt:lpstr>Over The Rainbow by Slidesgo</vt:lpstr>
      <vt:lpstr>TỚ LÀ AI?</vt:lpstr>
      <vt:lpstr>PowerPoint Presentation</vt:lpstr>
      <vt:lpstr>PowerPoint Presentation</vt:lpstr>
      <vt:lpstr>PowerPoint Presentation</vt:lpstr>
      <vt:lpstr>PowerPoint Presentation</vt:lpstr>
      <vt:lpstr>PowerPoint Presentation</vt:lpstr>
      <vt:lpstr>2. Tìm hiểu chung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III. TỔNG KẾT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312</dc:title>
  <dc:creator>Administrator</dc:creator>
  <cp:lastModifiedBy>Minh Châu</cp:lastModifiedBy>
  <cp:revision>61</cp:revision>
  <dcterms:modified xsi:type="dcterms:W3CDTF">2025-09-22T16:53:07Z</dcterms:modified>
</cp:coreProperties>
</file>