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47"/>
  </p:notesMasterIdLst>
  <p:sldIdLst>
    <p:sldId id="337" r:id="rId3"/>
    <p:sldId id="305" r:id="rId4"/>
    <p:sldId id="460" r:id="rId5"/>
    <p:sldId id="455" r:id="rId6"/>
    <p:sldId id="418" r:id="rId7"/>
    <p:sldId id="371" r:id="rId8"/>
    <p:sldId id="420" r:id="rId9"/>
    <p:sldId id="427" r:id="rId10"/>
    <p:sldId id="428" r:id="rId11"/>
    <p:sldId id="425" r:id="rId12"/>
    <p:sldId id="458" r:id="rId13"/>
    <p:sldId id="268" r:id="rId14"/>
    <p:sldId id="429" r:id="rId15"/>
    <p:sldId id="430" r:id="rId16"/>
    <p:sldId id="431" r:id="rId17"/>
    <p:sldId id="456" r:id="rId18"/>
    <p:sldId id="432" r:id="rId19"/>
    <p:sldId id="433" r:id="rId20"/>
    <p:sldId id="434" r:id="rId21"/>
    <p:sldId id="457" r:id="rId22"/>
    <p:sldId id="436" r:id="rId23"/>
    <p:sldId id="437" r:id="rId24"/>
    <p:sldId id="443" r:id="rId25"/>
    <p:sldId id="438" r:id="rId26"/>
    <p:sldId id="439" r:id="rId27"/>
    <p:sldId id="440" r:id="rId28"/>
    <p:sldId id="444" r:id="rId29"/>
    <p:sldId id="441" r:id="rId30"/>
    <p:sldId id="442" r:id="rId31"/>
    <p:sldId id="357" r:id="rId32"/>
    <p:sldId id="358" r:id="rId33"/>
    <p:sldId id="447" r:id="rId34"/>
    <p:sldId id="445" r:id="rId35"/>
    <p:sldId id="446" r:id="rId36"/>
    <p:sldId id="448" r:id="rId37"/>
    <p:sldId id="361" r:id="rId38"/>
    <p:sldId id="452" r:id="rId39"/>
    <p:sldId id="362" r:id="rId40"/>
    <p:sldId id="364" r:id="rId41"/>
    <p:sldId id="451" r:id="rId42"/>
    <p:sldId id="365" r:id="rId43"/>
    <p:sldId id="454" r:id="rId44"/>
    <p:sldId id="450" r:id="rId45"/>
    <p:sldId id="367" r:id="rId46"/>
  </p:sldIdLst>
  <p:sldSz cx="12192000" cy="6858000"/>
  <p:notesSz cx="6858000" cy="9144000"/>
  <p:embeddedFontLst>
    <p:embeddedFont>
      <p:font typeface="Barlow" pitchFamily="2" charset="77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Hind" panose="02000000000000000000" pitchFamily="2" charset="77"/>
      <p:regular r:id="rId56"/>
      <p:bold r:id="rId57"/>
    </p:embeddedFont>
    <p:embeddedFont>
      <p:font typeface="Montserrat" pitchFamily="2" charset="77"/>
      <p:regular r:id="rId58"/>
      <p:bold r:id="rId59"/>
      <p:italic r:id="rId60"/>
      <p:boldItalic r:id="rId61"/>
    </p:embeddedFont>
    <p:embeddedFont>
      <p:font typeface="Montserrat Light" panose="020F0302020204030204" pitchFamily="34" charset="0"/>
      <p:regular r:id="rId62"/>
      <p:italic r:id="rId63"/>
    </p:embeddedFont>
  </p:embeddedFontLst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3" autoAdjust="0"/>
    <p:restoredTop sz="93077" autoAdjust="0"/>
  </p:normalViewPr>
  <p:slideViewPr>
    <p:cSldViewPr snapToGrid="0">
      <p:cViewPr varScale="1">
        <p:scale>
          <a:sx n="88" d="100"/>
          <a:sy n="88" d="100"/>
        </p:scale>
        <p:origin x="10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814A-CC96-45A0-8FB5-07B45276B6E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5C10A-46D5-4B4A-BCBC-328E6C8DD51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Người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kể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chuyện</a:t>
          </a:r>
          <a:r>
            <a:rPr lang="en-US" dirty="0">
              <a:solidFill>
                <a:schemeClr val="tx1"/>
              </a:solidFill>
            </a:rPr>
            <a:t>: </a:t>
          </a:r>
        </a:p>
        <a:p>
          <a:r>
            <a:rPr lang="en-US" dirty="0">
              <a:solidFill>
                <a:schemeClr val="tx1"/>
              </a:solidFill>
            </a:rPr>
            <a:t>………………………</a:t>
          </a:r>
        </a:p>
      </dgm:t>
    </dgm:pt>
    <dgm:pt modelId="{C7AB08B6-51FC-434E-9F9E-7A5CE7E5B0C5}" type="parTrans" cxnId="{27DDC4AC-BE66-4BB6-B07E-8C0F029FE478}">
      <dgm:prSet/>
      <dgm:spPr/>
      <dgm:t>
        <a:bodyPr/>
        <a:lstStyle/>
        <a:p>
          <a:endParaRPr lang="en-US"/>
        </a:p>
      </dgm:t>
    </dgm:pt>
    <dgm:pt modelId="{7743E9F0-43AA-4A38-B4E8-1FA55DD63089}" type="sibTrans" cxnId="{27DDC4AC-BE66-4BB6-B07E-8C0F029FE478}">
      <dgm:prSet/>
      <dgm:spPr/>
      <dgm:t>
        <a:bodyPr/>
        <a:lstStyle/>
        <a:p>
          <a:endParaRPr lang="en-US"/>
        </a:p>
      </dgm:t>
    </dgm:pt>
    <dgm:pt modelId="{4E56EFE1-CF90-420F-B466-3BBB3F71B48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Xưng</a:t>
          </a:r>
          <a:r>
            <a:rPr lang="en-US" dirty="0">
              <a:solidFill>
                <a:schemeClr val="tx1"/>
              </a:solidFill>
            </a:rPr>
            <a:t> ………</a:t>
          </a:r>
        </a:p>
      </dgm:t>
    </dgm:pt>
    <dgm:pt modelId="{7A57B561-6E12-4854-A53A-8DD0E9C85C56}" type="parTrans" cxnId="{E31EA95D-2C9E-4298-BEB3-65EACB9CD1B3}">
      <dgm:prSet/>
      <dgm:spPr/>
      <dgm:t>
        <a:bodyPr/>
        <a:lstStyle/>
        <a:p>
          <a:endParaRPr lang="en-US"/>
        </a:p>
      </dgm:t>
    </dgm:pt>
    <dgm:pt modelId="{F81830E5-A0FE-4E49-8478-8D01FC021963}" type="sibTrans" cxnId="{E31EA95D-2C9E-4298-BEB3-65EACB9CD1B3}">
      <dgm:prSet/>
      <dgm:spPr/>
      <dgm:t>
        <a:bodyPr/>
        <a:lstStyle/>
        <a:p>
          <a:endParaRPr lang="en-US"/>
        </a:p>
      </dgm:t>
    </dgm:pt>
    <dgm:pt modelId="{5B197AF0-91E6-E04A-9B28-7059F0BE4F2F}" type="pres">
      <dgm:prSet presAssocID="{BCFC814A-CC96-45A0-8FB5-07B45276B6EC}" presName="linear" presStyleCnt="0">
        <dgm:presLayoutVars>
          <dgm:dir/>
          <dgm:animLvl val="lvl"/>
          <dgm:resizeHandles val="exact"/>
        </dgm:presLayoutVars>
      </dgm:prSet>
      <dgm:spPr/>
    </dgm:pt>
    <dgm:pt modelId="{18FA8EAD-EF16-B640-B330-17D623F46004}" type="pres">
      <dgm:prSet presAssocID="{A3C5C10A-46D5-4B4A-BCBC-328E6C8DD515}" presName="parentLin" presStyleCnt="0"/>
      <dgm:spPr/>
    </dgm:pt>
    <dgm:pt modelId="{136C4088-7FBA-5F45-BA5A-D3999A6A695A}" type="pres">
      <dgm:prSet presAssocID="{A3C5C10A-46D5-4B4A-BCBC-328E6C8DD515}" presName="parentLeftMargin" presStyleLbl="node1" presStyleIdx="0" presStyleCnt="2"/>
      <dgm:spPr/>
    </dgm:pt>
    <dgm:pt modelId="{4BB90BAC-D4FD-8543-890F-64E7A9D087B5}" type="pres">
      <dgm:prSet presAssocID="{A3C5C10A-46D5-4B4A-BCBC-328E6C8DD5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FBDE5D-0EA8-AF43-B505-F81E95F9D19F}" type="pres">
      <dgm:prSet presAssocID="{A3C5C10A-46D5-4B4A-BCBC-328E6C8DD515}" presName="negativeSpace" presStyleCnt="0"/>
      <dgm:spPr/>
    </dgm:pt>
    <dgm:pt modelId="{E199C1EB-1E35-7D44-BB14-5FC1A7BB4C6B}" type="pres">
      <dgm:prSet presAssocID="{A3C5C10A-46D5-4B4A-BCBC-328E6C8DD515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3D7F98A9-03C4-5F4C-85E9-22F5F35B5AF7}" type="pres">
      <dgm:prSet presAssocID="{7743E9F0-43AA-4A38-B4E8-1FA55DD63089}" presName="spaceBetweenRectangles" presStyleCnt="0"/>
      <dgm:spPr/>
    </dgm:pt>
    <dgm:pt modelId="{4871BE07-CE5D-8349-BE9C-6314FF81D07A}" type="pres">
      <dgm:prSet presAssocID="{4E56EFE1-CF90-420F-B466-3BBB3F71B480}" presName="parentLin" presStyleCnt="0"/>
      <dgm:spPr/>
    </dgm:pt>
    <dgm:pt modelId="{CCCAD2E3-3069-E54B-8504-04233611EAC5}" type="pres">
      <dgm:prSet presAssocID="{4E56EFE1-CF90-420F-B466-3BBB3F71B480}" presName="parentLeftMargin" presStyleLbl="node1" presStyleIdx="0" presStyleCnt="2"/>
      <dgm:spPr/>
    </dgm:pt>
    <dgm:pt modelId="{18ED90E4-421C-2040-90E6-5C80652B4DB2}" type="pres">
      <dgm:prSet presAssocID="{4E56EFE1-CF90-420F-B466-3BBB3F71B48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A6F117-F690-374F-A921-F30FDE50DA3C}" type="pres">
      <dgm:prSet presAssocID="{4E56EFE1-CF90-420F-B466-3BBB3F71B480}" presName="negativeSpace" presStyleCnt="0"/>
      <dgm:spPr/>
    </dgm:pt>
    <dgm:pt modelId="{B4AE757F-EB7B-8143-99CC-9551ADFE0EEC}" type="pres">
      <dgm:prSet presAssocID="{4E56EFE1-CF90-420F-B466-3BBB3F71B480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</dgm:ptLst>
  <dgm:cxnLst>
    <dgm:cxn modelId="{E8FDD20A-CA63-F942-88D5-763456337883}" type="presOf" srcId="{4E56EFE1-CF90-420F-B466-3BBB3F71B480}" destId="{18ED90E4-421C-2040-90E6-5C80652B4DB2}" srcOrd="1" destOrd="0" presId="urn:microsoft.com/office/officeart/2005/8/layout/list1"/>
    <dgm:cxn modelId="{565A344F-5366-8A4E-8D58-DC340F792EF1}" type="presOf" srcId="{A3C5C10A-46D5-4B4A-BCBC-328E6C8DD515}" destId="{4BB90BAC-D4FD-8543-890F-64E7A9D087B5}" srcOrd="1" destOrd="0" presId="urn:microsoft.com/office/officeart/2005/8/layout/list1"/>
    <dgm:cxn modelId="{FBBDBB50-AB44-1644-A263-7671D1DEE5C3}" type="presOf" srcId="{A3C5C10A-46D5-4B4A-BCBC-328E6C8DD515}" destId="{136C4088-7FBA-5F45-BA5A-D3999A6A695A}" srcOrd="0" destOrd="0" presId="urn:microsoft.com/office/officeart/2005/8/layout/list1"/>
    <dgm:cxn modelId="{E31EA95D-2C9E-4298-BEB3-65EACB9CD1B3}" srcId="{BCFC814A-CC96-45A0-8FB5-07B45276B6EC}" destId="{4E56EFE1-CF90-420F-B466-3BBB3F71B480}" srcOrd="1" destOrd="0" parTransId="{7A57B561-6E12-4854-A53A-8DD0E9C85C56}" sibTransId="{F81830E5-A0FE-4E49-8478-8D01FC021963}"/>
    <dgm:cxn modelId="{27DDC4AC-BE66-4BB6-B07E-8C0F029FE478}" srcId="{BCFC814A-CC96-45A0-8FB5-07B45276B6EC}" destId="{A3C5C10A-46D5-4B4A-BCBC-328E6C8DD515}" srcOrd="0" destOrd="0" parTransId="{C7AB08B6-51FC-434E-9F9E-7A5CE7E5B0C5}" sibTransId="{7743E9F0-43AA-4A38-B4E8-1FA55DD63089}"/>
    <dgm:cxn modelId="{E5CD9ABE-6F84-4149-B46F-6E1B784E0051}" type="presOf" srcId="{4E56EFE1-CF90-420F-B466-3BBB3F71B480}" destId="{CCCAD2E3-3069-E54B-8504-04233611EAC5}" srcOrd="0" destOrd="0" presId="urn:microsoft.com/office/officeart/2005/8/layout/list1"/>
    <dgm:cxn modelId="{F1EE99CE-CC82-4945-A092-592AAD95EA2B}" type="presOf" srcId="{BCFC814A-CC96-45A0-8FB5-07B45276B6EC}" destId="{5B197AF0-91E6-E04A-9B28-7059F0BE4F2F}" srcOrd="0" destOrd="0" presId="urn:microsoft.com/office/officeart/2005/8/layout/list1"/>
    <dgm:cxn modelId="{03B04568-875C-1948-B8E1-6EAD2B8FCF44}" type="presParOf" srcId="{5B197AF0-91E6-E04A-9B28-7059F0BE4F2F}" destId="{18FA8EAD-EF16-B640-B330-17D623F46004}" srcOrd="0" destOrd="0" presId="urn:microsoft.com/office/officeart/2005/8/layout/list1"/>
    <dgm:cxn modelId="{5456FD45-4C1D-2E48-88FA-AE0488D3FDF5}" type="presParOf" srcId="{18FA8EAD-EF16-B640-B330-17D623F46004}" destId="{136C4088-7FBA-5F45-BA5A-D3999A6A695A}" srcOrd="0" destOrd="0" presId="urn:microsoft.com/office/officeart/2005/8/layout/list1"/>
    <dgm:cxn modelId="{681B6BAF-89EF-E74F-ACC0-35AA4B916E71}" type="presParOf" srcId="{18FA8EAD-EF16-B640-B330-17D623F46004}" destId="{4BB90BAC-D4FD-8543-890F-64E7A9D087B5}" srcOrd="1" destOrd="0" presId="urn:microsoft.com/office/officeart/2005/8/layout/list1"/>
    <dgm:cxn modelId="{22D9F430-C4D7-9D45-A943-CC7C31BAF648}" type="presParOf" srcId="{5B197AF0-91E6-E04A-9B28-7059F0BE4F2F}" destId="{68FBDE5D-0EA8-AF43-B505-F81E95F9D19F}" srcOrd="1" destOrd="0" presId="urn:microsoft.com/office/officeart/2005/8/layout/list1"/>
    <dgm:cxn modelId="{B2AE4D3C-21F0-EE4F-94B5-D6CA480967BE}" type="presParOf" srcId="{5B197AF0-91E6-E04A-9B28-7059F0BE4F2F}" destId="{E199C1EB-1E35-7D44-BB14-5FC1A7BB4C6B}" srcOrd="2" destOrd="0" presId="urn:microsoft.com/office/officeart/2005/8/layout/list1"/>
    <dgm:cxn modelId="{77FA1A1B-0951-CC45-9294-788F3BFC3998}" type="presParOf" srcId="{5B197AF0-91E6-E04A-9B28-7059F0BE4F2F}" destId="{3D7F98A9-03C4-5F4C-85E9-22F5F35B5AF7}" srcOrd="3" destOrd="0" presId="urn:microsoft.com/office/officeart/2005/8/layout/list1"/>
    <dgm:cxn modelId="{93900937-FE0F-E341-AD46-1D1EE3337844}" type="presParOf" srcId="{5B197AF0-91E6-E04A-9B28-7059F0BE4F2F}" destId="{4871BE07-CE5D-8349-BE9C-6314FF81D07A}" srcOrd="4" destOrd="0" presId="urn:microsoft.com/office/officeart/2005/8/layout/list1"/>
    <dgm:cxn modelId="{8B0E345E-4407-C940-9F38-DDBED2425741}" type="presParOf" srcId="{4871BE07-CE5D-8349-BE9C-6314FF81D07A}" destId="{CCCAD2E3-3069-E54B-8504-04233611EAC5}" srcOrd="0" destOrd="0" presId="urn:microsoft.com/office/officeart/2005/8/layout/list1"/>
    <dgm:cxn modelId="{B302D2CC-E565-394D-A067-A05E7ED5F234}" type="presParOf" srcId="{4871BE07-CE5D-8349-BE9C-6314FF81D07A}" destId="{18ED90E4-421C-2040-90E6-5C80652B4DB2}" srcOrd="1" destOrd="0" presId="urn:microsoft.com/office/officeart/2005/8/layout/list1"/>
    <dgm:cxn modelId="{6D8EA099-2114-2D41-A789-252F0EDA90B5}" type="presParOf" srcId="{5B197AF0-91E6-E04A-9B28-7059F0BE4F2F}" destId="{AAA6F117-F690-374F-A921-F30FDE50DA3C}" srcOrd="5" destOrd="0" presId="urn:microsoft.com/office/officeart/2005/8/layout/list1"/>
    <dgm:cxn modelId="{36312341-290E-9C49-B899-B09EFB21255A}" type="presParOf" srcId="{5B197AF0-91E6-E04A-9B28-7059F0BE4F2F}" destId="{B4AE757F-EB7B-8143-99CC-9551ADFE0E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8B012-D35F-FA41-AC43-DC7686CD2DB1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0C9090-909E-FC4F-A7CE-CF27BABD1EE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3226FCB-151E-F142-826F-8B1FF43702F4}" type="par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F0B22-DA67-2842-B3A4-8C0DF8DDD8EE}" type="sib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2E8B-B077-084C-BE47-56DBB5B59206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900BC1-6678-AF40-A8DF-7AE6E3593540}" type="par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31452-DBFC-9244-A1DC-D88328F16639}" type="sib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0980-6C82-3A46-805A-27BE0A9A3056}">
      <dgm:prSet phldrT="[Text]" custT="1"/>
      <dgm:spPr/>
      <dgm:t>
        <a:bodyPr/>
        <a:lstStyle/>
        <a:p>
          <a:pPr>
            <a:buFont typeface="Symbol" pitchFamily="2" charset="2"/>
            <a:buChar char=""/>
          </a:pPr>
          <a:r>
            <a:rPr lang="en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B4C9-7AB3-3440-842B-DB3FA7CBC262}" type="par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4C052-A2E5-F244-B3AC-71083314020E}" type="sib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40C1-9DE7-7047-8BA1-EE1CE5FD5586}">
      <dgm:prSet phldrT="[Text]" custT="1"/>
      <dgm:spPr/>
      <dgm:t>
        <a:bodyPr/>
        <a:lstStyle/>
        <a:p>
          <a:r>
            <a:rPr lang="en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F787E-BBAC-DE40-A07F-14B07721EEB5}" type="par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0D99A-71A0-D64E-98ED-C243FB065AC6}" type="sib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6164-5917-D04C-985E-1FAD47531B6F}" type="pres">
      <dgm:prSet presAssocID="{D668B012-D35F-FA41-AC43-DC7686CD2DB1}" presName="Name0" presStyleCnt="0">
        <dgm:presLayoutVars>
          <dgm:chMax val="7"/>
          <dgm:chPref val="7"/>
          <dgm:dir/>
        </dgm:presLayoutVars>
      </dgm:prSet>
      <dgm:spPr/>
    </dgm:pt>
    <dgm:pt modelId="{4745E747-8E3A-9743-84DF-56278B1CFFCA}" type="pres">
      <dgm:prSet presAssocID="{D668B012-D35F-FA41-AC43-DC7686CD2DB1}" presName="Name1" presStyleCnt="0"/>
      <dgm:spPr/>
    </dgm:pt>
    <dgm:pt modelId="{3E72D664-0C6E-FF47-97B0-6317F8010E87}" type="pres">
      <dgm:prSet presAssocID="{D668B012-D35F-FA41-AC43-DC7686CD2DB1}" presName="cycle" presStyleCnt="0"/>
      <dgm:spPr/>
    </dgm:pt>
    <dgm:pt modelId="{E01B9FCC-9239-8144-B22E-98245DC43CFA}" type="pres">
      <dgm:prSet presAssocID="{D668B012-D35F-FA41-AC43-DC7686CD2DB1}" presName="srcNode" presStyleLbl="node1" presStyleIdx="0" presStyleCnt="4"/>
      <dgm:spPr/>
    </dgm:pt>
    <dgm:pt modelId="{B6FA8EF5-A414-F34E-9EB3-281664C1FD10}" type="pres">
      <dgm:prSet presAssocID="{D668B012-D35F-FA41-AC43-DC7686CD2DB1}" presName="conn" presStyleLbl="parChTrans1D2" presStyleIdx="0" presStyleCnt="1"/>
      <dgm:spPr/>
    </dgm:pt>
    <dgm:pt modelId="{16CDFD1A-D28A-EA42-AA73-3D77DB346637}" type="pres">
      <dgm:prSet presAssocID="{D668B012-D35F-FA41-AC43-DC7686CD2DB1}" presName="extraNode" presStyleLbl="node1" presStyleIdx="0" presStyleCnt="4"/>
      <dgm:spPr/>
    </dgm:pt>
    <dgm:pt modelId="{9EA6E2BF-01D8-4641-B083-C4DCD074E6EE}" type="pres">
      <dgm:prSet presAssocID="{D668B012-D35F-FA41-AC43-DC7686CD2DB1}" presName="dstNode" presStyleLbl="node1" presStyleIdx="0" presStyleCnt="4"/>
      <dgm:spPr/>
    </dgm:pt>
    <dgm:pt modelId="{3D45C3BC-6852-4549-8B71-0284AA80E27B}" type="pres">
      <dgm:prSet presAssocID="{A20C9090-909E-FC4F-A7CE-CF27BABD1EEC}" presName="text_1" presStyleLbl="node1" presStyleIdx="0" presStyleCnt="4" custScaleY="122966">
        <dgm:presLayoutVars>
          <dgm:bulletEnabled val="1"/>
        </dgm:presLayoutVars>
      </dgm:prSet>
      <dgm:spPr/>
    </dgm:pt>
    <dgm:pt modelId="{75022447-D85A-5746-A9DF-6EBF9EB3CF45}" type="pres">
      <dgm:prSet presAssocID="{A20C9090-909E-FC4F-A7CE-CF27BABD1EEC}" presName="accent_1" presStyleCnt="0"/>
      <dgm:spPr/>
    </dgm:pt>
    <dgm:pt modelId="{D1E54A05-B8F9-154C-8019-0F78E5FF2371}" type="pres">
      <dgm:prSet presAssocID="{A20C9090-909E-FC4F-A7CE-CF27BABD1EEC}" presName="accentRepeatNode" presStyleLbl="solidFgAcc1" presStyleIdx="0" presStyleCnt="4"/>
      <dgm:spPr/>
    </dgm:pt>
    <dgm:pt modelId="{85EDA087-C767-4345-9258-296763EE60FF}" type="pres">
      <dgm:prSet presAssocID="{D70D2E8B-B077-084C-BE47-56DBB5B59206}" presName="text_2" presStyleLbl="node1" presStyleIdx="1" presStyleCnt="4" custScaleY="115123">
        <dgm:presLayoutVars>
          <dgm:bulletEnabled val="1"/>
        </dgm:presLayoutVars>
      </dgm:prSet>
      <dgm:spPr/>
    </dgm:pt>
    <dgm:pt modelId="{CD530D23-2545-E14E-A076-3B7B076FB11F}" type="pres">
      <dgm:prSet presAssocID="{D70D2E8B-B077-084C-BE47-56DBB5B59206}" presName="accent_2" presStyleCnt="0"/>
      <dgm:spPr/>
    </dgm:pt>
    <dgm:pt modelId="{F03C4417-EB72-3B4E-857B-B283226AABA1}" type="pres">
      <dgm:prSet presAssocID="{D70D2E8B-B077-084C-BE47-56DBB5B59206}" presName="accentRepeatNode" presStyleLbl="solidFgAcc1" presStyleIdx="1" presStyleCnt="4"/>
      <dgm:spPr/>
    </dgm:pt>
    <dgm:pt modelId="{B01406A3-7CC0-4742-AF30-DB6AB95412FE}" type="pres">
      <dgm:prSet presAssocID="{9D3A0980-6C82-3A46-805A-27BE0A9A3056}" presName="text_3" presStyleLbl="node1" presStyleIdx="2" presStyleCnt="4" custScaleY="115123">
        <dgm:presLayoutVars>
          <dgm:bulletEnabled val="1"/>
        </dgm:presLayoutVars>
      </dgm:prSet>
      <dgm:spPr/>
    </dgm:pt>
    <dgm:pt modelId="{82BDA46B-1C02-AC47-8931-6883E541D7C7}" type="pres">
      <dgm:prSet presAssocID="{9D3A0980-6C82-3A46-805A-27BE0A9A3056}" presName="accent_3" presStyleCnt="0"/>
      <dgm:spPr/>
    </dgm:pt>
    <dgm:pt modelId="{B2A22C97-044F-C54F-9345-DC450F370C23}" type="pres">
      <dgm:prSet presAssocID="{9D3A0980-6C82-3A46-805A-27BE0A9A3056}" presName="accentRepeatNode" presStyleLbl="solidFgAcc1" presStyleIdx="2" presStyleCnt="4"/>
      <dgm:spPr/>
    </dgm:pt>
    <dgm:pt modelId="{5B5721FF-9703-9141-A4D8-9559B473A462}" type="pres">
      <dgm:prSet presAssocID="{13F140C1-9DE7-7047-8BA1-EE1CE5FD5586}" presName="text_4" presStyleLbl="node1" presStyleIdx="3" presStyleCnt="4">
        <dgm:presLayoutVars>
          <dgm:bulletEnabled val="1"/>
        </dgm:presLayoutVars>
      </dgm:prSet>
      <dgm:spPr/>
    </dgm:pt>
    <dgm:pt modelId="{2C3A1E4A-8EEC-0649-9417-1370B314F51E}" type="pres">
      <dgm:prSet presAssocID="{13F140C1-9DE7-7047-8BA1-EE1CE5FD5586}" presName="accent_4" presStyleCnt="0"/>
      <dgm:spPr/>
    </dgm:pt>
    <dgm:pt modelId="{9EA99C93-F9AC-294B-947B-1712C1475BC5}" type="pres">
      <dgm:prSet presAssocID="{13F140C1-9DE7-7047-8BA1-EE1CE5FD5586}" presName="accentRepeatNode" presStyleLbl="solidFgAcc1" presStyleIdx="3" presStyleCnt="4"/>
      <dgm:spPr/>
    </dgm:pt>
  </dgm:ptLst>
  <dgm:cxnLst>
    <dgm:cxn modelId="{D0092C10-18D6-9240-B48A-FCE66759C462}" type="presOf" srcId="{13F140C1-9DE7-7047-8BA1-EE1CE5FD5586}" destId="{5B5721FF-9703-9141-A4D8-9559B473A462}" srcOrd="0" destOrd="0" presId="urn:microsoft.com/office/officeart/2008/layout/VerticalCurvedList"/>
    <dgm:cxn modelId="{F062BB16-8D64-3842-8A12-01F37F48FD50}" srcId="{D668B012-D35F-FA41-AC43-DC7686CD2DB1}" destId="{13F140C1-9DE7-7047-8BA1-EE1CE5FD5586}" srcOrd="3" destOrd="0" parTransId="{6ACF787E-BBAC-DE40-A07F-14B07721EEB5}" sibTransId="{4DE0D99A-71A0-D64E-98ED-C243FB065AC6}"/>
    <dgm:cxn modelId="{CFB5FB38-8AF8-2B42-A860-76181B901B4C}" type="presOf" srcId="{9D3A0980-6C82-3A46-805A-27BE0A9A3056}" destId="{B01406A3-7CC0-4742-AF30-DB6AB95412FE}" srcOrd="0" destOrd="0" presId="urn:microsoft.com/office/officeart/2008/layout/VerticalCurvedList"/>
    <dgm:cxn modelId="{4706464A-5B8A-9C4C-9E8A-60D57FEA74E1}" type="presOf" srcId="{628F0B22-DA67-2842-B3A4-8C0DF8DDD8EE}" destId="{B6FA8EF5-A414-F34E-9EB3-281664C1FD10}" srcOrd="0" destOrd="0" presId="urn:microsoft.com/office/officeart/2008/layout/VerticalCurvedList"/>
    <dgm:cxn modelId="{872EDC4B-D42D-A54E-84EB-49E4A3CB1ED9}" type="presOf" srcId="{A20C9090-909E-FC4F-A7CE-CF27BABD1EEC}" destId="{3D45C3BC-6852-4549-8B71-0284AA80E27B}" srcOrd="0" destOrd="0" presId="urn:microsoft.com/office/officeart/2008/layout/VerticalCurvedList"/>
    <dgm:cxn modelId="{35E70867-8070-E446-AD35-7D7B2FC59F0D}" type="presOf" srcId="{D668B012-D35F-FA41-AC43-DC7686CD2DB1}" destId="{3FE96164-5917-D04C-985E-1FAD47531B6F}" srcOrd="0" destOrd="0" presId="urn:microsoft.com/office/officeart/2008/layout/VerticalCurvedList"/>
    <dgm:cxn modelId="{70A05F79-36C8-7049-9C92-1FC64AE6BC18}" type="presOf" srcId="{D70D2E8B-B077-084C-BE47-56DBB5B59206}" destId="{85EDA087-C767-4345-9258-296763EE60FF}" srcOrd="0" destOrd="0" presId="urn:microsoft.com/office/officeart/2008/layout/VerticalCurvedList"/>
    <dgm:cxn modelId="{1B90AA86-F54C-774B-A442-8AE5105A8FD5}" srcId="{D668B012-D35F-FA41-AC43-DC7686CD2DB1}" destId="{A20C9090-909E-FC4F-A7CE-CF27BABD1EEC}" srcOrd="0" destOrd="0" parTransId="{A3226FCB-151E-F142-826F-8B1FF43702F4}" sibTransId="{628F0B22-DA67-2842-B3A4-8C0DF8DDD8EE}"/>
    <dgm:cxn modelId="{F8844693-1E74-8F46-801F-717964B4AFE7}" srcId="{D668B012-D35F-FA41-AC43-DC7686CD2DB1}" destId="{D70D2E8B-B077-084C-BE47-56DBB5B59206}" srcOrd="1" destOrd="0" parTransId="{03900BC1-6678-AF40-A8DF-7AE6E3593540}" sibTransId="{28831452-DBFC-9244-A1DC-D88328F16639}"/>
    <dgm:cxn modelId="{C21F3BC7-2916-0B40-89BD-4C93DE997CBC}" srcId="{D668B012-D35F-FA41-AC43-DC7686CD2DB1}" destId="{9D3A0980-6C82-3A46-805A-27BE0A9A3056}" srcOrd="2" destOrd="0" parTransId="{A20CB4C9-7AB3-3440-842B-DB3FA7CBC262}" sibTransId="{C434C052-A2E5-F244-B3AC-71083314020E}"/>
    <dgm:cxn modelId="{5777AA92-83FD-0A4E-B6E0-A5317D13C0BC}" type="presParOf" srcId="{3FE96164-5917-D04C-985E-1FAD47531B6F}" destId="{4745E747-8E3A-9743-84DF-56278B1CFFCA}" srcOrd="0" destOrd="0" presId="urn:microsoft.com/office/officeart/2008/layout/VerticalCurvedList"/>
    <dgm:cxn modelId="{9671E7E2-7670-424F-B313-27963F0E1C1B}" type="presParOf" srcId="{4745E747-8E3A-9743-84DF-56278B1CFFCA}" destId="{3E72D664-0C6E-FF47-97B0-6317F8010E87}" srcOrd="0" destOrd="0" presId="urn:microsoft.com/office/officeart/2008/layout/VerticalCurvedList"/>
    <dgm:cxn modelId="{1B1B6B2C-182B-5947-BB4B-7AC19368DC71}" type="presParOf" srcId="{3E72D664-0C6E-FF47-97B0-6317F8010E87}" destId="{E01B9FCC-9239-8144-B22E-98245DC43CFA}" srcOrd="0" destOrd="0" presId="urn:microsoft.com/office/officeart/2008/layout/VerticalCurvedList"/>
    <dgm:cxn modelId="{82CA4027-897F-B04A-BA7B-C2B43E529169}" type="presParOf" srcId="{3E72D664-0C6E-FF47-97B0-6317F8010E87}" destId="{B6FA8EF5-A414-F34E-9EB3-281664C1FD10}" srcOrd="1" destOrd="0" presId="urn:microsoft.com/office/officeart/2008/layout/VerticalCurvedList"/>
    <dgm:cxn modelId="{DD17B0A8-B38F-AE49-8731-10B8374DF22B}" type="presParOf" srcId="{3E72D664-0C6E-FF47-97B0-6317F8010E87}" destId="{16CDFD1A-D28A-EA42-AA73-3D77DB346637}" srcOrd="2" destOrd="0" presId="urn:microsoft.com/office/officeart/2008/layout/VerticalCurvedList"/>
    <dgm:cxn modelId="{8507862E-249A-4F46-A5A9-C8F42BF80C44}" type="presParOf" srcId="{3E72D664-0C6E-FF47-97B0-6317F8010E87}" destId="{9EA6E2BF-01D8-4641-B083-C4DCD074E6EE}" srcOrd="3" destOrd="0" presId="urn:microsoft.com/office/officeart/2008/layout/VerticalCurvedList"/>
    <dgm:cxn modelId="{2079805D-28C0-AA4D-B524-62A8DAF2E48E}" type="presParOf" srcId="{4745E747-8E3A-9743-84DF-56278B1CFFCA}" destId="{3D45C3BC-6852-4549-8B71-0284AA80E27B}" srcOrd="1" destOrd="0" presId="urn:microsoft.com/office/officeart/2008/layout/VerticalCurvedList"/>
    <dgm:cxn modelId="{797B773D-3E1D-3447-B4FD-FC1FF72B3CF0}" type="presParOf" srcId="{4745E747-8E3A-9743-84DF-56278B1CFFCA}" destId="{75022447-D85A-5746-A9DF-6EBF9EB3CF45}" srcOrd="2" destOrd="0" presId="urn:microsoft.com/office/officeart/2008/layout/VerticalCurvedList"/>
    <dgm:cxn modelId="{A12CB5E6-7E9E-B34B-9CBD-5315F715F396}" type="presParOf" srcId="{75022447-D85A-5746-A9DF-6EBF9EB3CF45}" destId="{D1E54A05-B8F9-154C-8019-0F78E5FF2371}" srcOrd="0" destOrd="0" presId="urn:microsoft.com/office/officeart/2008/layout/VerticalCurvedList"/>
    <dgm:cxn modelId="{B80FFBA6-F7AE-3B47-9610-28768A703518}" type="presParOf" srcId="{4745E747-8E3A-9743-84DF-56278B1CFFCA}" destId="{85EDA087-C767-4345-9258-296763EE60FF}" srcOrd="3" destOrd="0" presId="urn:microsoft.com/office/officeart/2008/layout/VerticalCurvedList"/>
    <dgm:cxn modelId="{3E60B529-B708-2E42-A67C-A86656141EB1}" type="presParOf" srcId="{4745E747-8E3A-9743-84DF-56278B1CFFCA}" destId="{CD530D23-2545-E14E-A076-3B7B076FB11F}" srcOrd="4" destOrd="0" presId="urn:microsoft.com/office/officeart/2008/layout/VerticalCurvedList"/>
    <dgm:cxn modelId="{6DBA2777-D906-254F-8ABB-07E20CF81D0C}" type="presParOf" srcId="{CD530D23-2545-E14E-A076-3B7B076FB11F}" destId="{F03C4417-EB72-3B4E-857B-B283226AABA1}" srcOrd="0" destOrd="0" presId="urn:microsoft.com/office/officeart/2008/layout/VerticalCurvedList"/>
    <dgm:cxn modelId="{E384E95B-C755-F042-A135-63E906FFA1E3}" type="presParOf" srcId="{4745E747-8E3A-9743-84DF-56278B1CFFCA}" destId="{B01406A3-7CC0-4742-AF30-DB6AB95412FE}" srcOrd="5" destOrd="0" presId="urn:microsoft.com/office/officeart/2008/layout/VerticalCurvedList"/>
    <dgm:cxn modelId="{DB0C677B-D13B-1040-B5C8-AD4A2D0AE30E}" type="presParOf" srcId="{4745E747-8E3A-9743-84DF-56278B1CFFCA}" destId="{82BDA46B-1C02-AC47-8931-6883E541D7C7}" srcOrd="6" destOrd="0" presId="urn:microsoft.com/office/officeart/2008/layout/VerticalCurvedList"/>
    <dgm:cxn modelId="{A2FF2351-D366-C343-B3B8-8957BAD142FF}" type="presParOf" srcId="{82BDA46B-1C02-AC47-8931-6883E541D7C7}" destId="{B2A22C97-044F-C54F-9345-DC450F370C23}" srcOrd="0" destOrd="0" presId="urn:microsoft.com/office/officeart/2008/layout/VerticalCurvedList"/>
    <dgm:cxn modelId="{6F4B4472-542F-0243-8AFF-7C734BFFFEBF}" type="presParOf" srcId="{4745E747-8E3A-9743-84DF-56278B1CFFCA}" destId="{5B5721FF-9703-9141-A4D8-9559B473A462}" srcOrd="7" destOrd="0" presId="urn:microsoft.com/office/officeart/2008/layout/VerticalCurvedList"/>
    <dgm:cxn modelId="{FDD0C4DA-2262-484F-B425-82323D465E0C}" type="presParOf" srcId="{4745E747-8E3A-9743-84DF-56278B1CFFCA}" destId="{2C3A1E4A-8EEC-0649-9417-1370B314F51E}" srcOrd="8" destOrd="0" presId="urn:microsoft.com/office/officeart/2008/layout/VerticalCurvedList"/>
    <dgm:cxn modelId="{22E56C32-C4F2-1044-B303-C6862359D291}" type="presParOf" srcId="{2C3A1E4A-8EEC-0649-9417-1370B314F51E}" destId="{9EA99C93-F9AC-294B-947B-1712C1475B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9C1EB-1E35-7D44-BB14-5FC1A7BB4C6B}">
      <dsp:nvSpPr>
        <dsp:cNvPr id="0" name=""/>
        <dsp:cNvSpPr/>
      </dsp:nvSpPr>
      <dsp:spPr>
        <a:xfrm>
          <a:off x="0" y="1310769"/>
          <a:ext cx="572148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0BAC-D4FD-8543-890F-64E7A9D087B5}">
      <dsp:nvSpPr>
        <dsp:cNvPr id="0" name=""/>
        <dsp:cNvSpPr/>
      </dsp:nvSpPr>
      <dsp:spPr>
        <a:xfrm>
          <a:off x="286074" y="853209"/>
          <a:ext cx="4005038" cy="91512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Người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kể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chuyện</a:t>
          </a:r>
          <a:r>
            <a:rPr lang="en-US" sz="3100" kern="1200" dirty="0">
              <a:solidFill>
                <a:schemeClr val="tx1"/>
              </a:solidFill>
            </a:rPr>
            <a:t>: 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………………………</a:t>
          </a:r>
        </a:p>
      </dsp:txBody>
      <dsp:txXfrm>
        <a:off x="330746" y="897881"/>
        <a:ext cx="3915694" cy="825776"/>
      </dsp:txXfrm>
    </dsp:sp>
    <dsp:sp modelId="{B4AE757F-EB7B-8143-99CC-9551ADFE0EEC}">
      <dsp:nvSpPr>
        <dsp:cNvPr id="0" name=""/>
        <dsp:cNvSpPr/>
      </dsp:nvSpPr>
      <dsp:spPr>
        <a:xfrm>
          <a:off x="0" y="2716928"/>
          <a:ext cx="572148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D90E4-421C-2040-90E6-5C80652B4DB2}">
      <dsp:nvSpPr>
        <dsp:cNvPr id="0" name=""/>
        <dsp:cNvSpPr/>
      </dsp:nvSpPr>
      <dsp:spPr>
        <a:xfrm>
          <a:off x="286074" y="2259369"/>
          <a:ext cx="4005038" cy="91512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Xưng</a:t>
          </a:r>
          <a:r>
            <a:rPr lang="en-US" sz="3100" kern="1200" dirty="0">
              <a:solidFill>
                <a:schemeClr val="tx1"/>
              </a:solidFill>
            </a:rPr>
            <a:t> ………</a:t>
          </a:r>
        </a:p>
      </dsp:txBody>
      <dsp:txXfrm>
        <a:off x="330746" y="2304041"/>
        <a:ext cx="3915694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A8EF5-A414-F34E-9EB3-281664C1FD10}">
      <dsp:nvSpPr>
        <dsp:cNvPr id="0" name=""/>
        <dsp:cNvSpPr/>
      </dsp:nvSpPr>
      <dsp:spPr>
        <a:xfrm>
          <a:off x="-6677358" y="-1021082"/>
          <a:ext cx="7947297" cy="7947297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5C3BC-6852-4549-8B71-0284AA80E27B}">
      <dsp:nvSpPr>
        <dsp:cNvPr id="0" name=""/>
        <dsp:cNvSpPr/>
      </dsp:nvSpPr>
      <dsp:spPr>
        <a:xfrm>
          <a:off x="664505" y="349669"/>
          <a:ext cx="6987364" cy="11170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07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64505" y="349669"/>
        <a:ext cx="6987364" cy="1117079"/>
      </dsp:txXfrm>
    </dsp:sp>
    <dsp:sp modelId="{D1E54A05-B8F9-154C-8019-0F78E5FF2371}">
      <dsp:nvSpPr>
        <dsp:cNvPr id="0" name=""/>
        <dsp:cNvSpPr/>
      </dsp:nvSpPr>
      <dsp:spPr>
        <a:xfrm>
          <a:off x="96726" y="340430"/>
          <a:ext cx="1135556" cy="11355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DA087-C767-4345-9258-296763EE60FF}">
      <dsp:nvSpPr>
        <dsp:cNvPr id="0" name=""/>
        <dsp:cNvSpPr/>
      </dsp:nvSpPr>
      <dsp:spPr>
        <a:xfrm>
          <a:off x="1185338" y="1748198"/>
          <a:ext cx="6466531" cy="1045829"/>
        </a:xfrm>
        <a:prstGeom prst="rect">
          <a:avLst/>
        </a:prstGeom>
        <a:solidFill>
          <a:schemeClr val="accent4">
            <a:hueOff val="6276797"/>
            <a:satOff val="0"/>
            <a:lumOff val="86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07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185338" y="1748198"/>
        <a:ext cx="6466531" cy="1045829"/>
      </dsp:txXfrm>
    </dsp:sp>
    <dsp:sp modelId="{F03C4417-EB72-3B4E-857B-B283226AABA1}">
      <dsp:nvSpPr>
        <dsp:cNvPr id="0" name=""/>
        <dsp:cNvSpPr/>
      </dsp:nvSpPr>
      <dsp:spPr>
        <a:xfrm>
          <a:off x="617559" y="1703335"/>
          <a:ext cx="1135556" cy="11355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76797"/>
              <a:satOff val="0"/>
              <a:lumOff val="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406A3-7CC0-4742-AF30-DB6AB95412FE}">
      <dsp:nvSpPr>
        <dsp:cNvPr id="0" name=""/>
        <dsp:cNvSpPr/>
      </dsp:nvSpPr>
      <dsp:spPr>
        <a:xfrm>
          <a:off x="1185338" y="3111103"/>
          <a:ext cx="6466531" cy="1045829"/>
        </a:xfrm>
        <a:prstGeom prst="rect">
          <a:avLst/>
        </a:prstGeom>
        <a:solidFill>
          <a:schemeClr val="accent4">
            <a:hueOff val="12553594"/>
            <a:satOff val="0"/>
            <a:lumOff val="1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07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VN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5338" y="3111103"/>
        <a:ext cx="6466531" cy="1045829"/>
      </dsp:txXfrm>
    </dsp:sp>
    <dsp:sp modelId="{B2A22C97-044F-C54F-9345-DC450F370C23}">
      <dsp:nvSpPr>
        <dsp:cNvPr id="0" name=""/>
        <dsp:cNvSpPr/>
      </dsp:nvSpPr>
      <dsp:spPr>
        <a:xfrm>
          <a:off x="617559" y="3066239"/>
          <a:ext cx="1135556" cy="11355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553594"/>
              <a:satOff val="0"/>
              <a:lumOff val="17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721FF-9703-9141-A4D8-9559B473A462}">
      <dsp:nvSpPr>
        <dsp:cNvPr id="0" name=""/>
        <dsp:cNvSpPr/>
      </dsp:nvSpPr>
      <dsp:spPr>
        <a:xfrm>
          <a:off x="664505" y="4542699"/>
          <a:ext cx="6987364" cy="908445"/>
        </a:xfrm>
        <a:prstGeom prst="rect">
          <a:avLst/>
        </a:prstGeom>
        <a:solidFill>
          <a:schemeClr val="accent4">
            <a:hueOff val="18830391"/>
            <a:satOff val="0"/>
            <a:lumOff val="2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07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505" y="4542699"/>
        <a:ext cx="6987364" cy="908445"/>
      </dsp:txXfrm>
    </dsp:sp>
    <dsp:sp modelId="{9EA99C93-F9AC-294B-947B-1712C1475BC5}">
      <dsp:nvSpPr>
        <dsp:cNvPr id="0" name=""/>
        <dsp:cNvSpPr/>
      </dsp:nvSpPr>
      <dsp:spPr>
        <a:xfrm>
          <a:off x="96726" y="4429144"/>
          <a:ext cx="1135556" cy="11355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830391"/>
              <a:satOff val="0"/>
              <a:lumOff val="2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48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8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63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7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4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726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08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40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54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862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01134" y="-845800"/>
            <a:ext cx="2898012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2952" y="4776830"/>
            <a:ext cx="2000987" cy="136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9999" y="4385801"/>
            <a:ext cx="4121433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440942" y="206252"/>
            <a:ext cx="4583315" cy="216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10062931" y="3439179"/>
            <a:ext cx="3508668" cy="165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4036393" y="4983593"/>
            <a:ext cx="5448419" cy="257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850800" y="1297000"/>
            <a:ext cx="8490400" cy="33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1066206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9391746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1714411" y="48194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3466697" y="-1539927"/>
            <a:ext cx="5667397" cy="10459849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730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93094" y="262138"/>
            <a:ext cx="1263949" cy="225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497" y="450901"/>
            <a:ext cx="2609604" cy="17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793000" y="1966667"/>
            <a:ext cx="6606000" cy="1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894400" y="3429000"/>
            <a:ext cx="6396000" cy="18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3543207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 rot="-4032399">
            <a:off x="3333761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 rot="5400000">
            <a:off x="11580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5400000">
            <a:off x="13171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 rot="5400000">
            <a:off x="99625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 rot="684224">
            <a:off x="8015129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1747020">
            <a:off x="1637427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0411567" y="4509600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1969" y="5248602"/>
            <a:ext cx="1645167" cy="111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774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title"/>
          </p:nvPr>
        </p:nvSpPr>
        <p:spPr>
          <a:xfrm>
            <a:off x="7750500" y="3881143"/>
            <a:ext cx="3481600" cy="24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3" name="Google Shape;18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40812">
            <a:off x="10624743" y="-696357"/>
            <a:ext cx="3167077" cy="149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8358" y="609387"/>
            <a:ext cx="1732757" cy="1178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692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11525669" y="29895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7226211" y="54671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1" name="Google Shape;191;p11"/>
          <p:cNvGrpSpPr/>
          <p:nvPr/>
        </p:nvGrpSpPr>
        <p:grpSpPr>
          <a:xfrm rot="5400000">
            <a:off x="2551258" y="-1009430"/>
            <a:ext cx="5667397" cy="9398855"/>
            <a:chOff x="872085" y="-316506"/>
            <a:chExt cx="3255130" cy="5398331"/>
          </a:xfrm>
        </p:grpSpPr>
        <p:sp>
          <p:nvSpPr>
            <p:cNvPr id="192" name="Google Shape;192;p11"/>
            <p:cNvSpPr/>
            <p:nvPr/>
          </p:nvSpPr>
          <p:spPr>
            <a:xfrm rot="-5201321">
              <a:off x="3379936" y="335467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 rot="-3652980">
              <a:off x="1652665" y="496891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11"/>
          <p:cNvSpPr/>
          <p:nvPr/>
        </p:nvSpPr>
        <p:spPr>
          <a:xfrm>
            <a:off x="577411" y="36865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5400000">
            <a:off x="8395685" y="14905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>
            <a:off x="10378485" y="3969176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0634" y="524018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214921" y="-840590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4634" y="420067"/>
            <a:ext cx="2898012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167" y="5536967"/>
            <a:ext cx="4121433" cy="1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9215">
            <a:off x="7888484" y="4693306"/>
            <a:ext cx="6119041" cy="2889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441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72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991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38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8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968567" y="1596333"/>
            <a:ext cx="3918800" cy="21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968567" y="3733533"/>
            <a:ext cx="38316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2555020" y="-1185885"/>
            <a:ext cx="5667397" cy="9699097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0233" y="331699"/>
            <a:ext cx="2130367" cy="101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42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68567" y="1585281"/>
            <a:ext cx="40788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1"/>
          </p:nvPr>
        </p:nvSpPr>
        <p:spPr>
          <a:xfrm>
            <a:off x="1435100" y="2928133"/>
            <a:ext cx="3612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>
            <a:off x="8327995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41888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 rot="198679">
            <a:off x="3543207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4032399">
            <a:off x="3333761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5400000">
            <a:off x="540283" y="3010649"/>
            <a:ext cx="126799" cy="115169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5400000">
            <a:off x="13171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5400000">
            <a:off x="99625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684224">
            <a:off x="9945529" y="62436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1747020">
            <a:off x="723027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11436769" y="3333154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23" name="Google Shape;32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378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0405" flipH="1">
            <a:off x="8266025" y="-345180"/>
            <a:ext cx="4316379" cy="20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033369" y="174872"/>
            <a:ext cx="1996859" cy="13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728833" y="1054300"/>
            <a:ext cx="2387461" cy="1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>
            <a:spLocks noGrp="1"/>
          </p:cNvSpPr>
          <p:nvPr>
            <p:ph type="title"/>
          </p:nvPr>
        </p:nvSpPr>
        <p:spPr>
          <a:xfrm>
            <a:off x="6096000" y="3200667"/>
            <a:ext cx="4596000" cy="7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 txBox="1">
            <a:spLocks noGrp="1"/>
          </p:cNvSpPr>
          <p:nvPr>
            <p:ph type="subTitle" idx="1"/>
          </p:nvPr>
        </p:nvSpPr>
        <p:spPr>
          <a:xfrm>
            <a:off x="6096000" y="4014952"/>
            <a:ext cx="45200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8"/>
          <p:cNvSpPr/>
          <p:nvPr/>
        </p:nvSpPr>
        <p:spPr>
          <a:xfrm flipH="1">
            <a:off x="68552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flipH="1">
            <a:off x="2914321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flipH="1">
            <a:off x="7113307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flipH="1">
            <a:off x="1955168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4032399" flipH="1">
            <a:off x="7949022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-5400000" flipH="1">
            <a:off x="10597137" y="597796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-5400000" flipH="1">
            <a:off x="1389092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 rot="-684224" flipH="1">
            <a:off x="2142030" y="59388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8"/>
          <p:cNvSpPr/>
          <p:nvPr/>
        </p:nvSpPr>
        <p:spPr>
          <a:xfrm rot="-1747020" flipH="1">
            <a:off x="10637115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9" name="Google Shape;3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46117" y="52901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46136" y="5566906"/>
            <a:ext cx="2025463" cy="10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8"/>
          <p:cNvSpPr/>
          <p:nvPr/>
        </p:nvSpPr>
        <p:spPr>
          <a:xfrm flipH="1">
            <a:off x="4943074" y="5865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345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239701"/>
            <a:ext cx="2624133" cy="2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0065205" y="5"/>
            <a:ext cx="2126800" cy="21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11" y="144261"/>
            <a:ext cx="1034287" cy="7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>
            <a:spLocks noGrp="1"/>
          </p:cNvSpPr>
          <p:nvPr>
            <p:ph type="title"/>
          </p:nvPr>
        </p:nvSpPr>
        <p:spPr>
          <a:xfrm>
            <a:off x="949767" y="2342901"/>
            <a:ext cx="47340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1"/>
          </p:nvPr>
        </p:nvSpPr>
        <p:spPr>
          <a:xfrm>
            <a:off x="949767" y="3162685"/>
            <a:ext cx="47340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flipH="1">
            <a:off x="685529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/>
          <p:nvPr/>
        </p:nvSpPr>
        <p:spPr>
          <a:xfrm flipH="1">
            <a:off x="130487" y="35765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9"/>
          <p:cNvSpPr/>
          <p:nvPr/>
        </p:nvSpPr>
        <p:spPr>
          <a:xfrm flipH="1">
            <a:off x="7113307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/>
          <p:nvPr/>
        </p:nvSpPr>
        <p:spPr>
          <a:xfrm flipH="1">
            <a:off x="1955168" y="877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9"/>
          <p:cNvSpPr/>
          <p:nvPr/>
        </p:nvSpPr>
        <p:spPr>
          <a:xfrm flipH="1">
            <a:off x="11607541" y="16883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 rot="198679">
            <a:off x="4263666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 rot="-4032399">
            <a:off x="4054218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5400000">
            <a:off x="187852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 rot="5400000">
            <a:off x="2037611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 rot="5400000">
            <a:off x="10683007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684224">
            <a:off x="9954787" y="59388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9"/>
          <p:cNvSpPr/>
          <p:nvPr/>
        </p:nvSpPr>
        <p:spPr>
          <a:xfrm rot="1747020">
            <a:off x="1443486" y="21864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5712" y="366873"/>
            <a:ext cx="2025463" cy="108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185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6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24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11" y="2749877"/>
            <a:ext cx="1034287" cy="7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2141700" y="3422612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2141700" y="39810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2141700" y="4929479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2141700" y="5487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2141700" y="1915745"/>
            <a:ext cx="31152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2141700" y="24741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953928" y="-2148452"/>
            <a:ext cx="6378597" cy="10913031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6407933" y="5915901"/>
            <a:ext cx="171267" cy="244633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1945" y="3026590"/>
            <a:ext cx="2025463" cy="10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7101" y="4929467"/>
            <a:ext cx="2323367" cy="124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651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3"/>
          <p:cNvSpPr txBox="1">
            <a:spLocks noGrp="1"/>
          </p:cNvSpPr>
          <p:nvPr>
            <p:ph type="title" idx="2"/>
          </p:nvPr>
        </p:nvSpPr>
        <p:spPr>
          <a:xfrm>
            <a:off x="96000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68" name="Google Shape;468;p2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title" idx="3"/>
          </p:nvPr>
        </p:nvSpPr>
        <p:spPr>
          <a:xfrm>
            <a:off x="4559025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0" name="Google Shape;470;p2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title" idx="5"/>
          </p:nvPr>
        </p:nvSpPr>
        <p:spPr>
          <a:xfrm>
            <a:off x="96000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2" name="Google Shape;472;p23"/>
          <p:cNvSpPr txBox="1">
            <a:spLocks noGrp="1"/>
          </p:cNvSpPr>
          <p:nvPr>
            <p:ph type="subTitle" idx="6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3"/>
          <p:cNvSpPr txBox="1">
            <a:spLocks noGrp="1"/>
          </p:cNvSpPr>
          <p:nvPr>
            <p:ph type="title" idx="7"/>
          </p:nvPr>
        </p:nvSpPr>
        <p:spPr>
          <a:xfrm>
            <a:off x="4559025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4" name="Google Shape;474;p23"/>
          <p:cNvSpPr txBox="1">
            <a:spLocks noGrp="1"/>
          </p:cNvSpPr>
          <p:nvPr>
            <p:ph type="subTitle" idx="8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3"/>
          <p:cNvSpPr txBox="1">
            <a:spLocks noGrp="1"/>
          </p:cNvSpPr>
          <p:nvPr>
            <p:ph type="title" idx="9"/>
          </p:nvPr>
        </p:nvSpPr>
        <p:spPr>
          <a:xfrm>
            <a:off x="815806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6" name="Google Shape;476;p2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title" idx="14"/>
          </p:nvPr>
        </p:nvSpPr>
        <p:spPr>
          <a:xfrm>
            <a:off x="815806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subTitle" idx="15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3"/>
          <p:cNvGrpSpPr/>
          <p:nvPr/>
        </p:nvGrpSpPr>
        <p:grpSpPr>
          <a:xfrm rot="-5400000" flipH="1">
            <a:off x="3166122" y="-2239511"/>
            <a:ext cx="6008324" cy="11262225"/>
            <a:chOff x="617915" y="-768404"/>
            <a:chExt cx="3450944" cy="6468578"/>
          </a:xfrm>
        </p:grpSpPr>
        <p:sp>
          <p:nvSpPr>
            <p:cNvPr id="480" name="Google Shape;480;p23"/>
            <p:cNvSpPr/>
            <p:nvPr/>
          </p:nvSpPr>
          <p:spPr>
            <a:xfrm rot="-5201321">
              <a:off x="3940723" y="1283546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 rot="-9432399">
              <a:off x="3943961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15905" y="5532447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388437" y="5613723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678966" y="-427549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 rot="-4715776">
              <a:off x="2758527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 rot="-3652980">
              <a:off x="645868" y="4919432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11159151" y="836901"/>
            <a:ext cx="145700" cy="199300"/>
          </a:xfrm>
          <a:custGeom>
            <a:avLst/>
            <a:gdLst/>
            <a:ahLst/>
            <a:cxnLst/>
            <a:rect l="l" t="t" r="r" b="b"/>
            <a:pathLst>
              <a:path w="4371" h="5979" extrusionOk="0">
                <a:moveTo>
                  <a:pt x="1775" y="1"/>
                </a:moveTo>
                <a:cubicBezTo>
                  <a:pt x="1752" y="1"/>
                  <a:pt x="1727" y="3"/>
                  <a:pt x="1702" y="7"/>
                </a:cubicBezTo>
                <a:cubicBezTo>
                  <a:pt x="1502" y="41"/>
                  <a:pt x="1469" y="241"/>
                  <a:pt x="1502" y="441"/>
                </a:cubicBezTo>
                <a:cubicBezTo>
                  <a:pt x="1502" y="508"/>
                  <a:pt x="1502" y="574"/>
                  <a:pt x="1535" y="608"/>
                </a:cubicBezTo>
                <a:cubicBezTo>
                  <a:pt x="1602" y="1108"/>
                  <a:pt x="1469" y="1542"/>
                  <a:pt x="1235" y="1942"/>
                </a:cubicBezTo>
                <a:cubicBezTo>
                  <a:pt x="1035" y="2342"/>
                  <a:pt x="768" y="2676"/>
                  <a:pt x="334" y="2809"/>
                </a:cubicBezTo>
                <a:cubicBezTo>
                  <a:pt x="201" y="2843"/>
                  <a:pt x="134" y="2876"/>
                  <a:pt x="1" y="2909"/>
                </a:cubicBezTo>
                <a:cubicBezTo>
                  <a:pt x="34" y="3043"/>
                  <a:pt x="34" y="3143"/>
                  <a:pt x="34" y="3209"/>
                </a:cubicBezTo>
                <a:cubicBezTo>
                  <a:pt x="34" y="3543"/>
                  <a:pt x="201" y="3676"/>
                  <a:pt x="535" y="3710"/>
                </a:cubicBezTo>
                <a:cubicBezTo>
                  <a:pt x="601" y="3710"/>
                  <a:pt x="635" y="3743"/>
                  <a:pt x="701" y="3743"/>
                </a:cubicBezTo>
                <a:cubicBezTo>
                  <a:pt x="1168" y="3777"/>
                  <a:pt x="1469" y="4010"/>
                  <a:pt x="1602" y="4477"/>
                </a:cubicBezTo>
                <a:cubicBezTo>
                  <a:pt x="1735" y="4877"/>
                  <a:pt x="1835" y="5278"/>
                  <a:pt x="2002" y="5711"/>
                </a:cubicBezTo>
                <a:cubicBezTo>
                  <a:pt x="2036" y="5811"/>
                  <a:pt x="2202" y="5978"/>
                  <a:pt x="2302" y="5978"/>
                </a:cubicBezTo>
                <a:cubicBezTo>
                  <a:pt x="2503" y="5978"/>
                  <a:pt x="2703" y="5945"/>
                  <a:pt x="2736" y="5678"/>
                </a:cubicBezTo>
                <a:cubicBezTo>
                  <a:pt x="2736" y="5511"/>
                  <a:pt x="2769" y="5344"/>
                  <a:pt x="2769" y="5144"/>
                </a:cubicBezTo>
                <a:cubicBezTo>
                  <a:pt x="2803" y="4911"/>
                  <a:pt x="2870" y="4644"/>
                  <a:pt x="2903" y="4377"/>
                </a:cubicBezTo>
                <a:cubicBezTo>
                  <a:pt x="2936" y="4244"/>
                  <a:pt x="2970" y="4110"/>
                  <a:pt x="3003" y="3977"/>
                </a:cubicBezTo>
                <a:cubicBezTo>
                  <a:pt x="3036" y="3910"/>
                  <a:pt x="3070" y="3843"/>
                  <a:pt x="3103" y="3810"/>
                </a:cubicBezTo>
                <a:cubicBezTo>
                  <a:pt x="3070" y="3576"/>
                  <a:pt x="3203" y="3443"/>
                  <a:pt x="3370" y="3310"/>
                </a:cubicBezTo>
                <a:lnTo>
                  <a:pt x="3770" y="2909"/>
                </a:lnTo>
                <a:cubicBezTo>
                  <a:pt x="3804" y="2742"/>
                  <a:pt x="3870" y="2642"/>
                  <a:pt x="4070" y="2642"/>
                </a:cubicBezTo>
                <a:cubicBezTo>
                  <a:pt x="4170" y="2642"/>
                  <a:pt x="4271" y="2576"/>
                  <a:pt x="4371" y="2542"/>
                </a:cubicBezTo>
                <a:cubicBezTo>
                  <a:pt x="4337" y="2009"/>
                  <a:pt x="4337" y="1975"/>
                  <a:pt x="3804" y="1942"/>
                </a:cubicBezTo>
                <a:cubicBezTo>
                  <a:pt x="3236" y="1909"/>
                  <a:pt x="2836" y="1708"/>
                  <a:pt x="2603" y="1175"/>
                </a:cubicBezTo>
                <a:cubicBezTo>
                  <a:pt x="2436" y="874"/>
                  <a:pt x="2302" y="608"/>
                  <a:pt x="2169" y="307"/>
                </a:cubicBezTo>
                <a:cubicBezTo>
                  <a:pt x="2081" y="103"/>
                  <a:pt x="1943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8203734" y="5810834"/>
            <a:ext cx="196833" cy="231567"/>
          </a:xfrm>
          <a:custGeom>
            <a:avLst/>
            <a:gdLst/>
            <a:ahLst/>
            <a:cxnLst/>
            <a:rect l="l" t="t" r="r" b="b"/>
            <a:pathLst>
              <a:path w="5905" h="6947" extrusionOk="0">
                <a:moveTo>
                  <a:pt x="2836" y="2177"/>
                </a:moveTo>
                <a:cubicBezTo>
                  <a:pt x="2869" y="2177"/>
                  <a:pt x="2869" y="2210"/>
                  <a:pt x="2903" y="2210"/>
                </a:cubicBezTo>
                <a:cubicBezTo>
                  <a:pt x="2869" y="2243"/>
                  <a:pt x="2869" y="2277"/>
                  <a:pt x="2869" y="2277"/>
                </a:cubicBezTo>
                <a:cubicBezTo>
                  <a:pt x="2836" y="2277"/>
                  <a:pt x="2803" y="2243"/>
                  <a:pt x="2803" y="2243"/>
                </a:cubicBezTo>
                <a:cubicBezTo>
                  <a:pt x="2803" y="2210"/>
                  <a:pt x="2836" y="2210"/>
                  <a:pt x="2836" y="2177"/>
                </a:cubicBezTo>
                <a:close/>
                <a:moveTo>
                  <a:pt x="1569" y="3578"/>
                </a:moveTo>
                <a:cubicBezTo>
                  <a:pt x="1602" y="3611"/>
                  <a:pt x="1635" y="3611"/>
                  <a:pt x="1702" y="3611"/>
                </a:cubicBezTo>
                <a:cubicBezTo>
                  <a:pt x="1669" y="3644"/>
                  <a:pt x="1669" y="3644"/>
                  <a:pt x="1635" y="3678"/>
                </a:cubicBezTo>
                <a:cubicBezTo>
                  <a:pt x="1602" y="3711"/>
                  <a:pt x="1535" y="3744"/>
                  <a:pt x="1468" y="3778"/>
                </a:cubicBezTo>
                <a:cubicBezTo>
                  <a:pt x="1402" y="3744"/>
                  <a:pt x="1368" y="3711"/>
                  <a:pt x="1235" y="3611"/>
                </a:cubicBezTo>
                <a:cubicBezTo>
                  <a:pt x="1402" y="3611"/>
                  <a:pt x="1468" y="3611"/>
                  <a:pt x="1569" y="3578"/>
                </a:cubicBezTo>
                <a:close/>
                <a:moveTo>
                  <a:pt x="2694" y="4515"/>
                </a:moveTo>
                <a:cubicBezTo>
                  <a:pt x="2747" y="4515"/>
                  <a:pt x="2797" y="4557"/>
                  <a:pt x="2903" y="4645"/>
                </a:cubicBezTo>
                <a:cubicBezTo>
                  <a:pt x="2769" y="4645"/>
                  <a:pt x="2669" y="4612"/>
                  <a:pt x="2503" y="4612"/>
                </a:cubicBezTo>
                <a:cubicBezTo>
                  <a:pt x="2597" y="4549"/>
                  <a:pt x="2647" y="4515"/>
                  <a:pt x="2694" y="4515"/>
                </a:cubicBezTo>
                <a:close/>
                <a:moveTo>
                  <a:pt x="2903" y="4645"/>
                </a:moveTo>
                <a:lnTo>
                  <a:pt x="2903" y="4645"/>
                </a:lnTo>
                <a:cubicBezTo>
                  <a:pt x="2936" y="4678"/>
                  <a:pt x="2970" y="4712"/>
                  <a:pt x="3003" y="4745"/>
                </a:cubicBezTo>
                <a:cubicBezTo>
                  <a:pt x="3003" y="4779"/>
                  <a:pt x="3036" y="4812"/>
                  <a:pt x="3070" y="4879"/>
                </a:cubicBezTo>
                <a:cubicBezTo>
                  <a:pt x="3036" y="4845"/>
                  <a:pt x="3003" y="4845"/>
                  <a:pt x="3003" y="4845"/>
                </a:cubicBezTo>
                <a:cubicBezTo>
                  <a:pt x="2970" y="4779"/>
                  <a:pt x="2936" y="4712"/>
                  <a:pt x="2903" y="4645"/>
                </a:cubicBezTo>
                <a:close/>
                <a:moveTo>
                  <a:pt x="2949" y="1"/>
                </a:moveTo>
                <a:cubicBezTo>
                  <a:pt x="2674" y="1"/>
                  <a:pt x="2588" y="99"/>
                  <a:pt x="2503" y="442"/>
                </a:cubicBezTo>
                <a:cubicBezTo>
                  <a:pt x="2402" y="842"/>
                  <a:pt x="2336" y="1243"/>
                  <a:pt x="2202" y="1643"/>
                </a:cubicBezTo>
                <a:cubicBezTo>
                  <a:pt x="2002" y="2343"/>
                  <a:pt x="1702" y="2977"/>
                  <a:pt x="1001" y="3344"/>
                </a:cubicBezTo>
                <a:cubicBezTo>
                  <a:pt x="735" y="3478"/>
                  <a:pt x="468" y="3578"/>
                  <a:pt x="201" y="3744"/>
                </a:cubicBezTo>
                <a:cubicBezTo>
                  <a:pt x="134" y="3778"/>
                  <a:pt x="1" y="3878"/>
                  <a:pt x="1" y="3978"/>
                </a:cubicBezTo>
                <a:cubicBezTo>
                  <a:pt x="34" y="4078"/>
                  <a:pt x="101" y="4178"/>
                  <a:pt x="201" y="4278"/>
                </a:cubicBezTo>
                <a:cubicBezTo>
                  <a:pt x="268" y="4312"/>
                  <a:pt x="368" y="4345"/>
                  <a:pt x="468" y="4345"/>
                </a:cubicBezTo>
                <a:cubicBezTo>
                  <a:pt x="868" y="4345"/>
                  <a:pt x="1202" y="4545"/>
                  <a:pt x="1535" y="4712"/>
                </a:cubicBezTo>
                <a:cubicBezTo>
                  <a:pt x="2002" y="4945"/>
                  <a:pt x="2302" y="5279"/>
                  <a:pt x="2436" y="5779"/>
                </a:cubicBezTo>
                <a:cubicBezTo>
                  <a:pt x="2536" y="6113"/>
                  <a:pt x="2669" y="6446"/>
                  <a:pt x="2803" y="6747"/>
                </a:cubicBezTo>
                <a:cubicBezTo>
                  <a:pt x="2970" y="6813"/>
                  <a:pt x="3103" y="6880"/>
                  <a:pt x="3236" y="6947"/>
                </a:cubicBezTo>
                <a:cubicBezTo>
                  <a:pt x="3303" y="6847"/>
                  <a:pt x="3437" y="6747"/>
                  <a:pt x="3437" y="6680"/>
                </a:cubicBezTo>
                <a:cubicBezTo>
                  <a:pt x="3403" y="6180"/>
                  <a:pt x="3703" y="5813"/>
                  <a:pt x="3837" y="5379"/>
                </a:cubicBezTo>
                <a:cubicBezTo>
                  <a:pt x="4037" y="4745"/>
                  <a:pt x="4704" y="4645"/>
                  <a:pt x="5004" y="4178"/>
                </a:cubicBezTo>
                <a:cubicBezTo>
                  <a:pt x="5023" y="4179"/>
                  <a:pt x="5040" y="4180"/>
                  <a:pt x="5057" y="4180"/>
                </a:cubicBezTo>
                <a:cubicBezTo>
                  <a:pt x="5538" y="4180"/>
                  <a:pt x="5551" y="3734"/>
                  <a:pt x="5905" y="3444"/>
                </a:cubicBezTo>
                <a:cubicBezTo>
                  <a:pt x="5605" y="3344"/>
                  <a:pt x="5438" y="3244"/>
                  <a:pt x="5238" y="3211"/>
                </a:cubicBezTo>
                <a:cubicBezTo>
                  <a:pt x="4804" y="3144"/>
                  <a:pt x="4504" y="2911"/>
                  <a:pt x="4270" y="2577"/>
                </a:cubicBezTo>
                <a:cubicBezTo>
                  <a:pt x="3670" y="1810"/>
                  <a:pt x="3403" y="909"/>
                  <a:pt x="3103" y="8"/>
                </a:cubicBezTo>
                <a:cubicBezTo>
                  <a:pt x="3046" y="4"/>
                  <a:pt x="2995" y="1"/>
                  <a:pt x="2949" y="1"/>
                </a:cubicBezTo>
                <a:close/>
              </a:path>
            </a:pathLst>
          </a:custGeom>
          <a:solidFill>
            <a:srgbClr val="FE9E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0" name="Google Shape;49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9849" y="55784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69200">
            <a:off x="9935558" y="5744333"/>
            <a:ext cx="3690452" cy="174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783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4598" y="2738401"/>
            <a:ext cx="4124199" cy="41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934695" y="601852"/>
            <a:ext cx="1297320" cy="88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46099" y="1288363"/>
            <a:ext cx="1296044" cy="881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24"/>
          <p:cNvGrpSpPr/>
          <p:nvPr/>
        </p:nvGrpSpPr>
        <p:grpSpPr>
          <a:xfrm>
            <a:off x="589527" y="333902"/>
            <a:ext cx="10891668" cy="6149532"/>
            <a:chOff x="442145" y="250426"/>
            <a:chExt cx="8168751" cy="4612149"/>
          </a:xfrm>
        </p:grpSpPr>
        <p:sp>
          <p:nvSpPr>
            <p:cNvPr id="497" name="Google Shape;497;p24"/>
            <p:cNvSpPr/>
            <p:nvPr/>
          </p:nvSpPr>
          <p:spPr>
            <a:xfrm>
              <a:off x="1175395" y="3423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7572545" y="1627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8142145" y="2874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709120" y="4452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 rot="198691">
              <a:off x="2911605" y="3935940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 rot="684164">
              <a:off x="1188022" y="2067941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 rot="1746969">
              <a:off x="1932521" y="1190973"/>
              <a:ext cx="97672" cy="140963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 rot="684164">
              <a:off x="8497547" y="2034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24"/>
          <p:cNvSpPr txBox="1">
            <a:spLocks noGrp="1"/>
          </p:cNvSpPr>
          <p:nvPr>
            <p:ph type="title" hasCustomPrompt="1"/>
          </p:nvPr>
        </p:nvSpPr>
        <p:spPr>
          <a:xfrm>
            <a:off x="1305600" y="894800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1" name="Google Shape;511;p24"/>
          <p:cNvSpPr txBox="1">
            <a:spLocks noGrp="1"/>
          </p:cNvSpPr>
          <p:nvPr>
            <p:ph type="subTitle" idx="1"/>
          </p:nvPr>
        </p:nvSpPr>
        <p:spPr>
          <a:xfrm>
            <a:off x="1305600" y="1661367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4"/>
          <p:cNvSpPr txBox="1">
            <a:spLocks noGrp="1"/>
          </p:cNvSpPr>
          <p:nvPr>
            <p:ph type="title" idx="2" hasCustomPrompt="1"/>
          </p:nvPr>
        </p:nvSpPr>
        <p:spPr>
          <a:xfrm>
            <a:off x="2759003" y="2836333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3" name="Google Shape;513;p24"/>
          <p:cNvSpPr txBox="1">
            <a:spLocks noGrp="1"/>
          </p:cNvSpPr>
          <p:nvPr>
            <p:ph type="subTitle" idx="3"/>
          </p:nvPr>
        </p:nvSpPr>
        <p:spPr>
          <a:xfrm>
            <a:off x="2759003" y="3602893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4"/>
          <p:cNvSpPr txBox="1">
            <a:spLocks noGrp="1"/>
          </p:cNvSpPr>
          <p:nvPr>
            <p:ph type="title" idx="4" hasCustomPrompt="1"/>
          </p:nvPr>
        </p:nvSpPr>
        <p:spPr>
          <a:xfrm>
            <a:off x="4234000" y="4777867"/>
            <a:ext cx="6652400" cy="9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5" name="Google Shape;515;p24"/>
          <p:cNvSpPr txBox="1">
            <a:spLocks noGrp="1"/>
          </p:cNvSpPr>
          <p:nvPr>
            <p:ph type="subTitle" idx="5"/>
          </p:nvPr>
        </p:nvSpPr>
        <p:spPr>
          <a:xfrm>
            <a:off x="4234000" y="5544427"/>
            <a:ext cx="665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5203" y="760771"/>
            <a:ext cx="2540567" cy="1356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786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5"/>
          <p:cNvGrpSpPr/>
          <p:nvPr/>
        </p:nvGrpSpPr>
        <p:grpSpPr>
          <a:xfrm>
            <a:off x="432536" y="124675"/>
            <a:ext cx="11236909" cy="6611557"/>
            <a:chOff x="324402" y="93506"/>
            <a:chExt cx="8427682" cy="4958668"/>
          </a:xfrm>
        </p:grpSpPr>
        <p:sp>
          <p:nvSpPr>
            <p:cNvPr id="519" name="Google Shape;519;p25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 rot="198691">
              <a:off x="1080542" y="370015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 rot="684164">
              <a:off x="340522" y="579978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1" name="Google Shape;531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 idx="2"/>
          </p:nvPr>
        </p:nvSpPr>
        <p:spPr>
          <a:xfrm>
            <a:off x="9600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subTitle" idx="1"/>
          </p:nvPr>
        </p:nvSpPr>
        <p:spPr>
          <a:xfrm>
            <a:off x="1194800" y="5292567"/>
            <a:ext cx="2645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title" idx="3"/>
          </p:nvPr>
        </p:nvSpPr>
        <p:spPr>
          <a:xfrm>
            <a:off x="45384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subTitle" idx="4"/>
          </p:nvPr>
        </p:nvSpPr>
        <p:spPr>
          <a:xfrm>
            <a:off x="4858800" y="5292567"/>
            <a:ext cx="247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title" idx="5"/>
          </p:nvPr>
        </p:nvSpPr>
        <p:spPr>
          <a:xfrm>
            <a:off x="8116800" y="46121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subTitle" idx="6"/>
          </p:nvPr>
        </p:nvSpPr>
        <p:spPr>
          <a:xfrm>
            <a:off x="8372000" y="5292567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title" idx="7" hasCustomPrompt="1"/>
          </p:nvPr>
        </p:nvSpPr>
        <p:spPr>
          <a:xfrm>
            <a:off x="13396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8" hasCustomPrompt="1"/>
          </p:nvPr>
        </p:nvSpPr>
        <p:spPr>
          <a:xfrm>
            <a:off x="49180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0" name="Google Shape;540;p25"/>
          <p:cNvSpPr txBox="1">
            <a:spLocks noGrp="1"/>
          </p:cNvSpPr>
          <p:nvPr>
            <p:ph type="title" idx="9" hasCustomPrompt="1"/>
          </p:nvPr>
        </p:nvSpPr>
        <p:spPr>
          <a:xfrm>
            <a:off x="8496400" y="3770996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41" name="Google Shape;54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99229" y="57861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4949" y="364418"/>
            <a:ext cx="1645167" cy="111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508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461541" y="129411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61522" y="406124"/>
            <a:ext cx="2025463" cy="1081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26"/>
          <p:cNvGrpSpPr/>
          <p:nvPr/>
        </p:nvGrpSpPr>
        <p:grpSpPr>
          <a:xfrm flipH="1">
            <a:off x="432536" y="124675"/>
            <a:ext cx="11079919" cy="6611557"/>
            <a:chOff x="442145" y="93506"/>
            <a:chExt cx="8309939" cy="4958668"/>
          </a:xfrm>
        </p:grpSpPr>
        <p:sp>
          <p:nvSpPr>
            <p:cNvPr id="547" name="Google Shape;547;p26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7" name="Google Shape;557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6"/>
          <p:cNvSpPr txBox="1">
            <a:spLocks noGrp="1"/>
          </p:cNvSpPr>
          <p:nvPr>
            <p:ph type="title" idx="2"/>
          </p:nvPr>
        </p:nvSpPr>
        <p:spPr>
          <a:xfrm>
            <a:off x="6216667" y="2224700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subTitle" idx="1"/>
          </p:nvPr>
        </p:nvSpPr>
        <p:spPr>
          <a:xfrm>
            <a:off x="8168800" y="2253301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3"/>
          </p:nvPr>
        </p:nvSpPr>
        <p:spPr>
          <a:xfrm>
            <a:off x="6216667" y="5048833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4"/>
          </p:nvPr>
        </p:nvSpPr>
        <p:spPr>
          <a:xfrm>
            <a:off x="8168800" y="3665376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5"/>
          </p:nvPr>
        </p:nvSpPr>
        <p:spPr>
          <a:xfrm>
            <a:off x="6216667" y="3636775"/>
            <a:ext cx="18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3" name="Google Shape;563;p26"/>
          <p:cNvSpPr txBox="1">
            <a:spLocks noGrp="1"/>
          </p:cNvSpPr>
          <p:nvPr>
            <p:ph type="subTitle" idx="6"/>
          </p:nvPr>
        </p:nvSpPr>
        <p:spPr>
          <a:xfrm>
            <a:off x="8168800" y="5077435"/>
            <a:ext cx="260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6"/>
          <p:cNvSpPr txBox="1">
            <a:spLocks noGrp="1"/>
          </p:cNvSpPr>
          <p:nvPr>
            <p:ph type="title" idx="7" hasCustomPrompt="1"/>
          </p:nvPr>
        </p:nvSpPr>
        <p:spPr>
          <a:xfrm>
            <a:off x="1481333" y="2167100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65" name="Google Shape;565;p26"/>
          <p:cNvSpPr txBox="1">
            <a:spLocks noGrp="1"/>
          </p:cNvSpPr>
          <p:nvPr>
            <p:ph type="title" idx="8" hasCustomPrompt="1"/>
          </p:nvPr>
        </p:nvSpPr>
        <p:spPr>
          <a:xfrm>
            <a:off x="1481511" y="3579167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26"/>
          <p:cNvSpPr txBox="1">
            <a:spLocks noGrp="1"/>
          </p:cNvSpPr>
          <p:nvPr>
            <p:ph type="title" idx="9" hasCustomPrompt="1"/>
          </p:nvPr>
        </p:nvSpPr>
        <p:spPr>
          <a:xfrm>
            <a:off x="1481333" y="4991233"/>
            <a:ext cx="1448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9745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47">
            <a:off x="9878151" y="-379658"/>
            <a:ext cx="3582365" cy="16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 rot="5400000">
            <a:off x="2904960" y="-2147245"/>
            <a:ext cx="6246891" cy="11176592"/>
            <a:chOff x="539247" y="-768404"/>
            <a:chExt cx="3587968" cy="6419393"/>
          </a:xfrm>
        </p:grpSpPr>
        <p:sp>
          <p:nvSpPr>
            <p:cNvPr id="571" name="Google Shape;571;p27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 rot="-3652980">
              <a:off x="567200" y="503746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27"/>
          <p:cNvSpPr/>
          <p:nvPr/>
        </p:nvSpPr>
        <p:spPr>
          <a:xfrm rot="198691">
            <a:off x="8547941" y="632607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9" name="Google Shape;579;p27"/>
          <p:cNvGrpSpPr/>
          <p:nvPr/>
        </p:nvGrpSpPr>
        <p:grpSpPr>
          <a:xfrm>
            <a:off x="535834" y="898084"/>
            <a:ext cx="279133" cy="780567"/>
            <a:chOff x="-909975" y="1733900"/>
            <a:chExt cx="209350" cy="585425"/>
          </a:xfrm>
        </p:grpSpPr>
        <p:sp>
          <p:nvSpPr>
            <p:cNvPr id="580" name="Google Shape;580;p27"/>
            <p:cNvSpPr/>
            <p:nvPr/>
          </p:nvSpPr>
          <p:spPr>
            <a:xfrm>
              <a:off x="-814900" y="1879750"/>
              <a:ext cx="101750" cy="141875"/>
            </a:xfrm>
            <a:custGeom>
              <a:avLst/>
              <a:gdLst/>
              <a:ahLst/>
              <a:cxnLst/>
              <a:rect l="l" t="t" r="r" b="b"/>
              <a:pathLst>
                <a:path w="4070" h="5675" extrusionOk="0">
                  <a:moveTo>
                    <a:pt x="1868" y="2238"/>
                  </a:moveTo>
                  <a:cubicBezTo>
                    <a:pt x="1902" y="2238"/>
                    <a:pt x="1902" y="2272"/>
                    <a:pt x="1935" y="2305"/>
                  </a:cubicBezTo>
                  <a:cubicBezTo>
                    <a:pt x="1868" y="2339"/>
                    <a:pt x="1835" y="2339"/>
                    <a:pt x="1802" y="2339"/>
                  </a:cubicBezTo>
                  <a:cubicBezTo>
                    <a:pt x="1802" y="2339"/>
                    <a:pt x="1802" y="2305"/>
                    <a:pt x="1802" y="2272"/>
                  </a:cubicBezTo>
                  <a:cubicBezTo>
                    <a:pt x="1802" y="2238"/>
                    <a:pt x="1835" y="2238"/>
                    <a:pt x="1868" y="2238"/>
                  </a:cubicBezTo>
                  <a:close/>
                  <a:moveTo>
                    <a:pt x="1535" y="2939"/>
                  </a:moveTo>
                  <a:cubicBezTo>
                    <a:pt x="1535" y="2972"/>
                    <a:pt x="1568" y="3006"/>
                    <a:pt x="1568" y="3039"/>
                  </a:cubicBezTo>
                  <a:cubicBezTo>
                    <a:pt x="1535" y="3039"/>
                    <a:pt x="1535" y="3039"/>
                    <a:pt x="1535" y="3072"/>
                  </a:cubicBezTo>
                  <a:cubicBezTo>
                    <a:pt x="1501" y="3039"/>
                    <a:pt x="1501" y="3006"/>
                    <a:pt x="1501" y="2972"/>
                  </a:cubicBezTo>
                  <a:cubicBezTo>
                    <a:pt x="1501" y="2972"/>
                    <a:pt x="1535" y="2972"/>
                    <a:pt x="1535" y="2939"/>
                  </a:cubicBezTo>
                  <a:close/>
                  <a:moveTo>
                    <a:pt x="1885" y="0"/>
                  </a:moveTo>
                  <a:cubicBezTo>
                    <a:pt x="1869" y="0"/>
                    <a:pt x="1852" y="1"/>
                    <a:pt x="1835" y="4"/>
                  </a:cubicBezTo>
                  <a:cubicBezTo>
                    <a:pt x="1601" y="4"/>
                    <a:pt x="1501" y="204"/>
                    <a:pt x="1468" y="437"/>
                  </a:cubicBezTo>
                  <a:cubicBezTo>
                    <a:pt x="1468" y="471"/>
                    <a:pt x="1501" y="537"/>
                    <a:pt x="1501" y="571"/>
                  </a:cubicBezTo>
                  <a:cubicBezTo>
                    <a:pt x="1535" y="604"/>
                    <a:pt x="1568" y="604"/>
                    <a:pt x="1635" y="637"/>
                  </a:cubicBezTo>
                  <a:cubicBezTo>
                    <a:pt x="1568" y="637"/>
                    <a:pt x="1535" y="671"/>
                    <a:pt x="1468" y="671"/>
                  </a:cubicBezTo>
                  <a:cubicBezTo>
                    <a:pt x="1468" y="704"/>
                    <a:pt x="1435" y="737"/>
                    <a:pt x="1435" y="737"/>
                  </a:cubicBezTo>
                  <a:cubicBezTo>
                    <a:pt x="1234" y="1705"/>
                    <a:pt x="834" y="2539"/>
                    <a:pt x="34" y="3139"/>
                  </a:cubicBezTo>
                  <a:cubicBezTo>
                    <a:pt x="0" y="3139"/>
                    <a:pt x="0" y="3172"/>
                    <a:pt x="0" y="3206"/>
                  </a:cubicBezTo>
                  <a:cubicBezTo>
                    <a:pt x="0" y="3573"/>
                    <a:pt x="200" y="3673"/>
                    <a:pt x="501" y="3740"/>
                  </a:cubicBezTo>
                  <a:cubicBezTo>
                    <a:pt x="667" y="3773"/>
                    <a:pt x="834" y="3873"/>
                    <a:pt x="1001" y="3973"/>
                  </a:cubicBezTo>
                  <a:cubicBezTo>
                    <a:pt x="1435" y="4173"/>
                    <a:pt x="1468" y="4607"/>
                    <a:pt x="1635" y="4974"/>
                  </a:cubicBezTo>
                  <a:cubicBezTo>
                    <a:pt x="1768" y="5274"/>
                    <a:pt x="1935" y="5541"/>
                    <a:pt x="2235" y="5674"/>
                  </a:cubicBezTo>
                  <a:cubicBezTo>
                    <a:pt x="2669" y="5574"/>
                    <a:pt x="2702" y="5241"/>
                    <a:pt x="2736" y="4874"/>
                  </a:cubicBezTo>
                  <a:cubicBezTo>
                    <a:pt x="2802" y="4273"/>
                    <a:pt x="2936" y="3706"/>
                    <a:pt x="3503" y="3306"/>
                  </a:cubicBezTo>
                  <a:cubicBezTo>
                    <a:pt x="4070" y="2906"/>
                    <a:pt x="4003" y="2472"/>
                    <a:pt x="3436" y="2072"/>
                  </a:cubicBezTo>
                  <a:cubicBezTo>
                    <a:pt x="3169" y="1905"/>
                    <a:pt x="2936" y="1705"/>
                    <a:pt x="2736" y="1505"/>
                  </a:cubicBezTo>
                  <a:cubicBezTo>
                    <a:pt x="2435" y="1204"/>
                    <a:pt x="2235" y="871"/>
                    <a:pt x="2235" y="404"/>
                  </a:cubicBezTo>
                  <a:cubicBezTo>
                    <a:pt x="2235" y="217"/>
                    <a:pt x="2119" y="0"/>
                    <a:pt x="1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898300" y="1733900"/>
              <a:ext cx="81750" cy="139275"/>
            </a:xfrm>
            <a:custGeom>
              <a:avLst/>
              <a:gdLst/>
              <a:ahLst/>
              <a:cxnLst/>
              <a:rect l="l" t="t" r="r" b="b"/>
              <a:pathLst>
                <a:path w="3270" h="5571" extrusionOk="0">
                  <a:moveTo>
                    <a:pt x="2235" y="2068"/>
                  </a:moveTo>
                  <a:cubicBezTo>
                    <a:pt x="2202" y="2168"/>
                    <a:pt x="2202" y="2235"/>
                    <a:pt x="2202" y="2302"/>
                  </a:cubicBezTo>
                  <a:lnTo>
                    <a:pt x="2135" y="2302"/>
                  </a:lnTo>
                  <a:lnTo>
                    <a:pt x="2135" y="2068"/>
                  </a:lnTo>
                  <a:close/>
                  <a:moveTo>
                    <a:pt x="1468" y="2035"/>
                  </a:moveTo>
                  <a:cubicBezTo>
                    <a:pt x="1568" y="2168"/>
                    <a:pt x="1635" y="2268"/>
                    <a:pt x="1735" y="2402"/>
                  </a:cubicBezTo>
                  <a:cubicBezTo>
                    <a:pt x="1710" y="2404"/>
                    <a:pt x="1688" y="2405"/>
                    <a:pt x="1667" y="2405"/>
                  </a:cubicBezTo>
                  <a:cubicBezTo>
                    <a:pt x="1411" y="2405"/>
                    <a:pt x="1468" y="2220"/>
                    <a:pt x="1468" y="2035"/>
                  </a:cubicBezTo>
                  <a:close/>
                  <a:moveTo>
                    <a:pt x="2069" y="2802"/>
                  </a:moveTo>
                  <a:cubicBezTo>
                    <a:pt x="2102" y="2835"/>
                    <a:pt x="2135" y="2869"/>
                    <a:pt x="2169" y="2869"/>
                  </a:cubicBezTo>
                  <a:cubicBezTo>
                    <a:pt x="2169" y="2902"/>
                    <a:pt x="2135" y="2935"/>
                    <a:pt x="2135" y="2935"/>
                  </a:cubicBezTo>
                  <a:cubicBezTo>
                    <a:pt x="2102" y="2935"/>
                    <a:pt x="2069" y="2902"/>
                    <a:pt x="2069" y="2902"/>
                  </a:cubicBezTo>
                  <a:cubicBezTo>
                    <a:pt x="2035" y="2869"/>
                    <a:pt x="2069" y="2835"/>
                    <a:pt x="2069" y="2802"/>
                  </a:cubicBezTo>
                  <a:close/>
                  <a:moveTo>
                    <a:pt x="1468" y="4236"/>
                  </a:moveTo>
                  <a:cubicBezTo>
                    <a:pt x="1468" y="4236"/>
                    <a:pt x="1502" y="4236"/>
                    <a:pt x="1502" y="4270"/>
                  </a:cubicBezTo>
                  <a:lnTo>
                    <a:pt x="1435" y="4270"/>
                  </a:lnTo>
                  <a:cubicBezTo>
                    <a:pt x="1435" y="4270"/>
                    <a:pt x="1402" y="4270"/>
                    <a:pt x="1402" y="4236"/>
                  </a:cubicBezTo>
                  <a:close/>
                  <a:moveTo>
                    <a:pt x="1535" y="0"/>
                  </a:moveTo>
                  <a:cubicBezTo>
                    <a:pt x="1435" y="33"/>
                    <a:pt x="1335" y="100"/>
                    <a:pt x="1301" y="200"/>
                  </a:cubicBezTo>
                  <a:cubicBezTo>
                    <a:pt x="1235" y="367"/>
                    <a:pt x="1201" y="567"/>
                    <a:pt x="1168" y="767"/>
                  </a:cubicBezTo>
                  <a:cubicBezTo>
                    <a:pt x="1101" y="1134"/>
                    <a:pt x="1035" y="1501"/>
                    <a:pt x="935" y="1868"/>
                  </a:cubicBezTo>
                  <a:cubicBezTo>
                    <a:pt x="768" y="2335"/>
                    <a:pt x="401" y="2635"/>
                    <a:pt x="34" y="2902"/>
                  </a:cubicBezTo>
                  <a:cubicBezTo>
                    <a:pt x="1" y="3269"/>
                    <a:pt x="134" y="3536"/>
                    <a:pt x="434" y="3636"/>
                  </a:cubicBezTo>
                  <a:cubicBezTo>
                    <a:pt x="801" y="3736"/>
                    <a:pt x="935" y="4003"/>
                    <a:pt x="1035" y="4303"/>
                  </a:cubicBezTo>
                  <a:cubicBezTo>
                    <a:pt x="1168" y="4603"/>
                    <a:pt x="1268" y="4870"/>
                    <a:pt x="1368" y="5170"/>
                  </a:cubicBezTo>
                  <a:cubicBezTo>
                    <a:pt x="1435" y="5304"/>
                    <a:pt x="1502" y="5437"/>
                    <a:pt x="1568" y="5571"/>
                  </a:cubicBezTo>
                  <a:cubicBezTo>
                    <a:pt x="2035" y="5404"/>
                    <a:pt x="2069" y="5371"/>
                    <a:pt x="2102" y="4970"/>
                  </a:cubicBezTo>
                  <a:cubicBezTo>
                    <a:pt x="2135" y="4437"/>
                    <a:pt x="2269" y="3936"/>
                    <a:pt x="2669" y="3536"/>
                  </a:cubicBezTo>
                  <a:cubicBezTo>
                    <a:pt x="2803" y="3369"/>
                    <a:pt x="2936" y="3169"/>
                    <a:pt x="3069" y="3002"/>
                  </a:cubicBezTo>
                  <a:cubicBezTo>
                    <a:pt x="3270" y="2802"/>
                    <a:pt x="3203" y="2602"/>
                    <a:pt x="3036" y="2402"/>
                  </a:cubicBezTo>
                  <a:cubicBezTo>
                    <a:pt x="2903" y="2302"/>
                    <a:pt x="2803" y="2235"/>
                    <a:pt x="2669" y="2168"/>
                  </a:cubicBezTo>
                  <a:cubicBezTo>
                    <a:pt x="2402" y="2001"/>
                    <a:pt x="2235" y="1801"/>
                    <a:pt x="2135" y="1501"/>
                  </a:cubicBezTo>
                  <a:cubicBezTo>
                    <a:pt x="2069" y="1234"/>
                    <a:pt x="2002" y="934"/>
                    <a:pt x="1935" y="634"/>
                  </a:cubicBezTo>
                  <a:cubicBezTo>
                    <a:pt x="1902" y="467"/>
                    <a:pt x="1869" y="300"/>
                    <a:pt x="1802" y="167"/>
                  </a:cubicBezTo>
                  <a:cubicBezTo>
                    <a:pt x="1768" y="100"/>
                    <a:pt x="1635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909975" y="2074125"/>
              <a:ext cx="84250" cy="107750"/>
            </a:xfrm>
            <a:custGeom>
              <a:avLst/>
              <a:gdLst/>
              <a:ahLst/>
              <a:cxnLst/>
              <a:rect l="l" t="t" r="r" b="b"/>
              <a:pathLst>
                <a:path w="3370" h="4310" extrusionOk="0">
                  <a:moveTo>
                    <a:pt x="1568" y="2870"/>
                  </a:moveTo>
                  <a:lnTo>
                    <a:pt x="1835" y="3003"/>
                  </a:lnTo>
                  <a:cubicBezTo>
                    <a:pt x="1802" y="3036"/>
                    <a:pt x="1768" y="3070"/>
                    <a:pt x="1735" y="3103"/>
                  </a:cubicBezTo>
                  <a:cubicBezTo>
                    <a:pt x="1635" y="3070"/>
                    <a:pt x="1568" y="3036"/>
                    <a:pt x="1468" y="2970"/>
                  </a:cubicBezTo>
                  <a:cubicBezTo>
                    <a:pt x="1502" y="2936"/>
                    <a:pt x="1535" y="2903"/>
                    <a:pt x="1568" y="2870"/>
                  </a:cubicBezTo>
                  <a:close/>
                  <a:moveTo>
                    <a:pt x="1602" y="1"/>
                  </a:moveTo>
                  <a:cubicBezTo>
                    <a:pt x="1535" y="1"/>
                    <a:pt x="1502" y="1"/>
                    <a:pt x="1468" y="34"/>
                  </a:cubicBezTo>
                  <a:cubicBezTo>
                    <a:pt x="1435" y="201"/>
                    <a:pt x="1368" y="334"/>
                    <a:pt x="1335" y="501"/>
                  </a:cubicBezTo>
                  <a:cubicBezTo>
                    <a:pt x="1201" y="1235"/>
                    <a:pt x="935" y="1835"/>
                    <a:pt x="334" y="2269"/>
                  </a:cubicBezTo>
                  <a:cubicBezTo>
                    <a:pt x="1" y="2503"/>
                    <a:pt x="34" y="2870"/>
                    <a:pt x="401" y="3003"/>
                  </a:cubicBezTo>
                  <a:cubicBezTo>
                    <a:pt x="768" y="3170"/>
                    <a:pt x="1135" y="3337"/>
                    <a:pt x="1502" y="3503"/>
                  </a:cubicBezTo>
                  <a:cubicBezTo>
                    <a:pt x="1468" y="3537"/>
                    <a:pt x="1468" y="3537"/>
                    <a:pt x="1435" y="3570"/>
                  </a:cubicBezTo>
                  <a:cubicBezTo>
                    <a:pt x="1502" y="3770"/>
                    <a:pt x="1535" y="3970"/>
                    <a:pt x="1635" y="4137"/>
                  </a:cubicBezTo>
                  <a:cubicBezTo>
                    <a:pt x="1665" y="4197"/>
                    <a:pt x="1774" y="4309"/>
                    <a:pt x="1868" y="4309"/>
                  </a:cubicBezTo>
                  <a:cubicBezTo>
                    <a:pt x="1880" y="4309"/>
                    <a:pt x="1891" y="4307"/>
                    <a:pt x="1902" y="4304"/>
                  </a:cubicBezTo>
                  <a:cubicBezTo>
                    <a:pt x="2002" y="4304"/>
                    <a:pt x="2069" y="4170"/>
                    <a:pt x="2102" y="4070"/>
                  </a:cubicBezTo>
                  <a:cubicBezTo>
                    <a:pt x="2235" y="3703"/>
                    <a:pt x="2336" y="3303"/>
                    <a:pt x="2502" y="2970"/>
                  </a:cubicBezTo>
                  <a:cubicBezTo>
                    <a:pt x="2602" y="2769"/>
                    <a:pt x="2836" y="2569"/>
                    <a:pt x="3036" y="2403"/>
                  </a:cubicBezTo>
                  <a:cubicBezTo>
                    <a:pt x="3270" y="2269"/>
                    <a:pt x="3370" y="2136"/>
                    <a:pt x="3303" y="1869"/>
                  </a:cubicBezTo>
                  <a:cubicBezTo>
                    <a:pt x="2936" y="1802"/>
                    <a:pt x="2636" y="1669"/>
                    <a:pt x="2369" y="1368"/>
                  </a:cubicBezTo>
                  <a:cubicBezTo>
                    <a:pt x="2102" y="1068"/>
                    <a:pt x="1935" y="701"/>
                    <a:pt x="1835" y="301"/>
                  </a:cubicBezTo>
                  <a:cubicBezTo>
                    <a:pt x="1802" y="201"/>
                    <a:pt x="1668" y="10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773200" y="2232450"/>
              <a:ext cx="72575" cy="86875"/>
            </a:xfrm>
            <a:custGeom>
              <a:avLst/>
              <a:gdLst/>
              <a:ahLst/>
              <a:cxnLst/>
              <a:rect l="l" t="t" r="r" b="b"/>
              <a:pathLst>
                <a:path w="2903" h="3475" extrusionOk="0">
                  <a:moveTo>
                    <a:pt x="1501" y="2107"/>
                  </a:moveTo>
                  <a:cubicBezTo>
                    <a:pt x="1501" y="2141"/>
                    <a:pt x="1535" y="2141"/>
                    <a:pt x="1535" y="2174"/>
                  </a:cubicBezTo>
                  <a:cubicBezTo>
                    <a:pt x="1535" y="2174"/>
                    <a:pt x="1501" y="2207"/>
                    <a:pt x="1501" y="2207"/>
                  </a:cubicBezTo>
                  <a:cubicBezTo>
                    <a:pt x="1501" y="2174"/>
                    <a:pt x="1468" y="2174"/>
                    <a:pt x="1468" y="2141"/>
                  </a:cubicBezTo>
                  <a:cubicBezTo>
                    <a:pt x="1468" y="2141"/>
                    <a:pt x="1501" y="2107"/>
                    <a:pt x="1501" y="2107"/>
                  </a:cubicBezTo>
                  <a:close/>
                  <a:moveTo>
                    <a:pt x="1358" y="0"/>
                  </a:moveTo>
                  <a:cubicBezTo>
                    <a:pt x="1349" y="0"/>
                    <a:pt x="1342" y="2"/>
                    <a:pt x="1334" y="6"/>
                  </a:cubicBezTo>
                  <a:cubicBezTo>
                    <a:pt x="1234" y="39"/>
                    <a:pt x="1134" y="106"/>
                    <a:pt x="1068" y="206"/>
                  </a:cubicBezTo>
                  <a:cubicBezTo>
                    <a:pt x="1001" y="406"/>
                    <a:pt x="1001" y="639"/>
                    <a:pt x="901" y="806"/>
                  </a:cubicBezTo>
                  <a:cubicBezTo>
                    <a:pt x="634" y="1106"/>
                    <a:pt x="334" y="1407"/>
                    <a:pt x="0" y="1740"/>
                  </a:cubicBezTo>
                  <a:cubicBezTo>
                    <a:pt x="0" y="1874"/>
                    <a:pt x="167" y="1907"/>
                    <a:pt x="334" y="1974"/>
                  </a:cubicBezTo>
                  <a:cubicBezTo>
                    <a:pt x="801" y="2107"/>
                    <a:pt x="1134" y="2407"/>
                    <a:pt x="1201" y="2908"/>
                  </a:cubicBezTo>
                  <a:cubicBezTo>
                    <a:pt x="1234" y="3075"/>
                    <a:pt x="1301" y="3241"/>
                    <a:pt x="1401" y="3475"/>
                  </a:cubicBezTo>
                  <a:cubicBezTo>
                    <a:pt x="1768" y="3241"/>
                    <a:pt x="1701" y="2941"/>
                    <a:pt x="1768" y="2708"/>
                  </a:cubicBezTo>
                  <a:cubicBezTo>
                    <a:pt x="1868" y="2241"/>
                    <a:pt x="2068" y="1874"/>
                    <a:pt x="2602" y="1774"/>
                  </a:cubicBezTo>
                  <a:cubicBezTo>
                    <a:pt x="2702" y="1740"/>
                    <a:pt x="2802" y="1607"/>
                    <a:pt x="2902" y="1507"/>
                  </a:cubicBezTo>
                  <a:cubicBezTo>
                    <a:pt x="2802" y="1407"/>
                    <a:pt x="2702" y="1273"/>
                    <a:pt x="2602" y="1240"/>
                  </a:cubicBezTo>
                  <a:cubicBezTo>
                    <a:pt x="2035" y="1106"/>
                    <a:pt x="1701" y="773"/>
                    <a:pt x="1535" y="206"/>
                  </a:cubicBezTo>
                  <a:cubicBezTo>
                    <a:pt x="1535" y="116"/>
                    <a:pt x="1428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778225" y="18940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1"/>
                  </a:moveTo>
                  <a:cubicBezTo>
                    <a:pt x="34" y="34"/>
                    <a:pt x="1" y="67"/>
                    <a:pt x="1" y="101"/>
                  </a:cubicBezTo>
                  <a:cubicBezTo>
                    <a:pt x="68" y="101"/>
                    <a:pt x="101" y="67"/>
                    <a:pt x="168" y="67"/>
                  </a:cubicBezTo>
                  <a:cubicBezTo>
                    <a:pt x="101" y="34"/>
                    <a:pt x="68" y="34"/>
                    <a:pt x="34" y="1"/>
                  </a:cubicBezTo>
                  <a:close/>
                </a:path>
              </a:pathLst>
            </a:custGeom>
            <a:solidFill>
              <a:srgbClr val="F9F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769875" y="1935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67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1" y="67"/>
                    <a:pt x="1" y="101"/>
                    <a:pt x="1" y="101"/>
                  </a:cubicBezTo>
                  <a:cubicBezTo>
                    <a:pt x="34" y="101"/>
                    <a:pt x="67" y="101"/>
                    <a:pt x="134" y="67"/>
                  </a:cubicBezTo>
                  <a:cubicBezTo>
                    <a:pt x="101" y="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777375" y="1953200"/>
              <a:ext cx="1700" cy="3375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cubicBezTo>
                    <a:pt x="0" y="68"/>
                    <a:pt x="0" y="101"/>
                    <a:pt x="34" y="134"/>
                  </a:cubicBezTo>
                  <a:lnTo>
                    <a:pt x="67" y="101"/>
                  </a:lnTo>
                  <a:cubicBezTo>
                    <a:pt x="67" y="68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FCF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863025" y="1784750"/>
              <a:ext cx="8125" cy="9300"/>
            </a:xfrm>
            <a:custGeom>
              <a:avLst/>
              <a:gdLst/>
              <a:ahLst/>
              <a:cxnLst/>
              <a:rect l="l" t="t" r="r" b="b"/>
              <a:pathLst>
                <a:path w="325" h="372" extrusionOk="0">
                  <a:moveTo>
                    <a:pt x="57" y="1"/>
                  </a:moveTo>
                  <a:cubicBezTo>
                    <a:pt x="57" y="186"/>
                    <a:pt x="0" y="371"/>
                    <a:pt x="256" y="371"/>
                  </a:cubicBezTo>
                  <a:cubicBezTo>
                    <a:pt x="277" y="371"/>
                    <a:pt x="299" y="370"/>
                    <a:pt x="324" y="368"/>
                  </a:cubicBezTo>
                  <a:cubicBezTo>
                    <a:pt x="224" y="234"/>
                    <a:pt x="157" y="134"/>
                    <a:pt x="57" y="1"/>
                  </a:cubicBezTo>
                  <a:close/>
                </a:path>
              </a:pathLst>
            </a:custGeom>
            <a:solidFill>
              <a:srgbClr val="F1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844925" y="1785600"/>
              <a:ext cx="2525" cy="5850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0" y="0"/>
                  </a:moveTo>
                  <a:lnTo>
                    <a:pt x="0" y="234"/>
                  </a:lnTo>
                  <a:lnTo>
                    <a:pt x="67" y="234"/>
                  </a:lnTo>
                  <a:cubicBezTo>
                    <a:pt x="67" y="167"/>
                    <a:pt x="67" y="100"/>
                    <a:pt x="100" y="0"/>
                  </a:cubicBezTo>
                  <a:close/>
                </a:path>
              </a:pathLst>
            </a:custGeom>
            <a:solidFill>
              <a:srgbClr val="EE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847425" y="18039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0"/>
                  </a:moveTo>
                  <a:cubicBezTo>
                    <a:pt x="34" y="33"/>
                    <a:pt x="0" y="67"/>
                    <a:pt x="34" y="100"/>
                  </a:cubicBezTo>
                  <a:cubicBezTo>
                    <a:pt x="34" y="100"/>
                    <a:pt x="67" y="133"/>
                    <a:pt x="100" y="133"/>
                  </a:cubicBezTo>
                  <a:cubicBezTo>
                    <a:pt x="100" y="133"/>
                    <a:pt x="134" y="100"/>
                    <a:pt x="134" y="67"/>
                  </a:cubicBezTo>
                  <a:cubicBezTo>
                    <a:pt x="100" y="67"/>
                    <a:pt x="67" y="33"/>
                    <a:pt x="34" y="0"/>
                  </a:cubicBezTo>
                  <a:close/>
                </a:path>
              </a:pathLst>
            </a:custGeom>
            <a:solidFill>
              <a:srgbClr val="ED1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863275" y="18398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01" y="34"/>
                  </a:lnTo>
                  <a:cubicBezTo>
                    <a:pt x="101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EF2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873275" y="2145850"/>
              <a:ext cx="9200" cy="5850"/>
            </a:xfrm>
            <a:custGeom>
              <a:avLst/>
              <a:gdLst/>
              <a:ahLst/>
              <a:cxnLst/>
              <a:rect l="l" t="t" r="r" b="b"/>
              <a:pathLst>
                <a:path w="368" h="234" extrusionOk="0">
                  <a:moveTo>
                    <a:pt x="100" y="1"/>
                  </a:moveTo>
                  <a:cubicBezTo>
                    <a:pt x="67" y="34"/>
                    <a:pt x="34" y="67"/>
                    <a:pt x="0" y="101"/>
                  </a:cubicBezTo>
                  <a:cubicBezTo>
                    <a:pt x="100" y="167"/>
                    <a:pt x="167" y="201"/>
                    <a:pt x="267" y="234"/>
                  </a:cubicBezTo>
                  <a:cubicBezTo>
                    <a:pt x="300" y="201"/>
                    <a:pt x="334" y="167"/>
                    <a:pt x="367" y="1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866600" y="214917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01"/>
                  </a:moveTo>
                  <a:cubicBezTo>
                    <a:pt x="33" y="68"/>
                    <a:pt x="67" y="34"/>
                    <a:pt x="100" y="1"/>
                  </a:cubicBezTo>
                  <a:cubicBezTo>
                    <a:pt x="67" y="34"/>
                    <a:pt x="33" y="68"/>
                    <a:pt x="0" y="101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736525" y="2285125"/>
              <a:ext cx="1700" cy="2525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1" y="34"/>
                    <a:pt x="1" y="34"/>
                  </a:cubicBezTo>
                  <a:cubicBezTo>
                    <a:pt x="1" y="67"/>
                    <a:pt x="34" y="67"/>
                    <a:pt x="34" y="100"/>
                  </a:cubicBezTo>
                  <a:cubicBezTo>
                    <a:pt x="34" y="100"/>
                    <a:pt x="68" y="67"/>
                    <a:pt x="68" y="67"/>
                  </a:cubicBezTo>
                  <a:cubicBezTo>
                    <a:pt x="68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89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11232000" y="3428985"/>
            <a:ext cx="340267" cy="487100"/>
            <a:chOff x="-2425225" y="2045875"/>
            <a:chExt cx="255200" cy="365325"/>
          </a:xfrm>
        </p:grpSpPr>
        <p:sp>
          <p:nvSpPr>
            <p:cNvPr id="595" name="Google Shape;595;p27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06" name="Google Shape;6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2001" y="4353268"/>
            <a:ext cx="1926233" cy="101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4700" y="2925301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3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578" y="64495"/>
            <a:ext cx="1034287" cy="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6578" y="341206"/>
            <a:ext cx="2025463" cy="10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28"/>
          <p:cNvGrpSpPr/>
          <p:nvPr/>
        </p:nvGrpSpPr>
        <p:grpSpPr>
          <a:xfrm rot="-5400000" flipH="1">
            <a:off x="3735429" y="-1316777"/>
            <a:ext cx="4650017" cy="11112528"/>
            <a:chOff x="1456428" y="-731608"/>
            <a:chExt cx="2670787" cy="6382597"/>
          </a:xfrm>
        </p:grpSpPr>
        <p:sp>
          <p:nvSpPr>
            <p:cNvPr id="613" name="Google Shape;613;p28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 rot="-4715776">
              <a:off x="3893023" y="-49041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8"/>
            <p:cNvSpPr/>
            <p:nvPr/>
          </p:nvSpPr>
          <p:spPr>
            <a:xfrm rot="-3652980">
              <a:off x="3320972" y="-726647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0" name="Google Shape;620;p28"/>
          <p:cNvSpPr/>
          <p:nvPr/>
        </p:nvSpPr>
        <p:spPr>
          <a:xfrm rot="198691">
            <a:off x="8547941" y="632607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1" name="Google Shape;621;p28"/>
          <p:cNvGrpSpPr/>
          <p:nvPr/>
        </p:nvGrpSpPr>
        <p:grpSpPr>
          <a:xfrm>
            <a:off x="11342767" y="575951"/>
            <a:ext cx="340267" cy="487100"/>
            <a:chOff x="-2425225" y="2045875"/>
            <a:chExt cx="255200" cy="365325"/>
          </a:xfrm>
        </p:grpSpPr>
        <p:sp>
          <p:nvSpPr>
            <p:cNvPr id="622" name="Google Shape;622;p28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162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3" y="18937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2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80" y="127725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210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790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180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64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31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s280x280/202693206_207432537902477_2266693071052359687_n.jpg?_nc_cat=102&amp;ccb=1-3&amp;_nc_sid=aee45a&amp;_nc_ohc=-7yVGxVScsAAX_KhoDQ&amp;_nc_ad=z-m&amp;_nc_cid=0&amp;_nc_ht=scontent.xx&amp;tp=7&amp;oh=ca8d0ead7dbd05cf478fd85410b72bd3&amp;oe=60D39796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p206x206/202188716_336628277873639_7630871952293552088_n.jpg?_nc_cat=102&amp;ccb=1-3&amp;_nc_sid=aee45a&amp;_nc_ohc=NVQ76pwK5nMAX_GkY9N&amp;_nc_ad=z-m&amp;_nc_cid=0&amp;_nc_ht=scontent.xx&amp;tp=6&amp;oh=f78ced7761592c6b24f0cb1fdfad051d&amp;oe=60D73AF5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000" y="2564904"/>
            <a:ext cx="7672000" cy="1435200"/>
          </a:xfrm>
        </p:spPr>
        <p:txBody>
          <a:bodyPr/>
          <a:lstStyle/>
          <a:p>
            <a:r>
              <a:rPr lang="en-US" sz="9600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6168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 VĂN BẢN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38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90B23-08F7-8A47-AED9-E3578780BE1D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84D2-4627-104C-B269-5A8DE2C8F4D0}"/>
              </a:ext>
            </a:extLst>
          </p:cNvPr>
          <p:cNvSpPr txBox="1"/>
          <p:nvPr/>
        </p:nvSpPr>
        <p:spPr>
          <a:xfrm>
            <a:off x="1139535" y="3843211"/>
            <a:ext cx="10416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và ngôi kể</a:t>
            </a:r>
          </a:p>
        </p:txBody>
      </p:sp>
    </p:spTree>
    <p:extLst>
      <p:ext uri="{BB962C8B-B14F-4D97-AF65-F5344CB8AC3E}">
        <p14:creationId xmlns:p14="http://schemas.microsoft.com/office/powerpoint/2010/main" val="231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76327" y="804834"/>
            <a:ext cx="7545766" cy="4138267"/>
          </a:xfrm>
          <a:prstGeom prst="cloudCallout">
            <a:avLst>
              <a:gd name="adj1" fmla="val -29690"/>
              <a:gd name="adj2" fmla="val 8563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ai?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653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E7870-4E73-7C4D-A723-3FD9C799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r="-1" b="1959"/>
          <a:stretch/>
        </p:blipFill>
        <p:spPr>
          <a:xfrm>
            <a:off x="1082058" y="1896694"/>
            <a:ext cx="2169805" cy="3064612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CF71C4E-94EB-4D1A-8490-394C913E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775499"/>
              </p:ext>
            </p:extLst>
          </p:nvPr>
        </p:nvGraphicFramePr>
        <p:xfrm>
          <a:off x="4445996" y="775605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BC1670C4-986C-A3E5-72AA-6E2F52F322B9}"/>
              </a:ext>
            </a:extLst>
          </p:cNvPr>
          <p:cNvSpPr/>
          <p:nvPr/>
        </p:nvSpPr>
        <p:spPr>
          <a:xfrm>
            <a:off x="4848225" y="5106132"/>
            <a:ext cx="6249266" cy="1343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THỨ NHẤT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60107-02D7-047C-378B-70D67C2085A0}"/>
              </a:ext>
            </a:extLst>
          </p:cNvPr>
          <p:cNvSpPr txBox="1"/>
          <p:nvPr/>
        </p:nvSpPr>
        <p:spPr>
          <a:xfrm>
            <a:off x="4978882" y="2058065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DẾ MÈN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06C07-7108-D5E4-C918-DAAB9F9032BE}"/>
              </a:ext>
            </a:extLst>
          </p:cNvPr>
          <p:cNvSpPr txBox="1"/>
          <p:nvPr/>
        </p:nvSpPr>
        <p:spPr>
          <a:xfrm>
            <a:off x="5898516" y="313427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TÔI</a:t>
            </a:r>
          </a:p>
        </p:txBody>
      </p:sp>
    </p:spTree>
    <p:extLst>
      <p:ext uri="{BB962C8B-B14F-4D97-AF65-F5344CB8AC3E}">
        <p14:creationId xmlns:p14="http://schemas.microsoft.com/office/powerpoint/2010/main" val="18458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" grpId="0" uiExpand="1" build="allAtOnce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172C9474-6614-314D-B417-E0DF89F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14B7C-6C4E-E24F-9921-85C1BD70780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DF90F-5D89-604F-9106-C155AE07FDE3}"/>
              </a:ext>
            </a:extLst>
          </p:cNvPr>
          <p:cNvSpPr txBox="1"/>
          <p:nvPr/>
        </p:nvSpPr>
        <p:spPr>
          <a:xfrm>
            <a:off x="666748" y="3909061"/>
            <a:ext cx="10858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</a:p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Dế Mèn</a:t>
            </a:r>
          </a:p>
        </p:txBody>
      </p:sp>
    </p:spTree>
    <p:extLst>
      <p:ext uri="{BB962C8B-B14F-4D97-AF65-F5344CB8AC3E}">
        <p14:creationId xmlns:p14="http://schemas.microsoft.com/office/powerpoint/2010/main" val="1636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1514865" y="2445603"/>
            <a:ext cx="1001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a.Ngoại hình, hành động</a:t>
            </a:r>
          </a:p>
        </p:txBody>
      </p:sp>
    </p:spTree>
    <p:extLst>
      <p:ext uri="{BB962C8B-B14F-4D97-AF65-F5344CB8AC3E}">
        <p14:creationId xmlns:p14="http://schemas.microsoft.com/office/powerpoint/2010/main" val="10129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3E69C85-69CB-2A49-930D-BB12B4D4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" y="188372"/>
            <a:ext cx="5716468" cy="6481255"/>
          </a:xfrm>
          <a:prstGeom prst="rect">
            <a:avLst/>
          </a:prstGeom>
        </p:spPr>
      </p:pic>
      <p:pic>
        <p:nvPicPr>
          <p:cNvPr id="4" name="Picture 4" descr="Dế Mèn phiêu lưu ký | Nhà xuất bản Kim Đồng">
            <a:extLst>
              <a:ext uri="{FF2B5EF4-FFF2-40B4-BE49-F238E27FC236}">
                <a16:creationId xmlns:a16="http://schemas.microsoft.com/office/drawing/2014/main" id="{8EA72CD8-704A-E843-83D4-21FE38FE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691">
            <a:off x="7572152" y="1614276"/>
            <a:ext cx="3339063" cy="452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sách truyện Dế mèn phiêu lưu ký - Tô Hoài online | Full Văn học Việt  Nam hay tại Gacsach.com">
            <a:extLst>
              <a:ext uri="{FF2B5EF4-FFF2-40B4-BE49-F238E27FC236}">
                <a16:creationId xmlns:a16="http://schemas.microsoft.com/office/drawing/2014/main" id="{1C1C07A1-F726-854A-9C93-F6BE1CC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8" y="39263"/>
            <a:ext cx="4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88ED90B4-ACB5-0543-9B47-9B34930BAF5C}"/>
              </a:ext>
            </a:extLst>
          </p:cNvPr>
          <p:cNvSpPr/>
          <p:nvPr/>
        </p:nvSpPr>
        <p:spPr>
          <a:xfrm rot="5400000">
            <a:off x="8686460" y="460374"/>
            <a:ext cx="2457451" cy="3038890"/>
          </a:xfrm>
          <a:prstGeom prst="round2DiagRect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VN" sz="1800" dirty="0"/>
              <a:t>Hành động của Dế Mèn:</a:t>
            </a:r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40ED9862-9C01-7D46-8E90-534E14951D6B}"/>
              </a:ext>
            </a:extLst>
          </p:cNvPr>
          <p:cNvSpPr/>
          <p:nvPr/>
        </p:nvSpPr>
        <p:spPr>
          <a:xfrm>
            <a:off x="5229064" y="751092"/>
            <a:ext cx="3038889" cy="2462319"/>
          </a:xfrm>
          <a:prstGeom prst="round2DiagRect">
            <a:avLst/>
          </a:prstGeom>
          <a:ln w="19050">
            <a:solidFill>
              <a:schemeClr val="accent6">
                <a:lumMod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14000"/>
              </a:lnSpc>
            </a:pPr>
            <a:r>
              <a:rPr lang="en-VN" sz="1800" dirty="0"/>
              <a:t>Dế Mèn tự miêu tả hình thức của mình: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càng: 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vuốt: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cánh: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răng: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râu: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223B40A1-FDEE-804B-AC00-F5A99092BC88}"/>
              </a:ext>
            </a:extLst>
          </p:cNvPr>
          <p:cNvSpPr/>
          <p:nvPr/>
        </p:nvSpPr>
        <p:spPr>
          <a:xfrm rot="10800000">
            <a:off x="8395740" y="3391168"/>
            <a:ext cx="3038889" cy="2301637"/>
          </a:xfrm>
          <a:prstGeom prst="round2DiagRect">
            <a:avLst/>
          </a:prstGeom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AF6B198B-C6FE-9241-9E2E-7C83667169D7}"/>
              </a:ext>
            </a:extLst>
          </p:cNvPr>
          <p:cNvSpPr/>
          <p:nvPr/>
        </p:nvSpPr>
        <p:spPr>
          <a:xfrm rot="5400000">
            <a:off x="5570876" y="3022543"/>
            <a:ext cx="2355263" cy="3038888"/>
          </a:xfrm>
          <a:prstGeom prst="round2DiagRect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>
              <a:lnSpc>
                <a:spcPct val="114000"/>
              </a:lnSpc>
            </a:pPr>
            <a:r>
              <a:rPr lang="en-VN" sz="1800" dirty="0"/>
              <a:t>Dế Mèn tự đánh giá </a:t>
            </a:r>
          </a:p>
          <a:p>
            <a:pPr>
              <a:lnSpc>
                <a:spcPct val="114000"/>
              </a:lnSpc>
            </a:pPr>
            <a:r>
              <a:rPr lang="en-VN" sz="1800" dirty="0"/>
              <a:t>về bản thân:</a:t>
            </a:r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355B07-719A-9045-9651-5208F676A5AE}"/>
              </a:ext>
            </a:extLst>
          </p:cNvPr>
          <p:cNvSpPr/>
          <p:nvPr/>
        </p:nvSpPr>
        <p:spPr>
          <a:xfrm>
            <a:off x="7494323" y="2422730"/>
            <a:ext cx="1737347" cy="165802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/>
              <a:t>Chàng dế thanh niên cường tráng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603E-C817-324A-A958-992F11718D54}"/>
              </a:ext>
            </a:extLst>
          </p:cNvPr>
          <p:cNvSpPr txBox="1"/>
          <p:nvPr/>
        </p:nvSpPr>
        <p:spPr>
          <a:xfrm>
            <a:off x="8943636" y="3434710"/>
            <a:ext cx="2553293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VN" sz="1800" dirty="0"/>
              <a:t>Quan hệ của Dế Mèn với bà con trong xóm: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44809-5F01-D843-96DC-E441087E8706}"/>
              </a:ext>
            </a:extLst>
          </p:cNvPr>
          <p:cNvSpPr txBox="1"/>
          <p:nvPr/>
        </p:nvSpPr>
        <p:spPr>
          <a:xfrm>
            <a:off x="6100270" y="1511973"/>
            <a:ext cx="16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m</a:t>
            </a:r>
            <a:r>
              <a:rPr lang="en-VN" sz="1800" dirty="0">
                <a:solidFill>
                  <a:srgbClr val="0070C0"/>
                </a:solidFill>
              </a:rPr>
              <a:t>ẫm bóng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17470-3045-5740-9BA8-82237AEECFDB}"/>
              </a:ext>
            </a:extLst>
          </p:cNvPr>
          <p:cNvSpPr txBox="1"/>
          <p:nvPr/>
        </p:nvSpPr>
        <p:spPr>
          <a:xfrm>
            <a:off x="6008829" y="182897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nhọn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hoắt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4A37-2DA4-104E-8F12-31C7F18B2646}"/>
              </a:ext>
            </a:extLst>
          </p:cNvPr>
          <p:cNvSpPr txBox="1"/>
          <p:nvPr/>
        </p:nvSpPr>
        <p:spPr>
          <a:xfrm>
            <a:off x="6100270" y="212627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kín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đuôi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501F2-5BC9-7840-A2C5-0B650CB57582}"/>
              </a:ext>
            </a:extLst>
          </p:cNvPr>
          <p:cNvSpPr txBox="1"/>
          <p:nvPr/>
        </p:nvSpPr>
        <p:spPr>
          <a:xfrm>
            <a:off x="6045177" y="245033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nhánh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BF762-D96B-CD47-B050-597379823F7E}"/>
              </a:ext>
            </a:extLst>
          </p:cNvPr>
          <p:cNvSpPr txBox="1"/>
          <p:nvPr/>
        </p:nvSpPr>
        <p:spPr>
          <a:xfrm>
            <a:off x="5917161" y="275681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uốn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cong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1F9FA-8B12-1D46-A656-26869A7B5209}"/>
              </a:ext>
            </a:extLst>
          </p:cNvPr>
          <p:cNvSpPr txBox="1"/>
          <p:nvPr/>
        </p:nvSpPr>
        <p:spPr>
          <a:xfrm>
            <a:off x="8331961" y="11243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Co cẳng, đạp phanh phách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04AF1-6C3D-ED40-B48A-0A5AE7BF18C8}"/>
              </a:ext>
            </a:extLst>
          </p:cNvPr>
          <p:cNvSpPr txBox="1"/>
          <p:nvPr/>
        </p:nvSpPr>
        <p:spPr>
          <a:xfrm>
            <a:off x="8331959" y="1785742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Nhai ngoàm ngoạp…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69F5C-4645-9243-96C4-6CF00C77170E}"/>
              </a:ext>
            </a:extLst>
          </p:cNvPr>
          <p:cNvSpPr txBox="1"/>
          <p:nvPr/>
        </p:nvSpPr>
        <p:spPr>
          <a:xfrm>
            <a:off x="8331958" y="2111837"/>
            <a:ext cx="32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Vuốt râu trịnh trọng, khoan           	thai…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348EA-9499-A043-9B07-4E85DB2D2FB1}"/>
              </a:ext>
            </a:extLst>
          </p:cNvPr>
          <p:cNvSpPr txBox="1"/>
          <p:nvPr/>
        </p:nvSpPr>
        <p:spPr>
          <a:xfrm>
            <a:off x="9231671" y="2729989"/>
            <a:ext cx="19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Đi đứng oai vệ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DC2D1-A6E3-4948-B92E-7F256B1CF5A3}"/>
              </a:ext>
            </a:extLst>
          </p:cNvPr>
          <p:cNvSpPr txBox="1"/>
          <p:nvPr/>
        </p:nvSpPr>
        <p:spPr>
          <a:xfrm>
            <a:off x="5281875" y="4204033"/>
            <a:ext cx="30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Tự tin, biết chăm sóc bản thân, ăn uống điều độ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6DA4A-DF21-EF4C-8A0D-36CEA838F9F8}"/>
              </a:ext>
            </a:extLst>
          </p:cNvPr>
          <p:cNvSpPr txBox="1"/>
          <p:nvPr/>
        </p:nvSpPr>
        <p:spPr>
          <a:xfrm>
            <a:off x="5354852" y="4870967"/>
            <a:ext cx="289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</a:t>
            </a:r>
            <a:r>
              <a:rPr lang="vi-VN" dirty="0">
                <a:solidFill>
                  <a:srgbClr val="0070C0"/>
                </a:solidFill>
              </a:rPr>
              <a:t>Tài giỏi, ghê gớm, có thể đứng đầu trong thiên hạ.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1A984B-8951-3347-A122-7C80994F35CB}"/>
              </a:ext>
            </a:extLst>
          </p:cNvPr>
          <p:cNvSpPr txBox="1"/>
          <p:nvPr/>
        </p:nvSpPr>
        <p:spPr>
          <a:xfrm>
            <a:off x="8482327" y="4162420"/>
            <a:ext cx="28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Cà khịa, to tiếng…</a:t>
            </a: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Quát chị cào cào</a:t>
            </a:r>
            <a:endParaRPr lang="en-VN" dirty="0">
              <a:solidFill>
                <a:srgbClr val="0070C0"/>
              </a:solidFill>
            </a:endParaRP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Ghẹo anh Gọng Vó,…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1EB452-F050-A348-A68E-0B750D1877AB}"/>
              </a:ext>
            </a:extLst>
          </p:cNvPr>
          <p:cNvSpPr txBox="1"/>
          <p:nvPr/>
        </p:nvSpPr>
        <p:spPr>
          <a:xfrm>
            <a:off x="8310391" y="14184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Vũ lên phành phạch giòn giã</a:t>
            </a:r>
            <a:endParaRPr lang="en-V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84543-09B3-714D-BE52-2562410FF925}"/>
              </a:ext>
            </a:extLst>
          </p:cNvPr>
          <p:cNvSpPr txBox="1"/>
          <p:nvPr/>
        </p:nvSpPr>
        <p:spPr>
          <a:xfrm>
            <a:off x="4932370" y="2552095"/>
            <a:ext cx="6586489" cy="463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ế Mèn Phiêu Lưu Ký (2013) | Bùi Thị Anh | Tiki">
            <a:extLst>
              <a:ext uri="{FF2B5EF4-FFF2-40B4-BE49-F238E27FC236}">
                <a16:creationId xmlns:a16="http://schemas.microsoft.com/office/drawing/2014/main" id="{7E17AF5D-DC5A-184C-A105-702A839C4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 bwMode="auto">
          <a:xfrm>
            <a:off x="21792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07358-ABC8-B3AE-1655-006B40F7D0F4}"/>
              </a:ext>
            </a:extLst>
          </p:cNvPr>
          <p:cNvSpPr txBox="1"/>
          <p:nvPr/>
        </p:nvSpPr>
        <p:spPr>
          <a:xfrm>
            <a:off x="4932370" y="1121290"/>
            <a:ext cx="6751629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Mèn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vừa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vừa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chỉnh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3"/>
          <p:cNvSpPr txBox="1">
            <a:spLocks noGrp="1"/>
          </p:cNvSpPr>
          <p:nvPr>
            <p:ph type="title"/>
          </p:nvPr>
        </p:nvSpPr>
        <p:spPr>
          <a:xfrm>
            <a:off x="527380" y="1783467"/>
            <a:ext cx="4906565" cy="21372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100"/>
            </a:pPr>
            <a:r>
              <a:rPr lang="en" sz="5867" dirty="0">
                <a:solidFill>
                  <a:schemeClr val="accent1">
                    <a:lumMod val="75000"/>
                  </a:schemeClr>
                </a:solidFill>
              </a:rPr>
              <a:t>CHÂN</a:t>
            </a:r>
            <a:r>
              <a:rPr lang="en" sz="5867" dirty="0">
                <a:solidFill>
                  <a:schemeClr val="dk2"/>
                </a:solidFill>
              </a:rPr>
              <a:t> </a:t>
            </a:r>
            <a:r>
              <a:rPr lang="en" sz="5867" dirty="0">
                <a:solidFill>
                  <a:srgbClr val="92D050"/>
                </a:solidFill>
              </a:rPr>
              <a:t>DUNG</a:t>
            </a:r>
            <a:r>
              <a:rPr lang="en" sz="5867" dirty="0">
                <a:solidFill>
                  <a:schemeClr val="dk2"/>
                </a:solidFill>
              </a:rPr>
              <a:t> </a:t>
            </a:r>
            <a:r>
              <a:rPr lang="en" sz="5867" dirty="0">
                <a:solidFill>
                  <a:schemeClr val="accent3">
                    <a:lumMod val="75000"/>
                  </a:schemeClr>
                </a:solidFill>
              </a:rPr>
              <a:t>ĐỒNG</a:t>
            </a:r>
            <a:r>
              <a:rPr lang="en" sz="5867" dirty="0">
                <a:solidFill>
                  <a:schemeClr val="dk2"/>
                </a:solidFill>
              </a:rPr>
              <a:t> ĐỘI</a:t>
            </a:r>
            <a:endParaRPr sz="5867" dirty="0"/>
          </a:p>
        </p:txBody>
      </p:sp>
      <p:sp>
        <p:nvSpPr>
          <p:cNvPr id="818" name="Google Shape;818;p43"/>
          <p:cNvSpPr/>
          <p:nvPr/>
        </p:nvSpPr>
        <p:spPr>
          <a:xfrm>
            <a:off x="11108317" y="52803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819;p43"/>
          <p:cNvSpPr/>
          <p:nvPr/>
        </p:nvSpPr>
        <p:spPr>
          <a:xfrm>
            <a:off x="11452869" y="2152454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820;p43"/>
          <p:cNvSpPr/>
          <p:nvPr/>
        </p:nvSpPr>
        <p:spPr>
          <a:xfrm>
            <a:off x="7638429" y="652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1" name="Google Shape;821;p43"/>
          <p:cNvSpPr/>
          <p:nvPr/>
        </p:nvSpPr>
        <p:spPr>
          <a:xfrm>
            <a:off x="2886538" y="17051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43"/>
          <p:cNvSpPr/>
          <p:nvPr/>
        </p:nvSpPr>
        <p:spPr>
          <a:xfrm>
            <a:off x="10651638" y="652867"/>
            <a:ext cx="232335" cy="1899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43"/>
          <p:cNvSpPr/>
          <p:nvPr/>
        </p:nvSpPr>
        <p:spPr>
          <a:xfrm>
            <a:off x="5032531" y="1589000"/>
            <a:ext cx="475900" cy="38893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Mở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00" y="749048"/>
            <a:ext cx="5187885" cy="3190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73;p52"/>
          <p:cNvSpPr/>
          <p:nvPr/>
        </p:nvSpPr>
        <p:spPr>
          <a:xfrm>
            <a:off x="1967542" y="5640035"/>
            <a:ext cx="7556844" cy="98535"/>
          </a:xfrm>
          <a:custGeom>
            <a:avLst/>
            <a:gdLst/>
            <a:ahLst/>
            <a:cxnLst/>
            <a:rect l="l" t="t" r="r" b="b"/>
            <a:pathLst>
              <a:path w="214221" h="3899" extrusionOk="0">
                <a:moveTo>
                  <a:pt x="0" y="831"/>
                </a:moveTo>
                <a:cubicBezTo>
                  <a:pt x="26724" y="831"/>
                  <a:pt x="53485" y="1367"/>
                  <a:pt x="80131" y="3416"/>
                </a:cubicBezTo>
                <a:cubicBezTo>
                  <a:pt x="97769" y="4772"/>
                  <a:pt x="115609" y="3009"/>
                  <a:pt x="133121" y="508"/>
                </a:cubicBezTo>
                <a:cubicBezTo>
                  <a:pt x="141337" y="-665"/>
                  <a:pt x="149751" y="561"/>
                  <a:pt x="158000" y="1477"/>
                </a:cubicBezTo>
                <a:cubicBezTo>
                  <a:pt x="176626" y="3546"/>
                  <a:pt x="195480" y="1154"/>
                  <a:pt x="214221" y="1154"/>
                </a:cubicBezTo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1219170"/>
            <a:endParaRPr lang="en-VN" sz="2400">
              <a:solidFill>
                <a:srgbClr val="A578DA"/>
              </a:solidFill>
              <a:latin typeface="Arial"/>
            </a:endParaRPr>
          </a:p>
        </p:txBody>
      </p:sp>
      <p:sp>
        <p:nvSpPr>
          <p:cNvPr id="20" name="Google Shape;975;p52"/>
          <p:cNvSpPr/>
          <p:nvPr/>
        </p:nvSpPr>
        <p:spPr>
          <a:xfrm>
            <a:off x="1199456" y="4528407"/>
            <a:ext cx="2439712" cy="1780915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vi-VN" sz="2267" dirty="0">
                <a:solidFill>
                  <a:srgbClr val="FFDEDE">
                    <a:lumMod val="10000"/>
                  </a:srgbClr>
                </a:solidFill>
                <a:latin typeface="Time New Roman"/>
              </a:rPr>
              <a:t>Nhìn ngắm bạn cùng bàn</a:t>
            </a:r>
            <a:endParaRPr sz="2267" dirty="0">
              <a:solidFill>
                <a:srgbClr val="FFDEDE">
                  <a:lumMod val="10000"/>
                </a:srgbClr>
              </a:solidFill>
              <a:latin typeface="Time New Roman"/>
            </a:endParaRPr>
          </a:p>
        </p:txBody>
      </p:sp>
      <p:sp>
        <p:nvSpPr>
          <p:cNvPr id="21" name="Google Shape;976;p52"/>
          <p:cNvSpPr/>
          <p:nvPr/>
        </p:nvSpPr>
        <p:spPr>
          <a:xfrm>
            <a:off x="3742519" y="4528407"/>
            <a:ext cx="2257471" cy="1780915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V</a:t>
            </a:r>
            <a:r>
              <a:rPr lang="vi-VN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ẽ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thật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nhanh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ra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giấy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trong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1’</a:t>
            </a:r>
            <a:endParaRPr lang="vi-VN" sz="2400" dirty="0">
              <a:solidFill>
                <a:srgbClr val="FFDEDE">
                  <a:lumMod val="10000"/>
                </a:srgbClr>
              </a:solidFill>
              <a:latin typeface="Time New Roman (Headings)"/>
            </a:endParaRPr>
          </a:p>
        </p:txBody>
      </p:sp>
      <p:sp>
        <p:nvSpPr>
          <p:cNvPr id="22" name="Google Shape;977;p52"/>
          <p:cNvSpPr/>
          <p:nvPr/>
        </p:nvSpPr>
        <p:spPr>
          <a:xfrm>
            <a:off x="6099442" y="4528407"/>
            <a:ext cx="2257471" cy="1780915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Không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nhìn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xuống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giấy</a:t>
            </a:r>
            <a:endParaRPr sz="2400" dirty="0">
              <a:solidFill>
                <a:srgbClr val="FFDEDE">
                  <a:lumMod val="10000"/>
                </a:srgbClr>
              </a:solidFill>
              <a:latin typeface="Time New Roman (Headings)"/>
            </a:endParaRPr>
          </a:p>
        </p:txBody>
      </p:sp>
      <p:sp>
        <p:nvSpPr>
          <p:cNvPr id="23" name="Google Shape;978;p52"/>
          <p:cNvSpPr/>
          <p:nvPr/>
        </p:nvSpPr>
        <p:spPr>
          <a:xfrm>
            <a:off x="8447042" y="4528407"/>
            <a:ext cx="2257471" cy="1780915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Khoe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thành</a:t>
            </a:r>
            <a:r>
              <a:rPr lang="en-US" sz="2400" dirty="0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 </a:t>
            </a:r>
            <a:r>
              <a:rPr lang="en-US" sz="2400" dirty="0" err="1">
                <a:solidFill>
                  <a:srgbClr val="FFDEDE">
                    <a:lumMod val="10000"/>
                  </a:srgbClr>
                </a:solidFill>
                <a:latin typeface="Time New Roman (Headings)"/>
              </a:rPr>
              <a:t>quả</a:t>
            </a:r>
            <a:endParaRPr sz="2400" dirty="0">
              <a:solidFill>
                <a:srgbClr val="FFDEDE">
                  <a:lumMod val="10000"/>
                </a:srgbClr>
              </a:solidFill>
              <a:latin typeface="Time New Roman (Headings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37" y="186546"/>
            <a:ext cx="1658841" cy="1596921"/>
          </a:xfrm>
          <a:prstGeom prst="rect">
            <a:avLst/>
          </a:prstGeom>
        </p:spPr>
      </p:pic>
      <p:pic>
        <p:nvPicPr>
          <p:cNvPr id="16" name="Ridan-Ulys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480.75"/>
                </p14:media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88" y="56730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-36844" y="2598003"/>
            <a:ext cx="12228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Lời nói, ngôn ngữ</a:t>
            </a:r>
          </a:p>
        </p:txBody>
      </p:sp>
    </p:spTree>
    <p:extLst>
      <p:ext uri="{BB962C8B-B14F-4D97-AF65-F5344CB8AC3E}">
        <p14:creationId xmlns:p14="http://schemas.microsoft.com/office/powerpoint/2010/main" val="20696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FBA58B3-D02A-7D4A-BF72-495A2D8A3BCB}"/>
              </a:ext>
            </a:extLst>
          </p:cNvPr>
          <p:cNvPicPr/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op 7 Bài văn phân tích nhân vật Dế Mèn trong tác phẩm “Dế Mèn phiêu lưu  kí” của Tô Hoài | Phiêu lưu, Mỹ thuật, Hình ảnh">
            <a:extLst>
              <a:ext uri="{FF2B5EF4-FFF2-40B4-BE49-F238E27FC236}">
                <a16:creationId xmlns:a16="http://schemas.microsoft.com/office/drawing/2014/main" id="{0B2A3C25-D278-4147-AE1D-3D2BCC13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Thoáng Vu Vơ">
            <a:extLst>
              <a:ext uri="{FF2B5EF4-FFF2-40B4-BE49-F238E27FC236}">
                <a16:creationId xmlns:a16="http://schemas.microsoft.com/office/drawing/2014/main" id="{4310C2B8-BE6D-9F47-ACB2-B2EA58C0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127" y="484915"/>
            <a:ext cx="3930678" cy="5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D005C-21CF-7844-872A-FB7BF1FF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41798"/>
              </p:ext>
            </p:extLst>
          </p:nvPr>
        </p:nvGraphicFramePr>
        <p:xfrm>
          <a:off x="367145" y="266480"/>
          <a:ext cx="7405256" cy="632503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121737102"/>
                    </a:ext>
                  </a:extLst>
                </a:gridCol>
                <a:gridCol w="4509655">
                  <a:extLst>
                    <a:ext uri="{9D8B030D-6E8A-4147-A177-3AD203B41FA5}">
                      <a16:colId xmlns:a16="http://schemas.microsoft.com/office/drawing/2014/main" val="2439357121"/>
                    </a:ext>
                  </a:extLst>
                </a:gridCol>
              </a:tblGrid>
              <a:tr h="96368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xưng hô của Dế Mèn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78372"/>
                  </a:ext>
                </a:extLst>
              </a:tr>
              <a:tr h="196225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miêu tả ngoại hình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344439"/>
                  </a:ext>
                </a:extLst>
              </a:tr>
              <a:tr h="1600785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nhận xét về hang ở của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40365"/>
                  </a:ext>
                </a:extLst>
              </a:tr>
              <a:tr h="1767353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từ chối của Dế Mèn khi Dế Choắt mong muốn được giúp đỡ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7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0B8611-E523-1643-A3FC-5A696427F369}"/>
              </a:ext>
            </a:extLst>
          </p:cNvPr>
          <p:cNvSpPr txBox="1"/>
          <p:nvPr/>
        </p:nvSpPr>
        <p:spPr>
          <a:xfrm>
            <a:off x="3399177" y="484915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Xưng hô: “ta - 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mày”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5781F-0BEA-6044-BF8F-4DEE5FCD7D9C}"/>
              </a:ext>
            </a:extLst>
          </p:cNvPr>
          <p:cNvSpPr txBox="1"/>
          <p:nvPr/>
        </p:nvSpPr>
        <p:spPr>
          <a:xfrm>
            <a:off x="3194934" y="1226570"/>
            <a:ext cx="4577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 gã nghiện thuốc phiện.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Cánh ngắn củn, râu một mẩu, mặt mũi ngẩn ngơ.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Hôi như cú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ADB9-2BA4-DD4E-B976-A3A81D2A1287}"/>
              </a:ext>
            </a:extLst>
          </p:cNvPr>
          <p:cNvSpPr txBox="1"/>
          <p:nvPr/>
        </p:nvSpPr>
        <p:spPr>
          <a:xfrm>
            <a:off x="3284989" y="3779464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thả, tuềnh toàng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9C759-D003-AC42-BAA0-86D18C860831}"/>
              </a:ext>
            </a:extLst>
          </p:cNvPr>
          <p:cNvSpPr txBox="1"/>
          <p:nvPr/>
        </p:nvSpPr>
        <p:spPr>
          <a:xfrm>
            <a:off x="3284988" y="5056694"/>
            <a:ext cx="413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từ chối phũ phàng “Đào tổ nông thì cho chết”.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4968B3-5DEE-634C-B5AD-6BF2ECA7596E}"/>
              </a:ext>
            </a:extLst>
          </p:cNvPr>
          <p:cNvSpPr/>
          <p:nvPr/>
        </p:nvSpPr>
        <p:spPr>
          <a:xfrm>
            <a:off x="8894619" y="1226570"/>
            <a:ext cx="2795634" cy="44706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tỏ thái độ chê bai, trịch thượng, ích kỉ, coi thường Dế Choắt.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9DB47D-A038-2B49-8600-369AF5716253}"/>
              </a:ext>
            </a:extLst>
          </p:cNvPr>
          <p:cNvSpPr/>
          <p:nvPr/>
        </p:nvSpPr>
        <p:spPr>
          <a:xfrm>
            <a:off x="8084127" y="3042452"/>
            <a:ext cx="810491" cy="12602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8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3103471D-24F4-7C49-8158-30603EA02B38}"/>
              </a:ext>
            </a:extLst>
          </p:cNvPr>
          <p:cNvSpPr/>
          <p:nvPr/>
        </p:nvSpPr>
        <p:spPr>
          <a:xfrm rot="21167343" flipH="1">
            <a:off x="772441" y="870962"/>
            <a:ext cx="7185259" cy="4439920"/>
          </a:xfrm>
          <a:prstGeom prst="cloudCallout">
            <a:avLst>
              <a:gd name="adj1" fmla="val -53513"/>
              <a:gd name="adj2" fmla="val 5596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AEF00CD8-B1EB-6E40-BF14-6B4E13EB5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339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138546" y="2509510"/>
            <a:ext cx="1222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</a:t>
            </a:r>
          </a:p>
        </p:txBody>
      </p:sp>
    </p:spTree>
    <p:extLst>
      <p:ext uri="{BB962C8B-B14F-4D97-AF65-F5344CB8AC3E}">
        <p14:creationId xmlns:p14="http://schemas.microsoft.com/office/powerpoint/2010/main" val="23213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9E9351-B157-1A47-8F1D-D827ECB2C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36878"/>
              </p:ext>
            </p:extLst>
          </p:nvPr>
        </p:nvGraphicFramePr>
        <p:xfrm>
          <a:off x="150725" y="592853"/>
          <a:ext cx="5945275" cy="6174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5275">
                  <a:extLst>
                    <a:ext uri="{9D8B030D-6E8A-4147-A177-3AD203B41FA5}">
                      <a16:colId xmlns:a16="http://schemas.microsoft.com/office/drawing/2014/main" val="579950474"/>
                    </a:ext>
                  </a:extLst>
                </a:gridCol>
              </a:tblGrid>
              <a:tr h="23601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nhiếc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V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xúc động và tỉnh ngộ?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rabicPeriod" startAt="4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?(*)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28" marR="360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42161"/>
                  </a:ext>
                </a:extLst>
              </a:tr>
            </a:tbl>
          </a:graphicData>
        </a:graphic>
      </p:graphicFrame>
      <p:pic>
        <p:nvPicPr>
          <p:cNvPr id="10242" name="Picture 2" descr="Truyện online - Nguồn: Dế Mèn Phiêu Lưu Ký - Chương 1/10 - Tô Hoài - Truyện  thiếu nhi">
            <a:extLst>
              <a:ext uri="{FF2B5EF4-FFF2-40B4-BE49-F238E27FC236}">
                <a16:creationId xmlns:a16="http://schemas.microsoft.com/office/drawing/2014/main" id="{E390ADC1-C3A5-014F-A634-EFBB6A3E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10" y="0"/>
            <a:ext cx="3366380" cy="33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1C9E5C7A-92F7-F44B-9D1D-28250A9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26" y="3404948"/>
            <a:ext cx="5603349" cy="336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B8E58-241A-A448-BCD3-354FC67ADDCC}"/>
              </a:ext>
            </a:extLst>
          </p:cNvPr>
          <p:cNvSpPr/>
          <p:nvPr/>
        </p:nvSpPr>
        <p:spPr>
          <a:xfrm>
            <a:off x="301451" y="2030906"/>
            <a:ext cx="1527348" cy="27961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Dế Choắt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1AE286-FFD4-2547-B06C-4088E8BC9E26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8799" y="1865182"/>
            <a:ext cx="1328057" cy="156381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954303-5E25-6E49-BBFB-DD664FD22361}"/>
              </a:ext>
            </a:extLst>
          </p:cNvPr>
          <p:cNvCxnSpPr>
            <a:cxnSpLocks/>
          </p:cNvCxnSpPr>
          <p:nvPr/>
        </p:nvCxnSpPr>
        <p:spPr>
          <a:xfrm>
            <a:off x="1828799" y="3428999"/>
            <a:ext cx="1328058" cy="120100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4CC311-7475-894F-9555-1E4EA79AA014}"/>
              </a:ext>
            </a:extLst>
          </p:cNvPr>
          <p:cNvSpPr/>
          <p:nvPr/>
        </p:nvSpPr>
        <p:spPr>
          <a:xfrm>
            <a:off x="3156856" y="1108625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trêu chị Cốc, chị nổi nóng và mổ chết Dế Choắt để trút giận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F648E1-1B16-D34D-9A0E-B4935F1D3D46}"/>
              </a:ext>
            </a:extLst>
          </p:cNvPr>
          <p:cNvSpPr/>
          <p:nvPr/>
        </p:nvSpPr>
        <p:spPr>
          <a:xfrm>
            <a:off x="3156855" y="3873452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Dế Choắt: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trách móc, ân cần khuyên nhủ → hiền lành, bao dung.</a:t>
            </a:r>
          </a:p>
        </p:txBody>
      </p:sp>
    </p:spTree>
    <p:extLst>
      <p:ext uri="{BB962C8B-B14F-4D97-AF65-F5344CB8AC3E}">
        <p14:creationId xmlns:p14="http://schemas.microsoft.com/office/powerpoint/2010/main" val="3780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B1D43B-8666-0B40-A936-7B623887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679A145-8C4F-DF47-A724-BF7312E6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FC8C14B-8507-A24B-AC6C-6EDF1DEE4168}"/>
              </a:ext>
            </a:extLst>
          </p:cNvPr>
          <p:cNvSpPr/>
          <p:nvPr/>
        </p:nvSpPr>
        <p:spPr>
          <a:xfrm>
            <a:off x="7157867" y="457202"/>
            <a:ext cx="5076937" cy="4896264"/>
          </a:xfrm>
          <a:prstGeom prst="cloudCallout">
            <a:avLst>
              <a:gd name="adj1" fmla="val -61516"/>
              <a:gd name="adj2" fmla="val 5455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cái chết của Dế Choắt, Dế Mèn đã có những cảm xúc, suy nghĩ gì? Suy nghĩ đó cho thấy sự thay đổi nào ở Dế Mèn? Em có nhận xét gì về nghệ thuật miêu tả nhân vật của Tô Hoài?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37" y="3827218"/>
            <a:ext cx="4100683" cy="3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DF64EF0-9013-744C-B6B5-623275219E54}"/>
              </a:ext>
            </a:extLst>
          </p:cNvPr>
          <p:cNvSpPr/>
          <p:nvPr/>
        </p:nvSpPr>
        <p:spPr>
          <a:xfrm>
            <a:off x="272142" y="1352909"/>
            <a:ext cx="1328058" cy="4152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D008AD-005F-EB47-987A-298EE1EA8D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1600200" y="1420729"/>
            <a:ext cx="1556657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291BBB-6C8E-6848-B859-AD3D2563C5D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600200" y="3428999"/>
            <a:ext cx="155665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AB214D-2193-FE4F-A063-BA03B96BBFFB}"/>
              </a:ext>
            </a:extLst>
          </p:cNvPr>
          <p:cNvSpPr/>
          <p:nvPr/>
        </p:nvSpPr>
        <p:spPr>
          <a:xfrm>
            <a:off x="3156857" y="664172"/>
            <a:ext cx="5083629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cũng khiếp, nằm im thít, hoảng hốt”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B90F35-3431-1549-857C-9CEE2A4AA3CC}"/>
              </a:ext>
            </a:extLst>
          </p:cNvPr>
          <p:cNvSpPr/>
          <p:nvPr/>
        </p:nvSpPr>
        <p:spPr>
          <a:xfrm>
            <a:off x="3156857" y="267244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hận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“anh mà chết là tại tôi 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ngông cuồng”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546B97-6FF9-084D-BC90-5A9BBD9E23F3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1600200" y="3428999"/>
            <a:ext cx="1611085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83FF40-5C8F-8545-BFD0-32CB61C22E7B}"/>
              </a:ext>
            </a:extLst>
          </p:cNvPr>
          <p:cNvSpPr/>
          <p:nvPr/>
        </p:nvSpPr>
        <p:spPr>
          <a:xfrm>
            <a:off x="3211285" y="468071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Hối lỗi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“Nào tôi đâu biết…bây giờ”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8C42158-737C-544F-82AE-6BA3F31E9890}"/>
              </a:ext>
            </a:extLst>
          </p:cNvPr>
          <p:cNvSpPr/>
          <p:nvPr/>
        </p:nvSpPr>
        <p:spPr>
          <a:xfrm>
            <a:off x="8403771" y="664172"/>
            <a:ext cx="870858" cy="5529654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8F7E98-F665-0E45-8442-9270AE6ACCE1}"/>
              </a:ext>
            </a:extLst>
          </p:cNvPr>
          <p:cNvSpPr/>
          <p:nvPr/>
        </p:nvSpPr>
        <p:spPr>
          <a:xfrm>
            <a:off x="9278816" y="1285089"/>
            <a:ext cx="2507900" cy="4152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miêu tả tâm lí nhân vật sinh động, hợp lý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E6C0ACD-DD43-5E4A-B0B4-F981305FEDFA}"/>
              </a:ext>
            </a:extLst>
          </p:cNvPr>
          <p:cNvSpPr/>
          <p:nvPr/>
        </p:nvSpPr>
        <p:spPr>
          <a:xfrm>
            <a:off x="5654710" y="225243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6FA83D1-9A6C-AB40-B080-6B67A783F567}"/>
              </a:ext>
            </a:extLst>
          </p:cNvPr>
          <p:cNvSpPr/>
          <p:nvPr/>
        </p:nvSpPr>
        <p:spPr>
          <a:xfrm>
            <a:off x="5646335" y="426070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CDC37-4D87-0F92-E7B2-D60B7F72F5F7}"/>
              </a:ext>
            </a:extLst>
          </p:cNvPr>
          <p:cNvSpPr/>
          <p:nvPr/>
        </p:nvSpPr>
        <p:spPr>
          <a:xfrm>
            <a:off x="0" y="0"/>
            <a:ext cx="12192000" cy="551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0000"/>
                </a:solidFill>
              </a:rPr>
              <a:t>SGK TRANG 17, 18</a:t>
            </a:r>
          </a:p>
        </p:txBody>
      </p:sp>
    </p:spTree>
    <p:extLst>
      <p:ext uri="{BB962C8B-B14F-4D97-AF65-F5344CB8AC3E}">
        <p14:creationId xmlns:p14="http://schemas.microsoft.com/office/powerpoint/2010/main" val="2686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46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</p:txBody>
      </p:sp>
    </p:spTree>
    <p:extLst>
      <p:ext uri="{BB962C8B-B14F-4D97-AF65-F5344CB8AC3E}">
        <p14:creationId xmlns:p14="http://schemas.microsoft.com/office/powerpoint/2010/main" val="387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690289" y="2361313"/>
            <a:ext cx="108114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1. TÔI VÀ CÁC BẠN</a:t>
            </a:r>
          </a:p>
        </p:txBody>
      </p:sp>
    </p:spTree>
    <p:extLst>
      <p:ext uri="{BB962C8B-B14F-4D97-AF65-F5344CB8AC3E}">
        <p14:creationId xmlns:p14="http://schemas.microsoft.com/office/powerpoint/2010/main" val="36935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847391FC-F7F6-684D-AE65-E78E3BAF0908}"/>
              </a:ext>
            </a:extLst>
          </p:cNvPr>
          <p:cNvSpPr/>
          <p:nvPr/>
        </p:nvSpPr>
        <p:spPr>
          <a:xfrm rot="21343768" flipH="1">
            <a:off x="1257114" y="580875"/>
            <a:ext cx="7717426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con là Dế Mèn, con sẽ tự rút ra bài học gì cho mình?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9 Bài văn phân tích nhân vật Dế Mèn trong tác phẩm “Dế Mèn phiêu lưu  kí” của Tô Hoài 2021">
            <a:extLst>
              <a:ext uri="{FF2B5EF4-FFF2-40B4-BE49-F238E27FC236}">
                <a16:creationId xmlns:a16="http://schemas.microsoft.com/office/drawing/2014/main" id="{B4A5F831-9E36-2745-ADA0-F9DAA7D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2305" b="1"/>
          <a:stretch/>
        </p:blipFill>
        <p:spPr bwMode="auto">
          <a:xfrm>
            <a:off x="0" y="1948720"/>
            <a:ext cx="4008790" cy="4195819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92D3C4-9CB7-AB41-95DF-61368FA9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433260"/>
              </p:ext>
            </p:extLst>
          </p:nvPr>
        </p:nvGraphicFramePr>
        <p:xfrm>
          <a:off x="3892486" y="391887"/>
          <a:ext cx="7736135" cy="590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25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06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32844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Diagram&#10;&#10;Description automatically generated">
            <a:extLst>
              <a:ext uri="{FF2B5EF4-FFF2-40B4-BE49-F238E27FC236}">
                <a16:creationId xmlns:a16="http://schemas.microsoft.com/office/drawing/2014/main" id="{6CCF1974-88EE-084A-B4DF-568B93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370" y="643467"/>
            <a:ext cx="7609259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E83EAA-303E-CD40-A03B-79726AA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4862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16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Diagram&#10;&#10;Description automatically generated">
            <a:extLst>
              <a:ext uri="{FF2B5EF4-FFF2-40B4-BE49-F238E27FC236}">
                <a16:creationId xmlns:a16="http://schemas.microsoft.com/office/drawing/2014/main" id="{8C1FDBA9-1EFB-2A42-8A8E-E994C5D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097" y="643467"/>
            <a:ext cx="7869805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A8AAA4-8E7B-9C43-8B40-65F2372C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7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9912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243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C129A7-DE44-B447-BB50-8BD7C7EF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767168"/>
            <a:ext cx="4784558" cy="5323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2CB3DBA-EBF7-7F4B-8334-D8482CBA59E7}"/>
              </a:ext>
            </a:extLst>
          </p:cNvPr>
          <p:cNvSpPr/>
          <p:nvPr/>
        </p:nvSpPr>
        <p:spPr>
          <a:xfrm>
            <a:off x="6096000" y="1032266"/>
            <a:ext cx="5630945" cy="3425536"/>
          </a:xfrm>
          <a:prstGeom prst="cloudCallout">
            <a:avLst>
              <a:gd name="adj1" fmla="val -29690"/>
              <a:gd name="adj2" fmla="val 856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người bạn như Dế Choắt, em sẽ đối xử với bạn như thế nào?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to fold a Rabbit origami | Paper crafts origami, Origami, Origami paper">
            <a:extLst>
              <a:ext uri="{FF2B5EF4-FFF2-40B4-BE49-F238E27FC236}">
                <a16:creationId xmlns:a16="http://schemas.microsoft.com/office/drawing/2014/main" id="{8C06C38C-3F59-AB47-A4C4-F1B8537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6336" b="-1"/>
          <a:stretch/>
        </p:blipFill>
        <p:spPr bwMode="auto">
          <a:xfrm>
            <a:off x="6176433" y="643500"/>
            <a:ext cx="5372100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3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9 Cách tái chế giấy độc đáo thành đồ dùng ĐẸP MẮT">
            <a:extLst>
              <a:ext uri="{FF2B5EF4-FFF2-40B4-BE49-F238E27FC236}">
                <a16:creationId xmlns:a16="http://schemas.microsoft.com/office/drawing/2014/main" id="{E5BF9AAA-2043-1147-8B4D-9F80B0F2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" b="2"/>
          <a:stretch/>
        </p:blipFill>
        <p:spPr bwMode="auto">
          <a:xfrm>
            <a:off x="643466" y="643481"/>
            <a:ext cx="5372099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35B8EAE-CEE3-AB4C-86DC-FFFEC305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2680"/>
              </p:ext>
            </p:extLst>
          </p:nvPr>
        </p:nvGraphicFramePr>
        <p:xfrm>
          <a:off x="3276600" y="744668"/>
          <a:ext cx="8272000" cy="50359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2893925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2924071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416614-1CE1-C844-882B-3D33AA6B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0" y="3262633"/>
            <a:ext cx="2127104" cy="3099167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:a16="http://schemas.microsoft.com/office/drawing/2014/main" id="{609E5D97-3A9B-644F-B743-B1854BD1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04"/>
            <a:ext cx="1808477" cy="1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10977BD-729A-3ECE-20F4-1EA5F2F5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28" y="-100318"/>
            <a:ext cx="5474044" cy="7058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69EBA-3FAF-342E-1EDB-2F9ADCA8599E}"/>
              </a:ext>
            </a:extLst>
          </p:cNvPr>
          <p:cNvSpPr txBox="1"/>
          <p:nvPr/>
        </p:nvSpPr>
        <p:spPr>
          <a:xfrm>
            <a:off x="4763189" y="349302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979D3-1D87-8AA9-0F45-322A1CE2E0DC}"/>
              </a:ext>
            </a:extLst>
          </p:cNvPr>
          <p:cNvSpPr txBox="1"/>
          <p:nvPr/>
        </p:nvSpPr>
        <p:spPr>
          <a:xfrm>
            <a:off x="3479834" y="602877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2A186-7523-C517-1140-80C0D49144DE}"/>
              </a:ext>
            </a:extLst>
          </p:cNvPr>
          <p:cNvSpPr txBox="1"/>
          <p:nvPr/>
        </p:nvSpPr>
        <p:spPr>
          <a:xfrm>
            <a:off x="6868101" y="378295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C944F-1D2E-2EB5-F054-6FC379C7CF20}"/>
              </a:ext>
            </a:extLst>
          </p:cNvPr>
          <p:cNvSpPr txBox="1"/>
          <p:nvPr/>
        </p:nvSpPr>
        <p:spPr>
          <a:xfrm>
            <a:off x="2641572" y="630588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F871E-CEA8-073C-A661-B0BFE006C356}"/>
              </a:ext>
            </a:extLst>
          </p:cNvPr>
          <p:cNvSpPr txBox="1"/>
          <p:nvPr/>
        </p:nvSpPr>
        <p:spPr>
          <a:xfrm>
            <a:off x="4704133" y="930610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236C2-3AA4-26D0-7823-033CD84033FA}"/>
              </a:ext>
            </a:extLst>
          </p:cNvPr>
          <p:cNvSpPr txBox="1"/>
          <p:nvPr/>
        </p:nvSpPr>
        <p:spPr>
          <a:xfrm>
            <a:off x="2835329" y="1143083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4D22B-EAAA-7A6A-5B46-4C5C36A52854}"/>
              </a:ext>
            </a:extLst>
          </p:cNvPr>
          <p:cNvSpPr txBox="1"/>
          <p:nvPr/>
        </p:nvSpPr>
        <p:spPr>
          <a:xfrm>
            <a:off x="6251632" y="1811922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166BC-03BB-762E-1570-20B84910E1C8}"/>
              </a:ext>
            </a:extLst>
          </p:cNvPr>
          <p:cNvSpPr txBox="1"/>
          <p:nvPr/>
        </p:nvSpPr>
        <p:spPr>
          <a:xfrm>
            <a:off x="4899763" y="1116963"/>
            <a:ext cx="954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4EDE0-6548-E47F-E9CA-08FDDCFD1561}"/>
              </a:ext>
            </a:extLst>
          </p:cNvPr>
          <p:cNvSpPr txBox="1"/>
          <p:nvPr/>
        </p:nvSpPr>
        <p:spPr>
          <a:xfrm>
            <a:off x="3873288" y="1432808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5C00E-35FB-FA26-9194-4B8C92D7884A}"/>
              </a:ext>
            </a:extLst>
          </p:cNvPr>
          <p:cNvSpPr txBox="1"/>
          <p:nvPr/>
        </p:nvSpPr>
        <p:spPr>
          <a:xfrm>
            <a:off x="6357462" y="1376887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8017C-3FB9-AB39-2BA6-04275847FD38}"/>
              </a:ext>
            </a:extLst>
          </p:cNvPr>
          <p:cNvSpPr txBox="1"/>
          <p:nvPr/>
        </p:nvSpPr>
        <p:spPr>
          <a:xfrm>
            <a:off x="3539050" y="6323780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78E3A-E288-18E7-2904-8E597C7A51F9}"/>
              </a:ext>
            </a:extLst>
          </p:cNvPr>
          <p:cNvSpPr txBox="1"/>
          <p:nvPr/>
        </p:nvSpPr>
        <p:spPr>
          <a:xfrm>
            <a:off x="6874548" y="2160693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B5CD7C-059F-8605-A460-9494F59056DF}"/>
              </a:ext>
            </a:extLst>
          </p:cNvPr>
          <p:cNvSpPr txBox="1"/>
          <p:nvPr/>
        </p:nvSpPr>
        <p:spPr>
          <a:xfrm>
            <a:off x="5868354" y="21251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89F4D-9A3D-B777-AA8F-D9D1EE040411}"/>
              </a:ext>
            </a:extLst>
          </p:cNvPr>
          <p:cNvSpPr txBox="1"/>
          <p:nvPr/>
        </p:nvSpPr>
        <p:spPr>
          <a:xfrm>
            <a:off x="2776372" y="2322062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9259D-72AA-7115-1295-AA7A31685556}"/>
              </a:ext>
            </a:extLst>
          </p:cNvPr>
          <p:cNvSpPr txBox="1"/>
          <p:nvPr/>
        </p:nvSpPr>
        <p:spPr>
          <a:xfrm rot="10800000" flipV="1">
            <a:off x="6128952" y="2867935"/>
            <a:ext cx="99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CED05-8076-28DC-7F10-0C6E97192B0F}"/>
              </a:ext>
            </a:extLst>
          </p:cNvPr>
          <p:cNvSpPr txBox="1"/>
          <p:nvPr/>
        </p:nvSpPr>
        <p:spPr>
          <a:xfrm>
            <a:off x="4680251" y="2861337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559CC-A3D3-914D-A634-352762CB491E}"/>
              </a:ext>
            </a:extLst>
          </p:cNvPr>
          <p:cNvSpPr txBox="1"/>
          <p:nvPr/>
        </p:nvSpPr>
        <p:spPr>
          <a:xfrm>
            <a:off x="3523842" y="319857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6F5D0-3B4F-036B-CDDA-E00517BCD5FD}"/>
              </a:ext>
            </a:extLst>
          </p:cNvPr>
          <p:cNvSpPr txBox="1"/>
          <p:nvPr/>
        </p:nvSpPr>
        <p:spPr>
          <a:xfrm>
            <a:off x="2326810" y="323648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566BF-5F59-C858-3AEC-260423B92159}"/>
              </a:ext>
            </a:extLst>
          </p:cNvPr>
          <p:cNvSpPr txBox="1"/>
          <p:nvPr/>
        </p:nvSpPr>
        <p:spPr>
          <a:xfrm>
            <a:off x="2311725" y="4364612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C12387-AA5E-3E78-2C0C-F7FB9B91616D}"/>
              </a:ext>
            </a:extLst>
          </p:cNvPr>
          <p:cNvSpPr txBox="1"/>
          <p:nvPr/>
        </p:nvSpPr>
        <p:spPr>
          <a:xfrm>
            <a:off x="5892066" y="4117324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B4620D-FFCC-6B99-C75A-B526709DBE64}"/>
              </a:ext>
            </a:extLst>
          </p:cNvPr>
          <p:cNvSpPr txBox="1"/>
          <p:nvPr/>
        </p:nvSpPr>
        <p:spPr>
          <a:xfrm>
            <a:off x="2755940" y="2103101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9DCFE6-EC1A-DAEE-D003-697FEDE04854}"/>
              </a:ext>
            </a:extLst>
          </p:cNvPr>
          <p:cNvSpPr txBox="1"/>
          <p:nvPr/>
        </p:nvSpPr>
        <p:spPr>
          <a:xfrm>
            <a:off x="2601857" y="3659799"/>
            <a:ext cx="312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DD1D07-1414-5CEE-8D79-F8D527CB3680}"/>
              </a:ext>
            </a:extLst>
          </p:cNvPr>
          <p:cNvSpPr txBox="1"/>
          <p:nvPr/>
        </p:nvSpPr>
        <p:spPr>
          <a:xfrm>
            <a:off x="5873254" y="3198575"/>
            <a:ext cx="82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BDE195-25BF-A14C-AABF-02048859C202}"/>
              </a:ext>
            </a:extLst>
          </p:cNvPr>
          <p:cNvSpPr txBox="1"/>
          <p:nvPr/>
        </p:nvSpPr>
        <p:spPr>
          <a:xfrm>
            <a:off x="4637075" y="3175014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8B4569-541F-32CA-20BD-1F791CC53B46}"/>
              </a:ext>
            </a:extLst>
          </p:cNvPr>
          <p:cNvSpPr txBox="1"/>
          <p:nvPr/>
        </p:nvSpPr>
        <p:spPr>
          <a:xfrm>
            <a:off x="2391074" y="4789572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2059A4-B27F-08D3-028C-329840743251}"/>
              </a:ext>
            </a:extLst>
          </p:cNvPr>
          <p:cNvSpPr txBox="1"/>
          <p:nvPr/>
        </p:nvSpPr>
        <p:spPr>
          <a:xfrm>
            <a:off x="2665977" y="580216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068B63-778E-77F5-D558-B41062E37BED}"/>
              </a:ext>
            </a:extLst>
          </p:cNvPr>
          <p:cNvSpPr txBox="1"/>
          <p:nvPr/>
        </p:nvSpPr>
        <p:spPr>
          <a:xfrm>
            <a:off x="2986604" y="6050875"/>
            <a:ext cx="36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8C6460-5C03-78CF-9092-CC76AC2B8D27}"/>
              </a:ext>
            </a:extLst>
          </p:cNvPr>
          <p:cNvSpPr txBox="1"/>
          <p:nvPr/>
        </p:nvSpPr>
        <p:spPr>
          <a:xfrm>
            <a:off x="4247032" y="568495"/>
            <a:ext cx="53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ED94CB-6FFD-BBEB-6059-553536688003}"/>
              </a:ext>
            </a:extLst>
          </p:cNvPr>
          <p:cNvSpPr txBox="1"/>
          <p:nvPr/>
        </p:nvSpPr>
        <p:spPr>
          <a:xfrm>
            <a:off x="4435718" y="4126075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3AD4ED-09FB-7648-AB5A-719EB0FB2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96631"/>
              </p:ext>
            </p:extLst>
          </p:nvPr>
        </p:nvGraphicFramePr>
        <p:xfrm>
          <a:off x="600695" y="593944"/>
          <a:ext cx="11237433" cy="53235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4211429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mạnh, cường tráng: Đôi càng mẫm bóng, vuốt cứng, nhọn hoắt, cánh dài, râu dài uốn cong, hùng dũng,…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 yếu, xấu xí, gầy gò và dài lêu nghêu như gã nghiện, đôi càng bè bè,…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ta, gọi mày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anh – em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hách, kiêu ngạo, ngông cuồng,…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 nhẫn nhịn, vị tha, bao dung,…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1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C9B3B3-67CC-3240-86ED-215FB6B0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03837"/>
              </p:ext>
            </p:extLst>
          </p:nvPr>
        </p:nvGraphicFramePr>
        <p:xfrm>
          <a:off x="895978" y="1311176"/>
          <a:ext cx="10400044" cy="403418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269321">
                  <a:extLst>
                    <a:ext uri="{9D8B030D-6E8A-4147-A177-3AD203B41FA5}">
                      <a16:colId xmlns:a16="http://schemas.microsoft.com/office/drawing/2014/main" val="2160671895"/>
                    </a:ext>
                  </a:extLst>
                </a:gridCol>
                <a:gridCol w="5130723">
                  <a:extLst>
                    <a:ext uri="{9D8B030D-6E8A-4147-A177-3AD203B41FA5}">
                      <a16:colId xmlns:a16="http://schemas.microsoft.com/office/drawing/2014/main" val="857576923"/>
                    </a:ext>
                  </a:extLst>
                </a:gridCol>
              </a:tblGrid>
              <a:tr h="929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11211"/>
                  </a:ext>
                </a:extLst>
              </a:tr>
              <a:tr h="3012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2B832-B31C-324C-952F-08B19F5835F8}"/>
              </a:ext>
            </a:extLst>
          </p:cNvPr>
          <p:cNvSpPr txBox="1"/>
          <p:nvPr/>
        </p:nvSpPr>
        <p:spPr>
          <a:xfrm>
            <a:off x="2635019" y="1905506"/>
            <a:ext cx="4388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0" y="509954"/>
            <a:ext cx="70899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75297" y="828170"/>
            <a:ext cx="12464248" cy="1938992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6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 - TÌM HIỂU CHUNG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6171</TotalTime>
  <Words>1189</Words>
  <Application>Microsoft Macintosh PowerPoint</Application>
  <PresentationFormat>Widescreen</PresentationFormat>
  <Paragraphs>189</Paragraphs>
  <Slides>44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Barlow</vt:lpstr>
      <vt:lpstr>Time New Roman (Headings)</vt:lpstr>
      <vt:lpstr>Symbol</vt:lpstr>
      <vt:lpstr>Montserrat Light</vt:lpstr>
      <vt:lpstr>Montserrat</vt:lpstr>
      <vt:lpstr>Calibri</vt:lpstr>
      <vt:lpstr>Fira Sans Extra Condensed Medium</vt:lpstr>
      <vt:lpstr>Wingdings</vt:lpstr>
      <vt:lpstr>Times New Roman</vt:lpstr>
      <vt:lpstr>Arial</vt:lpstr>
      <vt:lpstr>Hind</vt:lpstr>
      <vt:lpstr>Time New Roman</vt:lpstr>
      <vt:lpstr>Office 主题</vt:lpstr>
      <vt:lpstr>Over The Rainbow by Slidesgo</vt:lpstr>
      <vt:lpstr>KHỞI ĐỘNG</vt:lpstr>
      <vt:lpstr>CHÂN DUNG ĐỒNG ĐỘI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Minh Châu</cp:lastModifiedBy>
  <cp:revision>268</cp:revision>
  <dcterms:created xsi:type="dcterms:W3CDTF">2017-03-09T01:41:16Z</dcterms:created>
  <dcterms:modified xsi:type="dcterms:W3CDTF">2025-09-15T15:33:11Z</dcterms:modified>
</cp:coreProperties>
</file>