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B05E-55D9-0870-2625-2EC65620C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D820-47F0-1646-6082-5B8452BEB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5FA72-15A1-FE79-35E9-C108D153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6E318-21C3-F4E4-145E-FC81B31B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BC1E-EF86-237D-FE69-D91F3540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5B03-5AF3-F99A-4344-1B1FF5B5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6BDC9-53FC-2F79-C679-53165D371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AF36C-1D7F-90F3-AA1D-ADE48E61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9421-307B-0A9A-BCB4-179703B9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AD882-1922-6A27-B8FC-5A04E579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A6065-57EE-D1B8-A765-A90D51736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55B29-F45A-CA1B-4E88-6CC166384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42CB-C421-896B-49EE-9290D902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3F05-E7C5-7A51-5AA9-AB324BB0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DC03-E989-1B93-1073-DFC027AC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9E64-B1C6-33D3-AAC5-101FAC41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956E-6B23-E433-E01D-8191B9AC5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A3D21-EBFB-FBDD-66D2-5B934896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2414-7B62-AEBE-FF99-C9E43FB1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B8B58-4DF0-370D-C6EC-4A63E887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59B1-2A1C-A7F7-25A2-8099D251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3F0EE-DD2A-22AA-770A-A35AE177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5138-C880-9151-0405-0EAEBC88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F2352-3905-729B-5437-21D1BB0F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A6AA4-E03B-79A7-EA60-2A833DBA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C904-3447-53DC-30EF-DC24D852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3382-76F7-1F41-D02B-D9CEA2ADB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39144-05F9-B53F-2AE4-14F32DBA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055D2-5B12-C637-4346-E820CB73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EAEBF-AAB5-67E3-AD38-10076AD9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E358-7B5A-E693-EBAB-486190C7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CFAE-D498-BF69-FBF0-41DCB00F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01498-A07E-16BF-B603-81E32AAEE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25D64-37FE-1DAD-72C4-5623902C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D092F-5BD6-ED10-DDBB-D820BCCA4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F4D18-925C-A151-48F8-0E0BEB2F9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75F80-F106-EEA9-3DBD-D8309DDE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8970D-8566-AA82-FB5C-D5E28B83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DA0E7-90D6-C1B5-2289-31456B63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CFF9-1102-B16F-0FCA-AD8383D3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33026-846F-31D4-B6A9-A186A445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D2D8D-D28C-7B7E-386C-0C107529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A2CE1-A9CF-C40F-84A3-552DB80A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2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14165-B94D-3835-A788-4370F268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A4121-7566-0D13-7661-56B0015E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74CFB-2CEC-31C6-898B-6C0522C0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C4E2-9F04-03AE-82E4-3474323E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6BB-BA42-6925-CAC4-B4E2D80C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F7924-C777-8F87-66E6-A791B4054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5330F-47BA-77C6-F5D7-DDDB1E83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7F84-2F80-71AE-79B5-96FC00B4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E5135-50F7-6782-8628-35954C8C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24AD-1918-64C3-FE56-C8F4FD98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196C2-9AEF-1509-4103-3FACD7A24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78C8B-2501-773F-639C-61DBED02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D0107-7A38-F13A-C0E5-81BE7153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AEFC3-7003-EB0E-D1E0-AD521EB2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672C8-74BD-CBEB-68CA-CE85867C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1AE4F-E5EF-C63C-899A-E876B376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BD9C2-DC68-0410-FA6B-D64B1FA3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02EE9-6FBB-FEA2-748C-7B3A5C99D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C70D-86FA-4146-86EF-DADE5E4635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30D60-CE11-485D-D633-AD89FE373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5EA34-C2DD-88F1-BE69-BD7B97997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317D-A5F6-423A-ACFC-BFE94B8D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B9DCC3A-C6F2-D65C-C17B-51890ECCF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43EEF-C6BA-728C-7C9F-DD2088D5F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33" y="4805117"/>
            <a:ext cx="1381465" cy="13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8F2FCAC-A479-D871-11A2-A86D1D9174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69F3006-11F8-9A97-9067-FC30AAA8D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E66381A-A242-B943-C9D0-58AB1159D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9C74AD8-0191-B9E3-78B7-A9222D0A98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2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351E304-CDF5-AE2A-5E14-FF9C37A8A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67D6A25-D4CC-7F0E-AEE5-6B33E16C0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A0833F1-997F-A7AE-61BB-515D4B4508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2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C3FA534-D6C9-C610-B550-5068C7D57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DA06964-8E88-9360-740E-DC3E592BF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B1DF414-E86C-7703-6326-825B79F33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76C9445-D7BC-68F5-0ECC-BDE3D2D85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4A1BA48-4968-842E-3228-552D3AF52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703A9BD-5146-1782-C9BE-4A77671CE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D1E3E03-E60A-348E-A542-BBF4EF951E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D7C7788-06E5-25C3-9B28-3ABACC2FB7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27BE7C3-E230-78B4-7BA6-F70016EC9D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372BE7A-28CA-0C3C-E817-F4B885E35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5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46B822D-489A-77C4-0E5E-FC25B9599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AC1FDBB-CCCB-93F6-09E5-083E70103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93A30B6-8AF5-1CDB-1D3B-4150A3C0D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A3AB30B-795B-6358-60A6-63260D9CE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794E7D0-7C4A-7E96-4314-B238D33BB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BFFAA02-6E1D-5CC6-5650-44F228E05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5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A3984AD-7A65-B8D5-A8F7-DBBA9D445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4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95D1E9D-065F-7B65-4E90-F6EB063CB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3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A07EB99-E05B-8299-273E-C9706EF347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6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C9BF725-3DED-24B2-6AAA-77795CB8F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9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E535EEB-32C4-1A40-524E-1BCB196D84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0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7B507A5-4800-4A75-95A4-68348A50A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8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14EB430-9869-3C02-005D-8EAD309C4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1F375F6-494E-EFF2-BCF0-040A572F1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3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2B64B0A-414E-B465-D1B2-C5E8D6ACA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4E70FAA-2274-E598-04DB-65F2869BF0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9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5E1EDE5-B713-0605-1B08-A663E953E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54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C1C949A-208F-9655-CEEB-9BE531CE7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4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350FC1C-95A5-87A8-FB92-FE326A041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6EA4288-7D1D-807C-2578-8AA388E74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7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AFAD46E-0338-7274-BBF6-24DF814B3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31CB1DC-1570-47AD-C340-F0CB34093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33F0BE0A-77E3-2D09-3B87-EF9317438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51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F940E3D-869B-F673-EB2F-A392F5CEC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40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46479E7F-8BE2-324D-BBC9-CCB53DB19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51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6A8C94A-B362-0496-EE39-4149A8738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44A9C0B-A6B4-FB7D-C23E-BA155DFB4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3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8CF2D13-632E-4B30-24CA-040B1D8C3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32F5CC5-D2CC-C62B-2C94-C3FCAC2384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8ADA073-CD7B-1E97-8FB0-4A1146244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99E7A75-8A51-6D56-E851-CD085EEA4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E7716A7-1183-34B7-60B4-C942FDD70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6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AD</cp:lastModifiedBy>
  <cp:revision>3</cp:revision>
  <dcterms:created xsi:type="dcterms:W3CDTF">2025-05-29T08:26:07Z</dcterms:created>
  <dcterms:modified xsi:type="dcterms:W3CDTF">2025-11-25T07:19:14Z</dcterms:modified>
</cp:coreProperties>
</file>