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2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7E86-440F-9B06-3933-44559D2E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94E06-533F-1CB0-F695-20A771FA7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1504-528A-0667-9F15-F3EF6DB6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493E-3B8D-DDE0-6745-53322595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D18A-8166-A4D0-C741-15B1FA3C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1CC4-17F3-24E1-362C-6D7AB2FE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CF377-F0A2-EC98-038B-26E4D5FE3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4EB7F-A73F-71AF-A250-6A46DB9E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4761-86B2-CFAF-8386-A75B0101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6828-9342-851B-9827-78FCB68D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F921B-948D-8439-F718-857035C43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391DF-A922-14D7-942B-FA187E32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0B4D3-B128-2384-84C8-FE9AD165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8FA98-02D5-273F-8E5E-3A674835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2D9CA-A7A3-A59B-B1DB-275817B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16BF-D9CF-8C37-B547-F1B3EEF4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F08E-7B0A-6FA4-C902-93ED31A8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683EC-458E-BDBA-5C98-77D93876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AE03A-F5EA-7F48-2FFF-35251094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858EF-F461-520F-C763-921D3F6D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41EA-BC65-B98F-46BC-C8F40B6E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1AE40-460A-C340-4C9D-A60DDD79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2D0AC-A35F-035B-92DA-D85CAD46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D8B7F-CF35-B514-50A5-AAA7E886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56F6C-3A78-485C-1F2F-BCE6CC0B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6925-A6D8-5FFA-AE52-E8869FD6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FE43-5E69-51EA-C4FA-ECF43CDF2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251B0-2700-CC97-7F2E-14ED89FFC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E768C-AAC6-7F8B-D5CA-E14692F4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6A0F1-6734-8CAE-D994-F116F44A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E019F-EBA2-35BA-1B4E-08BD37CA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52E-65DD-97A6-DB65-A7D3A2EC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D091-9CFA-941A-F00F-62CE63196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55A07-0221-BBA0-D6C7-35BE50721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5F12-9451-9339-172D-FC415B960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4C1A7-9E56-1597-74F2-677C8C743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518FB-EB82-9C50-7B33-3FFC14A5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EB11A-D969-19DC-0960-AC75A10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E4412-BEF8-1690-EE25-650A5FF2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E9AE-2942-AB03-E9DB-B515594F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21A12-FD8D-D587-4CE4-E880CA3D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22587-D6B9-2DE2-7E92-6394413C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04DE4-595C-F525-1F4B-21F5580A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433BD-3EF5-61F7-772D-0E040639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8BF5C-4B45-5630-8F25-E650A627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6B5E-A591-79A6-DA0E-C5E46FA6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3960-7C04-C72B-A4A0-D499E5DF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BDEFC-99D3-6DD0-C433-24674B8F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9B76D-7449-313C-F3B1-B1687D1CE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A679A-692F-BC4E-D5E4-B8BB9100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D4C0F-DE9F-D367-BC61-D7553A90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FC337-2068-C91B-4B7C-5E79931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2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56BF-92CC-3C87-5F5E-0F050DB1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E17767-1D55-CB6D-DBA0-D318F8AD9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A9276-EC87-61F9-AD39-E414A4F76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92A82-0CA0-37D6-6C3D-DB0121E2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AFE51-3E9E-E6BF-D8E1-6FD904A6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A5A61-16C6-CE56-CF4F-68EE1AF4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5F042-72CB-DC77-05A7-D140ADD7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E338D-5167-1C61-15E1-C6D3FA0F3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8F23-325D-8054-C9E0-FE2335F45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5864-2ED9-4106-9993-BCD9E7D2F8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15F4B-4F19-AA0E-E3C5-3133424A9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EA67-8C0B-2E3A-6544-F77E46F0E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6DD8-A68F-48E9-BFCA-27352B67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7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0B3F4BC-7F4B-4315-6BB1-E4808094C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4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20B7C73-2DEF-2B71-95DE-A254639C0C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E69F014-1DA7-5BE1-F264-AB6E0E4A5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582F1B5-E67E-C7B1-F11B-2DEC794FD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3435041-4DF5-4C35-C22A-682FF448F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3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EA50F77-CB50-1694-70BB-E960B9966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337AE51-18AB-7001-092E-D2F22B341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2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7F25E4B-3034-81BC-FA11-DA86DB47F8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6B085E6-BD54-F93D-AE24-F350E2AFF6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973E898-0B00-32D5-6DEE-50E885F9B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6DC285A-E870-64AE-CE73-AB453FA76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5D49DA9-1B8A-CDD2-A3C6-62C64E476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33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3FC391D-5E5B-D0EE-65E5-98C84D7EAD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22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33B0759-37C6-7EA3-6DF5-B1BDE18DD3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66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5B3CEE5-F9CD-8655-E859-EB119B7AC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6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4E6E913-1AE4-7E4F-18B0-690E7F8FD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6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E75122C-53AF-3D94-0CC0-227F892B4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6A2A0BA-4B4E-B63F-72CB-AA2F8C056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0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5E2FE2B-3F9A-6AE8-C8C2-224AA3E91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53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574A21E-0D65-994D-2F21-5EEB04C133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73C032A-B514-158A-C953-BAD7CC107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1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01094F8-813E-37C2-F258-175620FA91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B33C070-D492-B65A-5EF0-E061B02CE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6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3D183C8-A9BA-7D51-E053-B264C3CE8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15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7901DB2-2E12-144F-1BC1-48F81154B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36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9DCD219-BB55-F539-7784-9B211B4FA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79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5ECDDD1-0B4C-1EC9-17A8-61F6E2FA54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9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8F76F49B-5113-C128-D8C5-B625F2C77D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09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5C45A5F-5211-A99B-12BF-004904BEF3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71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A106571-D27A-6689-51AD-0987F2ABC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31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3248F20-5A73-B875-AF85-C3454F2000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1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E698DC0B-C752-BB64-6DA9-FEF8D0B1A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22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DD59084-B788-033F-AFB4-76E94721B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1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6A90D2F-9616-C831-2EA3-7FF88A2AE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9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8065B0E-E4C9-19FD-F049-6EBD2628E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5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209068E5-6080-D63A-194C-227347B70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3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306B8A6E-7FF7-3B78-847A-8090B40BB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56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2D69E10-7586-1ED2-2BA1-CEB87997E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61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F37C414-425C-78E7-BAB6-CC64F18EB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47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A625EBEF-7FEA-01C3-648D-B369EDF518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68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26E58C43-C69B-C0A2-59BA-20D0B60E9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0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A7B2253C-EC7C-8F55-C586-F4A4D1A02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24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86B9CD03-5E57-4440-8A68-A60B6EDF1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0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A8CB5253-EE13-A555-FD70-FDFBD791C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2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78A85A8-A6C2-64A2-16CD-91CFDF28A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5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10CF0134-A494-89C4-08BD-FF5908E9D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6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9693FFBA-C3FB-6921-5145-63157A4EA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24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A6491AC1-C50C-5DF7-0F6D-AE3CD6F85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37C2AFA-CCE7-61D0-136C-412B55911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90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46233EFB-6801-6B5F-264F-2DF2C0B1D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96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04672606-01E7-7184-45EF-9F8E284A2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11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365EA297-5B61-C1CA-5E33-E959693DA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26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69142A20-1984-B6F6-C475-24AB63906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838E5DEE-2BF8-098B-493C-E44B3B022A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7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30EE9E36-8B3B-9AA7-0855-13EA7E65A7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1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F9382C5-EBB0-5595-DE32-33E1F3B3C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58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37567AD4-CC46-560D-9DD3-BDB824C2BB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885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59BEAC89-98BB-17B2-6900-AD1AB7093C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86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C7AD48BB-537E-69A0-2935-CBE843D2E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0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B28FF147-AED7-5012-7D1A-86B45B226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45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4DAF54B0-FE21-EF97-4516-76C849338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ECDE0CC-6090-FD7C-CC08-841F71EE8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34670B6-4220-2FEE-79CA-7B04642B3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A3D22EF-F070-CA52-6D20-D7F98A18F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7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trungduchy1980</dc:creator>
  <cp:lastModifiedBy>AD</cp:lastModifiedBy>
  <cp:revision>3</cp:revision>
  <dcterms:created xsi:type="dcterms:W3CDTF">2025-05-29T08:25:39Z</dcterms:created>
  <dcterms:modified xsi:type="dcterms:W3CDTF">2025-10-03T02:15:54Z</dcterms:modified>
</cp:coreProperties>
</file>