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517" r:id="rId4"/>
    <p:sldId id="518" r:id="rId5"/>
    <p:sldId id="519" r:id="rId6"/>
    <p:sldId id="270" r:id="rId7"/>
    <p:sldId id="520" r:id="rId8"/>
    <p:sldId id="521" r:id="rId9"/>
    <p:sldId id="523" r:id="rId10"/>
    <p:sldId id="522" r:id="rId11"/>
    <p:sldId id="524" r:id="rId12"/>
    <p:sldId id="525" r:id="rId13"/>
    <p:sldId id="526" r:id="rId14"/>
    <p:sldId id="268" r:id="rId15"/>
    <p:sldId id="528" r:id="rId16"/>
    <p:sldId id="258" r:id="rId17"/>
    <p:sldId id="262" r:id="rId18"/>
    <p:sldId id="259" r:id="rId19"/>
    <p:sldId id="261" r:id="rId20"/>
    <p:sldId id="266" r:id="rId21"/>
    <p:sldId id="527" r:id="rId22"/>
    <p:sldId id="5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F417-18DF-4804-B949-232D6C63D51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BCC3-D0F1-4D96-B54D-7CC12BF2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50BF-C22A-4057-9C00-9D55C2F8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7FEDE-9DB8-4012-8EFF-89C31AEC0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352F5-F27D-4D71-A96A-EE208E1C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A97FB-EB17-4D61-BE2F-976FB70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C50E-306E-4836-B9E1-109402C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0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4B0D-6903-4ADF-8111-6F53307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E951C-432F-4C23-9D50-85D5C9D8E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FE1E7-4761-42EB-87F3-3065FE0F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1E99-815F-4A5A-AE00-F3009AE0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62E2A-3010-4A18-8F43-15CC4303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3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0FF40-05C2-4116-AB56-7C87B2ADF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3F37D6-C394-4CA2-A6A0-B6ABA964B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C9337-6031-4F23-A81C-F84B693E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3F60-D328-41BE-B821-B4A35B7F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18B4-40E0-48BD-A147-3F455CFA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E791-1FCC-4588-92E3-CAB892C4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E72D-1567-40F9-8740-55050766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13307-1326-4465-9A61-D29DCFC0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E7F2E-EE81-47FA-9ED4-497C2E4B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2651-9288-45BE-8BA5-8E2EA686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6B25-9F99-4494-B12A-C8DBF6D9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6EB4-E1E9-4FEE-8C74-176C5630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000D9-9490-475B-A64B-7002A3F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CC4C-E601-4269-8225-1B540C88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09BF1-EC8A-4ADD-A4C4-1425AFE7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5C69-B9A3-44AC-8336-DE463626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6C88-CA31-4D13-A1D6-B7FE8A743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CBF5D-D7EF-4B0D-9F6E-40D95D1D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3ABE-1D3E-4E3C-AD43-38AF1489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D79C5-C3A2-4ED7-93DD-EE427DB4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2DB1C-38AB-418A-B191-2EBD8CD8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05F1-EF59-400C-8F77-AA4A4FB7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03D46-5A5C-42F0-AD48-DD4D3731A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CC5ED-FED8-497E-A504-4C8AA9A08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576FA-D82B-4414-9668-5C7B876C3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BE083-2786-4491-99DE-7D52B35A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6EADB-2D4B-4C3A-A05F-F2051C1C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FBED9-0087-4196-A110-028DFE85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499C0-7A10-4E52-AD62-DFFD731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5CF-946B-48E2-813E-D3C18A9E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2FB20-18C0-4178-A7DA-476CA20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06DF0-E0FA-4554-A02D-63E904FF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7D755-5F82-41B7-9224-022CFF73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D676E-9561-40BA-B6F3-70B308B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A1FC2-E7CB-4175-926B-51D717DD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58DCB-2443-453D-A9D5-ECD8FF4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30BB-8466-473E-AEDC-6F09E50C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918B-8619-416C-8259-33B69C80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B610E-5D5A-4D4B-9D81-7852B924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F9BD-89C9-4B74-87BC-B750A92C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F032-D6D5-4B35-9028-43F2E65B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D3306-50BB-4DCA-94CF-1EF336ED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3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2007-5E65-4DF7-8BED-9FFE2AE6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9128F-6263-442D-8C71-FD0CCE511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11DC4-9E9B-42B2-98C0-30E1A7CA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83FB6-9C00-40FF-9290-0B98CC81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E490E-85CC-4F5D-8CB4-D08B2598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6FB7D-A772-4171-87F0-B2C0EE98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B9FB4-A112-4DFE-9386-A7187529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BA73A-D708-48E7-A95E-FCC0D268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9FD8E-6F56-4F83-A4D3-D6419578F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F1FA-9FF1-4E92-82C1-68AB164FCFF9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1F98-3034-427E-B744-C38C8E808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2D22-FA98-48DC-8303-B21FDDEE3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D9C-0896-4184-B373-F4988E39C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692A9-3CB3-4295-A70B-56DD5310D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D8072-8E6B-4FDB-9F29-EF666063B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DEDF6-F69E-4DAF-8EF1-E9716EB1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DDA79B-BCBB-49D2-9D21-81DB5C24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054" y="5011079"/>
            <a:ext cx="860589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b)?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ại sao khi đẩy nhẹ cửa, tay ta đặt xa các bản lề của cánh cửa (hình a) thì mở cửa ">
            <a:extLst>
              <a:ext uri="{FF2B5EF4-FFF2-40B4-BE49-F238E27FC236}">
                <a16:creationId xmlns:a16="http://schemas.microsoft.com/office/drawing/2014/main" id="{44ACEA8D-CB52-45D8-B6B3-EFA402DA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76" y="931719"/>
            <a:ext cx="6157844" cy="410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0DEE4C-6337-402F-820F-FE2D918B6CBF}"/>
              </a:ext>
            </a:extLst>
          </p:cNvPr>
          <p:cNvSpPr/>
          <p:nvPr/>
        </p:nvSpPr>
        <p:spPr>
          <a:xfrm>
            <a:off x="1793054" y="4977256"/>
            <a:ext cx="8290761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E86-D86A-4E27-A1E6-A21B101E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DE93-4562-4E46-88BB-961E08710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A56A7-6691-45DC-B794-05013F530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DC9FB-0276-4062-98F4-504E67FE4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7" y="1027906"/>
            <a:ext cx="8341677" cy="4492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51D3AF-8472-42BE-AFFE-397480363942}"/>
              </a:ext>
            </a:extLst>
          </p:cNvPr>
          <p:cNvSpPr/>
          <p:nvPr/>
        </p:nvSpPr>
        <p:spPr>
          <a:xfrm>
            <a:off x="2399947" y="5441437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ở d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1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5951558-C055-4954-BA1C-A275BA195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42" y="1488437"/>
            <a:ext cx="7086498" cy="3816786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775294A1-6C0F-43AC-A6BF-AAF72463B663}"/>
              </a:ext>
            </a:extLst>
          </p:cNvPr>
          <p:cNvSpPr/>
          <p:nvPr/>
        </p:nvSpPr>
        <p:spPr>
          <a:xfrm>
            <a:off x="5816407" y="5705462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DD2AC5-5FA4-41DE-B64D-408E2F01C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8131D63-D2DE-4D09-8F3B-C5E18CB7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6" y="782121"/>
            <a:ext cx="1024992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thí nghiệm Bảng 18.1:</a:t>
            </a: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191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85D45E-1CD2-4D22-8BFD-218C227FF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19922"/>
              </p:ext>
            </p:extLst>
          </p:nvPr>
        </p:nvGraphicFramePr>
        <p:xfrm>
          <a:off x="971037" y="1550514"/>
          <a:ext cx="10249922" cy="307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4413">
                  <a:extLst>
                    <a:ext uri="{9D8B030D-6E8A-4147-A177-3AD203B41FA5}">
                      <a16:colId xmlns:a16="http://schemas.microsoft.com/office/drawing/2014/main" val="478353927"/>
                    </a:ext>
                  </a:extLst>
                </a:gridCol>
                <a:gridCol w="5125509">
                  <a:extLst>
                    <a:ext uri="{9D8B030D-6E8A-4147-A177-3AD203B41FA5}">
                      <a16:colId xmlns:a16="http://schemas.microsoft.com/office/drawing/2014/main" val="3280457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treo quả nặng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thái của thanh ngang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089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đồng thời 2 quả nặng giống nhau vào hai điểm A và C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 bằng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082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2 quả nặng vào điểm A và một quả nặng vào điểm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thanh ngang ở điểm A thấp hơn (lệch về phía điểm 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431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 một quả nặng vào điểm B và một quả nặng vào điểm 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thanh ngang ở điểm C thấp hơn (lệch về phía điểm C)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87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BCC89-9F66-4FD2-B82A-0333663A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F7274C-5DF7-4191-91DC-6171ABEF64EC}"/>
              </a:ext>
            </a:extLst>
          </p:cNvPr>
          <p:cNvSpPr/>
          <p:nvPr/>
        </p:nvSpPr>
        <p:spPr>
          <a:xfrm>
            <a:off x="521487" y="86531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F1, moment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18.4a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18.4b.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61222-F5A7-41B0-B0B4-4B5BFF10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218" y="1446802"/>
            <a:ext cx="8186223" cy="3064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D659CD-F9C2-4F90-B50C-71D1A866097A}"/>
              </a:ext>
            </a:extLst>
          </p:cNvPr>
          <p:cNvSpPr/>
          <p:nvPr/>
        </p:nvSpPr>
        <p:spPr>
          <a:xfrm>
            <a:off x="69272" y="4750469"/>
            <a:ext cx="12053455" cy="204876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0480" marR="28575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18.4 a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28575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18.4 b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&gt;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7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7162801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Mômen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véctơ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05600" y="1018674"/>
            <a:ext cx="3962400" cy="96252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3385" y="0"/>
            <a:ext cx="9964615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lực tác dụng vào vật có giá không song song và không cắt trục quay thì sẽ?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1046" y="1295400"/>
            <a:ext cx="465015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41046" y="2057400"/>
            <a:ext cx="465015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0000" y="1371600"/>
            <a:ext cx="4318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16077" y="2133600"/>
            <a:ext cx="4151923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+mj-lt"/>
              </a:rPr>
              <a:t>3. Điền vào chỗ trống: "Khi lực tác dụng càng xa trục quay, moment lực ... và tác dụng làm quay càng mạnh."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4462" y="0"/>
            <a:ext cx="1169963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trường hợp nào sau đây, lực có tác dụng làm vật rắn quay quanh trục?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2215" y="1295400"/>
            <a:ext cx="545982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22214" y="2209800"/>
            <a:ext cx="545982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5698" y="996462"/>
            <a:ext cx="506984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20531" y="1878624"/>
            <a:ext cx="4874846" cy="10609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7379" y="76199"/>
            <a:ext cx="10074442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Điền vào chỗ trống: "Độ lớn của moment lực ... với độ lớn của lực và khoảng cách từ điểm tác dụng của lực đến trục quay."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85547" y="2133600"/>
            <a:ext cx="4267199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6" y="0"/>
            <a:ext cx="12236649" cy="6879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961149" y="297347"/>
            <a:ext cx="8980699" cy="335740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74274" y="1790649"/>
            <a:ext cx="11843455" cy="5090088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1771" y="3429000"/>
            <a:ext cx="6404748" cy="271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LÀM QUAY CỦA LỰC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MOMENT LỰC.</a:t>
            </a:r>
          </a:p>
          <a:p>
            <a:pPr algn="ctr" eaLnBrk="1" hangingPunct="1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6" y="3913733"/>
            <a:ext cx="3015239" cy="2984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8" y="734807"/>
            <a:ext cx="2640161" cy="16895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435" y="4650498"/>
            <a:ext cx="2844565" cy="2223637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 bwMode="auto">
          <a:xfrm>
            <a:off x="5746283" y="6351797"/>
            <a:ext cx="1245760" cy="531512"/>
          </a:xfrm>
          <a:prstGeom prst="roundRect">
            <a:avLst/>
          </a:prstGeom>
          <a:solidFill>
            <a:srgbClr val="088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719612" y="6375323"/>
            <a:ext cx="139012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667" dirty="0">
                <a:solidFill>
                  <a:schemeClr val="bg1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KHTN8 </a:t>
            </a:r>
            <a:endParaRPr lang="zh-CN" altLang="en-US" sz="2667" dirty="0">
              <a:solidFill>
                <a:schemeClr val="bg1"/>
              </a:solidFill>
              <a:latin typeface="Times New Roman" panose="02020603050405020304" pitchFamily="18" charset="0"/>
              <a:ea typeface="黑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477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>
            <a:extLst>
              <a:ext uri="{FF2B5EF4-FFF2-40B4-BE49-F238E27FC236}">
                <a16:creationId xmlns:a16="http://schemas.microsoft.com/office/drawing/2014/main" id="{55BB80E3-7E20-4805-94AD-0D993168B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4425" y="3783488"/>
            <a:ext cx="5081588" cy="1587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3">
            <a:extLst>
              <a:ext uri="{FF2B5EF4-FFF2-40B4-BE49-F238E27FC236}">
                <a16:creationId xmlns:a16="http://schemas.microsoft.com/office/drawing/2014/main" id="{7DA73114-1E7E-4E60-A29A-3FB62D4EA40B}"/>
              </a:ext>
            </a:extLst>
          </p:cNvPr>
          <p:cNvGrpSpPr/>
          <p:nvPr/>
        </p:nvGrpSpPr>
        <p:grpSpPr>
          <a:xfrm>
            <a:off x="608801" y="2288063"/>
            <a:ext cx="3400425" cy="3468687"/>
            <a:chOff x="457200" y="1865313"/>
            <a:chExt cx="3400425" cy="3468687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3A95A7C4-F767-43EA-A8C3-867671B8D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4AEA5A8-EB6A-40BD-9530-4D8F6D528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gradFill rotWithShape="1"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81320" dir="3080412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C1B7E7CB-1251-4E21-A97A-BBF3C55435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11" name="Oval 8">
                  <a:extLst>
                    <a:ext uri="{FF2B5EF4-FFF2-40B4-BE49-F238E27FC236}">
                      <a16:creationId xmlns:a16="http://schemas.microsoft.com/office/drawing/2014/main" id="{9BB63E21-EA8C-4424-AA8C-0F802CCF658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 Box 7">
                  <a:extLst>
                    <a:ext uri="{FF2B5EF4-FFF2-40B4-BE49-F238E27FC236}">
                      <a16:creationId xmlns:a16="http://schemas.microsoft.com/office/drawing/2014/main" id="{1B70462B-123A-4629-93A4-251566431B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 sz="28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C23B7F-B336-4E93-B6E7-917CAB3C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gradFill rotWithShape="1"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E31E8E13-AC06-4415-9845-4CD7F3E48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78" y="3399601"/>
              <a:ext cx="2843213" cy="52322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1C1C1C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3AFE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51">
            <a:extLst>
              <a:ext uri="{FF2B5EF4-FFF2-40B4-BE49-F238E27FC236}">
                <a16:creationId xmlns:a16="http://schemas.microsoft.com/office/drawing/2014/main" id="{7AAF5B51-26EE-47A7-A930-D7D8B91BD767}"/>
              </a:ext>
            </a:extLst>
          </p:cNvPr>
          <p:cNvGrpSpPr/>
          <p:nvPr/>
        </p:nvGrpSpPr>
        <p:grpSpPr>
          <a:xfrm>
            <a:off x="3528836" y="2645469"/>
            <a:ext cx="7282615" cy="1016324"/>
            <a:chOff x="2967038" y="1737989"/>
            <a:chExt cx="7282615" cy="1016324"/>
          </a:xfrm>
        </p:grpSpPr>
        <p:pic>
          <p:nvPicPr>
            <p:cNvPr id="14" name="圆角矩形 28">
              <a:extLst>
                <a:ext uri="{FF2B5EF4-FFF2-40B4-BE49-F238E27FC236}">
                  <a16:creationId xmlns:a16="http://schemas.microsoft.com/office/drawing/2014/main" id="{B2E2C061-0732-4076-8668-9DBF6786E5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矩形 87">
              <a:extLst>
                <a:ext uri="{FF2B5EF4-FFF2-40B4-BE49-F238E27FC236}">
                  <a16:creationId xmlns:a16="http://schemas.microsoft.com/office/drawing/2014/main" id="{6E8188CC-CFF4-45BF-8826-DCA428D9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608" y="1737989"/>
              <a:ext cx="631904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pê-đan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" name="组合 54">
            <a:extLst>
              <a:ext uri="{FF2B5EF4-FFF2-40B4-BE49-F238E27FC236}">
                <a16:creationId xmlns:a16="http://schemas.microsoft.com/office/drawing/2014/main" id="{4B52BE5F-1CB1-4447-8516-D5C78090596B}"/>
              </a:ext>
            </a:extLst>
          </p:cNvPr>
          <p:cNvGrpSpPr/>
          <p:nvPr/>
        </p:nvGrpSpPr>
        <p:grpSpPr>
          <a:xfrm>
            <a:off x="3624256" y="4515777"/>
            <a:ext cx="6747538" cy="1029986"/>
            <a:chOff x="3228975" y="2499027"/>
            <a:chExt cx="6747538" cy="1029986"/>
          </a:xfrm>
        </p:grpSpPr>
        <p:pic>
          <p:nvPicPr>
            <p:cNvPr id="17" name="圆角矩形 30">
              <a:extLst>
                <a:ext uri="{FF2B5EF4-FFF2-40B4-BE49-F238E27FC236}">
                  <a16:creationId xmlns:a16="http://schemas.microsoft.com/office/drawing/2014/main" id="{49BC172F-277D-4F85-B52E-EF5D41F1CA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矩形 87">
              <a:extLst>
                <a:ext uri="{FF2B5EF4-FFF2-40B4-BE49-F238E27FC236}">
                  <a16:creationId xmlns:a16="http://schemas.microsoft.com/office/drawing/2014/main" id="{6D688E30-AF03-4016-BE7F-7AF3BDF28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2030" y="2499027"/>
              <a:ext cx="580448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vặn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2" descr="未标题-2.png">
            <a:extLst>
              <a:ext uri="{FF2B5EF4-FFF2-40B4-BE49-F238E27FC236}">
                <a16:creationId xmlns:a16="http://schemas.microsoft.com/office/drawing/2014/main" id="{4319F082-3CA3-4082-92F0-975ADCF65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794" y="133234"/>
            <a:ext cx="1857284" cy="206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695706F-D8A0-4CC9-9B2C-CA9C4CB388BA}"/>
              </a:ext>
            </a:extLst>
          </p:cNvPr>
          <p:cNvSpPr/>
          <p:nvPr/>
        </p:nvSpPr>
        <p:spPr>
          <a:xfrm>
            <a:off x="335705" y="83131"/>
            <a:ext cx="2016370" cy="6463137"/>
          </a:xfrm>
          <a:prstGeom prst="flowChartAlternateProcess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18. TÁC DỤNG LÀM QUAY CỦA LỰC. MOMENT LỰC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F3836-BF6D-4EEA-BB5D-219A5436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9" y="422661"/>
            <a:ext cx="1642346" cy="164234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75DEB9-9783-4484-9D15-95CE5AB92B9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352075" y="1243834"/>
            <a:ext cx="708180" cy="2070866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252F4-E6B1-498B-B0F7-001F91A0399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352075" y="3314700"/>
            <a:ext cx="708180" cy="1201886"/>
          </a:xfrm>
          <a:prstGeom prst="line">
            <a:avLst/>
          </a:prstGeom>
          <a:ln w="38100">
            <a:solidFill>
              <a:srgbClr val="CE026D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lowchart: Preparation 13">
            <a:extLst>
              <a:ext uri="{FF2B5EF4-FFF2-40B4-BE49-F238E27FC236}">
                <a16:creationId xmlns:a16="http://schemas.microsoft.com/office/drawing/2014/main" id="{A130ABFD-EEF9-4963-99EE-7C9DC18FBA8A}"/>
              </a:ext>
            </a:extLst>
          </p:cNvPr>
          <p:cNvSpPr/>
          <p:nvPr/>
        </p:nvSpPr>
        <p:spPr>
          <a:xfrm>
            <a:off x="3061855" y="481273"/>
            <a:ext cx="2459338" cy="1610591"/>
          </a:xfrm>
          <a:prstGeom prst="flowChartPreparation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eparation 14">
            <a:extLst>
              <a:ext uri="{FF2B5EF4-FFF2-40B4-BE49-F238E27FC236}">
                <a16:creationId xmlns:a16="http://schemas.microsoft.com/office/drawing/2014/main" id="{7D83B9E1-1AF8-4A46-B02B-51E3F6A64780}"/>
              </a:ext>
            </a:extLst>
          </p:cNvPr>
          <p:cNvSpPr/>
          <p:nvPr/>
        </p:nvSpPr>
        <p:spPr>
          <a:xfrm>
            <a:off x="3150310" y="3820013"/>
            <a:ext cx="2460781" cy="1610591"/>
          </a:xfrm>
          <a:prstGeom prst="flowChartPreparation">
            <a:avLst/>
          </a:prstGeom>
          <a:solidFill>
            <a:srgbClr val="CE026D"/>
          </a:solidFill>
          <a:ln w="38100">
            <a:solidFill>
              <a:srgbClr val="CE02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1AB6DB-2A8D-4D5A-A604-942F16D96D7C}"/>
              </a:ext>
            </a:extLst>
          </p:cNvPr>
          <p:cNvCxnSpPr>
            <a:cxnSpLocks/>
          </p:cNvCxnSpPr>
          <p:nvPr/>
        </p:nvCxnSpPr>
        <p:spPr>
          <a:xfrm flipV="1">
            <a:off x="5522793" y="1312355"/>
            <a:ext cx="708180" cy="1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8DA568-09D5-40A5-9A2B-9A6869B6D0FC}"/>
              </a:ext>
            </a:extLst>
          </p:cNvPr>
          <p:cNvCxnSpPr>
            <a:cxnSpLocks/>
          </p:cNvCxnSpPr>
          <p:nvPr/>
        </p:nvCxnSpPr>
        <p:spPr>
          <a:xfrm>
            <a:off x="5611091" y="4637048"/>
            <a:ext cx="619882" cy="0"/>
          </a:xfrm>
          <a:prstGeom prst="line">
            <a:avLst/>
          </a:prstGeom>
          <a:ln w="38100">
            <a:solidFill>
              <a:srgbClr val="CE026D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26B526F-231D-4EEF-A828-29BF2F3DCF72}"/>
              </a:ext>
            </a:extLst>
          </p:cNvPr>
          <p:cNvSpPr/>
          <p:nvPr/>
        </p:nvSpPr>
        <p:spPr>
          <a:xfrm>
            <a:off x="6230973" y="915771"/>
            <a:ext cx="5874326" cy="79316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A88A56-D658-4EA2-83B1-40301A5A165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611091" y="2746721"/>
            <a:ext cx="628409" cy="1890328"/>
          </a:xfrm>
          <a:prstGeom prst="line">
            <a:avLst/>
          </a:prstGeom>
          <a:ln w="38100">
            <a:solidFill>
              <a:srgbClr val="CE026D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EF36C0-C4EE-4921-AF5A-D3B88D6F9819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5611091" y="4637048"/>
            <a:ext cx="619882" cy="1301649"/>
          </a:xfrm>
          <a:prstGeom prst="line">
            <a:avLst/>
          </a:prstGeom>
          <a:ln w="38100">
            <a:solidFill>
              <a:srgbClr val="CE026D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1A21E80-3028-4CA8-9416-EFC50BBF1156}"/>
              </a:ext>
            </a:extLst>
          </p:cNvPr>
          <p:cNvSpPr/>
          <p:nvPr/>
        </p:nvSpPr>
        <p:spPr>
          <a:xfrm>
            <a:off x="6239500" y="2055792"/>
            <a:ext cx="5874326" cy="1381857"/>
          </a:xfrm>
          <a:prstGeom prst="rect">
            <a:avLst/>
          </a:prstGeom>
          <a:ln w="28575">
            <a:solidFill>
              <a:srgbClr val="CE02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84DAE4-C7A9-45AE-B157-CFDE9FC3ECB2}"/>
              </a:ext>
            </a:extLst>
          </p:cNvPr>
          <p:cNvSpPr/>
          <p:nvPr/>
        </p:nvSpPr>
        <p:spPr>
          <a:xfrm>
            <a:off x="6230973" y="3651969"/>
            <a:ext cx="5874326" cy="1381857"/>
          </a:xfrm>
          <a:prstGeom prst="rect">
            <a:avLst/>
          </a:prstGeom>
          <a:ln w="28575">
            <a:solidFill>
              <a:srgbClr val="CE02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moment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457D98-0749-4B7B-B84F-387100A348FC}"/>
              </a:ext>
            </a:extLst>
          </p:cNvPr>
          <p:cNvSpPr/>
          <p:nvPr/>
        </p:nvSpPr>
        <p:spPr>
          <a:xfrm>
            <a:off x="6230973" y="5247768"/>
            <a:ext cx="5874326" cy="1381857"/>
          </a:xfrm>
          <a:prstGeom prst="rect">
            <a:avLst/>
          </a:prstGeom>
          <a:ln w="28575">
            <a:solidFill>
              <a:srgbClr val="CE026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quay, moment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00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1" y="0"/>
            <a:ext cx="12236649" cy="6898088"/>
            <a:chOff x="-33456" y="6006960"/>
            <a:chExt cx="9177487" cy="51735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42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564213" y="3007978"/>
            <a:ext cx="2151740" cy="2151740"/>
            <a:chOff x="1675863" y="1954657"/>
            <a:chExt cx="1613805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155424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85605" y="3007978"/>
            <a:ext cx="2151740" cy="2151740"/>
            <a:chOff x="2966907" y="1954657"/>
            <a:chExt cx="1613805" cy="1613805"/>
          </a:xfrm>
        </p:grpSpPr>
        <p:sp>
          <p:nvSpPr>
            <p:cNvPr id="75" name="任意多边形 74"/>
            <p:cNvSpPr/>
            <p:nvPr/>
          </p:nvSpPr>
          <p:spPr>
            <a:xfrm>
              <a:off x="2966907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FCC72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0" tIns="812589" rIns="101601" bIns="812588" numCol="1" spcCol="1270" anchor="t" anchorCtr="0">
              <a:noAutofit/>
            </a:bodyPr>
            <a:lstStyle/>
            <a:p>
              <a:pPr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1467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3703056" y="2173110"/>
              <a:ext cx="190210" cy="276747"/>
            </a:xfrm>
            <a:custGeom>
              <a:avLst/>
              <a:gdLst>
                <a:gd name="T0" fmla="*/ 132 w 153"/>
                <a:gd name="T1" fmla="*/ 0 h 222"/>
                <a:gd name="T2" fmla="*/ 21 w 153"/>
                <a:gd name="T3" fmla="*/ 0 h 222"/>
                <a:gd name="T4" fmla="*/ 0 w 153"/>
                <a:gd name="T5" fmla="*/ 21 h 222"/>
                <a:gd name="T6" fmla="*/ 0 w 153"/>
                <a:gd name="T7" fmla="*/ 202 h 222"/>
                <a:gd name="T8" fmla="*/ 21 w 153"/>
                <a:gd name="T9" fmla="*/ 222 h 222"/>
                <a:gd name="T10" fmla="*/ 132 w 153"/>
                <a:gd name="T11" fmla="*/ 222 h 222"/>
                <a:gd name="T12" fmla="*/ 153 w 153"/>
                <a:gd name="T13" fmla="*/ 202 h 222"/>
                <a:gd name="T14" fmla="*/ 153 w 153"/>
                <a:gd name="T15" fmla="*/ 21 h 222"/>
                <a:gd name="T16" fmla="*/ 132 w 153"/>
                <a:gd name="T17" fmla="*/ 0 h 222"/>
                <a:gd name="T18" fmla="*/ 139 w 153"/>
                <a:gd name="T19" fmla="*/ 202 h 222"/>
                <a:gd name="T20" fmla="*/ 132 w 153"/>
                <a:gd name="T21" fmla="*/ 208 h 222"/>
                <a:gd name="T22" fmla="*/ 21 w 153"/>
                <a:gd name="T23" fmla="*/ 208 h 222"/>
                <a:gd name="T24" fmla="*/ 14 w 153"/>
                <a:gd name="T25" fmla="*/ 202 h 222"/>
                <a:gd name="T26" fmla="*/ 14 w 153"/>
                <a:gd name="T27" fmla="*/ 188 h 222"/>
                <a:gd name="T28" fmla="*/ 139 w 153"/>
                <a:gd name="T29" fmla="*/ 188 h 222"/>
                <a:gd name="T30" fmla="*/ 139 w 153"/>
                <a:gd name="T31" fmla="*/ 202 h 222"/>
                <a:gd name="T32" fmla="*/ 139 w 153"/>
                <a:gd name="T33" fmla="*/ 181 h 222"/>
                <a:gd name="T34" fmla="*/ 14 w 153"/>
                <a:gd name="T35" fmla="*/ 181 h 222"/>
                <a:gd name="T36" fmla="*/ 14 w 153"/>
                <a:gd name="T37" fmla="*/ 41 h 222"/>
                <a:gd name="T38" fmla="*/ 139 w 153"/>
                <a:gd name="T39" fmla="*/ 41 h 222"/>
                <a:gd name="T40" fmla="*/ 139 w 153"/>
                <a:gd name="T41" fmla="*/ 181 h 222"/>
                <a:gd name="T42" fmla="*/ 139 w 153"/>
                <a:gd name="T43" fmla="*/ 34 h 222"/>
                <a:gd name="T44" fmla="*/ 14 w 153"/>
                <a:gd name="T45" fmla="*/ 34 h 222"/>
                <a:gd name="T46" fmla="*/ 14 w 153"/>
                <a:gd name="T47" fmla="*/ 21 h 222"/>
                <a:gd name="T48" fmla="*/ 21 w 153"/>
                <a:gd name="T49" fmla="*/ 14 h 222"/>
                <a:gd name="T50" fmla="*/ 132 w 153"/>
                <a:gd name="T51" fmla="*/ 14 h 222"/>
                <a:gd name="T52" fmla="*/ 139 w 153"/>
                <a:gd name="T53" fmla="*/ 21 h 222"/>
                <a:gd name="T54" fmla="*/ 139 w 153"/>
                <a:gd name="T55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" h="222">
                  <a:moveTo>
                    <a:pt x="13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13"/>
                    <a:pt x="9" y="222"/>
                    <a:pt x="21" y="222"/>
                  </a:cubicBezTo>
                  <a:cubicBezTo>
                    <a:pt x="132" y="222"/>
                    <a:pt x="132" y="222"/>
                    <a:pt x="132" y="222"/>
                  </a:cubicBezTo>
                  <a:cubicBezTo>
                    <a:pt x="143" y="222"/>
                    <a:pt x="153" y="213"/>
                    <a:pt x="153" y="202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9"/>
                    <a:pt x="143" y="0"/>
                    <a:pt x="132" y="0"/>
                  </a:cubicBezTo>
                  <a:close/>
                  <a:moveTo>
                    <a:pt x="139" y="202"/>
                  </a:moveTo>
                  <a:cubicBezTo>
                    <a:pt x="139" y="205"/>
                    <a:pt x="136" y="208"/>
                    <a:pt x="132" y="208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17" y="208"/>
                    <a:pt x="14" y="205"/>
                    <a:pt x="14" y="202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39" y="188"/>
                    <a:pt x="139" y="188"/>
                    <a:pt x="139" y="188"/>
                  </a:cubicBezTo>
                  <a:lnTo>
                    <a:pt x="139" y="202"/>
                  </a:lnTo>
                  <a:close/>
                  <a:moveTo>
                    <a:pt x="139" y="181"/>
                  </a:moveTo>
                  <a:cubicBezTo>
                    <a:pt x="14" y="181"/>
                    <a:pt x="14" y="181"/>
                    <a:pt x="14" y="18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9" y="41"/>
                    <a:pt x="139" y="41"/>
                    <a:pt x="139" y="41"/>
                  </a:cubicBezTo>
                  <a:lnTo>
                    <a:pt x="139" y="181"/>
                  </a:lnTo>
                  <a:close/>
                  <a:moveTo>
                    <a:pt x="139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6" y="14"/>
                    <a:pt x="139" y="17"/>
                    <a:pt x="139" y="21"/>
                  </a:cubicBezTo>
                  <a:lnTo>
                    <a:pt x="139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481645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375787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6997" y="3007978"/>
            <a:ext cx="2151740" cy="2151740"/>
            <a:chOff x="4257951" y="1954657"/>
            <a:chExt cx="1613805" cy="1613805"/>
          </a:xfrm>
        </p:grpSpPr>
        <p:sp>
          <p:nvSpPr>
            <p:cNvPr id="76" name="任意多边形 75"/>
            <p:cNvSpPr/>
            <p:nvPr/>
          </p:nvSpPr>
          <p:spPr>
            <a:xfrm>
              <a:off x="4257951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1C8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4918287" y="2203790"/>
              <a:ext cx="328455" cy="215328"/>
            </a:xfrm>
            <a:custGeom>
              <a:avLst/>
              <a:gdLst>
                <a:gd name="T0" fmla="*/ 254 w 290"/>
                <a:gd name="T1" fmla="*/ 0 h 190"/>
                <a:gd name="T2" fmla="*/ 36 w 290"/>
                <a:gd name="T3" fmla="*/ 0 h 190"/>
                <a:gd name="T4" fmla="*/ 0 w 290"/>
                <a:gd name="T5" fmla="*/ 36 h 190"/>
                <a:gd name="T6" fmla="*/ 0 w 290"/>
                <a:gd name="T7" fmla="*/ 154 h 190"/>
                <a:gd name="T8" fmla="*/ 36 w 290"/>
                <a:gd name="T9" fmla="*/ 190 h 190"/>
                <a:gd name="T10" fmla="*/ 254 w 290"/>
                <a:gd name="T11" fmla="*/ 190 h 190"/>
                <a:gd name="T12" fmla="*/ 290 w 290"/>
                <a:gd name="T13" fmla="*/ 154 h 190"/>
                <a:gd name="T14" fmla="*/ 290 w 290"/>
                <a:gd name="T15" fmla="*/ 36 h 190"/>
                <a:gd name="T16" fmla="*/ 254 w 290"/>
                <a:gd name="T17" fmla="*/ 0 h 190"/>
                <a:gd name="T18" fmla="*/ 18 w 290"/>
                <a:gd name="T19" fmla="*/ 47 h 190"/>
                <a:gd name="T20" fmla="*/ 81 w 290"/>
                <a:gd name="T21" fmla="*/ 95 h 190"/>
                <a:gd name="T22" fmla="*/ 18 w 290"/>
                <a:gd name="T23" fmla="*/ 143 h 190"/>
                <a:gd name="T24" fmla="*/ 18 w 290"/>
                <a:gd name="T25" fmla="*/ 47 h 190"/>
                <a:gd name="T26" fmla="*/ 272 w 290"/>
                <a:gd name="T27" fmla="*/ 154 h 190"/>
                <a:gd name="T28" fmla="*/ 254 w 290"/>
                <a:gd name="T29" fmla="*/ 172 h 190"/>
                <a:gd name="T30" fmla="*/ 36 w 290"/>
                <a:gd name="T31" fmla="*/ 172 h 190"/>
                <a:gd name="T32" fmla="*/ 18 w 290"/>
                <a:gd name="T33" fmla="*/ 154 h 190"/>
                <a:gd name="T34" fmla="*/ 89 w 290"/>
                <a:gd name="T35" fmla="*/ 101 h 190"/>
                <a:gd name="T36" fmla="*/ 129 w 290"/>
                <a:gd name="T37" fmla="*/ 131 h 190"/>
                <a:gd name="T38" fmla="*/ 145 w 290"/>
                <a:gd name="T39" fmla="*/ 136 h 190"/>
                <a:gd name="T40" fmla="*/ 161 w 290"/>
                <a:gd name="T41" fmla="*/ 131 h 190"/>
                <a:gd name="T42" fmla="*/ 201 w 290"/>
                <a:gd name="T43" fmla="*/ 101 h 190"/>
                <a:gd name="T44" fmla="*/ 272 w 290"/>
                <a:gd name="T45" fmla="*/ 154 h 190"/>
                <a:gd name="T46" fmla="*/ 272 w 290"/>
                <a:gd name="T47" fmla="*/ 143 h 190"/>
                <a:gd name="T48" fmla="*/ 209 w 290"/>
                <a:gd name="T49" fmla="*/ 95 h 190"/>
                <a:gd name="T50" fmla="*/ 272 w 290"/>
                <a:gd name="T51" fmla="*/ 47 h 190"/>
                <a:gd name="T52" fmla="*/ 272 w 290"/>
                <a:gd name="T53" fmla="*/ 143 h 190"/>
                <a:gd name="T54" fmla="*/ 156 w 290"/>
                <a:gd name="T55" fmla="*/ 123 h 190"/>
                <a:gd name="T56" fmla="*/ 145 w 290"/>
                <a:gd name="T57" fmla="*/ 127 h 190"/>
                <a:gd name="T58" fmla="*/ 134 w 290"/>
                <a:gd name="T59" fmla="*/ 123 h 190"/>
                <a:gd name="T60" fmla="*/ 97 w 290"/>
                <a:gd name="T61" fmla="*/ 95 h 190"/>
                <a:gd name="T62" fmla="*/ 89 w 290"/>
                <a:gd name="T63" fmla="*/ 89 h 190"/>
                <a:gd name="T64" fmla="*/ 18 w 290"/>
                <a:gd name="T65" fmla="*/ 36 h 190"/>
                <a:gd name="T66" fmla="*/ 18 w 290"/>
                <a:gd name="T67" fmla="*/ 36 h 190"/>
                <a:gd name="T68" fmla="*/ 36 w 290"/>
                <a:gd name="T69" fmla="*/ 18 h 190"/>
                <a:gd name="T70" fmla="*/ 254 w 290"/>
                <a:gd name="T71" fmla="*/ 18 h 190"/>
                <a:gd name="T72" fmla="*/ 272 w 290"/>
                <a:gd name="T73" fmla="*/ 36 h 190"/>
                <a:gd name="T74" fmla="*/ 156 w 290"/>
                <a:gd name="T75" fmla="*/ 1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0" h="190">
                  <a:moveTo>
                    <a:pt x="254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4"/>
                    <a:pt x="16" y="190"/>
                    <a:pt x="36" y="190"/>
                  </a:cubicBezTo>
                  <a:cubicBezTo>
                    <a:pt x="254" y="190"/>
                    <a:pt x="254" y="190"/>
                    <a:pt x="254" y="190"/>
                  </a:cubicBezTo>
                  <a:cubicBezTo>
                    <a:pt x="274" y="190"/>
                    <a:pt x="290" y="174"/>
                    <a:pt x="290" y="154"/>
                  </a:cubicBezTo>
                  <a:cubicBezTo>
                    <a:pt x="290" y="36"/>
                    <a:pt x="290" y="36"/>
                    <a:pt x="290" y="36"/>
                  </a:cubicBezTo>
                  <a:cubicBezTo>
                    <a:pt x="290" y="16"/>
                    <a:pt x="274" y="0"/>
                    <a:pt x="254" y="0"/>
                  </a:cubicBezTo>
                  <a:close/>
                  <a:moveTo>
                    <a:pt x="18" y="4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18" y="143"/>
                    <a:pt x="18" y="143"/>
                    <a:pt x="18" y="143"/>
                  </a:cubicBezTo>
                  <a:lnTo>
                    <a:pt x="18" y="47"/>
                  </a:lnTo>
                  <a:close/>
                  <a:moveTo>
                    <a:pt x="272" y="154"/>
                  </a:moveTo>
                  <a:cubicBezTo>
                    <a:pt x="272" y="164"/>
                    <a:pt x="264" y="172"/>
                    <a:pt x="254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6" y="172"/>
                    <a:pt x="18" y="164"/>
                    <a:pt x="18" y="154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34" y="134"/>
                    <a:pt x="139" y="136"/>
                    <a:pt x="145" y="136"/>
                  </a:cubicBezTo>
                  <a:cubicBezTo>
                    <a:pt x="151" y="136"/>
                    <a:pt x="157" y="134"/>
                    <a:pt x="161" y="131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72" y="154"/>
                    <a:pt x="272" y="154"/>
                    <a:pt x="272" y="154"/>
                  </a:cubicBezTo>
                  <a:close/>
                  <a:moveTo>
                    <a:pt x="272" y="143"/>
                  </a:moveTo>
                  <a:cubicBezTo>
                    <a:pt x="209" y="95"/>
                    <a:pt x="209" y="95"/>
                    <a:pt x="209" y="95"/>
                  </a:cubicBezTo>
                  <a:cubicBezTo>
                    <a:pt x="272" y="47"/>
                    <a:pt x="272" y="47"/>
                    <a:pt x="272" y="47"/>
                  </a:cubicBezTo>
                  <a:lnTo>
                    <a:pt x="272" y="143"/>
                  </a:lnTo>
                  <a:close/>
                  <a:moveTo>
                    <a:pt x="156" y="123"/>
                  </a:moveTo>
                  <a:cubicBezTo>
                    <a:pt x="153" y="126"/>
                    <a:pt x="149" y="127"/>
                    <a:pt x="145" y="127"/>
                  </a:cubicBezTo>
                  <a:cubicBezTo>
                    <a:pt x="141" y="127"/>
                    <a:pt x="137" y="126"/>
                    <a:pt x="134" y="123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64" y="18"/>
                    <a:pt x="272" y="26"/>
                    <a:pt x="272" y="36"/>
                  </a:cubicBezTo>
                  <a:lnTo>
                    <a:pt x="156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770282" y="2573814"/>
              <a:ext cx="68565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4706544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28389" y="3007978"/>
            <a:ext cx="2151740" cy="2151740"/>
            <a:chOff x="5548995" y="1954657"/>
            <a:chExt cx="1613805" cy="1613805"/>
          </a:xfrm>
        </p:grpSpPr>
        <p:sp>
          <p:nvSpPr>
            <p:cNvPr id="77" name="任意多边形 76"/>
            <p:cNvSpPr/>
            <p:nvPr/>
          </p:nvSpPr>
          <p:spPr>
            <a:xfrm>
              <a:off x="5548995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73446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0" tIns="812589" rIns="101601" bIns="812588" numCol="1" spcCol="1270" anchor="t" anchorCtr="0">
              <a:noAutofit/>
            </a:bodyPr>
            <a:lstStyle/>
            <a:p>
              <a:pPr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1467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81" name="Freeform 9"/>
            <p:cNvSpPr>
              <a:spLocks noEditPoints="1"/>
            </p:cNvSpPr>
            <p:nvPr/>
          </p:nvSpPr>
          <p:spPr bwMode="auto">
            <a:xfrm>
              <a:off x="6267737" y="2163635"/>
              <a:ext cx="285797" cy="286221"/>
            </a:xfrm>
            <a:custGeom>
              <a:avLst/>
              <a:gdLst>
                <a:gd name="T0" fmla="*/ 0 w 222"/>
                <a:gd name="T1" fmla="*/ 111 h 222"/>
                <a:gd name="T2" fmla="*/ 222 w 222"/>
                <a:gd name="T3" fmla="*/ 111 h 222"/>
                <a:gd name="T4" fmla="*/ 207 w 222"/>
                <a:gd name="T5" fmla="*/ 107 h 222"/>
                <a:gd name="T6" fmla="*/ 156 w 222"/>
                <a:gd name="T7" fmla="*/ 62 h 222"/>
                <a:gd name="T8" fmla="*/ 207 w 222"/>
                <a:gd name="T9" fmla="*/ 107 h 222"/>
                <a:gd name="T10" fmla="*/ 78 w 222"/>
                <a:gd name="T11" fmla="*/ 170 h 222"/>
                <a:gd name="T12" fmla="*/ 107 w 222"/>
                <a:gd name="T13" fmla="*/ 207 h 222"/>
                <a:gd name="T14" fmla="*/ 115 w 222"/>
                <a:gd name="T15" fmla="*/ 14 h 222"/>
                <a:gd name="T16" fmla="*/ 114 w 222"/>
                <a:gd name="T17" fmla="*/ 64 h 222"/>
                <a:gd name="T18" fmla="*/ 115 w 222"/>
                <a:gd name="T19" fmla="*/ 14 h 222"/>
                <a:gd name="T20" fmla="*/ 178 w 222"/>
                <a:gd name="T21" fmla="*/ 41 h 222"/>
                <a:gd name="T22" fmla="*/ 127 w 222"/>
                <a:gd name="T23" fmla="*/ 15 h 222"/>
                <a:gd name="T24" fmla="*/ 107 w 222"/>
                <a:gd name="T25" fmla="*/ 64 h 222"/>
                <a:gd name="T26" fmla="*/ 107 w 222"/>
                <a:gd name="T27" fmla="*/ 14 h 222"/>
                <a:gd name="T28" fmla="*/ 68 w 222"/>
                <a:gd name="T29" fmla="*/ 56 h 222"/>
                <a:gd name="T30" fmla="*/ 95 w 222"/>
                <a:gd name="T31" fmla="*/ 15 h 222"/>
                <a:gd name="T32" fmla="*/ 72 w 222"/>
                <a:gd name="T33" fmla="*/ 65 h 222"/>
                <a:gd name="T34" fmla="*/ 107 w 222"/>
                <a:gd name="T35" fmla="*/ 107 h 222"/>
                <a:gd name="T36" fmla="*/ 72 w 222"/>
                <a:gd name="T37" fmla="*/ 65 h 222"/>
                <a:gd name="T38" fmla="*/ 107 w 222"/>
                <a:gd name="T39" fmla="*/ 157 h 222"/>
                <a:gd name="T40" fmla="*/ 64 w 222"/>
                <a:gd name="T41" fmla="*/ 114 h 222"/>
                <a:gd name="T42" fmla="*/ 95 w 222"/>
                <a:gd name="T43" fmla="*/ 206 h 222"/>
                <a:gd name="T44" fmla="*/ 71 w 222"/>
                <a:gd name="T45" fmla="*/ 172 h 222"/>
                <a:gd name="T46" fmla="*/ 114 w 222"/>
                <a:gd name="T47" fmla="*/ 207 h 222"/>
                <a:gd name="T48" fmla="*/ 144 w 222"/>
                <a:gd name="T49" fmla="*/ 170 h 222"/>
                <a:gd name="T50" fmla="*/ 114 w 222"/>
                <a:gd name="T51" fmla="*/ 207 h 222"/>
                <a:gd name="T52" fmla="*/ 174 w 222"/>
                <a:gd name="T53" fmla="*/ 184 h 222"/>
                <a:gd name="T54" fmla="*/ 151 w 222"/>
                <a:gd name="T55" fmla="*/ 172 h 222"/>
                <a:gd name="T56" fmla="*/ 114 w 222"/>
                <a:gd name="T57" fmla="*/ 157 h 222"/>
                <a:gd name="T58" fmla="*/ 157 w 222"/>
                <a:gd name="T59" fmla="*/ 114 h 222"/>
                <a:gd name="T60" fmla="*/ 114 w 222"/>
                <a:gd name="T61" fmla="*/ 107 h 222"/>
                <a:gd name="T62" fmla="*/ 149 w 222"/>
                <a:gd name="T63" fmla="*/ 65 h 222"/>
                <a:gd name="T64" fmla="*/ 114 w 222"/>
                <a:gd name="T65" fmla="*/ 107 h 222"/>
                <a:gd name="T66" fmla="*/ 65 w 222"/>
                <a:gd name="T67" fmla="*/ 62 h 222"/>
                <a:gd name="T68" fmla="*/ 14 w 222"/>
                <a:gd name="T69" fmla="*/ 107 h 222"/>
                <a:gd name="T70" fmla="*/ 14 w 222"/>
                <a:gd name="T71" fmla="*/ 114 h 222"/>
                <a:gd name="T72" fmla="*/ 68 w 222"/>
                <a:gd name="T73" fmla="*/ 165 h 222"/>
                <a:gd name="T74" fmla="*/ 14 w 222"/>
                <a:gd name="T75" fmla="*/ 114 h 222"/>
                <a:gd name="T76" fmla="*/ 154 w 222"/>
                <a:gd name="T77" fmla="*/ 165 h 222"/>
                <a:gd name="T78" fmla="*/ 207 w 222"/>
                <a:gd name="T79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cubicBezTo>
                    <a:pt x="49" y="0"/>
                    <a:pt x="0" y="49"/>
                    <a:pt x="0" y="111"/>
                  </a:cubicBezTo>
                  <a:cubicBezTo>
                    <a:pt x="0" y="172"/>
                    <a:pt x="49" y="222"/>
                    <a:pt x="111" y="222"/>
                  </a:cubicBezTo>
                  <a:cubicBezTo>
                    <a:pt x="172" y="222"/>
                    <a:pt x="222" y="172"/>
                    <a:pt x="222" y="111"/>
                  </a:cubicBezTo>
                  <a:cubicBezTo>
                    <a:pt x="222" y="49"/>
                    <a:pt x="172" y="0"/>
                    <a:pt x="111" y="0"/>
                  </a:cubicBezTo>
                  <a:close/>
                  <a:moveTo>
                    <a:pt x="207" y="107"/>
                  </a:moveTo>
                  <a:cubicBezTo>
                    <a:pt x="164" y="107"/>
                    <a:pt x="164" y="107"/>
                    <a:pt x="164" y="107"/>
                  </a:cubicBezTo>
                  <a:cubicBezTo>
                    <a:pt x="164" y="91"/>
                    <a:pt x="161" y="76"/>
                    <a:pt x="156" y="62"/>
                  </a:cubicBezTo>
                  <a:cubicBezTo>
                    <a:pt x="166" y="58"/>
                    <a:pt x="175" y="53"/>
                    <a:pt x="183" y="46"/>
                  </a:cubicBezTo>
                  <a:cubicBezTo>
                    <a:pt x="197" y="63"/>
                    <a:pt x="206" y="84"/>
                    <a:pt x="207" y="107"/>
                  </a:cubicBezTo>
                  <a:close/>
                  <a:moveTo>
                    <a:pt x="107" y="207"/>
                  </a:moveTo>
                  <a:cubicBezTo>
                    <a:pt x="95" y="197"/>
                    <a:pt x="85" y="184"/>
                    <a:pt x="78" y="170"/>
                  </a:cubicBezTo>
                  <a:cubicBezTo>
                    <a:pt x="87" y="167"/>
                    <a:pt x="97" y="165"/>
                    <a:pt x="107" y="165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7" y="207"/>
                    <a:pt x="107" y="207"/>
                    <a:pt x="107" y="207"/>
                  </a:cubicBezTo>
                  <a:close/>
                  <a:moveTo>
                    <a:pt x="115" y="14"/>
                  </a:moveTo>
                  <a:cubicBezTo>
                    <a:pt x="128" y="25"/>
                    <a:pt x="139" y="40"/>
                    <a:pt x="147" y="58"/>
                  </a:cubicBezTo>
                  <a:cubicBezTo>
                    <a:pt x="136" y="62"/>
                    <a:pt x="126" y="64"/>
                    <a:pt x="114" y="6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5" y="14"/>
                    <a:pt x="115" y="14"/>
                  </a:cubicBezTo>
                  <a:close/>
                  <a:moveTo>
                    <a:pt x="127" y="15"/>
                  </a:moveTo>
                  <a:cubicBezTo>
                    <a:pt x="146" y="19"/>
                    <a:pt x="164" y="28"/>
                    <a:pt x="178" y="41"/>
                  </a:cubicBezTo>
                  <a:cubicBezTo>
                    <a:pt x="170" y="47"/>
                    <a:pt x="162" y="52"/>
                    <a:pt x="153" y="56"/>
                  </a:cubicBezTo>
                  <a:cubicBezTo>
                    <a:pt x="147" y="40"/>
                    <a:pt x="138" y="26"/>
                    <a:pt x="127" y="15"/>
                  </a:cubicBezTo>
                  <a:close/>
                  <a:moveTo>
                    <a:pt x="107" y="1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96" y="64"/>
                    <a:pt x="85" y="62"/>
                    <a:pt x="75" y="58"/>
                  </a:cubicBezTo>
                  <a:cubicBezTo>
                    <a:pt x="82" y="40"/>
                    <a:pt x="93" y="25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lose/>
                  <a:moveTo>
                    <a:pt x="68" y="56"/>
                  </a:moveTo>
                  <a:cubicBezTo>
                    <a:pt x="59" y="52"/>
                    <a:pt x="51" y="47"/>
                    <a:pt x="43" y="41"/>
                  </a:cubicBezTo>
                  <a:cubicBezTo>
                    <a:pt x="57" y="28"/>
                    <a:pt x="75" y="19"/>
                    <a:pt x="95" y="15"/>
                  </a:cubicBezTo>
                  <a:cubicBezTo>
                    <a:pt x="84" y="26"/>
                    <a:pt x="75" y="40"/>
                    <a:pt x="68" y="56"/>
                  </a:cubicBezTo>
                  <a:close/>
                  <a:moveTo>
                    <a:pt x="72" y="65"/>
                  </a:moveTo>
                  <a:cubicBezTo>
                    <a:pt x="83" y="68"/>
                    <a:pt x="95" y="71"/>
                    <a:pt x="107" y="71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5" y="92"/>
                    <a:pt x="67" y="78"/>
                    <a:pt x="72" y="65"/>
                  </a:cubicBezTo>
                  <a:close/>
                  <a:moveTo>
                    <a:pt x="107" y="114"/>
                  </a:moveTo>
                  <a:cubicBezTo>
                    <a:pt x="107" y="157"/>
                    <a:pt x="107" y="157"/>
                    <a:pt x="107" y="157"/>
                  </a:cubicBezTo>
                  <a:cubicBezTo>
                    <a:pt x="96" y="158"/>
                    <a:pt x="85" y="160"/>
                    <a:pt x="75" y="163"/>
                  </a:cubicBezTo>
                  <a:cubicBezTo>
                    <a:pt x="68" y="148"/>
                    <a:pt x="65" y="132"/>
                    <a:pt x="64" y="114"/>
                  </a:cubicBezTo>
                  <a:lnTo>
                    <a:pt x="107" y="114"/>
                  </a:lnTo>
                  <a:close/>
                  <a:moveTo>
                    <a:pt x="95" y="206"/>
                  </a:moveTo>
                  <a:cubicBezTo>
                    <a:pt x="77" y="203"/>
                    <a:pt x="61" y="195"/>
                    <a:pt x="48" y="184"/>
                  </a:cubicBezTo>
                  <a:cubicBezTo>
                    <a:pt x="55" y="179"/>
                    <a:pt x="63" y="175"/>
                    <a:pt x="71" y="172"/>
                  </a:cubicBezTo>
                  <a:cubicBezTo>
                    <a:pt x="77" y="185"/>
                    <a:pt x="85" y="196"/>
                    <a:pt x="95" y="206"/>
                  </a:cubicBezTo>
                  <a:close/>
                  <a:moveTo>
                    <a:pt x="114" y="207"/>
                  </a:moveTo>
                  <a:cubicBezTo>
                    <a:pt x="114" y="165"/>
                    <a:pt x="114" y="165"/>
                    <a:pt x="114" y="165"/>
                  </a:cubicBezTo>
                  <a:cubicBezTo>
                    <a:pt x="125" y="165"/>
                    <a:pt x="135" y="167"/>
                    <a:pt x="144" y="170"/>
                  </a:cubicBezTo>
                  <a:cubicBezTo>
                    <a:pt x="137" y="184"/>
                    <a:pt x="127" y="197"/>
                    <a:pt x="115" y="207"/>
                  </a:cubicBezTo>
                  <a:cubicBezTo>
                    <a:pt x="115" y="207"/>
                    <a:pt x="114" y="207"/>
                    <a:pt x="114" y="207"/>
                  </a:cubicBezTo>
                  <a:close/>
                  <a:moveTo>
                    <a:pt x="151" y="172"/>
                  </a:moveTo>
                  <a:cubicBezTo>
                    <a:pt x="159" y="175"/>
                    <a:pt x="166" y="179"/>
                    <a:pt x="174" y="184"/>
                  </a:cubicBezTo>
                  <a:cubicBezTo>
                    <a:pt x="160" y="195"/>
                    <a:pt x="144" y="203"/>
                    <a:pt x="127" y="206"/>
                  </a:cubicBezTo>
                  <a:cubicBezTo>
                    <a:pt x="136" y="196"/>
                    <a:pt x="144" y="185"/>
                    <a:pt x="151" y="172"/>
                  </a:cubicBezTo>
                  <a:close/>
                  <a:moveTo>
                    <a:pt x="147" y="163"/>
                  </a:moveTo>
                  <a:cubicBezTo>
                    <a:pt x="137" y="160"/>
                    <a:pt x="126" y="158"/>
                    <a:pt x="114" y="15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32"/>
                    <a:pt x="153" y="148"/>
                    <a:pt x="147" y="163"/>
                  </a:cubicBezTo>
                  <a:close/>
                  <a:moveTo>
                    <a:pt x="114" y="107"/>
                  </a:moveTo>
                  <a:cubicBezTo>
                    <a:pt x="114" y="71"/>
                    <a:pt x="114" y="71"/>
                    <a:pt x="114" y="71"/>
                  </a:cubicBezTo>
                  <a:cubicBezTo>
                    <a:pt x="127" y="71"/>
                    <a:pt x="138" y="69"/>
                    <a:pt x="149" y="65"/>
                  </a:cubicBezTo>
                  <a:cubicBezTo>
                    <a:pt x="154" y="78"/>
                    <a:pt x="157" y="92"/>
                    <a:pt x="157" y="107"/>
                  </a:cubicBezTo>
                  <a:cubicBezTo>
                    <a:pt x="114" y="107"/>
                    <a:pt x="114" y="107"/>
                    <a:pt x="114" y="107"/>
                  </a:cubicBezTo>
                  <a:close/>
                  <a:moveTo>
                    <a:pt x="39" y="46"/>
                  </a:moveTo>
                  <a:cubicBezTo>
                    <a:pt x="47" y="53"/>
                    <a:pt x="56" y="58"/>
                    <a:pt x="65" y="62"/>
                  </a:cubicBezTo>
                  <a:cubicBezTo>
                    <a:pt x="60" y="76"/>
                    <a:pt x="57" y="91"/>
                    <a:pt x="57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5" y="84"/>
                    <a:pt x="24" y="63"/>
                    <a:pt x="39" y="46"/>
                  </a:cubicBezTo>
                  <a:close/>
                  <a:moveTo>
                    <a:pt x="14" y="114"/>
                  </a:moveTo>
                  <a:cubicBezTo>
                    <a:pt x="57" y="114"/>
                    <a:pt x="57" y="114"/>
                    <a:pt x="57" y="114"/>
                  </a:cubicBezTo>
                  <a:cubicBezTo>
                    <a:pt x="58" y="133"/>
                    <a:pt x="61" y="150"/>
                    <a:pt x="68" y="165"/>
                  </a:cubicBezTo>
                  <a:cubicBezTo>
                    <a:pt x="59" y="169"/>
                    <a:pt x="50" y="174"/>
                    <a:pt x="42" y="179"/>
                  </a:cubicBezTo>
                  <a:cubicBezTo>
                    <a:pt x="26" y="163"/>
                    <a:pt x="15" y="140"/>
                    <a:pt x="14" y="114"/>
                  </a:cubicBezTo>
                  <a:close/>
                  <a:moveTo>
                    <a:pt x="179" y="179"/>
                  </a:moveTo>
                  <a:cubicBezTo>
                    <a:pt x="171" y="174"/>
                    <a:pt x="163" y="169"/>
                    <a:pt x="154" y="165"/>
                  </a:cubicBezTo>
                  <a:cubicBezTo>
                    <a:pt x="160" y="150"/>
                    <a:pt x="164" y="133"/>
                    <a:pt x="164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6" y="140"/>
                    <a:pt x="196" y="163"/>
                    <a:pt x="179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6124333" y="2573814"/>
              <a:ext cx="68565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021725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52869" y="5088853"/>
            <a:ext cx="182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quay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791583" y="5423560"/>
            <a:ext cx="1716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Moment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591340" y="5423560"/>
            <a:ext cx="1444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213899" y="5447566"/>
            <a:ext cx="1159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" y="0"/>
            <a:ext cx="12236649" cy="6898088"/>
            <a:chOff x="-33456" y="6006960"/>
            <a:chExt cx="9177487" cy="517356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3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774062" y="2876223"/>
            <a:ext cx="2151740" cy="2151740"/>
            <a:chOff x="1675863" y="1954657"/>
            <a:chExt cx="1613805" cy="1613805"/>
          </a:xfrm>
        </p:grpSpPr>
        <p:sp>
          <p:nvSpPr>
            <p:cNvPr id="74" name="任意多边形 73"/>
            <p:cNvSpPr/>
            <p:nvPr/>
          </p:nvSpPr>
          <p:spPr>
            <a:xfrm>
              <a:off x="1675863" y="1954657"/>
              <a:ext cx="1613805" cy="1613805"/>
            </a:xfrm>
            <a:custGeom>
              <a:avLst/>
              <a:gdLst>
                <a:gd name="connsiteX0" fmla="*/ 0 w 2388565"/>
                <a:gd name="connsiteY0" fmla="*/ 1194283 h 2388565"/>
                <a:gd name="connsiteX1" fmla="*/ 1194283 w 2388565"/>
                <a:gd name="connsiteY1" fmla="*/ 0 h 2388565"/>
                <a:gd name="connsiteX2" fmla="*/ 2388566 w 2388565"/>
                <a:gd name="connsiteY2" fmla="*/ 1194283 h 2388565"/>
                <a:gd name="connsiteX3" fmla="*/ 1194283 w 2388565"/>
                <a:gd name="connsiteY3" fmla="*/ 2388566 h 2388565"/>
                <a:gd name="connsiteX4" fmla="*/ 0 w 2388565"/>
                <a:gd name="connsiteY4" fmla="*/ 1194283 h 238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565" h="2388565">
                  <a:moveTo>
                    <a:pt x="0" y="1194283"/>
                  </a:moveTo>
                  <a:cubicBezTo>
                    <a:pt x="0" y="534699"/>
                    <a:pt x="534699" y="0"/>
                    <a:pt x="1194283" y="0"/>
                  </a:cubicBezTo>
                  <a:cubicBezTo>
                    <a:pt x="1853867" y="0"/>
                    <a:pt x="2388566" y="534699"/>
                    <a:pt x="2388566" y="1194283"/>
                  </a:cubicBezTo>
                  <a:cubicBezTo>
                    <a:pt x="2388566" y="1853867"/>
                    <a:pt x="1853867" y="2388566"/>
                    <a:pt x="1194283" y="2388566"/>
                  </a:cubicBezTo>
                  <a:cubicBezTo>
                    <a:pt x="534699" y="2388566"/>
                    <a:pt x="0" y="1853867"/>
                    <a:pt x="0" y="1194283"/>
                  </a:cubicBezTo>
                  <a:close/>
                </a:path>
              </a:pathLst>
            </a:custGeom>
            <a:solidFill>
              <a:srgbClr val="E71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>
                <a:defRPr/>
              </a:pPr>
              <a:r>
                <a:rPr lang="pl-PL" sz="2667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2304557" y="2191159"/>
              <a:ext cx="315378" cy="296011"/>
            </a:xfrm>
            <a:custGeom>
              <a:avLst/>
              <a:gdLst>
                <a:gd name="T0" fmla="*/ 214 w 236"/>
                <a:gd name="T1" fmla="*/ 0 h 221"/>
                <a:gd name="T2" fmla="*/ 22 w 236"/>
                <a:gd name="T3" fmla="*/ 0 h 221"/>
                <a:gd name="T4" fmla="*/ 0 w 236"/>
                <a:gd name="T5" fmla="*/ 22 h 221"/>
                <a:gd name="T6" fmla="*/ 0 w 236"/>
                <a:gd name="T7" fmla="*/ 170 h 221"/>
                <a:gd name="T8" fmla="*/ 22 w 236"/>
                <a:gd name="T9" fmla="*/ 192 h 221"/>
                <a:gd name="T10" fmla="*/ 96 w 236"/>
                <a:gd name="T11" fmla="*/ 192 h 221"/>
                <a:gd name="T12" fmla="*/ 96 w 236"/>
                <a:gd name="T13" fmla="*/ 201 h 221"/>
                <a:gd name="T14" fmla="*/ 50 w 236"/>
                <a:gd name="T15" fmla="*/ 207 h 221"/>
                <a:gd name="T16" fmla="*/ 44 w 236"/>
                <a:gd name="T17" fmla="*/ 214 h 221"/>
                <a:gd name="T18" fmla="*/ 51 w 236"/>
                <a:gd name="T19" fmla="*/ 221 h 221"/>
                <a:gd name="T20" fmla="*/ 184 w 236"/>
                <a:gd name="T21" fmla="*/ 221 h 221"/>
                <a:gd name="T22" fmla="*/ 192 w 236"/>
                <a:gd name="T23" fmla="*/ 214 h 221"/>
                <a:gd name="T24" fmla="*/ 186 w 236"/>
                <a:gd name="T25" fmla="*/ 207 h 221"/>
                <a:gd name="T26" fmla="*/ 140 w 236"/>
                <a:gd name="T27" fmla="*/ 201 h 221"/>
                <a:gd name="T28" fmla="*/ 140 w 236"/>
                <a:gd name="T29" fmla="*/ 192 h 221"/>
                <a:gd name="T30" fmla="*/ 214 w 236"/>
                <a:gd name="T31" fmla="*/ 192 h 221"/>
                <a:gd name="T32" fmla="*/ 236 w 236"/>
                <a:gd name="T33" fmla="*/ 170 h 221"/>
                <a:gd name="T34" fmla="*/ 236 w 236"/>
                <a:gd name="T35" fmla="*/ 22 h 221"/>
                <a:gd name="T36" fmla="*/ 214 w 236"/>
                <a:gd name="T37" fmla="*/ 0 h 221"/>
                <a:gd name="T38" fmla="*/ 221 w 236"/>
                <a:gd name="T39" fmla="*/ 170 h 221"/>
                <a:gd name="T40" fmla="*/ 214 w 236"/>
                <a:gd name="T41" fmla="*/ 177 h 221"/>
                <a:gd name="T42" fmla="*/ 147 w 236"/>
                <a:gd name="T43" fmla="*/ 177 h 221"/>
                <a:gd name="T44" fmla="*/ 88 w 236"/>
                <a:gd name="T45" fmla="*/ 177 h 221"/>
                <a:gd name="T46" fmla="*/ 22 w 236"/>
                <a:gd name="T47" fmla="*/ 177 h 221"/>
                <a:gd name="T48" fmla="*/ 15 w 236"/>
                <a:gd name="T49" fmla="*/ 170 h 221"/>
                <a:gd name="T50" fmla="*/ 15 w 236"/>
                <a:gd name="T51" fmla="*/ 22 h 221"/>
                <a:gd name="T52" fmla="*/ 22 w 236"/>
                <a:gd name="T53" fmla="*/ 15 h 221"/>
                <a:gd name="T54" fmla="*/ 214 w 236"/>
                <a:gd name="T55" fmla="*/ 15 h 221"/>
                <a:gd name="T56" fmla="*/ 221 w 236"/>
                <a:gd name="T57" fmla="*/ 22 h 221"/>
                <a:gd name="T58" fmla="*/ 221 w 236"/>
                <a:gd name="T59" fmla="*/ 17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6" h="221">
                  <a:moveTo>
                    <a:pt x="21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82"/>
                    <a:pt x="10" y="192"/>
                    <a:pt x="22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46" y="207"/>
                    <a:pt x="44" y="210"/>
                    <a:pt x="44" y="214"/>
                  </a:cubicBezTo>
                  <a:cubicBezTo>
                    <a:pt x="44" y="218"/>
                    <a:pt x="47" y="221"/>
                    <a:pt x="51" y="221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8" y="221"/>
                    <a:pt x="192" y="218"/>
                    <a:pt x="192" y="214"/>
                  </a:cubicBezTo>
                  <a:cubicBezTo>
                    <a:pt x="192" y="210"/>
                    <a:pt x="189" y="207"/>
                    <a:pt x="186" y="207"/>
                  </a:cubicBezTo>
                  <a:cubicBezTo>
                    <a:pt x="140" y="201"/>
                    <a:pt x="140" y="201"/>
                    <a:pt x="140" y="201"/>
                  </a:cubicBezTo>
                  <a:cubicBezTo>
                    <a:pt x="140" y="192"/>
                    <a:pt x="140" y="192"/>
                    <a:pt x="140" y="192"/>
                  </a:cubicBezTo>
                  <a:cubicBezTo>
                    <a:pt x="214" y="192"/>
                    <a:pt x="214" y="192"/>
                    <a:pt x="214" y="192"/>
                  </a:cubicBezTo>
                  <a:cubicBezTo>
                    <a:pt x="226" y="192"/>
                    <a:pt x="236" y="182"/>
                    <a:pt x="236" y="170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6" y="10"/>
                    <a:pt x="226" y="0"/>
                    <a:pt x="214" y="0"/>
                  </a:cubicBezTo>
                  <a:close/>
                  <a:moveTo>
                    <a:pt x="221" y="170"/>
                  </a:moveTo>
                  <a:cubicBezTo>
                    <a:pt x="221" y="174"/>
                    <a:pt x="218" y="177"/>
                    <a:pt x="214" y="177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18" y="177"/>
                    <a:pt x="15" y="174"/>
                    <a:pt x="15" y="17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8" y="15"/>
                    <a:pt x="221" y="18"/>
                    <a:pt x="221" y="22"/>
                  </a:cubicBezTo>
                  <a:lnTo>
                    <a:pt x="221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17" tIns="81259" rIns="162517" bIns="81259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pl-PL" sz="24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155424" y="2575399"/>
              <a:ext cx="68565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altLang="zh-CN" sz="3733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3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081162" y="3002771"/>
              <a:ext cx="991105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endPara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415708" y="5249355"/>
            <a:ext cx="5822428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Lực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thể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zh-CN" sz="4267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quay </a:t>
            </a:r>
            <a:r>
              <a:rPr lang="en-US" altLang="zh-CN" sz="4267" b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endParaRPr lang="zh-CN" altLang="en-US" sz="4267" b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8824F-9A75-4B20-9B81-ABF5EB22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45E63-2B9C-45C0-8997-5FA7A98EF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36" y="832945"/>
            <a:ext cx="9977447" cy="4278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B7F7C-5AC0-426C-9357-412E7432CCF2}"/>
              </a:ext>
            </a:extLst>
          </p:cNvPr>
          <p:cNvSpPr/>
          <p:nvPr/>
        </p:nvSpPr>
        <p:spPr>
          <a:xfrm>
            <a:off x="2466109" y="5583382"/>
            <a:ext cx="6303818" cy="8011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H1,H2,H3,H4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558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FE601BC-2B86-45D9-85A2-C04B210DE928}"/>
              </a:ext>
            </a:extLst>
          </p:cNvPr>
          <p:cNvSpPr/>
          <p:nvPr/>
        </p:nvSpPr>
        <p:spPr>
          <a:xfrm>
            <a:off x="5768789" y="1542102"/>
            <a:ext cx="6393048" cy="837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H1,H2,H3,H4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4E497-2B39-4C52-B538-402D7D9D0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220" y="2770215"/>
            <a:ext cx="3070760" cy="3821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3C48D-E3CB-4B3C-B57E-9D70A1E9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6AFB8-860F-4BA0-AD26-7BC0AF87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39" y="652266"/>
            <a:ext cx="9125921" cy="4764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E6E9D1-0114-4C5A-9D53-D5A37A8B3F1B}"/>
              </a:ext>
            </a:extLst>
          </p:cNvPr>
          <p:cNvSpPr/>
          <p:nvPr/>
        </p:nvSpPr>
        <p:spPr>
          <a:xfrm>
            <a:off x="1533040" y="5728680"/>
            <a:ext cx="912592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Trường hợp 18.2c lực tác dụng có giá không song song và không cắt trục quay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có tác dụng làm quay cánh cửa.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6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3FFA4-1CB8-44D0-B504-4A2B405D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33CB8-902B-4799-8079-B4B1C9CE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1" y="1146568"/>
            <a:ext cx="4721939" cy="3209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C95A73-E754-4720-828A-74FF6E7D8A5E}"/>
              </a:ext>
            </a:extLst>
          </p:cNvPr>
          <p:cNvSpPr/>
          <p:nvPr/>
        </p:nvSpPr>
        <p:spPr>
          <a:xfrm>
            <a:off x="1528079" y="4728153"/>
            <a:ext cx="9324108" cy="1913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81A18-C227-4BC0-B408-6178625BDFF7}"/>
              </a:ext>
            </a:extLst>
          </p:cNvPr>
          <p:cNvSpPr/>
          <p:nvPr/>
        </p:nvSpPr>
        <p:spPr>
          <a:xfrm>
            <a:off x="1528079" y="1304560"/>
            <a:ext cx="35467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18.3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885F3-A5FC-4D36-A1D1-36B2A0983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66613-9E93-4A4F-A758-D27B2494C988}"/>
              </a:ext>
            </a:extLst>
          </p:cNvPr>
          <p:cNvSpPr/>
          <p:nvPr/>
        </p:nvSpPr>
        <p:spPr>
          <a:xfrm>
            <a:off x="1717963" y="1534848"/>
            <a:ext cx="9130145" cy="409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86283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(1)………..……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……….…….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(3)……………..…..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(4)……………...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864D40-000D-4515-A0EE-61752707CC4D}"/>
              </a:ext>
            </a:extLst>
          </p:cNvPr>
          <p:cNvSpPr/>
          <p:nvPr/>
        </p:nvSpPr>
        <p:spPr>
          <a:xfrm>
            <a:off x="7564581" y="2922663"/>
            <a:ext cx="188421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E4998A-E4FA-46E1-9EC1-31E6005DE6F9}"/>
              </a:ext>
            </a:extLst>
          </p:cNvPr>
          <p:cNvSpPr/>
          <p:nvPr/>
        </p:nvSpPr>
        <p:spPr>
          <a:xfrm>
            <a:off x="2992582" y="3583870"/>
            <a:ext cx="188421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61DC2-F406-41E6-A625-62F3166429ED}"/>
              </a:ext>
            </a:extLst>
          </p:cNvPr>
          <p:cNvSpPr/>
          <p:nvPr/>
        </p:nvSpPr>
        <p:spPr>
          <a:xfrm>
            <a:off x="5840053" y="4196951"/>
            <a:ext cx="246793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AF23C-486F-4465-A236-EB82067D8300}"/>
              </a:ext>
            </a:extLst>
          </p:cNvPr>
          <p:cNvSpPr/>
          <p:nvPr/>
        </p:nvSpPr>
        <p:spPr>
          <a:xfrm>
            <a:off x="5058638" y="4832730"/>
            <a:ext cx="156283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862830" algn="l"/>
              </a:tabLs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1191</Words>
  <Application>Microsoft Office PowerPoint</Application>
  <PresentationFormat>Widescreen</PresentationFormat>
  <Paragraphs>167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Raleway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hiep do</cp:lastModifiedBy>
  <cp:revision>1</cp:revision>
  <dcterms:created xsi:type="dcterms:W3CDTF">2023-06-27T03:13:18Z</dcterms:created>
  <dcterms:modified xsi:type="dcterms:W3CDTF">2026-01-11T15:34:23Z</dcterms:modified>
</cp:coreProperties>
</file>