
<file path=[Content_Types].xml><?xml version="1.0" encoding="utf-8"?>
<Types xmlns="http://schemas.openxmlformats.org/package/2006/content-types">
  <Default Extension="fntdata" ContentType="application/x-fontdata"/>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 id="2147483681" r:id="rId2"/>
    <p:sldMasterId id="2147483696" r:id="rId3"/>
  </p:sldMasterIdLst>
  <p:notesMasterIdLst>
    <p:notesMasterId r:id="rId40"/>
  </p:notesMasterIdLst>
  <p:sldIdLst>
    <p:sldId id="256" r:id="rId4"/>
    <p:sldId id="258" r:id="rId5"/>
    <p:sldId id="260" r:id="rId6"/>
    <p:sldId id="261" r:id="rId7"/>
    <p:sldId id="312" r:id="rId8"/>
    <p:sldId id="310" r:id="rId9"/>
    <p:sldId id="311" r:id="rId10"/>
    <p:sldId id="309" r:id="rId11"/>
    <p:sldId id="262" r:id="rId12"/>
    <p:sldId id="339" r:id="rId13"/>
    <p:sldId id="340" r:id="rId14"/>
    <p:sldId id="341" r:id="rId15"/>
    <p:sldId id="342" r:id="rId16"/>
    <p:sldId id="343" r:id="rId17"/>
    <p:sldId id="344" r:id="rId18"/>
    <p:sldId id="345" r:id="rId19"/>
    <p:sldId id="346" r:id="rId20"/>
    <p:sldId id="347" r:id="rId21"/>
    <p:sldId id="316" r:id="rId22"/>
    <p:sldId id="317" r:id="rId23"/>
    <p:sldId id="313" r:id="rId24"/>
    <p:sldId id="263" r:id="rId25"/>
    <p:sldId id="314" r:id="rId26"/>
    <p:sldId id="264" r:id="rId27"/>
    <p:sldId id="267" r:id="rId28"/>
    <p:sldId id="337" r:id="rId29"/>
    <p:sldId id="338" r:id="rId30"/>
    <p:sldId id="335" r:id="rId31"/>
    <p:sldId id="336" r:id="rId32"/>
    <p:sldId id="319" r:id="rId33"/>
    <p:sldId id="322" r:id="rId34"/>
    <p:sldId id="329" r:id="rId35"/>
    <p:sldId id="323" r:id="rId36"/>
    <p:sldId id="324" r:id="rId37"/>
    <p:sldId id="325" r:id="rId38"/>
    <p:sldId id="327" r:id="rId39"/>
  </p:sldIdLst>
  <p:sldSz cx="9144000" cy="5143500" type="screen16x9"/>
  <p:notesSz cx="6858000" cy="9144000"/>
  <p:embeddedFontLst>
    <p:embeddedFont>
      <p:font typeface=".VnArial Narrow" panose="020BE200000000000000"/>
      <p:regular r:id="rId41"/>
      <p:bold r:id="rId42"/>
      <p:italic r:id="rId43"/>
    </p:embeddedFont>
    <p:embeddedFont>
      <p:font typeface="Encode Sans" panose="020B0604020202020204" charset="0"/>
      <p:regular r:id="rId44"/>
      <p:bold r:id="rId45"/>
    </p:embeddedFont>
    <p:embeddedFont>
      <p:font typeface="Josefin Sans Thin" pitchFamily="2" charset="0"/>
      <p:regular r:id="rId46"/>
      <p:italic r:id="rId47"/>
    </p:embeddedFont>
    <p:embeddedFont>
      <p:font typeface="Montserrat" panose="00000500000000000000" pitchFamily="2"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003399"/>
    <a:srgbClr val="00CC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A8D2835-32EC-4545-B0C6-21487E89C4F0}">
  <a:tblStyle styleId="{4A8D2835-32EC-4545-B0C6-21487E89C4F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94660"/>
  </p:normalViewPr>
  <p:slideViewPr>
    <p:cSldViewPr snapToGrid="0">
      <p:cViewPr varScale="1">
        <p:scale>
          <a:sx n="146" d="100"/>
          <a:sy n="146" d="100"/>
        </p:scale>
        <p:origin x="62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4.fntdata"/><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3.fntdata"/><Relationship Id="rId48" Type="http://schemas.openxmlformats.org/officeDocument/2006/relationships/font" Target="fonts/font8.fntdata"/><Relationship Id="rId8" Type="http://schemas.openxmlformats.org/officeDocument/2006/relationships/slide" Target="slides/slide5.xml"/><Relationship Id="rId51" Type="http://schemas.openxmlformats.org/officeDocument/2006/relationships/font" Target="fonts/font11.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6.fntdata"/><Relationship Id="rId20" Type="http://schemas.openxmlformats.org/officeDocument/2006/relationships/slide" Target="slides/slide17.xml"/><Relationship Id="rId41" Type="http://schemas.openxmlformats.org/officeDocument/2006/relationships/font" Target="fonts/font1.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00447386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0"/>
        <p:cNvGrpSpPr/>
        <p:nvPr/>
      </p:nvGrpSpPr>
      <p:grpSpPr>
        <a:xfrm>
          <a:off x="0" y="0"/>
          <a:ext cx="0" cy="0"/>
          <a:chOff x="0" y="0"/>
          <a:chExt cx="0" cy="0"/>
        </a:xfrm>
      </p:grpSpPr>
      <p:sp>
        <p:nvSpPr>
          <p:cNvPr id="2331" name="Google Shape;2331;gb235040e53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2" name="Google Shape;2332;gb235040e53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3845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0"/>
        <p:cNvGrpSpPr/>
        <p:nvPr/>
      </p:nvGrpSpPr>
      <p:grpSpPr>
        <a:xfrm>
          <a:off x="0" y="0"/>
          <a:ext cx="0" cy="0"/>
          <a:chOff x="0" y="0"/>
          <a:chExt cx="0" cy="0"/>
        </a:xfrm>
      </p:grpSpPr>
      <p:sp>
        <p:nvSpPr>
          <p:cNvPr id="2391" name="Google Shape;2391;gb28b0ddb6c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2" name="Google Shape;2392;gb28b0ddb6c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18377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3"/>
        <p:cNvGrpSpPr/>
        <p:nvPr/>
      </p:nvGrpSpPr>
      <p:grpSpPr>
        <a:xfrm>
          <a:off x="0" y="0"/>
          <a:ext cx="0" cy="0"/>
          <a:chOff x="0" y="0"/>
          <a:chExt cx="0" cy="0"/>
        </a:xfrm>
      </p:grpSpPr>
      <p:sp>
        <p:nvSpPr>
          <p:cNvPr id="2404" name="Google Shape;2404;gb28b0ddb6c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5" name="Google Shape;2405;gb28b0ddb6c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687533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4"/>
        <p:cNvGrpSpPr/>
        <p:nvPr/>
      </p:nvGrpSpPr>
      <p:grpSpPr>
        <a:xfrm>
          <a:off x="0" y="0"/>
          <a:ext cx="0" cy="0"/>
          <a:chOff x="0" y="0"/>
          <a:chExt cx="0" cy="0"/>
        </a:xfrm>
      </p:grpSpPr>
      <p:sp>
        <p:nvSpPr>
          <p:cNvPr id="2365" name="Google Shape;2365;gb28b0ddb6c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6" name="Google Shape;2366;gb28b0ddb6c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783455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0"/>
        <p:cNvGrpSpPr/>
        <p:nvPr/>
      </p:nvGrpSpPr>
      <p:grpSpPr>
        <a:xfrm>
          <a:off x="0" y="0"/>
          <a:ext cx="0" cy="0"/>
          <a:chOff x="0" y="0"/>
          <a:chExt cx="0" cy="0"/>
        </a:xfrm>
      </p:grpSpPr>
      <p:sp>
        <p:nvSpPr>
          <p:cNvPr id="2441" name="Google Shape;2441;gb28b0ddb6c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2" name="Google Shape;2442;gb28b0ddb6c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02069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8"/>
        <p:cNvGrpSpPr/>
        <p:nvPr/>
      </p:nvGrpSpPr>
      <p:grpSpPr>
        <a:xfrm>
          <a:off x="0" y="0"/>
          <a:ext cx="0" cy="0"/>
          <a:chOff x="0" y="0"/>
          <a:chExt cx="0" cy="0"/>
        </a:xfrm>
      </p:grpSpPr>
      <p:sp>
        <p:nvSpPr>
          <p:cNvPr id="2469" name="Google Shape;2469;gb28b0ddb6c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0" name="Google Shape;2470;gb28b0ddb6c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124229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2"/>
        <p:cNvGrpSpPr/>
        <p:nvPr/>
      </p:nvGrpSpPr>
      <p:grpSpPr>
        <a:xfrm>
          <a:off x="0" y="0"/>
          <a:ext cx="0" cy="0"/>
          <a:chOff x="0" y="0"/>
          <a:chExt cx="0" cy="0"/>
        </a:xfrm>
      </p:grpSpPr>
      <p:sp>
        <p:nvSpPr>
          <p:cNvPr id="3263" name="Google Shape;3263;gb28b0ddb6c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4" name="Google Shape;3264;gb28b0ddb6c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501615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2"/>
        <p:cNvGrpSpPr/>
        <p:nvPr/>
      </p:nvGrpSpPr>
      <p:grpSpPr>
        <a:xfrm>
          <a:off x="0" y="0"/>
          <a:ext cx="0" cy="0"/>
          <a:chOff x="0" y="0"/>
          <a:chExt cx="0" cy="0"/>
        </a:xfrm>
      </p:grpSpPr>
      <p:sp>
        <p:nvSpPr>
          <p:cNvPr id="3263" name="Google Shape;3263;gb28b0ddb6c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4" name="Google Shape;3264;gb28b0ddb6c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90459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2"/>
        <p:cNvGrpSpPr/>
        <p:nvPr/>
      </p:nvGrpSpPr>
      <p:grpSpPr>
        <a:xfrm>
          <a:off x="0" y="0"/>
          <a:ext cx="0" cy="0"/>
          <a:chOff x="0" y="0"/>
          <a:chExt cx="0" cy="0"/>
        </a:xfrm>
      </p:grpSpPr>
      <p:sp>
        <p:nvSpPr>
          <p:cNvPr id="3263" name="Google Shape;3263;gb28b0ddb6c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4" name="Google Shape;3264;gb28b0ddb6c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876678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2"/>
        <p:cNvGrpSpPr/>
        <p:nvPr/>
      </p:nvGrpSpPr>
      <p:grpSpPr>
        <a:xfrm>
          <a:off x="0" y="0"/>
          <a:ext cx="0" cy="0"/>
          <a:chOff x="0" y="0"/>
          <a:chExt cx="0" cy="0"/>
        </a:xfrm>
      </p:grpSpPr>
      <p:sp>
        <p:nvSpPr>
          <p:cNvPr id="3263" name="Google Shape;3263;gb28b0ddb6c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4" name="Google Shape;3264;gb28b0ddb6c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439079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2"/>
        <p:cNvGrpSpPr/>
        <p:nvPr/>
      </p:nvGrpSpPr>
      <p:grpSpPr>
        <a:xfrm>
          <a:off x="0" y="0"/>
          <a:ext cx="0" cy="0"/>
          <a:chOff x="0" y="0"/>
          <a:chExt cx="0" cy="0"/>
        </a:xfrm>
      </p:grpSpPr>
      <p:sp>
        <p:nvSpPr>
          <p:cNvPr id="3263" name="Google Shape;3263;gb28b0ddb6c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4" name="Google Shape;3264;gb28b0ddb6c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6023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2"/>
        <p:cNvGrpSpPr/>
        <p:nvPr/>
      </p:nvGrpSpPr>
      <p:grpSpPr>
        <a:xfrm>
          <a:off x="0" y="0"/>
          <a:ext cx="0" cy="0"/>
          <a:chOff x="0" y="0"/>
          <a:chExt cx="0" cy="0"/>
        </a:xfrm>
      </p:grpSpPr>
      <p:sp>
        <p:nvSpPr>
          <p:cNvPr id="2343" name="Google Shape;234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4" name="Google Shape;234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65259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2"/>
        <p:cNvGrpSpPr/>
        <p:nvPr/>
      </p:nvGrpSpPr>
      <p:grpSpPr>
        <a:xfrm>
          <a:off x="0" y="0"/>
          <a:ext cx="0" cy="0"/>
          <a:chOff x="0" y="0"/>
          <a:chExt cx="0" cy="0"/>
        </a:xfrm>
      </p:grpSpPr>
      <p:sp>
        <p:nvSpPr>
          <p:cNvPr id="3263" name="Google Shape;3263;gb28b0ddb6c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4" name="Google Shape;3264;gb28b0ddb6c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74912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2"/>
        <p:cNvGrpSpPr/>
        <p:nvPr/>
      </p:nvGrpSpPr>
      <p:grpSpPr>
        <a:xfrm>
          <a:off x="0" y="0"/>
          <a:ext cx="0" cy="0"/>
          <a:chOff x="0" y="0"/>
          <a:chExt cx="0" cy="0"/>
        </a:xfrm>
      </p:grpSpPr>
      <p:sp>
        <p:nvSpPr>
          <p:cNvPr id="3263" name="Google Shape;3263;gb28b0ddb6c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4" name="Google Shape;3264;gb28b0ddb6c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9663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4"/>
        <p:cNvGrpSpPr/>
        <p:nvPr/>
      </p:nvGrpSpPr>
      <p:grpSpPr>
        <a:xfrm>
          <a:off x="0" y="0"/>
          <a:ext cx="0" cy="0"/>
          <a:chOff x="0" y="0"/>
          <a:chExt cx="0" cy="0"/>
        </a:xfrm>
      </p:grpSpPr>
      <p:sp>
        <p:nvSpPr>
          <p:cNvPr id="2365" name="Google Shape;2365;gb28b0ddb6c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6" name="Google Shape;2366;gb28b0ddb6c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38268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1"/>
        <p:cNvGrpSpPr/>
        <p:nvPr/>
      </p:nvGrpSpPr>
      <p:grpSpPr>
        <a:xfrm>
          <a:off x="0" y="0"/>
          <a:ext cx="0" cy="0"/>
          <a:chOff x="0" y="0"/>
          <a:chExt cx="0" cy="0"/>
        </a:xfrm>
      </p:grpSpPr>
      <p:sp>
        <p:nvSpPr>
          <p:cNvPr id="2372" name="Google Shape;2372;gb28b0ddb6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3" name="Google Shape;2373;gb28b0ddb6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0048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1"/>
        <p:cNvGrpSpPr/>
        <p:nvPr/>
      </p:nvGrpSpPr>
      <p:grpSpPr>
        <a:xfrm>
          <a:off x="0" y="0"/>
          <a:ext cx="0" cy="0"/>
          <a:chOff x="0" y="0"/>
          <a:chExt cx="0" cy="0"/>
        </a:xfrm>
      </p:grpSpPr>
      <p:sp>
        <p:nvSpPr>
          <p:cNvPr id="2372" name="Google Shape;2372;gb28b0ddb6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3" name="Google Shape;2373;gb28b0ddb6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9866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1"/>
        <p:cNvGrpSpPr/>
        <p:nvPr/>
      </p:nvGrpSpPr>
      <p:grpSpPr>
        <a:xfrm>
          <a:off x="0" y="0"/>
          <a:ext cx="0" cy="0"/>
          <a:chOff x="0" y="0"/>
          <a:chExt cx="0" cy="0"/>
        </a:xfrm>
      </p:grpSpPr>
      <p:sp>
        <p:nvSpPr>
          <p:cNvPr id="2372" name="Google Shape;2372;gb28b0ddb6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3" name="Google Shape;2373;gb28b0ddb6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2305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1"/>
        <p:cNvGrpSpPr/>
        <p:nvPr/>
      </p:nvGrpSpPr>
      <p:grpSpPr>
        <a:xfrm>
          <a:off x="0" y="0"/>
          <a:ext cx="0" cy="0"/>
          <a:chOff x="0" y="0"/>
          <a:chExt cx="0" cy="0"/>
        </a:xfrm>
      </p:grpSpPr>
      <p:sp>
        <p:nvSpPr>
          <p:cNvPr id="2372" name="Google Shape;2372;gb28b0ddb6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3" name="Google Shape;2373;gb28b0ddb6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5517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4"/>
        <p:cNvGrpSpPr/>
        <p:nvPr/>
      </p:nvGrpSpPr>
      <p:grpSpPr>
        <a:xfrm>
          <a:off x="0" y="0"/>
          <a:ext cx="0" cy="0"/>
          <a:chOff x="0" y="0"/>
          <a:chExt cx="0" cy="0"/>
        </a:xfrm>
      </p:grpSpPr>
      <p:sp>
        <p:nvSpPr>
          <p:cNvPr id="2365" name="Google Shape;2365;gb28b0ddb6c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6" name="Google Shape;2366;gb28b0ddb6c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65003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0"/>
        <p:cNvGrpSpPr/>
        <p:nvPr/>
      </p:nvGrpSpPr>
      <p:grpSpPr>
        <a:xfrm>
          <a:off x="0" y="0"/>
          <a:ext cx="0" cy="0"/>
          <a:chOff x="0" y="0"/>
          <a:chExt cx="0" cy="0"/>
        </a:xfrm>
      </p:grpSpPr>
      <p:sp>
        <p:nvSpPr>
          <p:cNvPr id="2391" name="Google Shape;2391;gb28b0ddb6c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2" name="Google Shape;2392;gb28b0ddb6c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0121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userDrawn="1">
  <p:cSld name="TITLE">
    <p:spTree>
      <p:nvGrpSpPr>
        <p:cNvPr id="1" name="Shape 8"/>
        <p:cNvGrpSpPr/>
        <p:nvPr/>
      </p:nvGrpSpPr>
      <p:grpSpPr>
        <a:xfrm>
          <a:off x="0" y="0"/>
          <a:ext cx="0" cy="0"/>
          <a:chOff x="0" y="0"/>
          <a:chExt cx="0" cy="0"/>
        </a:xfrm>
      </p:grpSpPr>
      <p:sp>
        <p:nvSpPr>
          <p:cNvPr id="9" name="Google Shape;9;p2"/>
          <p:cNvSpPr/>
          <p:nvPr/>
        </p:nvSpPr>
        <p:spPr>
          <a:xfrm>
            <a:off x="3885498" y="3360987"/>
            <a:ext cx="2634095" cy="2745585"/>
          </a:xfrm>
          <a:custGeom>
            <a:avLst/>
            <a:gdLst/>
            <a:ahLst/>
            <a:cxnLst/>
            <a:rect l="l" t="t" r="r" b="b"/>
            <a:pathLst>
              <a:path w="14979" h="15613" extrusionOk="0">
                <a:moveTo>
                  <a:pt x="9309" y="1"/>
                </a:moveTo>
                <a:cubicBezTo>
                  <a:pt x="8510" y="1"/>
                  <a:pt x="7717" y="399"/>
                  <a:pt x="7114" y="1367"/>
                </a:cubicBezTo>
                <a:cubicBezTo>
                  <a:pt x="6619" y="2162"/>
                  <a:pt x="6634" y="4203"/>
                  <a:pt x="5539" y="4354"/>
                </a:cubicBezTo>
                <a:cubicBezTo>
                  <a:pt x="5462" y="4364"/>
                  <a:pt x="5387" y="4369"/>
                  <a:pt x="5311" y="4369"/>
                </a:cubicBezTo>
                <a:cubicBezTo>
                  <a:pt x="4956" y="4369"/>
                  <a:pt x="4607" y="4268"/>
                  <a:pt x="4248" y="4218"/>
                </a:cubicBezTo>
                <a:cubicBezTo>
                  <a:pt x="4132" y="4205"/>
                  <a:pt x="4017" y="4198"/>
                  <a:pt x="3901" y="4198"/>
                </a:cubicBezTo>
                <a:cubicBezTo>
                  <a:pt x="2609" y="4198"/>
                  <a:pt x="1356" y="5026"/>
                  <a:pt x="736" y="6170"/>
                </a:cubicBezTo>
                <a:cubicBezTo>
                  <a:pt x="150" y="7250"/>
                  <a:pt x="0" y="8781"/>
                  <a:pt x="466" y="9952"/>
                </a:cubicBezTo>
                <a:cubicBezTo>
                  <a:pt x="886" y="11032"/>
                  <a:pt x="1996" y="11663"/>
                  <a:pt x="2942" y="12218"/>
                </a:cubicBezTo>
                <a:cubicBezTo>
                  <a:pt x="4008" y="12818"/>
                  <a:pt x="4488" y="13479"/>
                  <a:pt x="5028" y="14589"/>
                </a:cubicBezTo>
                <a:cubicBezTo>
                  <a:pt x="5118" y="14784"/>
                  <a:pt x="5223" y="14965"/>
                  <a:pt x="5328" y="15145"/>
                </a:cubicBezTo>
                <a:cubicBezTo>
                  <a:pt x="6587" y="15458"/>
                  <a:pt x="7869" y="15613"/>
                  <a:pt x="9150" y="15613"/>
                </a:cubicBezTo>
                <a:cubicBezTo>
                  <a:pt x="10878" y="15613"/>
                  <a:pt x="12603" y="15330"/>
                  <a:pt x="14259" y="14769"/>
                </a:cubicBezTo>
                <a:lnTo>
                  <a:pt x="14259" y="14784"/>
                </a:lnTo>
                <a:cubicBezTo>
                  <a:pt x="14454" y="14469"/>
                  <a:pt x="14619" y="14139"/>
                  <a:pt x="14724" y="13779"/>
                </a:cubicBezTo>
                <a:cubicBezTo>
                  <a:pt x="14979" y="12923"/>
                  <a:pt x="14544" y="12413"/>
                  <a:pt x="13988" y="11828"/>
                </a:cubicBezTo>
                <a:cubicBezTo>
                  <a:pt x="13343" y="11167"/>
                  <a:pt x="12713" y="10432"/>
                  <a:pt x="12307" y="9592"/>
                </a:cubicBezTo>
                <a:cubicBezTo>
                  <a:pt x="11437" y="7775"/>
                  <a:pt x="12593" y="5839"/>
                  <a:pt x="12728" y="3993"/>
                </a:cubicBezTo>
                <a:cubicBezTo>
                  <a:pt x="12872" y="1947"/>
                  <a:pt x="11075" y="1"/>
                  <a:pt x="93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8031290" y="714521"/>
            <a:ext cx="2548987" cy="2745590"/>
          </a:xfrm>
          <a:custGeom>
            <a:avLst/>
            <a:gdLst/>
            <a:ahLst/>
            <a:cxnLst/>
            <a:rect l="l" t="t" r="r" b="b"/>
            <a:pathLst>
              <a:path w="12263" h="13209" extrusionOk="0">
                <a:moveTo>
                  <a:pt x="10596" y="1"/>
                </a:moveTo>
                <a:lnTo>
                  <a:pt x="10596" y="16"/>
                </a:lnTo>
                <a:lnTo>
                  <a:pt x="10581" y="16"/>
                </a:lnTo>
                <a:cubicBezTo>
                  <a:pt x="9501" y="91"/>
                  <a:pt x="8585" y="811"/>
                  <a:pt x="7760" y="1456"/>
                </a:cubicBezTo>
                <a:cubicBezTo>
                  <a:pt x="6799" y="2222"/>
                  <a:pt x="6004" y="2417"/>
                  <a:pt x="4788" y="2492"/>
                </a:cubicBezTo>
                <a:cubicBezTo>
                  <a:pt x="3887" y="2522"/>
                  <a:pt x="3032" y="2807"/>
                  <a:pt x="2311" y="3347"/>
                </a:cubicBezTo>
                <a:cubicBezTo>
                  <a:pt x="1351" y="4083"/>
                  <a:pt x="766" y="5194"/>
                  <a:pt x="435" y="6349"/>
                </a:cubicBezTo>
                <a:cubicBezTo>
                  <a:pt x="0" y="7790"/>
                  <a:pt x="180" y="9351"/>
                  <a:pt x="931" y="10657"/>
                </a:cubicBezTo>
                <a:cubicBezTo>
                  <a:pt x="1186" y="11092"/>
                  <a:pt x="1516" y="11467"/>
                  <a:pt x="1906" y="11782"/>
                </a:cubicBezTo>
                <a:cubicBezTo>
                  <a:pt x="2733" y="12444"/>
                  <a:pt x="3754" y="12789"/>
                  <a:pt x="4792" y="12789"/>
                </a:cubicBezTo>
                <a:cubicBezTo>
                  <a:pt x="5166" y="12789"/>
                  <a:pt x="5543" y="12744"/>
                  <a:pt x="5913" y="12653"/>
                </a:cubicBezTo>
                <a:cubicBezTo>
                  <a:pt x="6439" y="12518"/>
                  <a:pt x="6919" y="12293"/>
                  <a:pt x="7444" y="12203"/>
                </a:cubicBezTo>
                <a:cubicBezTo>
                  <a:pt x="7588" y="12176"/>
                  <a:pt x="7720" y="12163"/>
                  <a:pt x="7843" y="12163"/>
                </a:cubicBezTo>
                <a:cubicBezTo>
                  <a:pt x="8473" y="12163"/>
                  <a:pt x="8855" y="12496"/>
                  <a:pt x="9395" y="12923"/>
                </a:cubicBezTo>
                <a:cubicBezTo>
                  <a:pt x="9531" y="13028"/>
                  <a:pt x="9681" y="13133"/>
                  <a:pt x="9846" y="13208"/>
                </a:cubicBezTo>
                <a:cubicBezTo>
                  <a:pt x="11992" y="9126"/>
                  <a:pt x="12262" y="4308"/>
                  <a:pt x="105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462350" y="-795052"/>
            <a:ext cx="1247285" cy="1509576"/>
          </a:xfrm>
          <a:custGeom>
            <a:avLst/>
            <a:gdLst/>
            <a:ahLst/>
            <a:cxnLst/>
            <a:rect l="l" t="t" r="r" b="b"/>
            <a:pathLst>
              <a:path w="11798" h="14279" extrusionOk="0">
                <a:moveTo>
                  <a:pt x="4788" y="0"/>
                </a:moveTo>
                <a:cubicBezTo>
                  <a:pt x="1756" y="2972"/>
                  <a:pt x="30" y="7024"/>
                  <a:pt x="0" y="11257"/>
                </a:cubicBezTo>
                <a:lnTo>
                  <a:pt x="135" y="11287"/>
                </a:lnTo>
                <a:cubicBezTo>
                  <a:pt x="1336" y="11512"/>
                  <a:pt x="2012" y="11992"/>
                  <a:pt x="2852" y="12878"/>
                </a:cubicBezTo>
                <a:cubicBezTo>
                  <a:pt x="3452" y="13523"/>
                  <a:pt x="4233" y="13988"/>
                  <a:pt x="5103" y="14198"/>
                </a:cubicBezTo>
                <a:cubicBezTo>
                  <a:pt x="5392" y="14253"/>
                  <a:pt x="5683" y="14279"/>
                  <a:pt x="5974" y="14279"/>
                </a:cubicBezTo>
                <a:cubicBezTo>
                  <a:pt x="6879" y="14279"/>
                  <a:pt x="7783" y="14033"/>
                  <a:pt x="8600" y="13658"/>
                </a:cubicBezTo>
                <a:cubicBezTo>
                  <a:pt x="9981" y="13043"/>
                  <a:pt x="11047" y="11887"/>
                  <a:pt x="11557" y="10476"/>
                </a:cubicBezTo>
                <a:cubicBezTo>
                  <a:pt x="11722" y="9996"/>
                  <a:pt x="11797" y="9486"/>
                  <a:pt x="11782" y="8991"/>
                </a:cubicBezTo>
                <a:cubicBezTo>
                  <a:pt x="11722" y="7550"/>
                  <a:pt x="11002" y="6214"/>
                  <a:pt x="9831" y="5388"/>
                </a:cubicBezTo>
                <a:cubicBezTo>
                  <a:pt x="9396" y="5073"/>
                  <a:pt x="8901" y="4848"/>
                  <a:pt x="8495" y="4518"/>
                </a:cubicBezTo>
                <a:cubicBezTo>
                  <a:pt x="7790" y="3963"/>
                  <a:pt x="7805" y="3392"/>
                  <a:pt x="7775" y="2567"/>
                </a:cubicBezTo>
                <a:cubicBezTo>
                  <a:pt x="7745" y="1771"/>
                  <a:pt x="7340" y="1036"/>
                  <a:pt x="6679" y="601"/>
                </a:cubicBezTo>
                <a:cubicBezTo>
                  <a:pt x="6109" y="241"/>
                  <a:pt x="5464" y="30"/>
                  <a:pt x="47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723461">
            <a:off x="5506745" y="-968123"/>
            <a:ext cx="2006925" cy="1734092"/>
          </a:xfrm>
          <a:custGeom>
            <a:avLst/>
            <a:gdLst/>
            <a:ahLst/>
            <a:cxnLst/>
            <a:rect l="l" t="t" r="r" b="b"/>
            <a:pathLst>
              <a:path w="14469" h="12502" extrusionOk="0">
                <a:moveTo>
                  <a:pt x="2672" y="1"/>
                </a:moveTo>
                <a:cubicBezTo>
                  <a:pt x="2296" y="1"/>
                  <a:pt x="1906" y="16"/>
                  <a:pt x="1531" y="46"/>
                </a:cubicBezTo>
                <a:cubicBezTo>
                  <a:pt x="856" y="691"/>
                  <a:pt x="405" y="1532"/>
                  <a:pt x="210" y="2447"/>
                </a:cubicBezTo>
                <a:cubicBezTo>
                  <a:pt x="0" y="3333"/>
                  <a:pt x="150" y="4263"/>
                  <a:pt x="645" y="5044"/>
                </a:cubicBezTo>
                <a:cubicBezTo>
                  <a:pt x="886" y="5404"/>
                  <a:pt x="1231" y="5719"/>
                  <a:pt x="1336" y="6139"/>
                </a:cubicBezTo>
                <a:cubicBezTo>
                  <a:pt x="1471" y="6680"/>
                  <a:pt x="1186" y="7220"/>
                  <a:pt x="1036" y="7760"/>
                </a:cubicBezTo>
                <a:cubicBezTo>
                  <a:pt x="615" y="9291"/>
                  <a:pt x="1276" y="10927"/>
                  <a:pt x="2642" y="11752"/>
                </a:cubicBezTo>
                <a:cubicBezTo>
                  <a:pt x="3415" y="12187"/>
                  <a:pt x="4330" y="12501"/>
                  <a:pt x="5239" y="12501"/>
                </a:cubicBezTo>
                <a:cubicBezTo>
                  <a:pt x="5619" y="12501"/>
                  <a:pt x="5997" y="12447"/>
                  <a:pt x="6364" y="12323"/>
                </a:cubicBezTo>
                <a:cubicBezTo>
                  <a:pt x="7384" y="11978"/>
                  <a:pt x="8105" y="11062"/>
                  <a:pt x="8735" y="10237"/>
                </a:cubicBezTo>
                <a:cubicBezTo>
                  <a:pt x="9486" y="9261"/>
                  <a:pt x="10206" y="8886"/>
                  <a:pt x="11377" y="8511"/>
                </a:cubicBezTo>
                <a:cubicBezTo>
                  <a:pt x="12232" y="8270"/>
                  <a:pt x="12998" y="7775"/>
                  <a:pt x="13583" y="7085"/>
                </a:cubicBezTo>
                <a:cubicBezTo>
                  <a:pt x="14003" y="6529"/>
                  <a:pt x="14303" y="5899"/>
                  <a:pt x="14468" y="5209"/>
                </a:cubicBezTo>
                <a:cubicBezTo>
                  <a:pt x="11437" y="1892"/>
                  <a:pt x="7159" y="1"/>
                  <a:pt x="26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 name="Google Shape;13;p2"/>
          <p:cNvGrpSpPr/>
          <p:nvPr/>
        </p:nvGrpSpPr>
        <p:grpSpPr>
          <a:xfrm rot="-2700000">
            <a:off x="5798546" y="1128152"/>
            <a:ext cx="401521" cy="1632297"/>
            <a:chOff x="6109781" y="2298204"/>
            <a:chExt cx="401525" cy="1632313"/>
          </a:xfrm>
        </p:grpSpPr>
        <p:sp>
          <p:nvSpPr>
            <p:cNvPr id="14" name="Google Shape;14;p2"/>
            <p:cNvSpPr/>
            <p:nvPr/>
          </p:nvSpPr>
          <p:spPr>
            <a:xfrm>
              <a:off x="6109781" y="2298204"/>
              <a:ext cx="401525" cy="940802"/>
            </a:xfrm>
            <a:custGeom>
              <a:avLst/>
              <a:gdLst/>
              <a:ahLst/>
              <a:cxnLst/>
              <a:rect l="l" t="t" r="r" b="b"/>
              <a:pathLst>
                <a:path w="3798" h="8899" extrusionOk="0">
                  <a:moveTo>
                    <a:pt x="1360" y="1"/>
                  </a:moveTo>
                  <a:cubicBezTo>
                    <a:pt x="1288" y="1"/>
                    <a:pt x="1214" y="7"/>
                    <a:pt x="1141" y="21"/>
                  </a:cubicBezTo>
                  <a:cubicBezTo>
                    <a:pt x="916" y="66"/>
                    <a:pt x="706" y="186"/>
                    <a:pt x="571" y="381"/>
                  </a:cubicBezTo>
                  <a:cubicBezTo>
                    <a:pt x="436" y="501"/>
                    <a:pt x="316" y="651"/>
                    <a:pt x="241" y="816"/>
                  </a:cubicBezTo>
                  <a:cubicBezTo>
                    <a:pt x="135" y="1101"/>
                    <a:pt x="60" y="1402"/>
                    <a:pt x="60" y="1702"/>
                  </a:cubicBezTo>
                  <a:cubicBezTo>
                    <a:pt x="0" y="2422"/>
                    <a:pt x="135" y="3173"/>
                    <a:pt x="226" y="3878"/>
                  </a:cubicBezTo>
                  <a:cubicBezTo>
                    <a:pt x="331" y="4704"/>
                    <a:pt x="466" y="5529"/>
                    <a:pt x="601" y="6339"/>
                  </a:cubicBezTo>
                  <a:cubicBezTo>
                    <a:pt x="706" y="6970"/>
                    <a:pt x="796" y="7660"/>
                    <a:pt x="1141" y="8201"/>
                  </a:cubicBezTo>
                  <a:cubicBezTo>
                    <a:pt x="1246" y="8501"/>
                    <a:pt x="1471" y="8726"/>
                    <a:pt x="1771" y="8831"/>
                  </a:cubicBezTo>
                  <a:cubicBezTo>
                    <a:pt x="1912" y="8876"/>
                    <a:pt x="2056" y="8899"/>
                    <a:pt x="2199" y="8899"/>
                  </a:cubicBezTo>
                  <a:cubicBezTo>
                    <a:pt x="2393" y="8899"/>
                    <a:pt x="2588" y="8857"/>
                    <a:pt x="2777" y="8771"/>
                  </a:cubicBezTo>
                  <a:cubicBezTo>
                    <a:pt x="3062" y="8681"/>
                    <a:pt x="3332" y="8501"/>
                    <a:pt x="3527" y="8246"/>
                  </a:cubicBezTo>
                  <a:cubicBezTo>
                    <a:pt x="3572" y="8156"/>
                    <a:pt x="3602" y="8065"/>
                    <a:pt x="3617" y="7960"/>
                  </a:cubicBezTo>
                  <a:cubicBezTo>
                    <a:pt x="3738" y="7705"/>
                    <a:pt x="3798" y="7420"/>
                    <a:pt x="3783" y="7135"/>
                  </a:cubicBezTo>
                  <a:cubicBezTo>
                    <a:pt x="3723" y="6204"/>
                    <a:pt x="3587" y="5274"/>
                    <a:pt x="3392" y="4358"/>
                  </a:cubicBezTo>
                  <a:cubicBezTo>
                    <a:pt x="3212" y="3428"/>
                    <a:pt x="3002" y="2482"/>
                    <a:pt x="2747" y="1552"/>
                  </a:cubicBezTo>
                  <a:cubicBezTo>
                    <a:pt x="2642" y="1147"/>
                    <a:pt x="2522" y="711"/>
                    <a:pt x="2222" y="396"/>
                  </a:cubicBezTo>
                  <a:cubicBezTo>
                    <a:pt x="2000" y="138"/>
                    <a:pt x="1688" y="1"/>
                    <a:pt x="1360" y="1"/>
                  </a:cubicBezTo>
                  <a:close/>
                </a:path>
              </a:pathLst>
            </a:custGeom>
            <a:solidFill>
              <a:srgbClr val="9C46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6165283" y="3149247"/>
              <a:ext cx="301619" cy="781271"/>
            </a:xfrm>
            <a:custGeom>
              <a:avLst/>
              <a:gdLst/>
              <a:ahLst/>
              <a:cxnLst/>
              <a:rect l="l" t="t" r="r" b="b"/>
              <a:pathLst>
                <a:path w="2853" h="7390" extrusionOk="0">
                  <a:moveTo>
                    <a:pt x="2357" y="0"/>
                  </a:moveTo>
                  <a:lnTo>
                    <a:pt x="2357" y="0"/>
                  </a:lnTo>
                  <a:cubicBezTo>
                    <a:pt x="2852" y="691"/>
                    <a:pt x="2222" y="1411"/>
                    <a:pt x="1757" y="1892"/>
                  </a:cubicBezTo>
                  <a:cubicBezTo>
                    <a:pt x="1306" y="2372"/>
                    <a:pt x="751" y="2912"/>
                    <a:pt x="751" y="3648"/>
                  </a:cubicBezTo>
                  <a:cubicBezTo>
                    <a:pt x="751" y="4008"/>
                    <a:pt x="901" y="4338"/>
                    <a:pt x="991" y="4683"/>
                  </a:cubicBezTo>
                  <a:cubicBezTo>
                    <a:pt x="1081" y="5043"/>
                    <a:pt x="1066" y="5419"/>
                    <a:pt x="931" y="5764"/>
                  </a:cubicBezTo>
                  <a:cubicBezTo>
                    <a:pt x="781" y="6094"/>
                    <a:pt x="586" y="6379"/>
                    <a:pt x="331" y="6634"/>
                  </a:cubicBezTo>
                  <a:cubicBezTo>
                    <a:pt x="181" y="6829"/>
                    <a:pt x="1" y="7084"/>
                    <a:pt x="76" y="7340"/>
                  </a:cubicBezTo>
                  <a:cubicBezTo>
                    <a:pt x="85" y="7375"/>
                    <a:pt x="109" y="7389"/>
                    <a:pt x="133" y="7389"/>
                  </a:cubicBezTo>
                  <a:cubicBezTo>
                    <a:pt x="151" y="7389"/>
                    <a:pt x="168" y="7382"/>
                    <a:pt x="181" y="7370"/>
                  </a:cubicBezTo>
                  <a:cubicBezTo>
                    <a:pt x="271" y="7205"/>
                    <a:pt x="376" y="7054"/>
                    <a:pt x="496" y="6919"/>
                  </a:cubicBezTo>
                  <a:cubicBezTo>
                    <a:pt x="601" y="6799"/>
                    <a:pt x="721" y="6679"/>
                    <a:pt x="841" y="6559"/>
                  </a:cubicBezTo>
                  <a:cubicBezTo>
                    <a:pt x="1081" y="6319"/>
                    <a:pt x="1246" y="6004"/>
                    <a:pt x="1336" y="5659"/>
                  </a:cubicBezTo>
                  <a:cubicBezTo>
                    <a:pt x="1427" y="5313"/>
                    <a:pt x="1427" y="4953"/>
                    <a:pt x="1336" y="4593"/>
                  </a:cubicBezTo>
                  <a:cubicBezTo>
                    <a:pt x="1246" y="4203"/>
                    <a:pt x="1066" y="3813"/>
                    <a:pt x="1171" y="3407"/>
                  </a:cubicBezTo>
                  <a:cubicBezTo>
                    <a:pt x="1382" y="2642"/>
                    <a:pt x="2177" y="2222"/>
                    <a:pt x="2537" y="1546"/>
                  </a:cubicBezTo>
                  <a:cubicBezTo>
                    <a:pt x="2792" y="1051"/>
                    <a:pt x="2822" y="361"/>
                    <a:pt x="23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254194" y="2597285"/>
              <a:ext cx="176024" cy="395816"/>
            </a:xfrm>
            <a:custGeom>
              <a:avLst/>
              <a:gdLst/>
              <a:ahLst/>
              <a:cxnLst/>
              <a:rect l="l" t="t" r="r" b="b"/>
              <a:pathLst>
                <a:path w="1665" h="3744" extrusionOk="0">
                  <a:moveTo>
                    <a:pt x="603" y="0"/>
                  </a:moveTo>
                  <a:cubicBezTo>
                    <a:pt x="541" y="0"/>
                    <a:pt x="475" y="14"/>
                    <a:pt x="405" y="43"/>
                  </a:cubicBezTo>
                  <a:cubicBezTo>
                    <a:pt x="0" y="224"/>
                    <a:pt x="120" y="719"/>
                    <a:pt x="210" y="1064"/>
                  </a:cubicBezTo>
                  <a:cubicBezTo>
                    <a:pt x="300" y="1454"/>
                    <a:pt x="420" y="1860"/>
                    <a:pt x="556" y="2250"/>
                  </a:cubicBezTo>
                  <a:cubicBezTo>
                    <a:pt x="571" y="2430"/>
                    <a:pt x="601" y="2595"/>
                    <a:pt x="646" y="2760"/>
                  </a:cubicBezTo>
                  <a:cubicBezTo>
                    <a:pt x="676" y="2940"/>
                    <a:pt x="721" y="3120"/>
                    <a:pt x="766" y="3300"/>
                  </a:cubicBezTo>
                  <a:cubicBezTo>
                    <a:pt x="811" y="3480"/>
                    <a:pt x="916" y="3706"/>
                    <a:pt x="1126" y="3736"/>
                  </a:cubicBezTo>
                  <a:cubicBezTo>
                    <a:pt x="1155" y="3741"/>
                    <a:pt x="1183" y="3744"/>
                    <a:pt x="1210" y="3744"/>
                  </a:cubicBezTo>
                  <a:cubicBezTo>
                    <a:pt x="1613" y="3744"/>
                    <a:pt x="1664" y="3131"/>
                    <a:pt x="1636" y="2835"/>
                  </a:cubicBezTo>
                  <a:cubicBezTo>
                    <a:pt x="1606" y="2460"/>
                    <a:pt x="1546" y="2100"/>
                    <a:pt x="1456" y="1739"/>
                  </a:cubicBezTo>
                  <a:cubicBezTo>
                    <a:pt x="1381" y="1364"/>
                    <a:pt x="1291" y="989"/>
                    <a:pt x="1201" y="614"/>
                  </a:cubicBezTo>
                  <a:cubicBezTo>
                    <a:pt x="1126" y="338"/>
                    <a:pt x="915" y="0"/>
                    <a:pt x="603" y="0"/>
                  </a:cubicBezTo>
                  <a:close/>
                </a:path>
              </a:pathLst>
            </a:custGeom>
            <a:solidFill>
              <a:srgbClr val="AF59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6184313" y="2370199"/>
              <a:ext cx="168306" cy="180993"/>
            </a:xfrm>
            <a:custGeom>
              <a:avLst/>
              <a:gdLst/>
              <a:ahLst/>
              <a:cxnLst/>
              <a:rect l="l" t="t" r="r" b="b"/>
              <a:pathLst>
                <a:path w="1592" h="1712" extrusionOk="0">
                  <a:moveTo>
                    <a:pt x="706" y="0"/>
                  </a:moveTo>
                  <a:cubicBezTo>
                    <a:pt x="601" y="0"/>
                    <a:pt x="496" y="15"/>
                    <a:pt x="406" y="60"/>
                  </a:cubicBezTo>
                  <a:cubicBezTo>
                    <a:pt x="286" y="135"/>
                    <a:pt x="196" y="240"/>
                    <a:pt x="136" y="360"/>
                  </a:cubicBezTo>
                  <a:cubicBezTo>
                    <a:pt x="91" y="435"/>
                    <a:pt x="76" y="526"/>
                    <a:pt x="46" y="616"/>
                  </a:cubicBezTo>
                  <a:cubicBezTo>
                    <a:pt x="31" y="676"/>
                    <a:pt x="31" y="751"/>
                    <a:pt x="31" y="811"/>
                  </a:cubicBezTo>
                  <a:lnTo>
                    <a:pt x="31" y="931"/>
                  </a:lnTo>
                  <a:cubicBezTo>
                    <a:pt x="1" y="1126"/>
                    <a:pt x="46" y="1306"/>
                    <a:pt x="151" y="1471"/>
                  </a:cubicBezTo>
                  <a:cubicBezTo>
                    <a:pt x="241" y="1576"/>
                    <a:pt x="376" y="1651"/>
                    <a:pt x="526" y="1681"/>
                  </a:cubicBezTo>
                  <a:cubicBezTo>
                    <a:pt x="598" y="1701"/>
                    <a:pt x="676" y="1712"/>
                    <a:pt x="754" y="1712"/>
                  </a:cubicBezTo>
                  <a:cubicBezTo>
                    <a:pt x="856" y="1712"/>
                    <a:pt x="958" y="1693"/>
                    <a:pt x="1051" y="1651"/>
                  </a:cubicBezTo>
                  <a:cubicBezTo>
                    <a:pt x="1217" y="1576"/>
                    <a:pt x="1367" y="1426"/>
                    <a:pt x="1442" y="1246"/>
                  </a:cubicBezTo>
                  <a:cubicBezTo>
                    <a:pt x="1592" y="931"/>
                    <a:pt x="1532" y="571"/>
                    <a:pt x="1307" y="300"/>
                  </a:cubicBezTo>
                  <a:cubicBezTo>
                    <a:pt x="1232" y="225"/>
                    <a:pt x="1126" y="150"/>
                    <a:pt x="1021" y="120"/>
                  </a:cubicBezTo>
                  <a:cubicBezTo>
                    <a:pt x="931" y="45"/>
                    <a:pt x="826" y="15"/>
                    <a:pt x="7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rot="9747172">
            <a:off x="6767020" y="3570674"/>
            <a:ext cx="902877" cy="1097407"/>
            <a:chOff x="4943587" y="1614516"/>
            <a:chExt cx="902848" cy="1097371"/>
          </a:xfrm>
        </p:grpSpPr>
        <p:sp>
          <p:nvSpPr>
            <p:cNvPr id="19" name="Google Shape;19;p2"/>
            <p:cNvSpPr/>
            <p:nvPr/>
          </p:nvSpPr>
          <p:spPr>
            <a:xfrm>
              <a:off x="5178390" y="2114253"/>
              <a:ext cx="668045" cy="597635"/>
            </a:xfrm>
            <a:custGeom>
              <a:avLst/>
              <a:gdLst/>
              <a:ahLst/>
              <a:cxnLst/>
              <a:rect l="l" t="t" r="r" b="b"/>
              <a:pathLst>
                <a:path w="6319" h="5653" extrusionOk="0">
                  <a:moveTo>
                    <a:pt x="1113" y="1"/>
                  </a:moveTo>
                  <a:cubicBezTo>
                    <a:pt x="1004" y="1"/>
                    <a:pt x="896" y="21"/>
                    <a:pt x="796" y="65"/>
                  </a:cubicBezTo>
                  <a:cubicBezTo>
                    <a:pt x="526" y="185"/>
                    <a:pt x="316" y="395"/>
                    <a:pt x="195" y="665"/>
                  </a:cubicBezTo>
                  <a:cubicBezTo>
                    <a:pt x="60" y="890"/>
                    <a:pt x="0" y="1161"/>
                    <a:pt x="15" y="1416"/>
                  </a:cubicBezTo>
                  <a:cubicBezTo>
                    <a:pt x="30" y="1506"/>
                    <a:pt x="60" y="1596"/>
                    <a:pt x="120" y="1656"/>
                  </a:cubicBezTo>
                  <a:cubicBezTo>
                    <a:pt x="180" y="1896"/>
                    <a:pt x="316" y="2106"/>
                    <a:pt x="481" y="2271"/>
                  </a:cubicBezTo>
                  <a:cubicBezTo>
                    <a:pt x="1051" y="2826"/>
                    <a:pt x="1651" y="3337"/>
                    <a:pt x="2282" y="3802"/>
                  </a:cubicBezTo>
                  <a:cubicBezTo>
                    <a:pt x="2927" y="4297"/>
                    <a:pt x="3587" y="4763"/>
                    <a:pt x="4263" y="5198"/>
                  </a:cubicBezTo>
                  <a:cubicBezTo>
                    <a:pt x="4548" y="5423"/>
                    <a:pt x="4893" y="5573"/>
                    <a:pt x="5238" y="5648"/>
                  </a:cubicBezTo>
                  <a:cubicBezTo>
                    <a:pt x="5270" y="5651"/>
                    <a:pt x="5302" y="5652"/>
                    <a:pt x="5333" y="5652"/>
                  </a:cubicBezTo>
                  <a:cubicBezTo>
                    <a:pt x="5646" y="5652"/>
                    <a:pt x="5948" y="5518"/>
                    <a:pt x="6139" y="5273"/>
                  </a:cubicBezTo>
                  <a:cubicBezTo>
                    <a:pt x="6259" y="5108"/>
                    <a:pt x="6319" y="4913"/>
                    <a:pt x="6289" y="4733"/>
                  </a:cubicBezTo>
                  <a:cubicBezTo>
                    <a:pt x="6319" y="4567"/>
                    <a:pt x="6304" y="4417"/>
                    <a:pt x="6259" y="4267"/>
                  </a:cubicBezTo>
                  <a:cubicBezTo>
                    <a:pt x="6169" y="4027"/>
                    <a:pt x="6049" y="3802"/>
                    <a:pt x="5884" y="3592"/>
                  </a:cubicBezTo>
                  <a:cubicBezTo>
                    <a:pt x="5478" y="3127"/>
                    <a:pt x="5043" y="2706"/>
                    <a:pt x="4548" y="2331"/>
                  </a:cubicBezTo>
                  <a:cubicBezTo>
                    <a:pt x="4023" y="1866"/>
                    <a:pt x="3482" y="1416"/>
                    <a:pt x="2927" y="980"/>
                  </a:cubicBezTo>
                  <a:cubicBezTo>
                    <a:pt x="2507" y="650"/>
                    <a:pt x="2072" y="260"/>
                    <a:pt x="1546" y="110"/>
                  </a:cubicBezTo>
                  <a:cubicBezTo>
                    <a:pt x="1415" y="40"/>
                    <a:pt x="1264" y="1"/>
                    <a:pt x="1113" y="1"/>
                  </a:cubicBezTo>
                  <a:close/>
                </a:path>
              </a:pathLst>
            </a:custGeom>
            <a:solidFill>
              <a:srgbClr val="9C46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4943587" y="1614516"/>
              <a:ext cx="293584" cy="625757"/>
            </a:xfrm>
            <a:custGeom>
              <a:avLst/>
              <a:gdLst/>
              <a:ahLst/>
              <a:cxnLst/>
              <a:rect l="l" t="t" r="r" b="b"/>
              <a:pathLst>
                <a:path w="2777" h="5919" extrusionOk="0">
                  <a:moveTo>
                    <a:pt x="57" y="0"/>
                  </a:moveTo>
                  <a:cubicBezTo>
                    <a:pt x="30" y="0"/>
                    <a:pt x="0" y="25"/>
                    <a:pt x="0" y="49"/>
                  </a:cubicBezTo>
                  <a:cubicBezTo>
                    <a:pt x="30" y="199"/>
                    <a:pt x="60" y="364"/>
                    <a:pt x="60" y="514"/>
                  </a:cubicBezTo>
                  <a:cubicBezTo>
                    <a:pt x="60" y="650"/>
                    <a:pt x="45" y="785"/>
                    <a:pt x="45" y="920"/>
                  </a:cubicBezTo>
                  <a:cubicBezTo>
                    <a:pt x="30" y="1220"/>
                    <a:pt x="90" y="1520"/>
                    <a:pt x="225" y="1775"/>
                  </a:cubicBezTo>
                  <a:cubicBezTo>
                    <a:pt x="375" y="2045"/>
                    <a:pt x="570" y="2270"/>
                    <a:pt x="826" y="2451"/>
                  </a:cubicBezTo>
                  <a:cubicBezTo>
                    <a:pt x="1111" y="2631"/>
                    <a:pt x="1441" y="2781"/>
                    <a:pt x="1606" y="3111"/>
                  </a:cubicBezTo>
                  <a:cubicBezTo>
                    <a:pt x="1906" y="3711"/>
                    <a:pt x="1636" y="4417"/>
                    <a:pt x="1786" y="5047"/>
                  </a:cubicBezTo>
                  <a:cubicBezTo>
                    <a:pt x="1902" y="5483"/>
                    <a:pt x="2244" y="5919"/>
                    <a:pt x="2728" y="5919"/>
                  </a:cubicBezTo>
                  <a:cubicBezTo>
                    <a:pt x="2744" y="5919"/>
                    <a:pt x="2760" y="5918"/>
                    <a:pt x="2777" y="5918"/>
                  </a:cubicBezTo>
                  <a:lnTo>
                    <a:pt x="2777" y="5903"/>
                  </a:lnTo>
                  <a:lnTo>
                    <a:pt x="2762" y="5903"/>
                  </a:lnTo>
                  <a:cubicBezTo>
                    <a:pt x="2071" y="5752"/>
                    <a:pt x="2041" y="4942"/>
                    <a:pt x="2071" y="4387"/>
                  </a:cubicBezTo>
                  <a:cubicBezTo>
                    <a:pt x="2086" y="3816"/>
                    <a:pt x="2146" y="3171"/>
                    <a:pt x="1726" y="2721"/>
                  </a:cubicBezTo>
                  <a:cubicBezTo>
                    <a:pt x="1501" y="2526"/>
                    <a:pt x="1261" y="2345"/>
                    <a:pt x="991" y="2195"/>
                  </a:cubicBezTo>
                  <a:cubicBezTo>
                    <a:pt x="735" y="2030"/>
                    <a:pt x="540" y="1775"/>
                    <a:pt x="435" y="1475"/>
                  </a:cubicBezTo>
                  <a:cubicBezTo>
                    <a:pt x="345" y="1190"/>
                    <a:pt x="300" y="890"/>
                    <a:pt x="315" y="589"/>
                  </a:cubicBezTo>
                  <a:cubicBezTo>
                    <a:pt x="315" y="394"/>
                    <a:pt x="270" y="124"/>
                    <a:pt x="75" y="4"/>
                  </a:cubicBezTo>
                  <a:cubicBezTo>
                    <a:pt x="70" y="1"/>
                    <a:pt x="64" y="0"/>
                    <a:pt x="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5641654" y="2512392"/>
              <a:ext cx="149277" cy="146634"/>
            </a:xfrm>
            <a:custGeom>
              <a:avLst/>
              <a:gdLst/>
              <a:ahLst/>
              <a:cxnLst/>
              <a:rect l="l" t="t" r="r" b="b"/>
              <a:pathLst>
                <a:path w="1412" h="1387" extrusionOk="0">
                  <a:moveTo>
                    <a:pt x="669" y="1"/>
                  </a:moveTo>
                  <a:cubicBezTo>
                    <a:pt x="572" y="1"/>
                    <a:pt x="473" y="23"/>
                    <a:pt x="391" y="81"/>
                  </a:cubicBezTo>
                  <a:cubicBezTo>
                    <a:pt x="256" y="141"/>
                    <a:pt x="151" y="246"/>
                    <a:pt x="76" y="396"/>
                  </a:cubicBezTo>
                  <a:cubicBezTo>
                    <a:pt x="16" y="546"/>
                    <a:pt x="1" y="711"/>
                    <a:pt x="46" y="862"/>
                  </a:cubicBezTo>
                  <a:cubicBezTo>
                    <a:pt x="136" y="1147"/>
                    <a:pt x="376" y="1357"/>
                    <a:pt x="676" y="1387"/>
                  </a:cubicBezTo>
                  <a:cubicBezTo>
                    <a:pt x="766" y="1387"/>
                    <a:pt x="856" y="1387"/>
                    <a:pt x="946" y="1342"/>
                  </a:cubicBezTo>
                  <a:cubicBezTo>
                    <a:pt x="1051" y="1342"/>
                    <a:pt x="1142" y="1297"/>
                    <a:pt x="1217" y="1237"/>
                  </a:cubicBezTo>
                  <a:cubicBezTo>
                    <a:pt x="1292" y="1192"/>
                    <a:pt x="1337" y="1117"/>
                    <a:pt x="1367" y="1027"/>
                  </a:cubicBezTo>
                  <a:cubicBezTo>
                    <a:pt x="1412" y="922"/>
                    <a:pt x="1412" y="801"/>
                    <a:pt x="1367" y="696"/>
                  </a:cubicBezTo>
                  <a:cubicBezTo>
                    <a:pt x="1352" y="621"/>
                    <a:pt x="1322" y="546"/>
                    <a:pt x="1277" y="486"/>
                  </a:cubicBezTo>
                  <a:cubicBezTo>
                    <a:pt x="1247" y="441"/>
                    <a:pt x="1232" y="396"/>
                    <a:pt x="1187" y="351"/>
                  </a:cubicBezTo>
                  <a:cubicBezTo>
                    <a:pt x="1172" y="321"/>
                    <a:pt x="1142" y="291"/>
                    <a:pt x="1126" y="276"/>
                  </a:cubicBezTo>
                  <a:cubicBezTo>
                    <a:pt x="1036" y="141"/>
                    <a:pt x="901" y="51"/>
                    <a:pt x="751" y="6"/>
                  </a:cubicBezTo>
                  <a:cubicBezTo>
                    <a:pt x="724" y="3"/>
                    <a:pt x="697" y="1"/>
                    <a:pt x="6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5311703" y="2310362"/>
              <a:ext cx="320543" cy="233853"/>
            </a:xfrm>
            <a:custGeom>
              <a:avLst/>
              <a:gdLst/>
              <a:ahLst/>
              <a:cxnLst/>
              <a:rect l="l" t="t" r="r" b="b"/>
              <a:pathLst>
                <a:path w="3032" h="2212" extrusionOk="0">
                  <a:moveTo>
                    <a:pt x="530" y="0"/>
                  </a:moveTo>
                  <a:cubicBezTo>
                    <a:pt x="468" y="0"/>
                    <a:pt x="406" y="13"/>
                    <a:pt x="345" y="41"/>
                  </a:cubicBezTo>
                  <a:cubicBezTo>
                    <a:pt x="0" y="266"/>
                    <a:pt x="345" y="716"/>
                    <a:pt x="540" y="911"/>
                  </a:cubicBezTo>
                  <a:cubicBezTo>
                    <a:pt x="765" y="1122"/>
                    <a:pt x="1006" y="1317"/>
                    <a:pt x="1261" y="1482"/>
                  </a:cubicBezTo>
                  <a:cubicBezTo>
                    <a:pt x="1531" y="1677"/>
                    <a:pt x="1786" y="1872"/>
                    <a:pt x="2056" y="2052"/>
                  </a:cubicBezTo>
                  <a:cubicBezTo>
                    <a:pt x="2193" y="2143"/>
                    <a:pt x="2365" y="2212"/>
                    <a:pt x="2521" y="2212"/>
                  </a:cubicBezTo>
                  <a:cubicBezTo>
                    <a:pt x="2672" y="2212"/>
                    <a:pt x="2808" y="2147"/>
                    <a:pt x="2882" y="1977"/>
                  </a:cubicBezTo>
                  <a:cubicBezTo>
                    <a:pt x="3032" y="1617"/>
                    <a:pt x="2687" y="1392"/>
                    <a:pt x="2446" y="1227"/>
                  </a:cubicBezTo>
                  <a:cubicBezTo>
                    <a:pt x="2161" y="1032"/>
                    <a:pt x="1861" y="851"/>
                    <a:pt x="1561" y="656"/>
                  </a:cubicBezTo>
                  <a:cubicBezTo>
                    <a:pt x="1441" y="566"/>
                    <a:pt x="1321" y="476"/>
                    <a:pt x="1216" y="386"/>
                  </a:cubicBezTo>
                  <a:cubicBezTo>
                    <a:pt x="1096" y="296"/>
                    <a:pt x="961" y="191"/>
                    <a:pt x="826" y="116"/>
                  </a:cubicBezTo>
                  <a:cubicBezTo>
                    <a:pt x="740" y="40"/>
                    <a:pt x="636" y="0"/>
                    <a:pt x="530" y="0"/>
                  </a:cubicBezTo>
                  <a:close/>
                </a:path>
              </a:pathLst>
            </a:custGeom>
            <a:solidFill>
              <a:srgbClr val="AF59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3;p2"/>
          <p:cNvGrpSpPr/>
          <p:nvPr/>
        </p:nvGrpSpPr>
        <p:grpSpPr>
          <a:xfrm>
            <a:off x="4252287" y="2789454"/>
            <a:ext cx="423726" cy="1632947"/>
            <a:chOff x="4618287" y="2487654"/>
            <a:chExt cx="423726" cy="1632947"/>
          </a:xfrm>
        </p:grpSpPr>
        <p:sp>
          <p:nvSpPr>
            <p:cNvPr id="24" name="Google Shape;24;p2"/>
            <p:cNvSpPr/>
            <p:nvPr/>
          </p:nvSpPr>
          <p:spPr>
            <a:xfrm>
              <a:off x="4618287" y="2487654"/>
              <a:ext cx="423726" cy="935622"/>
            </a:xfrm>
            <a:custGeom>
              <a:avLst/>
              <a:gdLst/>
              <a:ahLst/>
              <a:cxnLst/>
              <a:rect l="l" t="t" r="r" b="b"/>
              <a:pathLst>
                <a:path w="4008" h="8850" extrusionOk="0">
                  <a:moveTo>
                    <a:pt x="1278" y="1"/>
                  </a:moveTo>
                  <a:cubicBezTo>
                    <a:pt x="1192" y="1"/>
                    <a:pt x="1106" y="10"/>
                    <a:pt x="1021" y="30"/>
                  </a:cubicBezTo>
                  <a:cubicBezTo>
                    <a:pt x="796" y="75"/>
                    <a:pt x="601" y="225"/>
                    <a:pt x="466" y="420"/>
                  </a:cubicBezTo>
                  <a:cubicBezTo>
                    <a:pt x="330" y="540"/>
                    <a:pt x="225" y="690"/>
                    <a:pt x="150" y="870"/>
                  </a:cubicBezTo>
                  <a:cubicBezTo>
                    <a:pt x="60" y="1156"/>
                    <a:pt x="15" y="1456"/>
                    <a:pt x="15" y="1756"/>
                  </a:cubicBezTo>
                  <a:cubicBezTo>
                    <a:pt x="0" y="2491"/>
                    <a:pt x="150" y="3212"/>
                    <a:pt x="285" y="3932"/>
                  </a:cubicBezTo>
                  <a:cubicBezTo>
                    <a:pt x="421" y="4743"/>
                    <a:pt x="586" y="5553"/>
                    <a:pt x="766" y="6364"/>
                  </a:cubicBezTo>
                  <a:cubicBezTo>
                    <a:pt x="901" y="6994"/>
                    <a:pt x="1021" y="7684"/>
                    <a:pt x="1396" y="8195"/>
                  </a:cubicBezTo>
                  <a:cubicBezTo>
                    <a:pt x="1501" y="8495"/>
                    <a:pt x="1756" y="8720"/>
                    <a:pt x="2056" y="8810"/>
                  </a:cubicBezTo>
                  <a:cubicBezTo>
                    <a:pt x="2172" y="8836"/>
                    <a:pt x="2290" y="8849"/>
                    <a:pt x="2409" y="8849"/>
                  </a:cubicBezTo>
                  <a:cubicBezTo>
                    <a:pt x="2630" y="8849"/>
                    <a:pt x="2851" y="8803"/>
                    <a:pt x="3047" y="8705"/>
                  </a:cubicBezTo>
                  <a:cubicBezTo>
                    <a:pt x="3347" y="8585"/>
                    <a:pt x="3602" y="8390"/>
                    <a:pt x="3782" y="8135"/>
                  </a:cubicBezTo>
                  <a:cubicBezTo>
                    <a:pt x="3827" y="8044"/>
                    <a:pt x="3857" y="7939"/>
                    <a:pt x="3857" y="7834"/>
                  </a:cubicBezTo>
                  <a:cubicBezTo>
                    <a:pt x="3963" y="7579"/>
                    <a:pt x="4008" y="7294"/>
                    <a:pt x="3978" y="7009"/>
                  </a:cubicBezTo>
                  <a:cubicBezTo>
                    <a:pt x="3857" y="6078"/>
                    <a:pt x="3692" y="5163"/>
                    <a:pt x="3452" y="4262"/>
                  </a:cubicBezTo>
                  <a:cubicBezTo>
                    <a:pt x="3227" y="3317"/>
                    <a:pt x="2972" y="2401"/>
                    <a:pt x="2687" y="1486"/>
                  </a:cubicBezTo>
                  <a:cubicBezTo>
                    <a:pt x="2552" y="1080"/>
                    <a:pt x="2417" y="660"/>
                    <a:pt x="2116" y="360"/>
                  </a:cubicBezTo>
                  <a:cubicBezTo>
                    <a:pt x="1893" y="125"/>
                    <a:pt x="1588" y="1"/>
                    <a:pt x="1278" y="1"/>
                  </a:cubicBezTo>
                  <a:close/>
                </a:path>
              </a:pathLst>
            </a:custGeom>
            <a:solidFill>
              <a:srgbClr val="9C46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4730879" y="3330133"/>
              <a:ext cx="271489" cy="790468"/>
            </a:xfrm>
            <a:custGeom>
              <a:avLst/>
              <a:gdLst/>
              <a:ahLst/>
              <a:cxnLst/>
              <a:rect l="l" t="t" r="r" b="b"/>
              <a:pathLst>
                <a:path w="2568" h="7477" extrusionOk="0">
                  <a:moveTo>
                    <a:pt x="2042" y="0"/>
                  </a:moveTo>
                  <a:cubicBezTo>
                    <a:pt x="2567" y="661"/>
                    <a:pt x="1982" y="1411"/>
                    <a:pt x="1547" y="1922"/>
                  </a:cubicBezTo>
                  <a:cubicBezTo>
                    <a:pt x="1097" y="2417"/>
                    <a:pt x="571" y="2972"/>
                    <a:pt x="616" y="3708"/>
                  </a:cubicBezTo>
                  <a:cubicBezTo>
                    <a:pt x="631" y="4068"/>
                    <a:pt x="796" y="4383"/>
                    <a:pt x="901" y="4728"/>
                  </a:cubicBezTo>
                  <a:cubicBezTo>
                    <a:pt x="1006" y="5088"/>
                    <a:pt x="991" y="5464"/>
                    <a:pt x="886" y="5809"/>
                  </a:cubicBezTo>
                  <a:cubicBezTo>
                    <a:pt x="751" y="6139"/>
                    <a:pt x="556" y="6454"/>
                    <a:pt x="316" y="6709"/>
                  </a:cubicBezTo>
                  <a:cubicBezTo>
                    <a:pt x="166" y="6904"/>
                    <a:pt x="1" y="7190"/>
                    <a:pt x="106" y="7430"/>
                  </a:cubicBezTo>
                  <a:cubicBezTo>
                    <a:pt x="114" y="7462"/>
                    <a:pt x="135" y="7477"/>
                    <a:pt x="157" y="7477"/>
                  </a:cubicBezTo>
                  <a:cubicBezTo>
                    <a:pt x="177" y="7477"/>
                    <a:pt x="197" y="7466"/>
                    <a:pt x="211" y="7445"/>
                  </a:cubicBezTo>
                  <a:cubicBezTo>
                    <a:pt x="286" y="7280"/>
                    <a:pt x="376" y="7129"/>
                    <a:pt x="496" y="6979"/>
                  </a:cubicBezTo>
                  <a:cubicBezTo>
                    <a:pt x="601" y="6859"/>
                    <a:pt x="721" y="6739"/>
                    <a:pt x="811" y="6619"/>
                  </a:cubicBezTo>
                  <a:cubicBezTo>
                    <a:pt x="1051" y="6364"/>
                    <a:pt x="1217" y="6034"/>
                    <a:pt x="1277" y="5689"/>
                  </a:cubicBezTo>
                  <a:cubicBezTo>
                    <a:pt x="1352" y="5343"/>
                    <a:pt x="1337" y="4983"/>
                    <a:pt x="1247" y="4638"/>
                  </a:cubicBezTo>
                  <a:cubicBezTo>
                    <a:pt x="1127" y="4248"/>
                    <a:pt x="931" y="3873"/>
                    <a:pt x="1021" y="3452"/>
                  </a:cubicBezTo>
                  <a:cubicBezTo>
                    <a:pt x="1202" y="2672"/>
                    <a:pt x="1982" y="2222"/>
                    <a:pt x="2297" y="1531"/>
                  </a:cubicBezTo>
                  <a:cubicBezTo>
                    <a:pt x="2537" y="1036"/>
                    <a:pt x="2537" y="346"/>
                    <a:pt x="20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4684891" y="2559015"/>
              <a:ext cx="168306" cy="180358"/>
            </a:xfrm>
            <a:custGeom>
              <a:avLst/>
              <a:gdLst/>
              <a:ahLst/>
              <a:cxnLst/>
              <a:rect l="l" t="t" r="r" b="b"/>
              <a:pathLst>
                <a:path w="1592" h="1706" extrusionOk="0">
                  <a:moveTo>
                    <a:pt x="676" y="0"/>
                  </a:moveTo>
                  <a:cubicBezTo>
                    <a:pt x="556" y="0"/>
                    <a:pt x="451" y="30"/>
                    <a:pt x="361" y="75"/>
                  </a:cubicBezTo>
                  <a:cubicBezTo>
                    <a:pt x="256" y="150"/>
                    <a:pt x="166" y="255"/>
                    <a:pt x="106" y="390"/>
                  </a:cubicBezTo>
                  <a:cubicBezTo>
                    <a:pt x="76" y="466"/>
                    <a:pt x="46" y="556"/>
                    <a:pt x="46" y="646"/>
                  </a:cubicBezTo>
                  <a:cubicBezTo>
                    <a:pt x="31" y="706"/>
                    <a:pt x="16" y="766"/>
                    <a:pt x="16" y="841"/>
                  </a:cubicBezTo>
                  <a:lnTo>
                    <a:pt x="16" y="961"/>
                  </a:lnTo>
                  <a:cubicBezTo>
                    <a:pt x="1" y="1156"/>
                    <a:pt x="46" y="1336"/>
                    <a:pt x="166" y="1486"/>
                  </a:cubicBezTo>
                  <a:cubicBezTo>
                    <a:pt x="271" y="1591"/>
                    <a:pt x="391" y="1666"/>
                    <a:pt x="541" y="1681"/>
                  </a:cubicBezTo>
                  <a:cubicBezTo>
                    <a:pt x="606" y="1697"/>
                    <a:pt x="672" y="1706"/>
                    <a:pt x="739" y="1706"/>
                  </a:cubicBezTo>
                  <a:cubicBezTo>
                    <a:pt x="859" y="1706"/>
                    <a:pt x="981" y="1679"/>
                    <a:pt x="1096" y="1621"/>
                  </a:cubicBezTo>
                  <a:cubicBezTo>
                    <a:pt x="1261" y="1546"/>
                    <a:pt x="1396" y="1396"/>
                    <a:pt x="1471" y="1216"/>
                  </a:cubicBezTo>
                  <a:cubicBezTo>
                    <a:pt x="1592" y="886"/>
                    <a:pt x="1516" y="526"/>
                    <a:pt x="1276" y="270"/>
                  </a:cubicBezTo>
                  <a:cubicBezTo>
                    <a:pt x="1201" y="195"/>
                    <a:pt x="1096" y="135"/>
                    <a:pt x="991" y="105"/>
                  </a:cubicBezTo>
                  <a:cubicBezTo>
                    <a:pt x="886" y="45"/>
                    <a:pt x="781" y="0"/>
                    <a:pt x="6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4762701" y="2781343"/>
              <a:ext cx="190190" cy="392433"/>
            </a:xfrm>
            <a:custGeom>
              <a:avLst/>
              <a:gdLst/>
              <a:ahLst/>
              <a:cxnLst/>
              <a:rect l="l" t="t" r="r" b="b"/>
              <a:pathLst>
                <a:path w="1799" h="3712" extrusionOk="0">
                  <a:moveTo>
                    <a:pt x="626" y="1"/>
                  </a:moveTo>
                  <a:cubicBezTo>
                    <a:pt x="556" y="1"/>
                    <a:pt x="483" y="18"/>
                    <a:pt x="405" y="58"/>
                  </a:cubicBezTo>
                  <a:cubicBezTo>
                    <a:pt x="0" y="254"/>
                    <a:pt x="135" y="734"/>
                    <a:pt x="240" y="1079"/>
                  </a:cubicBezTo>
                  <a:cubicBezTo>
                    <a:pt x="360" y="1469"/>
                    <a:pt x="495" y="1860"/>
                    <a:pt x="645" y="2250"/>
                  </a:cubicBezTo>
                  <a:cubicBezTo>
                    <a:pt x="675" y="2415"/>
                    <a:pt x="720" y="2595"/>
                    <a:pt x="765" y="2760"/>
                  </a:cubicBezTo>
                  <a:cubicBezTo>
                    <a:pt x="796" y="2925"/>
                    <a:pt x="856" y="3120"/>
                    <a:pt x="916" y="3300"/>
                  </a:cubicBezTo>
                  <a:cubicBezTo>
                    <a:pt x="961" y="3465"/>
                    <a:pt x="1066" y="3676"/>
                    <a:pt x="1291" y="3706"/>
                  </a:cubicBezTo>
                  <a:cubicBezTo>
                    <a:pt x="1316" y="3710"/>
                    <a:pt x="1340" y="3711"/>
                    <a:pt x="1363" y="3711"/>
                  </a:cubicBezTo>
                  <a:cubicBezTo>
                    <a:pt x="1774" y="3711"/>
                    <a:pt x="1799" y="3103"/>
                    <a:pt x="1756" y="2790"/>
                  </a:cubicBezTo>
                  <a:cubicBezTo>
                    <a:pt x="1711" y="2430"/>
                    <a:pt x="1621" y="2070"/>
                    <a:pt x="1531" y="1709"/>
                  </a:cubicBezTo>
                  <a:cubicBezTo>
                    <a:pt x="1426" y="1334"/>
                    <a:pt x="1336" y="959"/>
                    <a:pt x="1216" y="584"/>
                  </a:cubicBezTo>
                  <a:cubicBezTo>
                    <a:pt x="1131" y="317"/>
                    <a:pt x="918" y="1"/>
                    <a:pt x="626" y="1"/>
                  </a:cubicBezTo>
                  <a:close/>
                </a:path>
              </a:pathLst>
            </a:custGeom>
            <a:solidFill>
              <a:srgbClr val="AF59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2"/>
          <p:cNvSpPr/>
          <p:nvPr/>
        </p:nvSpPr>
        <p:spPr>
          <a:xfrm>
            <a:off x="7274844" y="956462"/>
            <a:ext cx="245588" cy="342639"/>
          </a:xfrm>
          <a:custGeom>
            <a:avLst/>
            <a:gdLst/>
            <a:ahLst/>
            <a:cxnLst/>
            <a:rect l="l" t="t" r="r" b="b"/>
            <a:pathLst>
              <a:path w="2323" h="3241" extrusionOk="0">
                <a:moveTo>
                  <a:pt x="709" y="0"/>
                </a:moveTo>
                <a:cubicBezTo>
                  <a:pt x="697" y="0"/>
                  <a:pt x="684" y="1"/>
                  <a:pt x="671" y="2"/>
                </a:cubicBezTo>
                <a:cubicBezTo>
                  <a:pt x="446" y="2"/>
                  <a:pt x="146" y="77"/>
                  <a:pt x="41" y="302"/>
                </a:cubicBezTo>
                <a:cubicBezTo>
                  <a:pt x="1" y="396"/>
                  <a:pt x="68" y="502"/>
                  <a:pt x="169" y="502"/>
                </a:cubicBezTo>
                <a:cubicBezTo>
                  <a:pt x="181" y="502"/>
                  <a:pt x="193" y="500"/>
                  <a:pt x="206" y="497"/>
                </a:cubicBezTo>
                <a:cubicBezTo>
                  <a:pt x="343" y="476"/>
                  <a:pt x="487" y="403"/>
                  <a:pt x="629" y="403"/>
                </a:cubicBezTo>
                <a:cubicBezTo>
                  <a:pt x="689" y="403"/>
                  <a:pt x="748" y="416"/>
                  <a:pt x="806" y="452"/>
                </a:cubicBezTo>
                <a:cubicBezTo>
                  <a:pt x="911" y="512"/>
                  <a:pt x="866" y="557"/>
                  <a:pt x="806" y="647"/>
                </a:cubicBezTo>
                <a:cubicBezTo>
                  <a:pt x="746" y="722"/>
                  <a:pt x="686" y="812"/>
                  <a:pt x="626" y="917"/>
                </a:cubicBezTo>
                <a:cubicBezTo>
                  <a:pt x="521" y="1127"/>
                  <a:pt x="596" y="1397"/>
                  <a:pt x="806" y="1517"/>
                </a:cubicBezTo>
                <a:cubicBezTo>
                  <a:pt x="904" y="1577"/>
                  <a:pt x="1001" y="1592"/>
                  <a:pt x="1101" y="1592"/>
                </a:cubicBezTo>
                <a:cubicBezTo>
                  <a:pt x="1200" y="1592"/>
                  <a:pt x="1302" y="1577"/>
                  <a:pt x="1407" y="1577"/>
                </a:cubicBezTo>
                <a:cubicBezTo>
                  <a:pt x="1431" y="1577"/>
                  <a:pt x="1459" y="1573"/>
                  <a:pt x="1485" y="1573"/>
                </a:cubicBezTo>
                <a:cubicBezTo>
                  <a:pt x="1524" y="1573"/>
                  <a:pt x="1557" y="1583"/>
                  <a:pt x="1557" y="1637"/>
                </a:cubicBezTo>
                <a:cubicBezTo>
                  <a:pt x="1542" y="1728"/>
                  <a:pt x="1407" y="1833"/>
                  <a:pt x="1347" y="1908"/>
                </a:cubicBezTo>
                <a:cubicBezTo>
                  <a:pt x="1167" y="2043"/>
                  <a:pt x="1106" y="2283"/>
                  <a:pt x="1182" y="2508"/>
                </a:cubicBezTo>
                <a:cubicBezTo>
                  <a:pt x="1272" y="2703"/>
                  <a:pt x="1467" y="2748"/>
                  <a:pt x="1662" y="2763"/>
                </a:cubicBezTo>
                <a:cubicBezTo>
                  <a:pt x="1677" y="2761"/>
                  <a:pt x="1692" y="2759"/>
                  <a:pt x="1707" y="2759"/>
                </a:cubicBezTo>
                <a:cubicBezTo>
                  <a:pt x="1777" y="2759"/>
                  <a:pt x="1837" y="2788"/>
                  <a:pt x="1887" y="2838"/>
                </a:cubicBezTo>
                <a:cubicBezTo>
                  <a:pt x="1947" y="2913"/>
                  <a:pt x="1902" y="3003"/>
                  <a:pt x="1917" y="3078"/>
                </a:cubicBezTo>
                <a:cubicBezTo>
                  <a:pt x="1927" y="3180"/>
                  <a:pt x="2007" y="3241"/>
                  <a:pt x="2089" y="3241"/>
                </a:cubicBezTo>
                <a:cubicBezTo>
                  <a:pt x="2129" y="3241"/>
                  <a:pt x="2168" y="3227"/>
                  <a:pt x="2202" y="3198"/>
                </a:cubicBezTo>
                <a:cubicBezTo>
                  <a:pt x="2322" y="3048"/>
                  <a:pt x="2322" y="2838"/>
                  <a:pt x="2217" y="2688"/>
                </a:cubicBezTo>
                <a:cubicBezTo>
                  <a:pt x="2127" y="2523"/>
                  <a:pt x="1962" y="2433"/>
                  <a:pt x="1782" y="2418"/>
                </a:cubicBezTo>
                <a:cubicBezTo>
                  <a:pt x="1707" y="2403"/>
                  <a:pt x="1632" y="2403"/>
                  <a:pt x="1557" y="2388"/>
                </a:cubicBezTo>
                <a:cubicBezTo>
                  <a:pt x="1467" y="2358"/>
                  <a:pt x="1497" y="2268"/>
                  <a:pt x="1557" y="2193"/>
                </a:cubicBezTo>
                <a:cubicBezTo>
                  <a:pt x="1692" y="2028"/>
                  <a:pt x="1872" y="1923"/>
                  <a:pt x="1932" y="1683"/>
                </a:cubicBezTo>
                <a:cubicBezTo>
                  <a:pt x="1977" y="1487"/>
                  <a:pt x="1872" y="1292"/>
                  <a:pt x="1692" y="1202"/>
                </a:cubicBezTo>
                <a:cubicBezTo>
                  <a:pt x="1572" y="1162"/>
                  <a:pt x="1445" y="1149"/>
                  <a:pt x="1320" y="1149"/>
                </a:cubicBezTo>
                <a:cubicBezTo>
                  <a:pt x="1258" y="1149"/>
                  <a:pt x="1197" y="1152"/>
                  <a:pt x="1137" y="1157"/>
                </a:cubicBezTo>
                <a:lnTo>
                  <a:pt x="1046" y="1157"/>
                </a:lnTo>
                <a:cubicBezTo>
                  <a:pt x="1038" y="1153"/>
                  <a:pt x="1033" y="1149"/>
                  <a:pt x="1030" y="1145"/>
                </a:cubicBezTo>
                <a:lnTo>
                  <a:pt x="1030" y="1145"/>
                </a:lnTo>
                <a:cubicBezTo>
                  <a:pt x="1031" y="1148"/>
                  <a:pt x="1031" y="1152"/>
                  <a:pt x="1031" y="1157"/>
                </a:cubicBezTo>
                <a:cubicBezTo>
                  <a:pt x="1031" y="1153"/>
                  <a:pt x="1030" y="1149"/>
                  <a:pt x="1030" y="1145"/>
                </a:cubicBezTo>
                <a:lnTo>
                  <a:pt x="1030" y="1145"/>
                </a:lnTo>
                <a:cubicBezTo>
                  <a:pt x="1030" y="1145"/>
                  <a:pt x="1030" y="1145"/>
                  <a:pt x="1030" y="1145"/>
                </a:cubicBezTo>
                <a:lnTo>
                  <a:pt x="1030" y="1145"/>
                </a:lnTo>
                <a:cubicBezTo>
                  <a:pt x="1030" y="1145"/>
                  <a:pt x="1030" y="1145"/>
                  <a:pt x="1030" y="1144"/>
                </a:cubicBezTo>
                <a:lnTo>
                  <a:pt x="1030" y="1144"/>
                </a:lnTo>
                <a:cubicBezTo>
                  <a:pt x="1030" y="1145"/>
                  <a:pt x="1030" y="1145"/>
                  <a:pt x="1030" y="1145"/>
                </a:cubicBezTo>
                <a:lnTo>
                  <a:pt x="1030" y="1145"/>
                </a:lnTo>
                <a:cubicBezTo>
                  <a:pt x="1028" y="1142"/>
                  <a:pt x="1027" y="1140"/>
                  <a:pt x="1028" y="1140"/>
                </a:cubicBezTo>
                <a:lnTo>
                  <a:pt x="1028" y="1140"/>
                </a:lnTo>
                <a:cubicBezTo>
                  <a:pt x="1028" y="1140"/>
                  <a:pt x="1029" y="1141"/>
                  <a:pt x="1030" y="1144"/>
                </a:cubicBezTo>
                <a:lnTo>
                  <a:pt x="1030" y="1144"/>
                </a:lnTo>
                <a:cubicBezTo>
                  <a:pt x="1029" y="1069"/>
                  <a:pt x="1139" y="960"/>
                  <a:pt x="1182" y="917"/>
                </a:cubicBezTo>
                <a:cubicBezTo>
                  <a:pt x="1332" y="737"/>
                  <a:pt x="1347" y="497"/>
                  <a:pt x="1242" y="287"/>
                </a:cubicBezTo>
                <a:cubicBezTo>
                  <a:pt x="1128" y="117"/>
                  <a:pt x="921" y="0"/>
                  <a:pt x="709" y="0"/>
                </a:cubicBezTo>
                <a:close/>
              </a:path>
            </a:pathLst>
          </a:custGeom>
          <a:solidFill>
            <a:srgbClr val="D576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1869387" y="254713"/>
            <a:ext cx="369809" cy="164817"/>
          </a:xfrm>
          <a:custGeom>
            <a:avLst/>
            <a:gdLst/>
            <a:ahLst/>
            <a:cxnLst/>
            <a:rect l="l" t="t" r="r" b="b"/>
            <a:pathLst>
              <a:path w="3498" h="1559" extrusionOk="0">
                <a:moveTo>
                  <a:pt x="764" y="0"/>
                </a:moveTo>
                <a:cubicBezTo>
                  <a:pt x="593" y="0"/>
                  <a:pt x="422" y="75"/>
                  <a:pt x="301" y="208"/>
                </a:cubicBezTo>
                <a:cubicBezTo>
                  <a:pt x="151" y="358"/>
                  <a:pt x="1" y="613"/>
                  <a:pt x="91" y="824"/>
                </a:cubicBezTo>
                <a:cubicBezTo>
                  <a:pt x="108" y="882"/>
                  <a:pt x="162" y="913"/>
                  <a:pt x="217" y="913"/>
                </a:cubicBezTo>
                <a:cubicBezTo>
                  <a:pt x="260" y="913"/>
                  <a:pt x="305" y="893"/>
                  <a:pt x="331" y="854"/>
                </a:cubicBezTo>
                <a:lnTo>
                  <a:pt x="346" y="854"/>
                </a:lnTo>
                <a:cubicBezTo>
                  <a:pt x="466" y="703"/>
                  <a:pt x="511" y="478"/>
                  <a:pt x="721" y="433"/>
                </a:cubicBezTo>
                <a:cubicBezTo>
                  <a:pt x="743" y="427"/>
                  <a:pt x="760" y="424"/>
                  <a:pt x="774" y="424"/>
                </a:cubicBezTo>
                <a:cubicBezTo>
                  <a:pt x="828" y="424"/>
                  <a:pt x="833" y="470"/>
                  <a:pt x="856" y="553"/>
                </a:cubicBezTo>
                <a:cubicBezTo>
                  <a:pt x="856" y="643"/>
                  <a:pt x="886" y="749"/>
                  <a:pt x="916" y="854"/>
                </a:cubicBezTo>
                <a:cubicBezTo>
                  <a:pt x="979" y="1030"/>
                  <a:pt x="1148" y="1153"/>
                  <a:pt x="1333" y="1153"/>
                </a:cubicBezTo>
                <a:cubicBezTo>
                  <a:pt x="1369" y="1153"/>
                  <a:pt x="1405" y="1148"/>
                  <a:pt x="1442" y="1139"/>
                </a:cubicBezTo>
                <a:cubicBezTo>
                  <a:pt x="1652" y="1079"/>
                  <a:pt x="1742" y="914"/>
                  <a:pt x="1877" y="764"/>
                </a:cubicBezTo>
                <a:cubicBezTo>
                  <a:pt x="1910" y="730"/>
                  <a:pt x="1943" y="681"/>
                  <a:pt x="1982" y="681"/>
                </a:cubicBezTo>
                <a:cubicBezTo>
                  <a:pt x="1996" y="681"/>
                  <a:pt x="2011" y="688"/>
                  <a:pt x="2027" y="703"/>
                </a:cubicBezTo>
                <a:cubicBezTo>
                  <a:pt x="2072" y="764"/>
                  <a:pt x="2057" y="944"/>
                  <a:pt x="2057" y="1019"/>
                </a:cubicBezTo>
                <a:cubicBezTo>
                  <a:pt x="2042" y="1244"/>
                  <a:pt x="2162" y="1439"/>
                  <a:pt x="2357" y="1544"/>
                </a:cubicBezTo>
                <a:cubicBezTo>
                  <a:pt x="2397" y="1554"/>
                  <a:pt x="2438" y="1559"/>
                  <a:pt x="2478" y="1559"/>
                </a:cubicBezTo>
                <a:cubicBezTo>
                  <a:pt x="2620" y="1559"/>
                  <a:pt x="2759" y="1499"/>
                  <a:pt x="2853" y="1394"/>
                </a:cubicBezTo>
                <a:cubicBezTo>
                  <a:pt x="2898" y="1334"/>
                  <a:pt x="2973" y="1304"/>
                  <a:pt x="3048" y="1289"/>
                </a:cubicBezTo>
                <a:cubicBezTo>
                  <a:pt x="3138" y="1304"/>
                  <a:pt x="3168" y="1379"/>
                  <a:pt x="3228" y="1439"/>
                </a:cubicBezTo>
                <a:cubicBezTo>
                  <a:pt x="3259" y="1466"/>
                  <a:pt x="3297" y="1478"/>
                  <a:pt x="3333" y="1478"/>
                </a:cubicBezTo>
                <a:cubicBezTo>
                  <a:pt x="3417" y="1478"/>
                  <a:pt x="3498" y="1413"/>
                  <a:pt x="3498" y="1319"/>
                </a:cubicBezTo>
                <a:cubicBezTo>
                  <a:pt x="3498" y="1139"/>
                  <a:pt x="3318" y="1004"/>
                  <a:pt x="3153" y="959"/>
                </a:cubicBezTo>
                <a:cubicBezTo>
                  <a:pt x="3114" y="952"/>
                  <a:pt x="3075" y="948"/>
                  <a:pt x="3036" y="948"/>
                </a:cubicBezTo>
                <a:cubicBezTo>
                  <a:pt x="2911" y="948"/>
                  <a:pt x="2791" y="987"/>
                  <a:pt x="2687" y="1079"/>
                </a:cubicBezTo>
                <a:cubicBezTo>
                  <a:pt x="2627" y="1124"/>
                  <a:pt x="2567" y="1169"/>
                  <a:pt x="2507" y="1214"/>
                </a:cubicBezTo>
                <a:cubicBezTo>
                  <a:pt x="2491" y="1222"/>
                  <a:pt x="2476" y="1226"/>
                  <a:pt x="2463" y="1226"/>
                </a:cubicBezTo>
                <a:cubicBezTo>
                  <a:pt x="2407" y="1226"/>
                  <a:pt x="2387" y="1155"/>
                  <a:pt x="2387" y="1094"/>
                </a:cubicBezTo>
                <a:cubicBezTo>
                  <a:pt x="2357" y="884"/>
                  <a:pt x="2417" y="688"/>
                  <a:pt x="2297" y="493"/>
                </a:cubicBezTo>
                <a:cubicBezTo>
                  <a:pt x="2220" y="372"/>
                  <a:pt x="2086" y="299"/>
                  <a:pt x="1948" y="299"/>
                </a:cubicBezTo>
                <a:cubicBezTo>
                  <a:pt x="1899" y="299"/>
                  <a:pt x="1850" y="308"/>
                  <a:pt x="1802" y="328"/>
                </a:cubicBezTo>
                <a:cubicBezTo>
                  <a:pt x="1622" y="388"/>
                  <a:pt x="1532" y="553"/>
                  <a:pt x="1412" y="673"/>
                </a:cubicBezTo>
                <a:cubicBezTo>
                  <a:pt x="1382" y="688"/>
                  <a:pt x="1367" y="703"/>
                  <a:pt x="1337" y="718"/>
                </a:cubicBezTo>
                <a:cubicBezTo>
                  <a:pt x="1329" y="726"/>
                  <a:pt x="1323" y="730"/>
                  <a:pt x="1319" y="731"/>
                </a:cubicBezTo>
                <a:lnTo>
                  <a:pt x="1319" y="731"/>
                </a:lnTo>
                <a:cubicBezTo>
                  <a:pt x="1319" y="731"/>
                  <a:pt x="1318" y="731"/>
                  <a:pt x="1318" y="730"/>
                </a:cubicBezTo>
                <a:lnTo>
                  <a:pt x="1318" y="730"/>
                </a:lnTo>
                <a:cubicBezTo>
                  <a:pt x="1318" y="731"/>
                  <a:pt x="1319" y="731"/>
                  <a:pt x="1319" y="732"/>
                </a:cubicBezTo>
                <a:lnTo>
                  <a:pt x="1319" y="732"/>
                </a:lnTo>
                <a:cubicBezTo>
                  <a:pt x="1319" y="732"/>
                  <a:pt x="1319" y="731"/>
                  <a:pt x="1319" y="731"/>
                </a:cubicBezTo>
                <a:lnTo>
                  <a:pt x="1319" y="731"/>
                </a:lnTo>
                <a:cubicBezTo>
                  <a:pt x="1320" y="732"/>
                  <a:pt x="1321" y="733"/>
                  <a:pt x="1322" y="733"/>
                </a:cubicBezTo>
                <a:cubicBezTo>
                  <a:pt x="1321" y="733"/>
                  <a:pt x="1320" y="732"/>
                  <a:pt x="1319" y="732"/>
                </a:cubicBezTo>
                <a:lnTo>
                  <a:pt x="1319" y="732"/>
                </a:lnTo>
                <a:cubicBezTo>
                  <a:pt x="1317" y="732"/>
                  <a:pt x="1316" y="732"/>
                  <a:pt x="1315" y="732"/>
                </a:cubicBezTo>
                <a:cubicBezTo>
                  <a:pt x="1311" y="732"/>
                  <a:pt x="1311" y="729"/>
                  <a:pt x="1314" y="729"/>
                </a:cubicBezTo>
                <a:cubicBezTo>
                  <a:pt x="1315" y="729"/>
                  <a:pt x="1316" y="729"/>
                  <a:pt x="1318" y="730"/>
                </a:cubicBezTo>
                <a:lnTo>
                  <a:pt x="1318" y="730"/>
                </a:lnTo>
                <a:cubicBezTo>
                  <a:pt x="1262" y="682"/>
                  <a:pt x="1276" y="537"/>
                  <a:pt x="1262" y="478"/>
                </a:cubicBezTo>
                <a:cubicBezTo>
                  <a:pt x="1247" y="253"/>
                  <a:pt x="1097" y="73"/>
                  <a:pt x="886" y="13"/>
                </a:cubicBezTo>
                <a:cubicBezTo>
                  <a:pt x="846" y="4"/>
                  <a:pt x="805" y="0"/>
                  <a:pt x="7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rot="-4139635">
            <a:off x="7756982" y="2465147"/>
            <a:ext cx="241361" cy="447411"/>
          </a:xfrm>
          <a:custGeom>
            <a:avLst/>
            <a:gdLst/>
            <a:ahLst/>
            <a:cxnLst/>
            <a:rect l="l" t="t" r="r" b="b"/>
            <a:pathLst>
              <a:path w="2283" h="4232" extrusionOk="0">
                <a:moveTo>
                  <a:pt x="297" y="1"/>
                </a:moveTo>
                <a:cubicBezTo>
                  <a:pt x="234" y="1"/>
                  <a:pt x="173" y="20"/>
                  <a:pt x="151" y="72"/>
                </a:cubicBezTo>
                <a:cubicBezTo>
                  <a:pt x="76" y="192"/>
                  <a:pt x="286" y="282"/>
                  <a:pt x="256" y="417"/>
                </a:cubicBezTo>
                <a:cubicBezTo>
                  <a:pt x="226" y="537"/>
                  <a:pt x="196" y="642"/>
                  <a:pt x="136" y="732"/>
                </a:cubicBezTo>
                <a:cubicBezTo>
                  <a:pt x="16" y="958"/>
                  <a:pt x="1" y="1213"/>
                  <a:pt x="91" y="1453"/>
                </a:cubicBezTo>
                <a:cubicBezTo>
                  <a:pt x="185" y="1628"/>
                  <a:pt x="376" y="1743"/>
                  <a:pt x="577" y="1743"/>
                </a:cubicBezTo>
                <a:cubicBezTo>
                  <a:pt x="600" y="1743"/>
                  <a:pt x="623" y="1741"/>
                  <a:pt x="646" y="1738"/>
                </a:cubicBezTo>
                <a:cubicBezTo>
                  <a:pt x="674" y="1738"/>
                  <a:pt x="709" y="1736"/>
                  <a:pt x="742" y="1736"/>
                </a:cubicBezTo>
                <a:cubicBezTo>
                  <a:pt x="835" y="1736"/>
                  <a:pt x="922" y="1752"/>
                  <a:pt x="856" y="1873"/>
                </a:cubicBezTo>
                <a:cubicBezTo>
                  <a:pt x="736" y="2083"/>
                  <a:pt x="556" y="2233"/>
                  <a:pt x="541" y="2504"/>
                </a:cubicBezTo>
                <a:cubicBezTo>
                  <a:pt x="496" y="2744"/>
                  <a:pt x="646" y="2984"/>
                  <a:pt x="871" y="3074"/>
                </a:cubicBezTo>
                <a:cubicBezTo>
                  <a:pt x="923" y="3095"/>
                  <a:pt x="976" y="3102"/>
                  <a:pt x="1030" y="3102"/>
                </a:cubicBezTo>
                <a:cubicBezTo>
                  <a:pt x="1117" y="3102"/>
                  <a:pt x="1206" y="3084"/>
                  <a:pt x="1293" y="3084"/>
                </a:cubicBezTo>
                <a:cubicBezTo>
                  <a:pt x="1338" y="3084"/>
                  <a:pt x="1383" y="3089"/>
                  <a:pt x="1427" y="3104"/>
                </a:cubicBezTo>
                <a:cubicBezTo>
                  <a:pt x="1622" y="3149"/>
                  <a:pt x="1352" y="3494"/>
                  <a:pt x="1352" y="3614"/>
                </a:cubicBezTo>
                <a:cubicBezTo>
                  <a:pt x="1337" y="3779"/>
                  <a:pt x="1397" y="3944"/>
                  <a:pt x="1517" y="4064"/>
                </a:cubicBezTo>
                <a:cubicBezTo>
                  <a:pt x="1625" y="4172"/>
                  <a:pt x="1769" y="4232"/>
                  <a:pt x="1917" y="4232"/>
                </a:cubicBezTo>
                <a:cubicBezTo>
                  <a:pt x="1934" y="4232"/>
                  <a:pt x="1950" y="4231"/>
                  <a:pt x="1967" y="4229"/>
                </a:cubicBezTo>
                <a:cubicBezTo>
                  <a:pt x="2057" y="4229"/>
                  <a:pt x="2282" y="4109"/>
                  <a:pt x="2192" y="3989"/>
                </a:cubicBezTo>
                <a:cubicBezTo>
                  <a:pt x="2102" y="3854"/>
                  <a:pt x="1817" y="3989"/>
                  <a:pt x="1757" y="3779"/>
                </a:cubicBezTo>
                <a:cubicBezTo>
                  <a:pt x="1682" y="3569"/>
                  <a:pt x="1997" y="3374"/>
                  <a:pt x="2012" y="3149"/>
                </a:cubicBezTo>
                <a:cubicBezTo>
                  <a:pt x="2012" y="2909"/>
                  <a:pt x="1862" y="2714"/>
                  <a:pt x="1637" y="2654"/>
                </a:cubicBezTo>
                <a:cubicBezTo>
                  <a:pt x="1575" y="2636"/>
                  <a:pt x="1509" y="2629"/>
                  <a:pt x="1443" y="2629"/>
                </a:cubicBezTo>
                <a:cubicBezTo>
                  <a:pt x="1396" y="2629"/>
                  <a:pt x="1350" y="2632"/>
                  <a:pt x="1307" y="2639"/>
                </a:cubicBezTo>
                <a:cubicBezTo>
                  <a:pt x="1257" y="2639"/>
                  <a:pt x="1173" y="2659"/>
                  <a:pt x="1101" y="2659"/>
                </a:cubicBezTo>
                <a:cubicBezTo>
                  <a:pt x="1065" y="2659"/>
                  <a:pt x="1031" y="2654"/>
                  <a:pt x="1006" y="2639"/>
                </a:cubicBezTo>
                <a:cubicBezTo>
                  <a:pt x="856" y="2549"/>
                  <a:pt x="1112" y="2248"/>
                  <a:pt x="1172" y="2158"/>
                </a:cubicBezTo>
                <a:cubicBezTo>
                  <a:pt x="1307" y="1993"/>
                  <a:pt x="1487" y="1738"/>
                  <a:pt x="1382" y="1513"/>
                </a:cubicBezTo>
                <a:cubicBezTo>
                  <a:pt x="1302" y="1331"/>
                  <a:pt x="1119" y="1296"/>
                  <a:pt x="937" y="1296"/>
                </a:cubicBezTo>
                <a:cubicBezTo>
                  <a:pt x="879" y="1296"/>
                  <a:pt x="821" y="1299"/>
                  <a:pt x="766" y="1303"/>
                </a:cubicBezTo>
                <a:cubicBezTo>
                  <a:pt x="732" y="1303"/>
                  <a:pt x="696" y="1304"/>
                  <a:pt x="662" y="1304"/>
                </a:cubicBezTo>
                <a:cubicBezTo>
                  <a:pt x="535" y="1304"/>
                  <a:pt x="427" y="1285"/>
                  <a:pt x="451" y="1108"/>
                </a:cubicBezTo>
                <a:cubicBezTo>
                  <a:pt x="481" y="838"/>
                  <a:pt x="706" y="627"/>
                  <a:pt x="646" y="342"/>
                </a:cubicBezTo>
                <a:cubicBezTo>
                  <a:pt x="631" y="222"/>
                  <a:pt x="556" y="117"/>
                  <a:pt x="466" y="42"/>
                </a:cubicBezTo>
                <a:cubicBezTo>
                  <a:pt x="429" y="20"/>
                  <a:pt x="361" y="1"/>
                  <a:pt x="2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 name="Google Shape;31;p2"/>
          <p:cNvGrpSpPr/>
          <p:nvPr/>
        </p:nvGrpSpPr>
        <p:grpSpPr>
          <a:xfrm>
            <a:off x="7838642" y="507962"/>
            <a:ext cx="813415" cy="935619"/>
            <a:chOff x="7161255" y="3565513"/>
            <a:chExt cx="813415" cy="935619"/>
          </a:xfrm>
        </p:grpSpPr>
        <p:sp>
          <p:nvSpPr>
            <p:cNvPr id="32" name="Google Shape;32;p2"/>
            <p:cNvSpPr/>
            <p:nvPr/>
          </p:nvSpPr>
          <p:spPr>
            <a:xfrm>
              <a:off x="7419002" y="3687217"/>
              <a:ext cx="52849" cy="89527"/>
            </a:xfrm>
            <a:custGeom>
              <a:avLst/>
              <a:gdLst/>
              <a:ahLst/>
              <a:cxnLst/>
              <a:rect l="l" t="t" r="r" b="b"/>
              <a:pathLst>
                <a:path w="317" h="537" extrusionOk="0">
                  <a:moveTo>
                    <a:pt x="61" y="0"/>
                  </a:moveTo>
                  <a:cubicBezTo>
                    <a:pt x="46" y="15"/>
                    <a:pt x="31" y="15"/>
                    <a:pt x="31" y="30"/>
                  </a:cubicBezTo>
                  <a:cubicBezTo>
                    <a:pt x="16" y="60"/>
                    <a:pt x="1" y="75"/>
                    <a:pt x="1" y="105"/>
                  </a:cubicBezTo>
                  <a:lnTo>
                    <a:pt x="16" y="105"/>
                  </a:lnTo>
                  <a:lnTo>
                    <a:pt x="31" y="195"/>
                  </a:lnTo>
                  <a:cubicBezTo>
                    <a:pt x="31" y="225"/>
                    <a:pt x="46" y="255"/>
                    <a:pt x="46" y="300"/>
                  </a:cubicBezTo>
                  <a:cubicBezTo>
                    <a:pt x="61" y="330"/>
                    <a:pt x="76" y="390"/>
                    <a:pt x="91" y="450"/>
                  </a:cubicBezTo>
                  <a:cubicBezTo>
                    <a:pt x="91" y="465"/>
                    <a:pt x="91" y="480"/>
                    <a:pt x="106" y="495"/>
                  </a:cubicBezTo>
                  <a:cubicBezTo>
                    <a:pt x="121" y="510"/>
                    <a:pt x="136" y="525"/>
                    <a:pt x="151" y="525"/>
                  </a:cubicBezTo>
                  <a:cubicBezTo>
                    <a:pt x="166" y="533"/>
                    <a:pt x="181" y="537"/>
                    <a:pt x="196" y="537"/>
                  </a:cubicBezTo>
                  <a:cubicBezTo>
                    <a:pt x="211" y="537"/>
                    <a:pt x="226" y="533"/>
                    <a:pt x="241" y="525"/>
                  </a:cubicBezTo>
                  <a:cubicBezTo>
                    <a:pt x="271" y="510"/>
                    <a:pt x="301" y="495"/>
                    <a:pt x="316" y="465"/>
                  </a:cubicBezTo>
                  <a:cubicBezTo>
                    <a:pt x="316" y="420"/>
                    <a:pt x="316" y="390"/>
                    <a:pt x="316" y="360"/>
                  </a:cubicBezTo>
                  <a:lnTo>
                    <a:pt x="256" y="210"/>
                  </a:lnTo>
                  <a:cubicBezTo>
                    <a:pt x="241" y="180"/>
                    <a:pt x="226" y="135"/>
                    <a:pt x="211" y="105"/>
                  </a:cubicBezTo>
                  <a:lnTo>
                    <a:pt x="166" y="45"/>
                  </a:lnTo>
                  <a:lnTo>
                    <a:pt x="151" y="15"/>
                  </a:lnTo>
                  <a:cubicBezTo>
                    <a:pt x="151" y="15"/>
                    <a:pt x="136" y="0"/>
                    <a:pt x="1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7466850" y="3877276"/>
              <a:ext cx="65020" cy="55183"/>
            </a:xfrm>
            <a:custGeom>
              <a:avLst/>
              <a:gdLst/>
              <a:ahLst/>
              <a:cxnLst/>
              <a:rect l="l" t="t" r="r" b="b"/>
              <a:pathLst>
                <a:path w="390" h="331" extrusionOk="0">
                  <a:moveTo>
                    <a:pt x="239" y="1"/>
                  </a:moveTo>
                  <a:cubicBezTo>
                    <a:pt x="209" y="1"/>
                    <a:pt x="194" y="16"/>
                    <a:pt x="179" y="31"/>
                  </a:cubicBezTo>
                  <a:lnTo>
                    <a:pt x="104" y="91"/>
                  </a:lnTo>
                  <a:lnTo>
                    <a:pt x="89" y="106"/>
                  </a:lnTo>
                  <a:cubicBezTo>
                    <a:pt x="74" y="106"/>
                    <a:pt x="59" y="121"/>
                    <a:pt x="44" y="136"/>
                  </a:cubicBezTo>
                  <a:cubicBezTo>
                    <a:pt x="44" y="136"/>
                    <a:pt x="29" y="151"/>
                    <a:pt x="29" y="151"/>
                  </a:cubicBezTo>
                  <a:cubicBezTo>
                    <a:pt x="29" y="166"/>
                    <a:pt x="14" y="181"/>
                    <a:pt x="14" y="181"/>
                  </a:cubicBezTo>
                  <a:cubicBezTo>
                    <a:pt x="4" y="200"/>
                    <a:pt x="1" y="213"/>
                    <a:pt x="4" y="228"/>
                  </a:cubicBezTo>
                  <a:lnTo>
                    <a:pt x="4" y="228"/>
                  </a:lnTo>
                  <a:cubicBezTo>
                    <a:pt x="1" y="247"/>
                    <a:pt x="4" y="267"/>
                    <a:pt x="14" y="286"/>
                  </a:cubicBezTo>
                  <a:cubicBezTo>
                    <a:pt x="14" y="301"/>
                    <a:pt x="44" y="331"/>
                    <a:pt x="74" y="331"/>
                  </a:cubicBezTo>
                  <a:lnTo>
                    <a:pt x="62" y="323"/>
                  </a:lnTo>
                  <a:lnTo>
                    <a:pt x="62" y="323"/>
                  </a:lnTo>
                  <a:cubicBezTo>
                    <a:pt x="73" y="328"/>
                    <a:pt x="82" y="331"/>
                    <a:pt x="89" y="331"/>
                  </a:cubicBezTo>
                  <a:lnTo>
                    <a:pt x="194" y="331"/>
                  </a:lnTo>
                  <a:lnTo>
                    <a:pt x="209" y="316"/>
                  </a:lnTo>
                  <a:lnTo>
                    <a:pt x="299" y="271"/>
                  </a:lnTo>
                  <a:cubicBezTo>
                    <a:pt x="329" y="256"/>
                    <a:pt x="359" y="241"/>
                    <a:pt x="374" y="196"/>
                  </a:cubicBezTo>
                  <a:cubicBezTo>
                    <a:pt x="374" y="181"/>
                    <a:pt x="389" y="151"/>
                    <a:pt x="374" y="121"/>
                  </a:cubicBezTo>
                  <a:cubicBezTo>
                    <a:pt x="374" y="106"/>
                    <a:pt x="374" y="91"/>
                    <a:pt x="374" y="76"/>
                  </a:cubicBezTo>
                  <a:cubicBezTo>
                    <a:pt x="359" y="61"/>
                    <a:pt x="344" y="46"/>
                    <a:pt x="329" y="31"/>
                  </a:cubicBezTo>
                  <a:cubicBezTo>
                    <a:pt x="329" y="16"/>
                    <a:pt x="314" y="1"/>
                    <a:pt x="2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7306467" y="3962303"/>
              <a:ext cx="65187" cy="87860"/>
            </a:xfrm>
            <a:custGeom>
              <a:avLst/>
              <a:gdLst/>
              <a:ahLst/>
              <a:cxnLst/>
              <a:rect l="l" t="t" r="r" b="b"/>
              <a:pathLst>
                <a:path w="391" h="527" extrusionOk="0">
                  <a:moveTo>
                    <a:pt x="121" y="1"/>
                  </a:moveTo>
                  <a:lnTo>
                    <a:pt x="145" y="13"/>
                  </a:lnTo>
                  <a:lnTo>
                    <a:pt x="145" y="13"/>
                  </a:lnTo>
                  <a:cubicBezTo>
                    <a:pt x="137" y="8"/>
                    <a:pt x="129" y="4"/>
                    <a:pt x="121" y="1"/>
                  </a:cubicBezTo>
                  <a:close/>
                  <a:moveTo>
                    <a:pt x="98" y="5"/>
                  </a:moveTo>
                  <a:cubicBezTo>
                    <a:pt x="79" y="5"/>
                    <a:pt x="61" y="8"/>
                    <a:pt x="46" y="16"/>
                  </a:cubicBezTo>
                  <a:cubicBezTo>
                    <a:pt x="15" y="46"/>
                    <a:pt x="0" y="76"/>
                    <a:pt x="15" y="121"/>
                  </a:cubicBezTo>
                  <a:cubicBezTo>
                    <a:pt x="15" y="151"/>
                    <a:pt x="31" y="196"/>
                    <a:pt x="46" y="226"/>
                  </a:cubicBezTo>
                  <a:cubicBezTo>
                    <a:pt x="61" y="256"/>
                    <a:pt x="76" y="286"/>
                    <a:pt x="76" y="301"/>
                  </a:cubicBezTo>
                  <a:lnTo>
                    <a:pt x="136" y="406"/>
                  </a:lnTo>
                  <a:cubicBezTo>
                    <a:pt x="151" y="436"/>
                    <a:pt x="151" y="451"/>
                    <a:pt x="166" y="481"/>
                  </a:cubicBezTo>
                  <a:cubicBezTo>
                    <a:pt x="196" y="511"/>
                    <a:pt x="226" y="526"/>
                    <a:pt x="256" y="526"/>
                  </a:cubicBezTo>
                  <a:lnTo>
                    <a:pt x="286" y="526"/>
                  </a:lnTo>
                  <a:cubicBezTo>
                    <a:pt x="301" y="526"/>
                    <a:pt x="316" y="526"/>
                    <a:pt x="331" y="511"/>
                  </a:cubicBezTo>
                  <a:cubicBezTo>
                    <a:pt x="361" y="496"/>
                    <a:pt x="376" y="481"/>
                    <a:pt x="391" y="451"/>
                  </a:cubicBezTo>
                  <a:cubicBezTo>
                    <a:pt x="391" y="436"/>
                    <a:pt x="391" y="406"/>
                    <a:pt x="391" y="391"/>
                  </a:cubicBezTo>
                  <a:cubicBezTo>
                    <a:pt x="391" y="376"/>
                    <a:pt x="391" y="361"/>
                    <a:pt x="391" y="346"/>
                  </a:cubicBezTo>
                  <a:cubicBezTo>
                    <a:pt x="376" y="316"/>
                    <a:pt x="361" y="286"/>
                    <a:pt x="346" y="271"/>
                  </a:cubicBezTo>
                  <a:lnTo>
                    <a:pt x="271" y="166"/>
                  </a:lnTo>
                  <a:cubicBezTo>
                    <a:pt x="256" y="136"/>
                    <a:pt x="241" y="121"/>
                    <a:pt x="226" y="106"/>
                  </a:cubicBezTo>
                  <a:cubicBezTo>
                    <a:pt x="213" y="82"/>
                    <a:pt x="182" y="38"/>
                    <a:pt x="146" y="14"/>
                  </a:cubicBezTo>
                  <a:lnTo>
                    <a:pt x="146" y="14"/>
                  </a:lnTo>
                  <a:cubicBezTo>
                    <a:pt x="148" y="15"/>
                    <a:pt x="149" y="15"/>
                    <a:pt x="151" y="16"/>
                  </a:cubicBezTo>
                  <a:lnTo>
                    <a:pt x="145" y="13"/>
                  </a:lnTo>
                  <a:lnTo>
                    <a:pt x="145" y="13"/>
                  </a:lnTo>
                  <a:cubicBezTo>
                    <a:pt x="145" y="13"/>
                    <a:pt x="146" y="14"/>
                    <a:pt x="146" y="14"/>
                  </a:cubicBezTo>
                  <a:lnTo>
                    <a:pt x="146" y="14"/>
                  </a:lnTo>
                  <a:cubicBezTo>
                    <a:pt x="132" y="8"/>
                    <a:pt x="115" y="5"/>
                    <a:pt x="98" y="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7401496" y="4063168"/>
              <a:ext cx="97863" cy="69521"/>
            </a:xfrm>
            <a:custGeom>
              <a:avLst/>
              <a:gdLst/>
              <a:ahLst/>
              <a:cxnLst/>
              <a:rect l="l" t="t" r="r" b="b"/>
              <a:pathLst>
                <a:path w="587" h="417" extrusionOk="0">
                  <a:moveTo>
                    <a:pt x="444" y="0"/>
                  </a:moveTo>
                  <a:cubicBezTo>
                    <a:pt x="425" y="0"/>
                    <a:pt x="406" y="4"/>
                    <a:pt x="391" y="11"/>
                  </a:cubicBezTo>
                  <a:lnTo>
                    <a:pt x="226" y="86"/>
                  </a:lnTo>
                  <a:lnTo>
                    <a:pt x="151" y="131"/>
                  </a:lnTo>
                  <a:cubicBezTo>
                    <a:pt x="136" y="146"/>
                    <a:pt x="106" y="161"/>
                    <a:pt x="91" y="176"/>
                  </a:cubicBezTo>
                  <a:lnTo>
                    <a:pt x="61" y="191"/>
                  </a:lnTo>
                  <a:cubicBezTo>
                    <a:pt x="16" y="236"/>
                    <a:pt x="1" y="281"/>
                    <a:pt x="16" y="327"/>
                  </a:cubicBezTo>
                  <a:cubicBezTo>
                    <a:pt x="16" y="357"/>
                    <a:pt x="31" y="372"/>
                    <a:pt x="46" y="387"/>
                  </a:cubicBezTo>
                  <a:cubicBezTo>
                    <a:pt x="61" y="402"/>
                    <a:pt x="91" y="417"/>
                    <a:pt x="121" y="417"/>
                  </a:cubicBezTo>
                  <a:lnTo>
                    <a:pt x="136" y="402"/>
                  </a:lnTo>
                  <a:cubicBezTo>
                    <a:pt x="166" y="402"/>
                    <a:pt x="196" y="387"/>
                    <a:pt x="241" y="387"/>
                  </a:cubicBezTo>
                  <a:lnTo>
                    <a:pt x="331" y="357"/>
                  </a:lnTo>
                  <a:lnTo>
                    <a:pt x="496" y="296"/>
                  </a:lnTo>
                  <a:cubicBezTo>
                    <a:pt x="526" y="281"/>
                    <a:pt x="556" y="251"/>
                    <a:pt x="571" y="206"/>
                  </a:cubicBezTo>
                  <a:cubicBezTo>
                    <a:pt x="586" y="176"/>
                    <a:pt x="586" y="131"/>
                    <a:pt x="571" y="101"/>
                  </a:cubicBezTo>
                  <a:cubicBezTo>
                    <a:pt x="556" y="56"/>
                    <a:pt x="526" y="26"/>
                    <a:pt x="496" y="11"/>
                  </a:cubicBezTo>
                  <a:cubicBezTo>
                    <a:pt x="481" y="4"/>
                    <a:pt x="462" y="0"/>
                    <a:pt x="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7596724" y="3943964"/>
              <a:ext cx="57684" cy="116202"/>
            </a:xfrm>
            <a:custGeom>
              <a:avLst/>
              <a:gdLst/>
              <a:ahLst/>
              <a:cxnLst/>
              <a:rect l="l" t="t" r="r" b="b"/>
              <a:pathLst>
                <a:path w="346" h="697" extrusionOk="0">
                  <a:moveTo>
                    <a:pt x="115" y="0"/>
                  </a:moveTo>
                  <a:cubicBezTo>
                    <a:pt x="106" y="0"/>
                    <a:pt x="98" y="2"/>
                    <a:pt x="91" y="6"/>
                  </a:cubicBezTo>
                  <a:cubicBezTo>
                    <a:pt x="46" y="21"/>
                    <a:pt x="15" y="51"/>
                    <a:pt x="15" y="81"/>
                  </a:cubicBezTo>
                  <a:cubicBezTo>
                    <a:pt x="0" y="126"/>
                    <a:pt x="0" y="171"/>
                    <a:pt x="15" y="216"/>
                  </a:cubicBezTo>
                  <a:cubicBezTo>
                    <a:pt x="15" y="261"/>
                    <a:pt x="31" y="291"/>
                    <a:pt x="31" y="336"/>
                  </a:cubicBezTo>
                  <a:cubicBezTo>
                    <a:pt x="46" y="411"/>
                    <a:pt x="46" y="471"/>
                    <a:pt x="61" y="546"/>
                  </a:cubicBezTo>
                  <a:cubicBezTo>
                    <a:pt x="61" y="576"/>
                    <a:pt x="76" y="606"/>
                    <a:pt x="91" y="621"/>
                  </a:cubicBezTo>
                  <a:lnTo>
                    <a:pt x="106" y="651"/>
                  </a:lnTo>
                  <a:cubicBezTo>
                    <a:pt x="136" y="696"/>
                    <a:pt x="196" y="696"/>
                    <a:pt x="241" y="696"/>
                  </a:cubicBezTo>
                  <a:cubicBezTo>
                    <a:pt x="271" y="681"/>
                    <a:pt x="301" y="651"/>
                    <a:pt x="316" y="621"/>
                  </a:cubicBezTo>
                  <a:cubicBezTo>
                    <a:pt x="346" y="576"/>
                    <a:pt x="346" y="531"/>
                    <a:pt x="331" y="486"/>
                  </a:cubicBezTo>
                  <a:cubicBezTo>
                    <a:pt x="331" y="471"/>
                    <a:pt x="331" y="471"/>
                    <a:pt x="331" y="456"/>
                  </a:cubicBezTo>
                  <a:cubicBezTo>
                    <a:pt x="316" y="396"/>
                    <a:pt x="286" y="336"/>
                    <a:pt x="271" y="276"/>
                  </a:cubicBezTo>
                  <a:cubicBezTo>
                    <a:pt x="256" y="186"/>
                    <a:pt x="226" y="111"/>
                    <a:pt x="181" y="51"/>
                  </a:cubicBezTo>
                  <a:cubicBezTo>
                    <a:pt x="169" y="17"/>
                    <a:pt x="141" y="0"/>
                    <a:pt x="1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7731766" y="3767242"/>
              <a:ext cx="65353" cy="55183"/>
            </a:xfrm>
            <a:custGeom>
              <a:avLst/>
              <a:gdLst/>
              <a:ahLst/>
              <a:cxnLst/>
              <a:rect l="l" t="t" r="r" b="b"/>
              <a:pathLst>
                <a:path w="392" h="331" extrusionOk="0">
                  <a:moveTo>
                    <a:pt x="256" y="0"/>
                  </a:moveTo>
                  <a:cubicBezTo>
                    <a:pt x="226" y="0"/>
                    <a:pt x="211" y="15"/>
                    <a:pt x="181" y="30"/>
                  </a:cubicBezTo>
                  <a:lnTo>
                    <a:pt x="106" y="90"/>
                  </a:lnTo>
                  <a:lnTo>
                    <a:pt x="91" y="105"/>
                  </a:lnTo>
                  <a:cubicBezTo>
                    <a:pt x="76" y="105"/>
                    <a:pt x="61" y="120"/>
                    <a:pt x="61" y="135"/>
                  </a:cubicBezTo>
                  <a:lnTo>
                    <a:pt x="46" y="150"/>
                  </a:lnTo>
                  <a:cubicBezTo>
                    <a:pt x="46" y="165"/>
                    <a:pt x="31" y="180"/>
                    <a:pt x="16" y="195"/>
                  </a:cubicBezTo>
                  <a:cubicBezTo>
                    <a:pt x="1" y="225"/>
                    <a:pt x="1" y="255"/>
                    <a:pt x="16" y="285"/>
                  </a:cubicBezTo>
                  <a:cubicBezTo>
                    <a:pt x="16" y="315"/>
                    <a:pt x="46" y="330"/>
                    <a:pt x="76" y="330"/>
                  </a:cubicBezTo>
                  <a:lnTo>
                    <a:pt x="91" y="330"/>
                  </a:lnTo>
                  <a:lnTo>
                    <a:pt x="91" y="330"/>
                  </a:lnTo>
                  <a:lnTo>
                    <a:pt x="91" y="330"/>
                  </a:lnTo>
                  <a:cubicBezTo>
                    <a:pt x="95" y="330"/>
                    <a:pt x="100" y="330"/>
                    <a:pt x="106" y="330"/>
                  </a:cubicBezTo>
                  <a:lnTo>
                    <a:pt x="151" y="330"/>
                  </a:lnTo>
                  <a:cubicBezTo>
                    <a:pt x="166" y="330"/>
                    <a:pt x="181" y="330"/>
                    <a:pt x="196" y="315"/>
                  </a:cubicBezTo>
                  <a:lnTo>
                    <a:pt x="211" y="315"/>
                  </a:lnTo>
                  <a:lnTo>
                    <a:pt x="301" y="285"/>
                  </a:lnTo>
                  <a:cubicBezTo>
                    <a:pt x="331" y="270"/>
                    <a:pt x="361" y="240"/>
                    <a:pt x="376" y="210"/>
                  </a:cubicBezTo>
                  <a:cubicBezTo>
                    <a:pt x="391" y="180"/>
                    <a:pt x="391" y="165"/>
                    <a:pt x="391" y="135"/>
                  </a:cubicBezTo>
                  <a:cubicBezTo>
                    <a:pt x="391" y="120"/>
                    <a:pt x="391" y="105"/>
                    <a:pt x="376" y="75"/>
                  </a:cubicBezTo>
                  <a:cubicBezTo>
                    <a:pt x="361" y="30"/>
                    <a:pt x="301" y="0"/>
                    <a:pt x="2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7724264" y="3891114"/>
              <a:ext cx="97863" cy="70021"/>
            </a:xfrm>
            <a:custGeom>
              <a:avLst/>
              <a:gdLst/>
              <a:ahLst/>
              <a:cxnLst/>
              <a:rect l="l" t="t" r="r" b="b"/>
              <a:pathLst>
                <a:path w="587" h="420" extrusionOk="0">
                  <a:moveTo>
                    <a:pt x="449" y="0"/>
                  </a:moveTo>
                  <a:cubicBezTo>
                    <a:pt x="432" y="0"/>
                    <a:pt x="414" y="8"/>
                    <a:pt x="391" y="23"/>
                  </a:cubicBezTo>
                  <a:lnTo>
                    <a:pt x="241" y="98"/>
                  </a:lnTo>
                  <a:lnTo>
                    <a:pt x="151" y="143"/>
                  </a:lnTo>
                  <a:cubicBezTo>
                    <a:pt x="136" y="158"/>
                    <a:pt x="121" y="158"/>
                    <a:pt x="91" y="173"/>
                  </a:cubicBezTo>
                  <a:lnTo>
                    <a:pt x="61" y="203"/>
                  </a:lnTo>
                  <a:cubicBezTo>
                    <a:pt x="16" y="233"/>
                    <a:pt x="1" y="293"/>
                    <a:pt x="16" y="338"/>
                  </a:cubicBezTo>
                  <a:cubicBezTo>
                    <a:pt x="31" y="353"/>
                    <a:pt x="31" y="383"/>
                    <a:pt x="46" y="398"/>
                  </a:cubicBezTo>
                  <a:cubicBezTo>
                    <a:pt x="57" y="409"/>
                    <a:pt x="75" y="419"/>
                    <a:pt x="95" y="419"/>
                  </a:cubicBezTo>
                  <a:cubicBezTo>
                    <a:pt x="103" y="419"/>
                    <a:pt x="112" y="417"/>
                    <a:pt x="121" y="413"/>
                  </a:cubicBezTo>
                  <a:lnTo>
                    <a:pt x="136" y="413"/>
                  </a:lnTo>
                  <a:cubicBezTo>
                    <a:pt x="166" y="413"/>
                    <a:pt x="196" y="398"/>
                    <a:pt x="241" y="398"/>
                  </a:cubicBezTo>
                  <a:lnTo>
                    <a:pt x="331" y="368"/>
                  </a:lnTo>
                  <a:lnTo>
                    <a:pt x="496" y="308"/>
                  </a:lnTo>
                  <a:cubicBezTo>
                    <a:pt x="526" y="293"/>
                    <a:pt x="556" y="263"/>
                    <a:pt x="571" y="218"/>
                  </a:cubicBezTo>
                  <a:cubicBezTo>
                    <a:pt x="586" y="188"/>
                    <a:pt x="586" y="143"/>
                    <a:pt x="571" y="98"/>
                  </a:cubicBezTo>
                  <a:cubicBezTo>
                    <a:pt x="556" y="68"/>
                    <a:pt x="541" y="38"/>
                    <a:pt x="496" y="23"/>
                  </a:cubicBezTo>
                  <a:cubicBezTo>
                    <a:pt x="481" y="8"/>
                    <a:pt x="466" y="0"/>
                    <a:pt x="4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7751939" y="4181871"/>
              <a:ext cx="55183" cy="116035"/>
            </a:xfrm>
            <a:custGeom>
              <a:avLst/>
              <a:gdLst/>
              <a:ahLst/>
              <a:cxnLst/>
              <a:rect l="l" t="t" r="r" b="b"/>
              <a:pathLst>
                <a:path w="331" h="696" extrusionOk="0">
                  <a:moveTo>
                    <a:pt x="93" y="1"/>
                  </a:moveTo>
                  <a:cubicBezTo>
                    <a:pt x="87" y="1"/>
                    <a:pt x="81" y="2"/>
                    <a:pt x="75" y="5"/>
                  </a:cubicBezTo>
                  <a:cubicBezTo>
                    <a:pt x="30" y="20"/>
                    <a:pt x="0" y="50"/>
                    <a:pt x="0" y="95"/>
                  </a:cubicBezTo>
                  <a:cubicBezTo>
                    <a:pt x="0" y="125"/>
                    <a:pt x="0" y="170"/>
                    <a:pt x="0" y="215"/>
                  </a:cubicBezTo>
                  <a:cubicBezTo>
                    <a:pt x="0" y="260"/>
                    <a:pt x="15" y="290"/>
                    <a:pt x="15" y="335"/>
                  </a:cubicBezTo>
                  <a:cubicBezTo>
                    <a:pt x="30" y="410"/>
                    <a:pt x="45" y="485"/>
                    <a:pt x="60" y="545"/>
                  </a:cubicBezTo>
                  <a:cubicBezTo>
                    <a:pt x="60" y="575"/>
                    <a:pt x="60" y="605"/>
                    <a:pt x="75" y="635"/>
                  </a:cubicBezTo>
                  <a:lnTo>
                    <a:pt x="105" y="665"/>
                  </a:lnTo>
                  <a:cubicBezTo>
                    <a:pt x="135" y="695"/>
                    <a:pt x="180" y="695"/>
                    <a:pt x="225" y="695"/>
                  </a:cubicBezTo>
                  <a:cubicBezTo>
                    <a:pt x="255" y="680"/>
                    <a:pt x="300" y="650"/>
                    <a:pt x="315" y="620"/>
                  </a:cubicBezTo>
                  <a:cubicBezTo>
                    <a:pt x="330" y="575"/>
                    <a:pt x="330" y="530"/>
                    <a:pt x="330" y="485"/>
                  </a:cubicBezTo>
                  <a:lnTo>
                    <a:pt x="330" y="455"/>
                  </a:lnTo>
                  <a:lnTo>
                    <a:pt x="255" y="275"/>
                  </a:lnTo>
                  <a:cubicBezTo>
                    <a:pt x="240" y="200"/>
                    <a:pt x="210" y="125"/>
                    <a:pt x="165" y="50"/>
                  </a:cubicBezTo>
                  <a:cubicBezTo>
                    <a:pt x="153" y="25"/>
                    <a:pt x="121" y="1"/>
                    <a:pt x="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7591722" y="3718727"/>
              <a:ext cx="85193" cy="66187"/>
            </a:xfrm>
            <a:custGeom>
              <a:avLst/>
              <a:gdLst/>
              <a:ahLst/>
              <a:cxnLst/>
              <a:rect l="l" t="t" r="r" b="b"/>
              <a:pathLst>
                <a:path w="511" h="397" extrusionOk="0">
                  <a:moveTo>
                    <a:pt x="369" y="0"/>
                  </a:moveTo>
                  <a:cubicBezTo>
                    <a:pt x="356" y="0"/>
                    <a:pt x="343" y="2"/>
                    <a:pt x="331" y="6"/>
                  </a:cubicBezTo>
                  <a:cubicBezTo>
                    <a:pt x="286" y="36"/>
                    <a:pt x="226" y="66"/>
                    <a:pt x="181" y="96"/>
                  </a:cubicBezTo>
                  <a:lnTo>
                    <a:pt x="121" y="141"/>
                  </a:lnTo>
                  <a:cubicBezTo>
                    <a:pt x="91" y="156"/>
                    <a:pt x="76" y="171"/>
                    <a:pt x="61" y="186"/>
                  </a:cubicBezTo>
                  <a:cubicBezTo>
                    <a:pt x="15" y="216"/>
                    <a:pt x="0" y="261"/>
                    <a:pt x="15" y="321"/>
                  </a:cubicBezTo>
                  <a:cubicBezTo>
                    <a:pt x="15" y="336"/>
                    <a:pt x="30" y="351"/>
                    <a:pt x="45" y="366"/>
                  </a:cubicBezTo>
                  <a:cubicBezTo>
                    <a:pt x="61" y="381"/>
                    <a:pt x="91" y="396"/>
                    <a:pt x="121" y="396"/>
                  </a:cubicBezTo>
                  <a:cubicBezTo>
                    <a:pt x="151" y="381"/>
                    <a:pt x="181" y="381"/>
                    <a:pt x="211" y="366"/>
                  </a:cubicBezTo>
                  <a:lnTo>
                    <a:pt x="286" y="351"/>
                  </a:lnTo>
                  <a:cubicBezTo>
                    <a:pt x="331" y="321"/>
                    <a:pt x="376" y="306"/>
                    <a:pt x="421" y="291"/>
                  </a:cubicBezTo>
                  <a:cubicBezTo>
                    <a:pt x="436" y="276"/>
                    <a:pt x="466" y="261"/>
                    <a:pt x="481" y="246"/>
                  </a:cubicBezTo>
                  <a:cubicBezTo>
                    <a:pt x="496" y="216"/>
                    <a:pt x="496" y="201"/>
                    <a:pt x="511" y="171"/>
                  </a:cubicBezTo>
                  <a:cubicBezTo>
                    <a:pt x="511" y="141"/>
                    <a:pt x="511" y="126"/>
                    <a:pt x="511" y="96"/>
                  </a:cubicBezTo>
                  <a:cubicBezTo>
                    <a:pt x="496" y="81"/>
                    <a:pt x="481" y="51"/>
                    <a:pt x="466" y="36"/>
                  </a:cubicBezTo>
                  <a:cubicBezTo>
                    <a:pt x="444" y="14"/>
                    <a:pt x="406" y="0"/>
                    <a:pt x="3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7316470" y="4228219"/>
              <a:ext cx="45180" cy="79691"/>
            </a:xfrm>
            <a:custGeom>
              <a:avLst/>
              <a:gdLst/>
              <a:ahLst/>
              <a:cxnLst/>
              <a:rect l="l" t="t" r="r" b="b"/>
              <a:pathLst>
                <a:path w="271" h="478" extrusionOk="0">
                  <a:moveTo>
                    <a:pt x="107" y="1"/>
                  </a:moveTo>
                  <a:cubicBezTo>
                    <a:pt x="94" y="1"/>
                    <a:pt x="83" y="4"/>
                    <a:pt x="76" y="12"/>
                  </a:cubicBezTo>
                  <a:cubicBezTo>
                    <a:pt x="46" y="27"/>
                    <a:pt x="31" y="42"/>
                    <a:pt x="16" y="72"/>
                  </a:cubicBezTo>
                  <a:cubicBezTo>
                    <a:pt x="1" y="87"/>
                    <a:pt x="1" y="102"/>
                    <a:pt x="1" y="117"/>
                  </a:cubicBezTo>
                  <a:cubicBezTo>
                    <a:pt x="1" y="117"/>
                    <a:pt x="1" y="132"/>
                    <a:pt x="1" y="147"/>
                  </a:cubicBezTo>
                  <a:cubicBezTo>
                    <a:pt x="1" y="177"/>
                    <a:pt x="1" y="207"/>
                    <a:pt x="1" y="237"/>
                  </a:cubicBezTo>
                  <a:lnTo>
                    <a:pt x="1" y="297"/>
                  </a:lnTo>
                  <a:cubicBezTo>
                    <a:pt x="1" y="297"/>
                    <a:pt x="1" y="312"/>
                    <a:pt x="1" y="327"/>
                  </a:cubicBezTo>
                  <a:cubicBezTo>
                    <a:pt x="1" y="357"/>
                    <a:pt x="16" y="387"/>
                    <a:pt x="31" y="417"/>
                  </a:cubicBezTo>
                  <a:lnTo>
                    <a:pt x="46" y="447"/>
                  </a:lnTo>
                  <a:cubicBezTo>
                    <a:pt x="61" y="462"/>
                    <a:pt x="76" y="462"/>
                    <a:pt x="106" y="477"/>
                  </a:cubicBezTo>
                  <a:lnTo>
                    <a:pt x="181" y="477"/>
                  </a:lnTo>
                  <a:cubicBezTo>
                    <a:pt x="211" y="462"/>
                    <a:pt x="226" y="447"/>
                    <a:pt x="241" y="432"/>
                  </a:cubicBezTo>
                  <a:cubicBezTo>
                    <a:pt x="256" y="417"/>
                    <a:pt x="256" y="402"/>
                    <a:pt x="271" y="372"/>
                  </a:cubicBezTo>
                  <a:cubicBezTo>
                    <a:pt x="271" y="357"/>
                    <a:pt x="271" y="342"/>
                    <a:pt x="271" y="312"/>
                  </a:cubicBezTo>
                  <a:cubicBezTo>
                    <a:pt x="256" y="282"/>
                    <a:pt x="256" y="252"/>
                    <a:pt x="241" y="222"/>
                  </a:cubicBezTo>
                  <a:cubicBezTo>
                    <a:pt x="241" y="207"/>
                    <a:pt x="226" y="192"/>
                    <a:pt x="211" y="177"/>
                  </a:cubicBezTo>
                  <a:cubicBezTo>
                    <a:pt x="211" y="147"/>
                    <a:pt x="211" y="132"/>
                    <a:pt x="196" y="117"/>
                  </a:cubicBezTo>
                  <a:cubicBezTo>
                    <a:pt x="196" y="102"/>
                    <a:pt x="196" y="87"/>
                    <a:pt x="196" y="87"/>
                  </a:cubicBezTo>
                  <a:cubicBezTo>
                    <a:pt x="196" y="57"/>
                    <a:pt x="166" y="27"/>
                    <a:pt x="151" y="12"/>
                  </a:cubicBezTo>
                  <a:cubicBezTo>
                    <a:pt x="136" y="4"/>
                    <a:pt x="121" y="1"/>
                    <a:pt x="1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7464183" y="4312745"/>
              <a:ext cx="75190" cy="50182"/>
            </a:xfrm>
            <a:custGeom>
              <a:avLst/>
              <a:gdLst/>
              <a:ahLst/>
              <a:cxnLst/>
              <a:rect l="l" t="t" r="r" b="b"/>
              <a:pathLst>
                <a:path w="451" h="301" extrusionOk="0">
                  <a:moveTo>
                    <a:pt x="270" y="0"/>
                  </a:moveTo>
                  <a:lnTo>
                    <a:pt x="240" y="15"/>
                  </a:lnTo>
                  <a:lnTo>
                    <a:pt x="180" y="30"/>
                  </a:lnTo>
                  <a:lnTo>
                    <a:pt x="120" y="60"/>
                  </a:lnTo>
                  <a:cubicBezTo>
                    <a:pt x="105" y="60"/>
                    <a:pt x="75" y="75"/>
                    <a:pt x="60" y="90"/>
                  </a:cubicBezTo>
                  <a:lnTo>
                    <a:pt x="30" y="120"/>
                  </a:lnTo>
                  <a:cubicBezTo>
                    <a:pt x="15" y="135"/>
                    <a:pt x="15" y="150"/>
                    <a:pt x="15" y="165"/>
                  </a:cubicBezTo>
                  <a:lnTo>
                    <a:pt x="15" y="195"/>
                  </a:lnTo>
                  <a:cubicBezTo>
                    <a:pt x="0" y="210"/>
                    <a:pt x="0" y="225"/>
                    <a:pt x="15" y="240"/>
                  </a:cubicBezTo>
                  <a:cubicBezTo>
                    <a:pt x="15" y="255"/>
                    <a:pt x="30" y="285"/>
                    <a:pt x="45" y="300"/>
                  </a:cubicBezTo>
                  <a:lnTo>
                    <a:pt x="45" y="285"/>
                  </a:lnTo>
                  <a:lnTo>
                    <a:pt x="41" y="278"/>
                  </a:lnTo>
                  <a:lnTo>
                    <a:pt x="41" y="278"/>
                  </a:lnTo>
                  <a:cubicBezTo>
                    <a:pt x="47" y="282"/>
                    <a:pt x="53" y="285"/>
                    <a:pt x="60" y="285"/>
                  </a:cubicBezTo>
                  <a:cubicBezTo>
                    <a:pt x="60" y="300"/>
                    <a:pt x="75" y="300"/>
                    <a:pt x="90" y="300"/>
                  </a:cubicBezTo>
                  <a:lnTo>
                    <a:pt x="195" y="300"/>
                  </a:lnTo>
                  <a:lnTo>
                    <a:pt x="255" y="285"/>
                  </a:lnTo>
                  <a:lnTo>
                    <a:pt x="315" y="270"/>
                  </a:lnTo>
                  <a:lnTo>
                    <a:pt x="360" y="270"/>
                  </a:lnTo>
                  <a:lnTo>
                    <a:pt x="390" y="255"/>
                  </a:lnTo>
                  <a:lnTo>
                    <a:pt x="420" y="225"/>
                  </a:lnTo>
                  <a:lnTo>
                    <a:pt x="435" y="195"/>
                  </a:lnTo>
                  <a:cubicBezTo>
                    <a:pt x="450" y="180"/>
                    <a:pt x="450" y="150"/>
                    <a:pt x="435" y="135"/>
                  </a:cubicBezTo>
                  <a:cubicBezTo>
                    <a:pt x="450" y="120"/>
                    <a:pt x="450" y="105"/>
                    <a:pt x="435" y="75"/>
                  </a:cubicBezTo>
                  <a:cubicBezTo>
                    <a:pt x="435" y="45"/>
                    <a:pt x="405" y="15"/>
                    <a:pt x="3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7586721" y="4235721"/>
              <a:ext cx="55183" cy="79691"/>
            </a:xfrm>
            <a:custGeom>
              <a:avLst/>
              <a:gdLst/>
              <a:ahLst/>
              <a:cxnLst/>
              <a:rect l="l" t="t" r="r" b="b"/>
              <a:pathLst>
                <a:path w="331" h="478" extrusionOk="0">
                  <a:moveTo>
                    <a:pt x="98" y="1"/>
                  </a:moveTo>
                  <a:cubicBezTo>
                    <a:pt x="91" y="1"/>
                    <a:pt x="83" y="4"/>
                    <a:pt x="75" y="12"/>
                  </a:cubicBezTo>
                  <a:cubicBezTo>
                    <a:pt x="60" y="12"/>
                    <a:pt x="45" y="27"/>
                    <a:pt x="30" y="42"/>
                  </a:cubicBezTo>
                  <a:cubicBezTo>
                    <a:pt x="15" y="57"/>
                    <a:pt x="15" y="72"/>
                    <a:pt x="0" y="87"/>
                  </a:cubicBezTo>
                  <a:cubicBezTo>
                    <a:pt x="0" y="102"/>
                    <a:pt x="0" y="117"/>
                    <a:pt x="0" y="132"/>
                  </a:cubicBezTo>
                  <a:cubicBezTo>
                    <a:pt x="0" y="162"/>
                    <a:pt x="15" y="207"/>
                    <a:pt x="30" y="237"/>
                  </a:cubicBezTo>
                  <a:cubicBezTo>
                    <a:pt x="30" y="267"/>
                    <a:pt x="45" y="312"/>
                    <a:pt x="60" y="342"/>
                  </a:cubicBezTo>
                  <a:lnTo>
                    <a:pt x="60" y="357"/>
                  </a:lnTo>
                  <a:lnTo>
                    <a:pt x="60" y="372"/>
                  </a:lnTo>
                  <a:lnTo>
                    <a:pt x="75" y="402"/>
                  </a:lnTo>
                  <a:cubicBezTo>
                    <a:pt x="75" y="417"/>
                    <a:pt x="91" y="432"/>
                    <a:pt x="106" y="432"/>
                  </a:cubicBezTo>
                  <a:cubicBezTo>
                    <a:pt x="121" y="447"/>
                    <a:pt x="136" y="462"/>
                    <a:pt x="166" y="477"/>
                  </a:cubicBezTo>
                  <a:lnTo>
                    <a:pt x="241" y="477"/>
                  </a:lnTo>
                  <a:cubicBezTo>
                    <a:pt x="256" y="462"/>
                    <a:pt x="286" y="447"/>
                    <a:pt x="301" y="432"/>
                  </a:cubicBezTo>
                  <a:cubicBezTo>
                    <a:pt x="316" y="402"/>
                    <a:pt x="316" y="372"/>
                    <a:pt x="331" y="357"/>
                  </a:cubicBezTo>
                  <a:cubicBezTo>
                    <a:pt x="331" y="342"/>
                    <a:pt x="331" y="327"/>
                    <a:pt x="331" y="312"/>
                  </a:cubicBezTo>
                  <a:cubicBezTo>
                    <a:pt x="331" y="282"/>
                    <a:pt x="316" y="252"/>
                    <a:pt x="301" y="237"/>
                  </a:cubicBezTo>
                  <a:lnTo>
                    <a:pt x="301" y="222"/>
                  </a:lnTo>
                  <a:lnTo>
                    <a:pt x="271" y="177"/>
                  </a:lnTo>
                  <a:cubicBezTo>
                    <a:pt x="256" y="147"/>
                    <a:pt x="241" y="117"/>
                    <a:pt x="226" y="87"/>
                  </a:cubicBezTo>
                  <a:cubicBezTo>
                    <a:pt x="226" y="72"/>
                    <a:pt x="211" y="72"/>
                    <a:pt x="211" y="57"/>
                  </a:cubicBezTo>
                  <a:lnTo>
                    <a:pt x="196" y="27"/>
                  </a:lnTo>
                  <a:cubicBezTo>
                    <a:pt x="181" y="12"/>
                    <a:pt x="166" y="12"/>
                    <a:pt x="151" y="12"/>
                  </a:cubicBezTo>
                  <a:cubicBezTo>
                    <a:pt x="143" y="4"/>
                    <a:pt x="139" y="1"/>
                    <a:pt x="136" y="1"/>
                  </a:cubicBezTo>
                  <a:cubicBezTo>
                    <a:pt x="132" y="1"/>
                    <a:pt x="128" y="4"/>
                    <a:pt x="121" y="12"/>
                  </a:cubicBezTo>
                  <a:cubicBezTo>
                    <a:pt x="113" y="4"/>
                    <a:pt x="106" y="1"/>
                    <a:pt x="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7724264" y="4070670"/>
              <a:ext cx="82859" cy="67020"/>
            </a:xfrm>
            <a:custGeom>
              <a:avLst/>
              <a:gdLst/>
              <a:ahLst/>
              <a:cxnLst/>
              <a:rect l="l" t="t" r="r" b="b"/>
              <a:pathLst>
                <a:path w="497" h="402" extrusionOk="0">
                  <a:moveTo>
                    <a:pt x="339" y="0"/>
                  </a:moveTo>
                  <a:cubicBezTo>
                    <a:pt x="327" y="0"/>
                    <a:pt x="316" y="4"/>
                    <a:pt x="301" y="11"/>
                  </a:cubicBezTo>
                  <a:cubicBezTo>
                    <a:pt x="256" y="26"/>
                    <a:pt x="226" y="41"/>
                    <a:pt x="181" y="56"/>
                  </a:cubicBezTo>
                  <a:cubicBezTo>
                    <a:pt x="151" y="71"/>
                    <a:pt x="121" y="86"/>
                    <a:pt x="91" y="116"/>
                  </a:cubicBezTo>
                  <a:cubicBezTo>
                    <a:pt x="76" y="131"/>
                    <a:pt x="46" y="161"/>
                    <a:pt x="31" y="176"/>
                  </a:cubicBezTo>
                  <a:lnTo>
                    <a:pt x="16" y="206"/>
                  </a:lnTo>
                  <a:cubicBezTo>
                    <a:pt x="1" y="221"/>
                    <a:pt x="1" y="236"/>
                    <a:pt x="1" y="266"/>
                  </a:cubicBezTo>
                  <a:cubicBezTo>
                    <a:pt x="1" y="297"/>
                    <a:pt x="1" y="312"/>
                    <a:pt x="16" y="342"/>
                  </a:cubicBezTo>
                  <a:cubicBezTo>
                    <a:pt x="31" y="357"/>
                    <a:pt x="46" y="372"/>
                    <a:pt x="61" y="387"/>
                  </a:cubicBezTo>
                  <a:cubicBezTo>
                    <a:pt x="76" y="394"/>
                    <a:pt x="95" y="398"/>
                    <a:pt x="113" y="398"/>
                  </a:cubicBezTo>
                  <a:cubicBezTo>
                    <a:pt x="132" y="398"/>
                    <a:pt x="151" y="394"/>
                    <a:pt x="166" y="387"/>
                  </a:cubicBezTo>
                  <a:lnTo>
                    <a:pt x="166" y="387"/>
                  </a:lnTo>
                  <a:lnTo>
                    <a:pt x="151" y="402"/>
                  </a:lnTo>
                  <a:lnTo>
                    <a:pt x="226" y="372"/>
                  </a:lnTo>
                  <a:cubicBezTo>
                    <a:pt x="256" y="372"/>
                    <a:pt x="286" y="357"/>
                    <a:pt x="316" y="357"/>
                  </a:cubicBezTo>
                  <a:lnTo>
                    <a:pt x="271" y="357"/>
                  </a:lnTo>
                  <a:cubicBezTo>
                    <a:pt x="301" y="357"/>
                    <a:pt x="331" y="342"/>
                    <a:pt x="361" y="342"/>
                  </a:cubicBezTo>
                  <a:cubicBezTo>
                    <a:pt x="406" y="342"/>
                    <a:pt x="436" y="327"/>
                    <a:pt x="466" y="282"/>
                  </a:cubicBezTo>
                  <a:cubicBezTo>
                    <a:pt x="481" y="266"/>
                    <a:pt x="496" y="236"/>
                    <a:pt x="496" y="206"/>
                  </a:cubicBezTo>
                  <a:cubicBezTo>
                    <a:pt x="496" y="176"/>
                    <a:pt x="496" y="161"/>
                    <a:pt x="496" y="146"/>
                  </a:cubicBezTo>
                  <a:cubicBezTo>
                    <a:pt x="496" y="116"/>
                    <a:pt x="481" y="101"/>
                    <a:pt x="481" y="86"/>
                  </a:cubicBezTo>
                  <a:cubicBezTo>
                    <a:pt x="466" y="56"/>
                    <a:pt x="451" y="41"/>
                    <a:pt x="436" y="41"/>
                  </a:cubicBezTo>
                  <a:cubicBezTo>
                    <a:pt x="421" y="26"/>
                    <a:pt x="391" y="11"/>
                    <a:pt x="376" y="11"/>
                  </a:cubicBezTo>
                  <a:cubicBezTo>
                    <a:pt x="361" y="4"/>
                    <a:pt x="350" y="0"/>
                    <a:pt x="3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7161255" y="3565513"/>
              <a:ext cx="813415" cy="935619"/>
            </a:xfrm>
            <a:custGeom>
              <a:avLst/>
              <a:gdLst/>
              <a:ahLst/>
              <a:cxnLst/>
              <a:rect l="l" t="t" r="r" b="b"/>
              <a:pathLst>
                <a:path w="4879" h="5612" extrusionOk="0">
                  <a:moveTo>
                    <a:pt x="2244" y="304"/>
                  </a:moveTo>
                  <a:cubicBezTo>
                    <a:pt x="2327" y="304"/>
                    <a:pt x="2410" y="311"/>
                    <a:pt x="2492" y="325"/>
                  </a:cubicBezTo>
                  <a:cubicBezTo>
                    <a:pt x="3033" y="400"/>
                    <a:pt x="3588" y="550"/>
                    <a:pt x="3978" y="940"/>
                  </a:cubicBezTo>
                  <a:cubicBezTo>
                    <a:pt x="4399" y="1390"/>
                    <a:pt x="4651" y="1951"/>
                    <a:pt x="4695" y="2571"/>
                  </a:cubicBezTo>
                  <a:lnTo>
                    <a:pt x="4695" y="2571"/>
                  </a:lnTo>
                  <a:cubicBezTo>
                    <a:pt x="4674" y="2584"/>
                    <a:pt x="4658" y="2606"/>
                    <a:pt x="4654" y="2636"/>
                  </a:cubicBezTo>
                  <a:cubicBezTo>
                    <a:pt x="4639" y="3687"/>
                    <a:pt x="4158" y="4632"/>
                    <a:pt x="3213" y="5143"/>
                  </a:cubicBezTo>
                  <a:cubicBezTo>
                    <a:pt x="2882" y="5317"/>
                    <a:pt x="2512" y="5408"/>
                    <a:pt x="2148" y="5408"/>
                  </a:cubicBezTo>
                  <a:cubicBezTo>
                    <a:pt x="1572" y="5408"/>
                    <a:pt x="1008" y="5180"/>
                    <a:pt x="631" y="4692"/>
                  </a:cubicBezTo>
                  <a:cubicBezTo>
                    <a:pt x="346" y="4302"/>
                    <a:pt x="256" y="3807"/>
                    <a:pt x="436" y="3342"/>
                  </a:cubicBezTo>
                  <a:cubicBezTo>
                    <a:pt x="496" y="3131"/>
                    <a:pt x="586" y="2921"/>
                    <a:pt x="631" y="2711"/>
                  </a:cubicBezTo>
                  <a:cubicBezTo>
                    <a:pt x="691" y="2456"/>
                    <a:pt x="721" y="2216"/>
                    <a:pt x="721" y="1961"/>
                  </a:cubicBezTo>
                  <a:cubicBezTo>
                    <a:pt x="736" y="1465"/>
                    <a:pt x="841" y="1030"/>
                    <a:pt x="1217" y="685"/>
                  </a:cubicBezTo>
                  <a:cubicBezTo>
                    <a:pt x="1499" y="440"/>
                    <a:pt x="1872" y="304"/>
                    <a:pt x="2244" y="304"/>
                  </a:cubicBezTo>
                  <a:close/>
                  <a:moveTo>
                    <a:pt x="2227" y="0"/>
                  </a:moveTo>
                  <a:cubicBezTo>
                    <a:pt x="1944" y="0"/>
                    <a:pt x="1664" y="52"/>
                    <a:pt x="1397" y="190"/>
                  </a:cubicBezTo>
                  <a:cubicBezTo>
                    <a:pt x="977" y="400"/>
                    <a:pt x="661" y="775"/>
                    <a:pt x="526" y="1225"/>
                  </a:cubicBezTo>
                  <a:cubicBezTo>
                    <a:pt x="451" y="1495"/>
                    <a:pt x="421" y="1766"/>
                    <a:pt x="436" y="2036"/>
                  </a:cubicBezTo>
                  <a:cubicBezTo>
                    <a:pt x="421" y="2381"/>
                    <a:pt x="361" y="2726"/>
                    <a:pt x="241" y="3041"/>
                  </a:cubicBezTo>
                  <a:cubicBezTo>
                    <a:pt x="61" y="3552"/>
                    <a:pt x="1" y="4047"/>
                    <a:pt x="256" y="4542"/>
                  </a:cubicBezTo>
                  <a:cubicBezTo>
                    <a:pt x="632" y="5270"/>
                    <a:pt x="1438" y="5612"/>
                    <a:pt x="2224" y="5612"/>
                  </a:cubicBezTo>
                  <a:cubicBezTo>
                    <a:pt x="2443" y="5612"/>
                    <a:pt x="2661" y="5585"/>
                    <a:pt x="2868" y="5533"/>
                  </a:cubicBezTo>
                  <a:cubicBezTo>
                    <a:pt x="4128" y="5203"/>
                    <a:pt x="4879" y="3867"/>
                    <a:pt x="4849" y="2636"/>
                  </a:cubicBezTo>
                  <a:cubicBezTo>
                    <a:pt x="4843" y="2616"/>
                    <a:pt x="4833" y="2599"/>
                    <a:pt x="4819" y="2587"/>
                  </a:cubicBezTo>
                  <a:lnTo>
                    <a:pt x="4819" y="2587"/>
                  </a:lnTo>
                  <a:cubicBezTo>
                    <a:pt x="4828" y="1998"/>
                    <a:pt x="4677" y="1426"/>
                    <a:pt x="4353" y="925"/>
                  </a:cubicBezTo>
                  <a:cubicBezTo>
                    <a:pt x="4038" y="505"/>
                    <a:pt x="3573" y="205"/>
                    <a:pt x="3048" y="115"/>
                  </a:cubicBezTo>
                  <a:cubicBezTo>
                    <a:pt x="2775" y="48"/>
                    <a:pt x="2499" y="0"/>
                    <a:pt x="2227" y="0"/>
                  </a:cubicBezTo>
                  <a:close/>
                </a:path>
              </a:pathLst>
            </a:custGeom>
            <a:solidFill>
              <a:srgbClr val="9C46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 name="Google Shape;46;p2"/>
          <p:cNvGrpSpPr/>
          <p:nvPr/>
        </p:nvGrpSpPr>
        <p:grpSpPr>
          <a:xfrm>
            <a:off x="3323647" y="-106890"/>
            <a:ext cx="615713" cy="579768"/>
            <a:chOff x="5410022" y="1580897"/>
            <a:chExt cx="615713" cy="579768"/>
          </a:xfrm>
        </p:grpSpPr>
        <p:sp>
          <p:nvSpPr>
            <p:cNvPr id="47" name="Google Shape;47;p2"/>
            <p:cNvSpPr/>
            <p:nvPr/>
          </p:nvSpPr>
          <p:spPr>
            <a:xfrm>
              <a:off x="5491003" y="1908417"/>
              <a:ext cx="58780" cy="31822"/>
            </a:xfrm>
            <a:custGeom>
              <a:avLst/>
              <a:gdLst/>
              <a:ahLst/>
              <a:cxnLst/>
              <a:rect l="l" t="t" r="r" b="b"/>
              <a:pathLst>
                <a:path w="556" h="301" extrusionOk="0">
                  <a:moveTo>
                    <a:pt x="375" y="1"/>
                  </a:moveTo>
                  <a:lnTo>
                    <a:pt x="225" y="46"/>
                  </a:lnTo>
                  <a:cubicBezTo>
                    <a:pt x="195" y="61"/>
                    <a:pt x="150" y="61"/>
                    <a:pt x="120" y="76"/>
                  </a:cubicBezTo>
                  <a:lnTo>
                    <a:pt x="45" y="106"/>
                  </a:lnTo>
                  <a:lnTo>
                    <a:pt x="30" y="121"/>
                  </a:lnTo>
                  <a:cubicBezTo>
                    <a:pt x="15" y="136"/>
                    <a:pt x="0" y="151"/>
                    <a:pt x="0" y="151"/>
                  </a:cubicBezTo>
                  <a:cubicBezTo>
                    <a:pt x="0" y="181"/>
                    <a:pt x="0" y="196"/>
                    <a:pt x="0" y="226"/>
                  </a:cubicBezTo>
                  <a:cubicBezTo>
                    <a:pt x="0" y="241"/>
                    <a:pt x="15" y="256"/>
                    <a:pt x="30" y="271"/>
                  </a:cubicBezTo>
                  <a:cubicBezTo>
                    <a:pt x="45" y="286"/>
                    <a:pt x="60" y="301"/>
                    <a:pt x="90" y="301"/>
                  </a:cubicBezTo>
                  <a:lnTo>
                    <a:pt x="270" y="301"/>
                  </a:lnTo>
                  <a:lnTo>
                    <a:pt x="435" y="271"/>
                  </a:lnTo>
                  <a:cubicBezTo>
                    <a:pt x="450" y="271"/>
                    <a:pt x="465" y="271"/>
                    <a:pt x="480" y="256"/>
                  </a:cubicBezTo>
                  <a:cubicBezTo>
                    <a:pt x="495" y="241"/>
                    <a:pt x="510" y="226"/>
                    <a:pt x="525" y="211"/>
                  </a:cubicBezTo>
                  <a:cubicBezTo>
                    <a:pt x="540" y="181"/>
                    <a:pt x="555" y="151"/>
                    <a:pt x="540" y="106"/>
                  </a:cubicBezTo>
                  <a:cubicBezTo>
                    <a:pt x="540" y="76"/>
                    <a:pt x="510" y="46"/>
                    <a:pt x="480" y="31"/>
                  </a:cubicBezTo>
                  <a:cubicBezTo>
                    <a:pt x="450" y="1"/>
                    <a:pt x="420" y="1"/>
                    <a:pt x="3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5616281" y="1880295"/>
              <a:ext cx="33408" cy="46411"/>
            </a:xfrm>
            <a:custGeom>
              <a:avLst/>
              <a:gdLst/>
              <a:ahLst/>
              <a:cxnLst/>
              <a:rect l="l" t="t" r="r" b="b"/>
              <a:pathLst>
                <a:path w="316" h="439" extrusionOk="0">
                  <a:moveTo>
                    <a:pt x="299" y="385"/>
                  </a:moveTo>
                  <a:cubicBezTo>
                    <a:pt x="290" y="398"/>
                    <a:pt x="280" y="407"/>
                    <a:pt x="271" y="417"/>
                  </a:cubicBezTo>
                  <a:lnTo>
                    <a:pt x="301" y="387"/>
                  </a:lnTo>
                  <a:lnTo>
                    <a:pt x="299" y="385"/>
                  </a:lnTo>
                  <a:close/>
                  <a:moveTo>
                    <a:pt x="128" y="0"/>
                  </a:moveTo>
                  <a:cubicBezTo>
                    <a:pt x="121" y="0"/>
                    <a:pt x="113" y="4"/>
                    <a:pt x="106" y="12"/>
                  </a:cubicBezTo>
                  <a:cubicBezTo>
                    <a:pt x="76" y="12"/>
                    <a:pt x="61" y="12"/>
                    <a:pt x="46" y="27"/>
                  </a:cubicBezTo>
                  <a:cubicBezTo>
                    <a:pt x="31" y="42"/>
                    <a:pt x="16" y="57"/>
                    <a:pt x="16" y="87"/>
                  </a:cubicBezTo>
                  <a:cubicBezTo>
                    <a:pt x="1" y="102"/>
                    <a:pt x="1" y="117"/>
                    <a:pt x="1" y="132"/>
                  </a:cubicBezTo>
                  <a:cubicBezTo>
                    <a:pt x="1" y="162"/>
                    <a:pt x="1" y="192"/>
                    <a:pt x="16" y="207"/>
                  </a:cubicBezTo>
                  <a:lnTo>
                    <a:pt x="61" y="312"/>
                  </a:lnTo>
                  <a:cubicBezTo>
                    <a:pt x="61" y="312"/>
                    <a:pt x="61" y="327"/>
                    <a:pt x="61" y="327"/>
                  </a:cubicBezTo>
                  <a:cubicBezTo>
                    <a:pt x="61" y="342"/>
                    <a:pt x="76" y="357"/>
                    <a:pt x="91" y="372"/>
                  </a:cubicBezTo>
                  <a:lnTo>
                    <a:pt x="106" y="387"/>
                  </a:lnTo>
                  <a:lnTo>
                    <a:pt x="136" y="417"/>
                  </a:lnTo>
                  <a:cubicBezTo>
                    <a:pt x="146" y="427"/>
                    <a:pt x="156" y="430"/>
                    <a:pt x="172" y="431"/>
                  </a:cubicBezTo>
                  <a:lnTo>
                    <a:pt x="172" y="431"/>
                  </a:lnTo>
                  <a:cubicBezTo>
                    <a:pt x="180" y="435"/>
                    <a:pt x="190" y="438"/>
                    <a:pt x="200" y="438"/>
                  </a:cubicBezTo>
                  <a:cubicBezTo>
                    <a:pt x="208" y="438"/>
                    <a:pt x="217" y="436"/>
                    <a:pt x="226" y="432"/>
                  </a:cubicBezTo>
                  <a:cubicBezTo>
                    <a:pt x="256" y="417"/>
                    <a:pt x="271" y="402"/>
                    <a:pt x="286" y="372"/>
                  </a:cubicBezTo>
                  <a:lnTo>
                    <a:pt x="299" y="385"/>
                  </a:lnTo>
                  <a:lnTo>
                    <a:pt x="299" y="385"/>
                  </a:lnTo>
                  <a:cubicBezTo>
                    <a:pt x="305" y="377"/>
                    <a:pt x="310" y="368"/>
                    <a:pt x="316" y="357"/>
                  </a:cubicBezTo>
                  <a:cubicBezTo>
                    <a:pt x="316" y="342"/>
                    <a:pt x="316" y="327"/>
                    <a:pt x="316" y="312"/>
                  </a:cubicBezTo>
                  <a:cubicBezTo>
                    <a:pt x="316" y="282"/>
                    <a:pt x="316" y="267"/>
                    <a:pt x="316" y="252"/>
                  </a:cubicBezTo>
                  <a:lnTo>
                    <a:pt x="316" y="222"/>
                  </a:lnTo>
                  <a:cubicBezTo>
                    <a:pt x="316" y="192"/>
                    <a:pt x="301" y="162"/>
                    <a:pt x="286" y="132"/>
                  </a:cubicBezTo>
                  <a:cubicBezTo>
                    <a:pt x="286" y="87"/>
                    <a:pt x="256" y="57"/>
                    <a:pt x="226" y="27"/>
                  </a:cubicBezTo>
                  <a:cubicBezTo>
                    <a:pt x="211" y="12"/>
                    <a:pt x="181" y="12"/>
                    <a:pt x="151" y="12"/>
                  </a:cubicBezTo>
                  <a:cubicBezTo>
                    <a:pt x="143" y="4"/>
                    <a:pt x="136" y="0"/>
                    <a:pt x="1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5646623" y="2005679"/>
              <a:ext cx="63432" cy="40914"/>
            </a:xfrm>
            <a:custGeom>
              <a:avLst/>
              <a:gdLst/>
              <a:ahLst/>
              <a:cxnLst/>
              <a:rect l="l" t="t" r="r" b="b"/>
              <a:pathLst>
                <a:path w="600" h="387" extrusionOk="0">
                  <a:moveTo>
                    <a:pt x="442" y="0"/>
                  </a:moveTo>
                  <a:cubicBezTo>
                    <a:pt x="434" y="0"/>
                    <a:pt x="427" y="4"/>
                    <a:pt x="419" y="11"/>
                  </a:cubicBezTo>
                  <a:cubicBezTo>
                    <a:pt x="389" y="11"/>
                    <a:pt x="359" y="26"/>
                    <a:pt x="344" y="41"/>
                  </a:cubicBezTo>
                  <a:lnTo>
                    <a:pt x="224" y="101"/>
                  </a:lnTo>
                  <a:lnTo>
                    <a:pt x="149" y="146"/>
                  </a:lnTo>
                  <a:cubicBezTo>
                    <a:pt x="113" y="158"/>
                    <a:pt x="76" y="190"/>
                    <a:pt x="56" y="225"/>
                  </a:cubicBezTo>
                  <a:lnTo>
                    <a:pt x="56" y="225"/>
                  </a:lnTo>
                  <a:cubicBezTo>
                    <a:pt x="0" y="300"/>
                    <a:pt x="45" y="386"/>
                    <a:pt x="134" y="386"/>
                  </a:cubicBezTo>
                  <a:cubicBezTo>
                    <a:pt x="179" y="386"/>
                    <a:pt x="224" y="386"/>
                    <a:pt x="254" y="371"/>
                  </a:cubicBezTo>
                  <a:lnTo>
                    <a:pt x="344" y="341"/>
                  </a:lnTo>
                  <a:lnTo>
                    <a:pt x="449" y="296"/>
                  </a:lnTo>
                  <a:cubicBezTo>
                    <a:pt x="479" y="281"/>
                    <a:pt x="509" y="281"/>
                    <a:pt x="524" y="266"/>
                  </a:cubicBezTo>
                  <a:cubicBezTo>
                    <a:pt x="554" y="251"/>
                    <a:pt x="584" y="206"/>
                    <a:pt x="584" y="176"/>
                  </a:cubicBezTo>
                  <a:lnTo>
                    <a:pt x="584" y="146"/>
                  </a:lnTo>
                  <a:cubicBezTo>
                    <a:pt x="599" y="116"/>
                    <a:pt x="599" y="101"/>
                    <a:pt x="584" y="86"/>
                  </a:cubicBezTo>
                  <a:cubicBezTo>
                    <a:pt x="584" y="56"/>
                    <a:pt x="554" y="26"/>
                    <a:pt x="539" y="11"/>
                  </a:cubicBezTo>
                  <a:cubicBezTo>
                    <a:pt x="519" y="11"/>
                    <a:pt x="506" y="5"/>
                    <a:pt x="490" y="5"/>
                  </a:cubicBezTo>
                  <a:cubicBezTo>
                    <a:pt x="482" y="5"/>
                    <a:pt x="474" y="6"/>
                    <a:pt x="464" y="11"/>
                  </a:cubicBezTo>
                  <a:cubicBezTo>
                    <a:pt x="457" y="4"/>
                    <a:pt x="449" y="0"/>
                    <a:pt x="4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5728978" y="1921632"/>
              <a:ext cx="38165" cy="69458"/>
            </a:xfrm>
            <a:custGeom>
              <a:avLst/>
              <a:gdLst/>
              <a:ahLst/>
              <a:cxnLst/>
              <a:rect l="l" t="t" r="r" b="b"/>
              <a:pathLst>
                <a:path w="361" h="657" extrusionOk="0">
                  <a:moveTo>
                    <a:pt x="159" y="1"/>
                  </a:moveTo>
                  <a:cubicBezTo>
                    <a:pt x="110" y="1"/>
                    <a:pt x="58" y="24"/>
                    <a:pt x="30" y="71"/>
                  </a:cubicBezTo>
                  <a:cubicBezTo>
                    <a:pt x="15" y="101"/>
                    <a:pt x="0" y="146"/>
                    <a:pt x="15" y="191"/>
                  </a:cubicBezTo>
                  <a:cubicBezTo>
                    <a:pt x="30" y="251"/>
                    <a:pt x="45" y="311"/>
                    <a:pt x="60" y="371"/>
                  </a:cubicBezTo>
                  <a:lnTo>
                    <a:pt x="90" y="476"/>
                  </a:lnTo>
                  <a:cubicBezTo>
                    <a:pt x="90" y="491"/>
                    <a:pt x="105" y="521"/>
                    <a:pt x="120" y="536"/>
                  </a:cubicBezTo>
                  <a:lnTo>
                    <a:pt x="135" y="581"/>
                  </a:lnTo>
                  <a:cubicBezTo>
                    <a:pt x="165" y="641"/>
                    <a:pt x="210" y="656"/>
                    <a:pt x="270" y="656"/>
                  </a:cubicBezTo>
                  <a:cubicBezTo>
                    <a:pt x="285" y="641"/>
                    <a:pt x="300" y="641"/>
                    <a:pt x="316" y="626"/>
                  </a:cubicBezTo>
                  <a:cubicBezTo>
                    <a:pt x="346" y="611"/>
                    <a:pt x="361" y="581"/>
                    <a:pt x="361" y="551"/>
                  </a:cubicBezTo>
                  <a:lnTo>
                    <a:pt x="361" y="431"/>
                  </a:lnTo>
                  <a:cubicBezTo>
                    <a:pt x="361" y="386"/>
                    <a:pt x="361" y="356"/>
                    <a:pt x="346" y="326"/>
                  </a:cubicBezTo>
                  <a:cubicBezTo>
                    <a:pt x="346" y="251"/>
                    <a:pt x="316" y="191"/>
                    <a:pt x="316" y="131"/>
                  </a:cubicBezTo>
                  <a:cubicBezTo>
                    <a:pt x="300" y="86"/>
                    <a:pt x="285" y="56"/>
                    <a:pt x="240" y="26"/>
                  </a:cubicBezTo>
                  <a:cubicBezTo>
                    <a:pt x="218" y="9"/>
                    <a:pt x="189" y="1"/>
                    <a:pt x="1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5670304" y="1806714"/>
              <a:ext cx="76224" cy="33619"/>
            </a:xfrm>
            <a:custGeom>
              <a:avLst/>
              <a:gdLst/>
              <a:ahLst/>
              <a:cxnLst/>
              <a:rect l="l" t="t" r="r" b="b"/>
              <a:pathLst>
                <a:path w="721" h="318" extrusionOk="0">
                  <a:moveTo>
                    <a:pt x="549" y="0"/>
                  </a:moveTo>
                  <a:cubicBezTo>
                    <a:pt x="541" y="0"/>
                    <a:pt x="533" y="1"/>
                    <a:pt x="525" y="2"/>
                  </a:cubicBezTo>
                  <a:lnTo>
                    <a:pt x="495" y="2"/>
                  </a:lnTo>
                  <a:lnTo>
                    <a:pt x="300" y="47"/>
                  </a:lnTo>
                  <a:cubicBezTo>
                    <a:pt x="225" y="62"/>
                    <a:pt x="150" y="77"/>
                    <a:pt x="75" y="107"/>
                  </a:cubicBezTo>
                  <a:cubicBezTo>
                    <a:pt x="30" y="137"/>
                    <a:pt x="0" y="167"/>
                    <a:pt x="15" y="212"/>
                  </a:cubicBezTo>
                  <a:cubicBezTo>
                    <a:pt x="15" y="257"/>
                    <a:pt x="45" y="287"/>
                    <a:pt x="75" y="302"/>
                  </a:cubicBezTo>
                  <a:cubicBezTo>
                    <a:pt x="120" y="317"/>
                    <a:pt x="165" y="317"/>
                    <a:pt x="210" y="317"/>
                  </a:cubicBezTo>
                  <a:lnTo>
                    <a:pt x="555" y="317"/>
                  </a:lnTo>
                  <a:cubicBezTo>
                    <a:pt x="570" y="317"/>
                    <a:pt x="600" y="317"/>
                    <a:pt x="630" y="302"/>
                  </a:cubicBezTo>
                  <a:lnTo>
                    <a:pt x="660" y="287"/>
                  </a:lnTo>
                  <a:cubicBezTo>
                    <a:pt x="705" y="257"/>
                    <a:pt x="720" y="197"/>
                    <a:pt x="720" y="152"/>
                  </a:cubicBezTo>
                  <a:cubicBezTo>
                    <a:pt x="707" y="70"/>
                    <a:pt x="630" y="0"/>
                    <a:pt x="5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5576636" y="1681542"/>
              <a:ext cx="33408" cy="47680"/>
            </a:xfrm>
            <a:custGeom>
              <a:avLst/>
              <a:gdLst/>
              <a:ahLst/>
              <a:cxnLst/>
              <a:rect l="l" t="t" r="r" b="b"/>
              <a:pathLst>
                <a:path w="316" h="451" extrusionOk="0">
                  <a:moveTo>
                    <a:pt x="166" y="1"/>
                  </a:moveTo>
                  <a:cubicBezTo>
                    <a:pt x="136" y="1"/>
                    <a:pt x="121" y="1"/>
                    <a:pt x="106" y="16"/>
                  </a:cubicBezTo>
                  <a:cubicBezTo>
                    <a:pt x="91" y="16"/>
                    <a:pt x="61" y="31"/>
                    <a:pt x="61" y="46"/>
                  </a:cubicBezTo>
                  <a:cubicBezTo>
                    <a:pt x="31" y="61"/>
                    <a:pt x="31" y="76"/>
                    <a:pt x="16" y="91"/>
                  </a:cubicBezTo>
                  <a:cubicBezTo>
                    <a:pt x="0" y="106"/>
                    <a:pt x="0" y="121"/>
                    <a:pt x="0" y="136"/>
                  </a:cubicBezTo>
                  <a:cubicBezTo>
                    <a:pt x="0" y="166"/>
                    <a:pt x="0" y="196"/>
                    <a:pt x="16" y="211"/>
                  </a:cubicBezTo>
                  <a:lnTo>
                    <a:pt x="61" y="316"/>
                  </a:lnTo>
                  <a:lnTo>
                    <a:pt x="76" y="331"/>
                  </a:lnTo>
                  <a:cubicBezTo>
                    <a:pt x="76" y="361"/>
                    <a:pt x="91" y="376"/>
                    <a:pt x="106" y="376"/>
                  </a:cubicBezTo>
                  <a:lnTo>
                    <a:pt x="121" y="406"/>
                  </a:lnTo>
                  <a:cubicBezTo>
                    <a:pt x="121" y="406"/>
                    <a:pt x="136" y="421"/>
                    <a:pt x="151" y="421"/>
                  </a:cubicBezTo>
                  <a:cubicBezTo>
                    <a:pt x="158" y="429"/>
                    <a:pt x="166" y="437"/>
                    <a:pt x="176" y="442"/>
                  </a:cubicBezTo>
                  <a:lnTo>
                    <a:pt x="176" y="442"/>
                  </a:lnTo>
                  <a:lnTo>
                    <a:pt x="151" y="436"/>
                  </a:lnTo>
                  <a:lnTo>
                    <a:pt x="151" y="436"/>
                  </a:lnTo>
                  <a:cubicBezTo>
                    <a:pt x="162" y="442"/>
                    <a:pt x="174" y="445"/>
                    <a:pt x="185" y="446"/>
                  </a:cubicBezTo>
                  <a:lnTo>
                    <a:pt x="185" y="446"/>
                  </a:lnTo>
                  <a:cubicBezTo>
                    <a:pt x="192" y="449"/>
                    <a:pt x="201" y="451"/>
                    <a:pt x="211" y="451"/>
                  </a:cubicBezTo>
                  <a:lnTo>
                    <a:pt x="196" y="447"/>
                  </a:lnTo>
                  <a:cubicBezTo>
                    <a:pt x="211" y="447"/>
                    <a:pt x="226" y="443"/>
                    <a:pt x="241" y="436"/>
                  </a:cubicBezTo>
                  <a:cubicBezTo>
                    <a:pt x="259" y="436"/>
                    <a:pt x="272" y="424"/>
                    <a:pt x="283" y="409"/>
                  </a:cubicBezTo>
                  <a:lnTo>
                    <a:pt x="283" y="409"/>
                  </a:lnTo>
                  <a:cubicBezTo>
                    <a:pt x="294" y="397"/>
                    <a:pt x="305" y="383"/>
                    <a:pt x="316" y="361"/>
                  </a:cubicBezTo>
                  <a:cubicBezTo>
                    <a:pt x="316" y="346"/>
                    <a:pt x="316" y="331"/>
                    <a:pt x="316" y="301"/>
                  </a:cubicBezTo>
                  <a:cubicBezTo>
                    <a:pt x="316" y="286"/>
                    <a:pt x="316" y="271"/>
                    <a:pt x="316" y="256"/>
                  </a:cubicBezTo>
                  <a:cubicBezTo>
                    <a:pt x="316" y="241"/>
                    <a:pt x="316" y="241"/>
                    <a:pt x="316" y="226"/>
                  </a:cubicBezTo>
                  <a:cubicBezTo>
                    <a:pt x="316" y="196"/>
                    <a:pt x="301" y="166"/>
                    <a:pt x="286" y="121"/>
                  </a:cubicBezTo>
                  <a:cubicBezTo>
                    <a:pt x="286" y="91"/>
                    <a:pt x="256" y="61"/>
                    <a:pt x="226" y="31"/>
                  </a:cubicBezTo>
                  <a:cubicBezTo>
                    <a:pt x="211" y="16"/>
                    <a:pt x="181"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5657512" y="1678371"/>
              <a:ext cx="38271" cy="68718"/>
            </a:xfrm>
            <a:custGeom>
              <a:avLst/>
              <a:gdLst/>
              <a:ahLst/>
              <a:cxnLst/>
              <a:rect l="l" t="t" r="r" b="b"/>
              <a:pathLst>
                <a:path w="362" h="650" extrusionOk="0">
                  <a:moveTo>
                    <a:pt x="136" y="1"/>
                  </a:moveTo>
                  <a:cubicBezTo>
                    <a:pt x="91" y="16"/>
                    <a:pt x="61" y="31"/>
                    <a:pt x="31" y="61"/>
                  </a:cubicBezTo>
                  <a:cubicBezTo>
                    <a:pt x="16" y="106"/>
                    <a:pt x="1" y="136"/>
                    <a:pt x="16" y="181"/>
                  </a:cubicBezTo>
                  <a:cubicBezTo>
                    <a:pt x="31" y="256"/>
                    <a:pt x="46" y="316"/>
                    <a:pt x="76" y="376"/>
                  </a:cubicBezTo>
                  <a:lnTo>
                    <a:pt x="91" y="466"/>
                  </a:lnTo>
                  <a:cubicBezTo>
                    <a:pt x="106" y="496"/>
                    <a:pt x="106" y="511"/>
                    <a:pt x="121" y="541"/>
                  </a:cubicBezTo>
                  <a:lnTo>
                    <a:pt x="151" y="586"/>
                  </a:lnTo>
                  <a:cubicBezTo>
                    <a:pt x="163" y="623"/>
                    <a:pt x="206" y="650"/>
                    <a:pt x="246" y="650"/>
                  </a:cubicBezTo>
                  <a:cubicBezTo>
                    <a:pt x="255" y="650"/>
                    <a:pt x="263" y="649"/>
                    <a:pt x="271" y="646"/>
                  </a:cubicBezTo>
                  <a:cubicBezTo>
                    <a:pt x="286" y="646"/>
                    <a:pt x="316" y="631"/>
                    <a:pt x="331" y="616"/>
                  </a:cubicBezTo>
                  <a:cubicBezTo>
                    <a:pt x="346" y="601"/>
                    <a:pt x="361" y="571"/>
                    <a:pt x="361" y="541"/>
                  </a:cubicBezTo>
                  <a:lnTo>
                    <a:pt x="361" y="421"/>
                  </a:lnTo>
                  <a:lnTo>
                    <a:pt x="346" y="316"/>
                  </a:lnTo>
                  <a:cubicBezTo>
                    <a:pt x="346" y="241"/>
                    <a:pt x="331" y="181"/>
                    <a:pt x="316" y="121"/>
                  </a:cubicBezTo>
                  <a:cubicBezTo>
                    <a:pt x="316" y="91"/>
                    <a:pt x="286" y="46"/>
                    <a:pt x="256" y="31"/>
                  </a:cubicBezTo>
                  <a:cubicBezTo>
                    <a:pt x="211" y="1"/>
                    <a:pt x="181" y="1"/>
                    <a:pt x="1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5836812" y="1722562"/>
              <a:ext cx="76330" cy="33619"/>
            </a:xfrm>
            <a:custGeom>
              <a:avLst/>
              <a:gdLst/>
              <a:ahLst/>
              <a:cxnLst/>
              <a:rect l="l" t="t" r="r" b="b"/>
              <a:pathLst>
                <a:path w="722" h="318" extrusionOk="0">
                  <a:moveTo>
                    <a:pt x="554" y="0"/>
                  </a:moveTo>
                  <a:cubicBezTo>
                    <a:pt x="545" y="0"/>
                    <a:pt x="536" y="1"/>
                    <a:pt x="526" y="3"/>
                  </a:cubicBezTo>
                  <a:lnTo>
                    <a:pt x="496" y="3"/>
                  </a:lnTo>
                  <a:lnTo>
                    <a:pt x="301" y="33"/>
                  </a:lnTo>
                  <a:cubicBezTo>
                    <a:pt x="226" y="48"/>
                    <a:pt x="136" y="78"/>
                    <a:pt x="61" y="108"/>
                  </a:cubicBezTo>
                  <a:cubicBezTo>
                    <a:pt x="31" y="123"/>
                    <a:pt x="1" y="168"/>
                    <a:pt x="16" y="198"/>
                  </a:cubicBezTo>
                  <a:cubicBezTo>
                    <a:pt x="16" y="243"/>
                    <a:pt x="31" y="288"/>
                    <a:pt x="76" y="303"/>
                  </a:cubicBezTo>
                  <a:cubicBezTo>
                    <a:pt x="121" y="303"/>
                    <a:pt x="166" y="318"/>
                    <a:pt x="211" y="318"/>
                  </a:cubicBezTo>
                  <a:lnTo>
                    <a:pt x="541" y="318"/>
                  </a:lnTo>
                  <a:cubicBezTo>
                    <a:pt x="571" y="318"/>
                    <a:pt x="601" y="303"/>
                    <a:pt x="631" y="303"/>
                  </a:cubicBezTo>
                  <a:lnTo>
                    <a:pt x="661" y="273"/>
                  </a:lnTo>
                  <a:cubicBezTo>
                    <a:pt x="691" y="243"/>
                    <a:pt x="721" y="198"/>
                    <a:pt x="706" y="138"/>
                  </a:cubicBezTo>
                  <a:cubicBezTo>
                    <a:pt x="706" y="57"/>
                    <a:pt x="634" y="0"/>
                    <a:pt x="5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5533820" y="1764427"/>
              <a:ext cx="36579" cy="62058"/>
            </a:xfrm>
            <a:custGeom>
              <a:avLst/>
              <a:gdLst/>
              <a:ahLst/>
              <a:cxnLst/>
              <a:rect l="l" t="t" r="r" b="b"/>
              <a:pathLst>
                <a:path w="346" h="587" extrusionOk="0">
                  <a:moveTo>
                    <a:pt x="158" y="1"/>
                  </a:moveTo>
                  <a:cubicBezTo>
                    <a:pt x="147" y="1"/>
                    <a:pt x="135" y="4"/>
                    <a:pt x="120" y="12"/>
                  </a:cubicBezTo>
                  <a:cubicBezTo>
                    <a:pt x="90" y="12"/>
                    <a:pt x="75" y="27"/>
                    <a:pt x="45" y="42"/>
                  </a:cubicBezTo>
                  <a:cubicBezTo>
                    <a:pt x="30" y="57"/>
                    <a:pt x="15" y="87"/>
                    <a:pt x="15" y="102"/>
                  </a:cubicBezTo>
                  <a:cubicBezTo>
                    <a:pt x="0" y="132"/>
                    <a:pt x="0" y="162"/>
                    <a:pt x="15" y="177"/>
                  </a:cubicBezTo>
                  <a:cubicBezTo>
                    <a:pt x="30" y="237"/>
                    <a:pt x="45" y="312"/>
                    <a:pt x="75" y="372"/>
                  </a:cubicBezTo>
                  <a:lnTo>
                    <a:pt x="90" y="447"/>
                  </a:lnTo>
                  <a:cubicBezTo>
                    <a:pt x="105" y="477"/>
                    <a:pt x="120" y="492"/>
                    <a:pt x="135" y="522"/>
                  </a:cubicBezTo>
                  <a:cubicBezTo>
                    <a:pt x="148" y="559"/>
                    <a:pt x="191" y="586"/>
                    <a:pt x="230" y="586"/>
                  </a:cubicBezTo>
                  <a:cubicBezTo>
                    <a:pt x="239" y="586"/>
                    <a:pt x="247" y="585"/>
                    <a:pt x="255" y="582"/>
                  </a:cubicBezTo>
                  <a:cubicBezTo>
                    <a:pt x="270" y="582"/>
                    <a:pt x="300" y="567"/>
                    <a:pt x="315" y="552"/>
                  </a:cubicBezTo>
                  <a:cubicBezTo>
                    <a:pt x="330" y="537"/>
                    <a:pt x="345" y="507"/>
                    <a:pt x="345" y="477"/>
                  </a:cubicBezTo>
                  <a:cubicBezTo>
                    <a:pt x="345" y="432"/>
                    <a:pt x="345" y="402"/>
                    <a:pt x="345" y="372"/>
                  </a:cubicBezTo>
                  <a:cubicBezTo>
                    <a:pt x="345" y="342"/>
                    <a:pt x="345" y="312"/>
                    <a:pt x="330" y="282"/>
                  </a:cubicBezTo>
                  <a:cubicBezTo>
                    <a:pt x="315" y="252"/>
                    <a:pt x="300" y="177"/>
                    <a:pt x="300" y="117"/>
                  </a:cubicBezTo>
                  <a:cubicBezTo>
                    <a:pt x="285" y="87"/>
                    <a:pt x="270" y="72"/>
                    <a:pt x="255" y="57"/>
                  </a:cubicBezTo>
                  <a:cubicBezTo>
                    <a:pt x="240" y="27"/>
                    <a:pt x="225" y="12"/>
                    <a:pt x="195" y="12"/>
                  </a:cubicBezTo>
                  <a:cubicBezTo>
                    <a:pt x="180" y="4"/>
                    <a:pt x="169" y="1"/>
                    <a:pt x="1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5817783" y="2035386"/>
              <a:ext cx="50957" cy="33408"/>
            </a:xfrm>
            <a:custGeom>
              <a:avLst/>
              <a:gdLst/>
              <a:ahLst/>
              <a:cxnLst/>
              <a:rect l="l" t="t" r="r" b="b"/>
              <a:pathLst>
                <a:path w="482" h="316" extrusionOk="0">
                  <a:moveTo>
                    <a:pt x="346" y="0"/>
                  </a:moveTo>
                  <a:cubicBezTo>
                    <a:pt x="316" y="0"/>
                    <a:pt x="286" y="15"/>
                    <a:pt x="256" y="15"/>
                  </a:cubicBezTo>
                  <a:lnTo>
                    <a:pt x="196" y="30"/>
                  </a:lnTo>
                  <a:lnTo>
                    <a:pt x="106" y="30"/>
                  </a:lnTo>
                  <a:cubicBezTo>
                    <a:pt x="76" y="45"/>
                    <a:pt x="46" y="60"/>
                    <a:pt x="31" y="90"/>
                  </a:cubicBezTo>
                  <a:cubicBezTo>
                    <a:pt x="1" y="105"/>
                    <a:pt x="1" y="136"/>
                    <a:pt x="1" y="166"/>
                  </a:cubicBezTo>
                  <a:lnTo>
                    <a:pt x="1" y="196"/>
                  </a:lnTo>
                  <a:cubicBezTo>
                    <a:pt x="16" y="226"/>
                    <a:pt x="31" y="256"/>
                    <a:pt x="61" y="271"/>
                  </a:cubicBezTo>
                  <a:cubicBezTo>
                    <a:pt x="61" y="286"/>
                    <a:pt x="76" y="286"/>
                    <a:pt x="91" y="301"/>
                  </a:cubicBezTo>
                  <a:lnTo>
                    <a:pt x="121" y="301"/>
                  </a:lnTo>
                  <a:cubicBezTo>
                    <a:pt x="151" y="301"/>
                    <a:pt x="181" y="301"/>
                    <a:pt x="211" y="316"/>
                  </a:cubicBezTo>
                  <a:lnTo>
                    <a:pt x="301" y="316"/>
                  </a:lnTo>
                  <a:cubicBezTo>
                    <a:pt x="331" y="316"/>
                    <a:pt x="376" y="301"/>
                    <a:pt x="406" y="286"/>
                  </a:cubicBezTo>
                  <a:lnTo>
                    <a:pt x="436" y="271"/>
                  </a:lnTo>
                  <a:cubicBezTo>
                    <a:pt x="451" y="256"/>
                    <a:pt x="466" y="241"/>
                    <a:pt x="466" y="226"/>
                  </a:cubicBezTo>
                  <a:cubicBezTo>
                    <a:pt x="481" y="211"/>
                    <a:pt x="481" y="196"/>
                    <a:pt x="481" y="181"/>
                  </a:cubicBezTo>
                  <a:cubicBezTo>
                    <a:pt x="481" y="166"/>
                    <a:pt x="481" y="151"/>
                    <a:pt x="481" y="121"/>
                  </a:cubicBezTo>
                  <a:cubicBezTo>
                    <a:pt x="481" y="105"/>
                    <a:pt x="466" y="75"/>
                    <a:pt x="451" y="60"/>
                  </a:cubicBezTo>
                  <a:cubicBezTo>
                    <a:pt x="436" y="45"/>
                    <a:pt x="421" y="30"/>
                    <a:pt x="406" y="15"/>
                  </a:cubicBezTo>
                  <a:cubicBezTo>
                    <a:pt x="376" y="15"/>
                    <a:pt x="361" y="0"/>
                    <a:pt x="3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5887664" y="1916768"/>
              <a:ext cx="31822" cy="53706"/>
            </a:xfrm>
            <a:custGeom>
              <a:avLst/>
              <a:gdLst/>
              <a:ahLst/>
              <a:cxnLst/>
              <a:rect l="l" t="t" r="r" b="b"/>
              <a:pathLst>
                <a:path w="301" h="508" extrusionOk="0">
                  <a:moveTo>
                    <a:pt x="150" y="1"/>
                  </a:moveTo>
                  <a:cubicBezTo>
                    <a:pt x="139" y="1"/>
                    <a:pt x="128" y="4"/>
                    <a:pt x="120" y="12"/>
                  </a:cubicBezTo>
                  <a:cubicBezTo>
                    <a:pt x="90" y="12"/>
                    <a:pt x="45" y="42"/>
                    <a:pt x="30" y="72"/>
                  </a:cubicBezTo>
                  <a:lnTo>
                    <a:pt x="15" y="87"/>
                  </a:lnTo>
                  <a:cubicBezTo>
                    <a:pt x="15" y="102"/>
                    <a:pt x="0" y="117"/>
                    <a:pt x="0" y="132"/>
                  </a:cubicBezTo>
                  <a:cubicBezTo>
                    <a:pt x="0" y="132"/>
                    <a:pt x="0" y="147"/>
                    <a:pt x="0" y="162"/>
                  </a:cubicBezTo>
                  <a:cubicBezTo>
                    <a:pt x="0" y="177"/>
                    <a:pt x="0" y="177"/>
                    <a:pt x="0" y="192"/>
                  </a:cubicBezTo>
                  <a:lnTo>
                    <a:pt x="0" y="222"/>
                  </a:lnTo>
                  <a:cubicBezTo>
                    <a:pt x="0" y="252"/>
                    <a:pt x="0" y="267"/>
                    <a:pt x="15" y="297"/>
                  </a:cubicBezTo>
                  <a:lnTo>
                    <a:pt x="30" y="357"/>
                  </a:lnTo>
                  <a:cubicBezTo>
                    <a:pt x="30" y="387"/>
                    <a:pt x="45" y="402"/>
                    <a:pt x="45" y="432"/>
                  </a:cubicBezTo>
                  <a:lnTo>
                    <a:pt x="75" y="462"/>
                  </a:lnTo>
                  <a:cubicBezTo>
                    <a:pt x="90" y="477"/>
                    <a:pt x="105" y="492"/>
                    <a:pt x="120" y="507"/>
                  </a:cubicBezTo>
                  <a:lnTo>
                    <a:pt x="135" y="507"/>
                  </a:lnTo>
                  <a:lnTo>
                    <a:pt x="120" y="492"/>
                  </a:lnTo>
                  <a:lnTo>
                    <a:pt x="135" y="492"/>
                  </a:lnTo>
                  <a:cubicBezTo>
                    <a:pt x="143" y="500"/>
                    <a:pt x="154" y="503"/>
                    <a:pt x="163" y="503"/>
                  </a:cubicBezTo>
                  <a:cubicBezTo>
                    <a:pt x="173" y="503"/>
                    <a:pt x="180" y="500"/>
                    <a:pt x="180" y="492"/>
                  </a:cubicBezTo>
                  <a:cubicBezTo>
                    <a:pt x="210" y="492"/>
                    <a:pt x="240" y="492"/>
                    <a:pt x="255" y="477"/>
                  </a:cubicBezTo>
                  <a:lnTo>
                    <a:pt x="255" y="477"/>
                  </a:lnTo>
                  <a:lnTo>
                    <a:pt x="240" y="492"/>
                  </a:lnTo>
                  <a:cubicBezTo>
                    <a:pt x="255" y="492"/>
                    <a:pt x="270" y="477"/>
                    <a:pt x="270" y="462"/>
                  </a:cubicBezTo>
                  <a:cubicBezTo>
                    <a:pt x="285" y="462"/>
                    <a:pt x="285" y="447"/>
                    <a:pt x="300" y="432"/>
                  </a:cubicBezTo>
                  <a:cubicBezTo>
                    <a:pt x="300" y="432"/>
                    <a:pt x="300" y="417"/>
                    <a:pt x="300" y="417"/>
                  </a:cubicBezTo>
                  <a:cubicBezTo>
                    <a:pt x="300" y="402"/>
                    <a:pt x="300" y="387"/>
                    <a:pt x="300" y="372"/>
                  </a:cubicBezTo>
                  <a:lnTo>
                    <a:pt x="300" y="357"/>
                  </a:lnTo>
                  <a:cubicBezTo>
                    <a:pt x="300" y="342"/>
                    <a:pt x="300" y="327"/>
                    <a:pt x="300" y="312"/>
                  </a:cubicBezTo>
                  <a:lnTo>
                    <a:pt x="300" y="237"/>
                  </a:lnTo>
                  <a:lnTo>
                    <a:pt x="300" y="177"/>
                  </a:lnTo>
                  <a:lnTo>
                    <a:pt x="300" y="132"/>
                  </a:lnTo>
                  <a:lnTo>
                    <a:pt x="285" y="87"/>
                  </a:lnTo>
                  <a:lnTo>
                    <a:pt x="255" y="57"/>
                  </a:lnTo>
                  <a:lnTo>
                    <a:pt x="225" y="27"/>
                  </a:lnTo>
                  <a:cubicBezTo>
                    <a:pt x="210" y="12"/>
                    <a:pt x="195" y="12"/>
                    <a:pt x="180" y="12"/>
                  </a:cubicBezTo>
                  <a:cubicBezTo>
                    <a:pt x="173" y="4"/>
                    <a:pt x="162" y="1"/>
                    <a:pt x="1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5851085" y="1841813"/>
              <a:ext cx="52543" cy="34993"/>
            </a:xfrm>
            <a:custGeom>
              <a:avLst/>
              <a:gdLst/>
              <a:ahLst/>
              <a:cxnLst/>
              <a:rect l="l" t="t" r="r" b="b"/>
              <a:pathLst>
                <a:path w="497" h="331" extrusionOk="0">
                  <a:moveTo>
                    <a:pt x="346" y="0"/>
                  </a:moveTo>
                  <a:cubicBezTo>
                    <a:pt x="331" y="0"/>
                    <a:pt x="301" y="0"/>
                    <a:pt x="271" y="15"/>
                  </a:cubicBezTo>
                  <a:lnTo>
                    <a:pt x="256" y="15"/>
                  </a:lnTo>
                  <a:lnTo>
                    <a:pt x="211" y="30"/>
                  </a:lnTo>
                  <a:lnTo>
                    <a:pt x="106" y="60"/>
                  </a:lnTo>
                  <a:lnTo>
                    <a:pt x="76" y="75"/>
                  </a:lnTo>
                  <a:lnTo>
                    <a:pt x="46" y="105"/>
                  </a:lnTo>
                  <a:cubicBezTo>
                    <a:pt x="31" y="105"/>
                    <a:pt x="31" y="120"/>
                    <a:pt x="16" y="135"/>
                  </a:cubicBezTo>
                  <a:cubicBezTo>
                    <a:pt x="16" y="150"/>
                    <a:pt x="1" y="165"/>
                    <a:pt x="1" y="180"/>
                  </a:cubicBezTo>
                  <a:cubicBezTo>
                    <a:pt x="1" y="195"/>
                    <a:pt x="1" y="211"/>
                    <a:pt x="1" y="226"/>
                  </a:cubicBezTo>
                  <a:cubicBezTo>
                    <a:pt x="16" y="241"/>
                    <a:pt x="16" y="271"/>
                    <a:pt x="31" y="286"/>
                  </a:cubicBezTo>
                  <a:cubicBezTo>
                    <a:pt x="46" y="301"/>
                    <a:pt x="61" y="301"/>
                    <a:pt x="76" y="316"/>
                  </a:cubicBezTo>
                  <a:cubicBezTo>
                    <a:pt x="91" y="316"/>
                    <a:pt x="106" y="331"/>
                    <a:pt x="121" y="331"/>
                  </a:cubicBezTo>
                  <a:lnTo>
                    <a:pt x="121" y="316"/>
                  </a:lnTo>
                  <a:lnTo>
                    <a:pt x="226" y="316"/>
                  </a:lnTo>
                  <a:lnTo>
                    <a:pt x="331" y="301"/>
                  </a:lnTo>
                  <a:lnTo>
                    <a:pt x="376" y="301"/>
                  </a:lnTo>
                  <a:lnTo>
                    <a:pt x="406" y="286"/>
                  </a:lnTo>
                  <a:cubicBezTo>
                    <a:pt x="421" y="286"/>
                    <a:pt x="436" y="271"/>
                    <a:pt x="451" y="256"/>
                  </a:cubicBezTo>
                  <a:cubicBezTo>
                    <a:pt x="466" y="241"/>
                    <a:pt x="481" y="226"/>
                    <a:pt x="496" y="195"/>
                  </a:cubicBezTo>
                  <a:cubicBezTo>
                    <a:pt x="496" y="165"/>
                    <a:pt x="496" y="135"/>
                    <a:pt x="496" y="105"/>
                  </a:cubicBezTo>
                  <a:cubicBezTo>
                    <a:pt x="481" y="60"/>
                    <a:pt x="451" y="15"/>
                    <a:pt x="3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5768623" y="1705329"/>
              <a:ext cx="39751" cy="61635"/>
            </a:xfrm>
            <a:custGeom>
              <a:avLst/>
              <a:gdLst/>
              <a:ahLst/>
              <a:cxnLst/>
              <a:rect l="l" t="t" r="r" b="b"/>
              <a:pathLst>
                <a:path w="376" h="583" extrusionOk="0">
                  <a:moveTo>
                    <a:pt x="151" y="1"/>
                  </a:moveTo>
                  <a:cubicBezTo>
                    <a:pt x="136" y="1"/>
                    <a:pt x="121" y="16"/>
                    <a:pt x="91" y="16"/>
                  </a:cubicBezTo>
                  <a:cubicBezTo>
                    <a:pt x="76" y="31"/>
                    <a:pt x="61" y="46"/>
                    <a:pt x="46" y="61"/>
                  </a:cubicBezTo>
                  <a:cubicBezTo>
                    <a:pt x="31" y="76"/>
                    <a:pt x="16" y="91"/>
                    <a:pt x="16" y="121"/>
                  </a:cubicBezTo>
                  <a:cubicBezTo>
                    <a:pt x="1" y="151"/>
                    <a:pt x="1" y="181"/>
                    <a:pt x="16" y="211"/>
                  </a:cubicBezTo>
                  <a:cubicBezTo>
                    <a:pt x="16" y="256"/>
                    <a:pt x="31" y="301"/>
                    <a:pt x="46" y="346"/>
                  </a:cubicBezTo>
                  <a:cubicBezTo>
                    <a:pt x="46" y="376"/>
                    <a:pt x="61" y="406"/>
                    <a:pt x="76" y="451"/>
                  </a:cubicBezTo>
                  <a:cubicBezTo>
                    <a:pt x="91" y="481"/>
                    <a:pt x="106" y="496"/>
                    <a:pt x="121" y="526"/>
                  </a:cubicBezTo>
                  <a:lnTo>
                    <a:pt x="151" y="556"/>
                  </a:lnTo>
                  <a:cubicBezTo>
                    <a:pt x="166" y="571"/>
                    <a:pt x="181" y="571"/>
                    <a:pt x="211" y="571"/>
                  </a:cubicBezTo>
                  <a:cubicBezTo>
                    <a:pt x="218" y="578"/>
                    <a:pt x="229" y="582"/>
                    <a:pt x="243" y="582"/>
                  </a:cubicBezTo>
                  <a:cubicBezTo>
                    <a:pt x="256" y="582"/>
                    <a:pt x="271" y="578"/>
                    <a:pt x="286" y="571"/>
                  </a:cubicBezTo>
                  <a:cubicBezTo>
                    <a:pt x="316" y="556"/>
                    <a:pt x="331" y="541"/>
                    <a:pt x="346" y="526"/>
                  </a:cubicBezTo>
                  <a:cubicBezTo>
                    <a:pt x="361" y="496"/>
                    <a:pt x="376" y="466"/>
                    <a:pt x="361" y="421"/>
                  </a:cubicBezTo>
                  <a:lnTo>
                    <a:pt x="346" y="406"/>
                  </a:lnTo>
                  <a:cubicBezTo>
                    <a:pt x="346" y="376"/>
                    <a:pt x="346" y="346"/>
                    <a:pt x="331" y="316"/>
                  </a:cubicBezTo>
                  <a:cubicBezTo>
                    <a:pt x="331" y="307"/>
                    <a:pt x="331" y="290"/>
                    <a:pt x="331" y="271"/>
                  </a:cubicBezTo>
                  <a:cubicBezTo>
                    <a:pt x="331" y="241"/>
                    <a:pt x="331" y="211"/>
                    <a:pt x="331" y="181"/>
                  </a:cubicBezTo>
                  <a:cubicBezTo>
                    <a:pt x="331" y="136"/>
                    <a:pt x="331" y="91"/>
                    <a:pt x="301" y="61"/>
                  </a:cubicBezTo>
                  <a:cubicBezTo>
                    <a:pt x="271" y="31"/>
                    <a:pt x="256" y="16"/>
                    <a:pt x="2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5410022" y="1580897"/>
              <a:ext cx="615713" cy="579768"/>
            </a:xfrm>
            <a:custGeom>
              <a:avLst/>
              <a:gdLst/>
              <a:ahLst/>
              <a:cxnLst/>
              <a:rect l="l" t="t" r="r" b="b"/>
              <a:pathLst>
                <a:path w="5824" h="5484" extrusionOk="0">
                  <a:moveTo>
                    <a:pt x="2885" y="186"/>
                  </a:moveTo>
                  <a:cubicBezTo>
                    <a:pt x="2953" y="186"/>
                    <a:pt x="3021" y="189"/>
                    <a:pt x="3089" y="195"/>
                  </a:cubicBezTo>
                  <a:lnTo>
                    <a:pt x="3089" y="195"/>
                  </a:lnTo>
                  <a:cubicBezTo>
                    <a:pt x="3101" y="206"/>
                    <a:pt x="3117" y="215"/>
                    <a:pt x="3137" y="217"/>
                  </a:cubicBezTo>
                  <a:cubicBezTo>
                    <a:pt x="4203" y="382"/>
                    <a:pt x="5089" y="1163"/>
                    <a:pt x="5374" y="2198"/>
                  </a:cubicBezTo>
                  <a:cubicBezTo>
                    <a:pt x="5659" y="3189"/>
                    <a:pt x="5434" y="4359"/>
                    <a:pt x="4548" y="4975"/>
                  </a:cubicBezTo>
                  <a:cubicBezTo>
                    <a:pt x="4318" y="5139"/>
                    <a:pt x="4048" y="5222"/>
                    <a:pt x="3779" y="5222"/>
                  </a:cubicBezTo>
                  <a:cubicBezTo>
                    <a:pt x="3556" y="5222"/>
                    <a:pt x="3334" y="5165"/>
                    <a:pt x="3137" y="5050"/>
                  </a:cubicBezTo>
                  <a:cubicBezTo>
                    <a:pt x="2927" y="4930"/>
                    <a:pt x="2717" y="4795"/>
                    <a:pt x="2507" y="4705"/>
                  </a:cubicBezTo>
                  <a:cubicBezTo>
                    <a:pt x="2267" y="4615"/>
                    <a:pt x="2027" y="4540"/>
                    <a:pt x="1787" y="4510"/>
                  </a:cubicBezTo>
                  <a:cubicBezTo>
                    <a:pt x="1306" y="4465"/>
                    <a:pt x="871" y="4179"/>
                    <a:pt x="631" y="3759"/>
                  </a:cubicBezTo>
                  <a:cubicBezTo>
                    <a:pt x="406" y="3309"/>
                    <a:pt x="361" y="2784"/>
                    <a:pt x="511" y="2303"/>
                  </a:cubicBezTo>
                  <a:cubicBezTo>
                    <a:pt x="646" y="1748"/>
                    <a:pt x="871" y="1148"/>
                    <a:pt x="1321" y="757"/>
                  </a:cubicBezTo>
                  <a:cubicBezTo>
                    <a:pt x="1760" y="383"/>
                    <a:pt x="2310" y="186"/>
                    <a:pt x="2885" y="186"/>
                  </a:cubicBezTo>
                  <a:close/>
                  <a:moveTo>
                    <a:pt x="2648" y="0"/>
                  </a:moveTo>
                  <a:cubicBezTo>
                    <a:pt x="2211" y="0"/>
                    <a:pt x="1781" y="104"/>
                    <a:pt x="1396" y="307"/>
                  </a:cubicBezTo>
                  <a:cubicBezTo>
                    <a:pt x="871" y="607"/>
                    <a:pt x="586" y="1088"/>
                    <a:pt x="376" y="1628"/>
                  </a:cubicBezTo>
                  <a:cubicBezTo>
                    <a:pt x="151" y="2183"/>
                    <a:pt x="1" y="2814"/>
                    <a:pt x="166" y="3414"/>
                  </a:cubicBezTo>
                  <a:cubicBezTo>
                    <a:pt x="286" y="3924"/>
                    <a:pt x="616" y="4344"/>
                    <a:pt x="1081" y="4600"/>
                  </a:cubicBezTo>
                  <a:cubicBezTo>
                    <a:pt x="1351" y="4705"/>
                    <a:pt x="1637" y="4780"/>
                    <a:pt x="1937" y="4825"/>
                  </a:cubicBezTo>
                  <a:cubicBezTo>
                    <a:pt x="2252" y="4900"/>
                    <a:pt x="2552" y="5020"/>
                    <a:pt x="2822" y="5200"/>
                  </a:cubicBezTo>
                  <a:cubicBezTo>
                    <a:pt x="3138" y="5372"/>
                    <a:pt x="3447" y="5483"/>
                    <a:pt x="3769" y="5483"/>
                  </a:cubicBezTo>
                  <a:cubicBezTo>
                    <a:pt x="3953" y="5483"/>
                    <a:pt x="4142" y="5447"/>
                    <a:pt x="4338" y="5365"/>
                  </a:cubicBezTo>
                  <a:cubicBezTo>
                    <a:pt x="5389" y="4915"/>
                    <a:pt x="5824" y="3594"/>
                    <a:pt x="5704" y="2543"/>
                  </a:cubicBezTo>
                  <a:cubicBezTo>
                    <a:pt x="5524" y="1223"/>
                    <a:pt x="4488" y="187"/>
                    <a:pt x="3167" y="7"/>
                  </a:cubicBezTo>
                  <a:cubicBezTo>
                    <a:pt x="3163" y="6"/>
                    <a:pt x="3159" y="6"/>
                    <a:pt x="3155" y="6"/>
                  </a:cubicBezTo>
                  <a:cubicBezTo>
                    <a:pt x="3129" y="6"/>
                    <a:pt x="3107" y="18"/>
                    <a:pt x="3091" y="36"/>
                  </a:cubicBezTo>
                  <a:lnTo>
                    <a:pt x="3091" y="36"/>
                  </a:lnTo>
                  <a:cubicBezTo>
                    <a:pt x="2944" y="12"/>
                    <a:pt x="2795" y="0"/>
                    <a:pt x="26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 name="Google Shape;61;p2"/>
          <p:cNvGrpSpPr/>
          <p:nvPr/>
        </p:nvGrpSpPr>
        <p:grpSpPr>
          <a:xfrm>
            <a:off x="5430637" y="3598238"/>
            <a:ext cx="652292" cy="565285"/>
            <a:chOff x="5430637" y="3598238"/>
            <a:chExt cx="652292" cy="565285"/>
          </a:xfrm>
        </p:grpSpPr>
        <p:sp>
          <p:nvSpPr>
            <p:cNvPr id="62" name="Google Shape;62;p2"/>
            <p:cNvSpPr/>
            <p:nvPr/>
          </p:nvSpPr>
          <p:spPr>
            <a:xfrm>
              <a:off x="5598837" y="4026402"/>
              <a:ext cx="46094" cy="51168"/>
            </a:xfrm>
            <a:custGeom>
              <a:avLst/>
              <a:gdLst/>
              <a:ahLst/>
              <a:cxnLst/>
              <a:rect l="l" t="t" r="r" b="b"/>
              <a:pathLst>
                <a:path w="436" h="484" extrusionOk="0">
                  <a:moveTo>
                    <a:pt x="309" y="1"/>
                  </a:moveTo>
                  <a:cubicBezTo>
                    <a:pt x="301" y="1"/>
                    <a:pt x="294" y="2"/>
                    <a:pt x="286" y="3"/>
                  </a:cubicBezTo>
                  <a:cubicBezTo>
                    <a:pt x="256" y="3"/>
                    <a:pt x="211" y="18"/>
                    <a:pt x="196" y="48"/>
                  </a:cubicBezTo>
                  <a:lnTo>
                    <a:pt x="106" y="183"/>
                  </a:lnTo>
                  <a:cubicBezTo>
                    <a:pt x="76" y="198"/>
                    <a:pt x="61" y="228"/>
                    <a:pt x="46" y="258"/>
                  </a:cubicBezTo>
                  <a:cubicBezTo>
                    <a:pt x="31" y="288"/>
                    <a:pt x="16" y="318"/>
                    <a:pt x="1" y="333"/>
                  </a:cubicBezTo>
                  <a:lnTo>
                    <a:pt x="1" y="363"/>
                  </a:lnTo>
                  <a:cubicBezTo>
                    <a:pt x="1" y="378"/>
                    <a:pt x="1" y="393"/>
                    <a:pt x="1" y="408"/>
                  </a:cubicBezTo>
                  <a:cubicBezTo>
                    <a:pt x="1" y="423"/>
                    <a:pt x="16" y="438"/>
                    <a:pt x="31" y="453"/>
                  </a:cubicBezTo>
                  <a:cubicBezTo>
                    <a:pt x="46" y="468"/>
                    <a:pt x="61" y="468"/>
                    <a:pt x="76" y="483"/>
                  </a:cubicBezTo>
                  <a:cubicBezTo>
                    <a:pt x="106" y="483"/>
                    <a:pt x="136" y="483"/>
                    <a:pt x="151" y="468"/>
                  </a:cubicBezTo>
                  <a:lnTo>
                    <a:pt x="211" y="408"/>
                  </a:lnTo>
                  <a:cubicBezTo>
                    <a:pt x="241" y="393"/>
                    <a:pt x="256" y="363"/>
                    <a:pt x="286" y="333"/>
                  </a:cubicBezTo>
                  <a:cubicBezTo>
                    <a:pt x="316" y="318"/>
                    <a:pt x="361" y="258"/>
                    <a:pt x="406" y="228"/>
                  </a:cubicBezTo>
                  <a:cubicBezTo>
                    <a:pt x="421" y="198"/>
                    <a:pt x="436" y="153"/>
                    <a:pt x="436" y="123"/>
                  </a:cubicBezTo>
                  <a:cubicBezTo>
                    <a:pt x="436" y="56"/>
                    <a:pt x="376" y="1"/>
                    <a:pt x="3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5673476" y="3944152"/>
              <a:ext cx="46094" cy="38165"/>
            </a:xfrm>
            <a:custGeom>
              <a:avLst/>
              <a:gdLst/>
              <a:ahLst/>
              <a:cxnLst/>
              <a:rect l="l" t="t" r="r" b="b"/>
              <a:pathLst>
                <a:path w="436" h="361" extrusionOk="0">
                  <a:moveTo>
                    <a:pt x="150" y="1"/>
                  </a:moveTo>
                  <a:cubicBezTo>
                    <a:pt x="120" y="1"/>
                    <a:pt x="90" y="16"/>
                    <a:pt x="75" y="31"/>
                  </a:cubicBezTo>
                  <a:cubicBezTo>
                    <a:pt x="60" y="31"/>
                    <a:pt x="45" y="46"/>
                    <a:pt x="30" y="61"/>
                  </a:cubicBezTo>
                  <a:cubicBezTo>
                    <a:pt x="15" y="76"/>
                    <a:pt x="15" y="106"/>
                    <a:pt x="15" y="121"/>
                  </a:cubicBezTo>
                  <a:cubicBezTo>
                    <a:pt x="0" y="136"/>
                    <a:pt x="0" y="166"/>
                    <a:pt x="15" y="181"/>
                  </a:cubicBezTo>
                  <a:cubicBezTo>
                    <a:pt x="15" y="196"/>
                    <a:pt x="15" y="211"/>
                    <a:pt x="30" y="226"/>
                  </a:cubicBezTo>
                  <a:cubicBezTo>
                    <a:pt x="45" y="256"/>
                    <a:pt x="60" y="271"/>
                    <a:pt x="90" y="286"/>
                  </a:cubicBezTo>
                  <a:lnTo>
                    <a:pt x="180" y="331"/>
                  </a:lnTo>
                  <a:lnTo>
                    <a:pt x="210" y="346"/>
                  </a:lnTo>
                  <a:cubicBezTo>
                    <a:pt x="225" y="346"/>
                    <a:pt x="240" y="346"/>
                    <a:pt x="255" y="361"/>
                  </a:cubicBezTo>
                  <a:lnTo>
                    <a:pt x="315" y="361"/>
                  </a:lnTo>
                  <a:cubicBezTo>
                    <a:pt x="322" y="361"/>
                    <a:pt x="328" y="360"/>
                    <a:pt x="333" y="359"/>
                  </a:cubicBezTo>
                  <a:lnTo>
                    <a:pt x="333" y="359"/>
                  </a:lnTo>
                  <a:lnTo>
                    <a:pt x="330" y="361"/>
                  </a:lnTo>
                  <a:cubicBezTo>
                    <a:pt x="332" y="360"/>
                    <a:pt x="334" y="359"/>
                    <a:pt x="336" y="358"/>
                  </a:cubicBezTo>
                  <a:lnTo>
                    <a:pt x="336" y="358"/>
                  </a:lnTo>
                  <a:cubicBezTo>
                    <a:pt x="344" y="356"/>
                    <a:pt x="351" y="352"/>
                    <a:pt x="357" y="347"/>
                  </a:cubicBezTo>
                  <a:lnTo>
                    <a:pt x="357" y="347"/>
                  </a:lnTo>
                  <a:cubicBezTo>
                    <a:pt x="377" y="337"/>
                    <a:pt x="395" y="326"/>
                    <a:pt x="405" y="316"/>
                  </a:cubicBezTo>
                  <a:cubicBezTo>
                    <a:pt x="420" y="286"/>
                    <a:pt x="420" y="256"/>
                    <a:pt x="420" y="226"/>
                  </a:cubicBezTo>
                  <a:lnTo>
                    <a:pt x="420" y="286"/>
                  </a:lnTo>
                  <a:cubicBezTo>
                    <a:pt x="435" y="256"/>
                    <a:pt x="420" y="226"/>
                    <a:pt x="420" y="211"/>
                  </a:cubicBezTo>
                  <a:cubicBezTo>
                    <a:pt x="405" y="196"/>
                    <a:pt x="405" y="166"/>
                    <a:pt x="390" y="166"/>
                  </a:cubicBezTo>
                  <a:cubicBezTo>
                    <a:pt x="375" y="151"/>
                    <a:pt x="360" y="136"/>
                    <a:pt x="345" y="121"/>
                  </a:cubicBezTo>
                  <a:lnTo>
                    <a:pt x="330" y="106"/>
                  </a:lnTo>
                  <a:lnTo>
                    <a:pt x="255" y="31"/>
                  </a:lnTo>
                  <a:cubicBezTo>
                    <a:pt x="225" y="16"/>
                    <a:pt x="180" y="1"/>
                    <a:pt x="1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5789239" y="4003778"/>
              <a:ext cx="44508" cy="59097"/>
            </a:xfrm>
            <a:custGeom>
              <a:avLst/>
              <a:gdLst/>
              <a:ahLst/>
              <a:cxnLst/>
              <a:rect l="l" t="t" r="r" b="b"/>
              <a:pathLst>
                <a:path w="421" h="559" extrusionOk="0">
                  <a:moveTo>
                    <a:pt x="282" y="1"/>
                  </a:moveTo>
                  <a:cubicBezTo>
                    <a:pt x="273" y="1"/>
                    <a:pt x="265" y="3"/>
                    <a:pt x="256" y="7"/>
                  </a:cubicBezTo>
                  <a:cubicBezTo>
                    <a:pt x="241" y="7"/>
                    <a:pt x="211" y="7"/>
                    <a:pt x="196" y="22"/>
                  </a:cubicBezTo>
                  <a:cubicBezTo>
                    <a:pt x="181" y="22"/>
                    <a:pt x="166" y="37"/>
                    <a:pt x="151" y="52"/>
                  </a:cubicBezTo>
                  <a:cubicBezTo>
                    <a:pt x="136" y="67"/>
                    <a:pt x="121" y="97"/>
                    <a:pt x="121" y="127"/>
                  </a:cubicBezTo>
                  <a:cubicBezTo>
                    <a:pt x="106" y="172"/>
                    <a:pt x="76" y="202"/>
                    <a:pt x="61" y="247"/>
                  </a:cubicBezTo>
                  <a:cubicBezTo>
                    <a:pt x="46" y="292"/>
                    <a:pt x="46" y="292"/>
                    <a:pt x="31" y="322"/>
                  </a:cubicBezTo>
                  <a:cubicBezTo>
                    <a:pt x="1" y="367"/>
                    <a:pt x="1" y="427"/>
                    <a:pt x="16" y="472"/>
                  </a:cubicBezTo>
                  <a:lnTo>
                    <a:pt x="16" y="457"/>
                  </a:lnTo>
                  <a:cubicBezTo>
                    <a:pt x="16" y="487"/>
                    <a:pt x="31" y="532"/>
                    <a:pt x="76" y="547"/>
                  </a:cubicBezTo>
                  <a:cubicBezTo>
                    <a:pt x="91" y="555"/>
                    <a:pt x="109" y="559"/>
                    <a:pt x="128" y="559"/>
                  </a:cubicBezTo>
                  <a:cubicBezTo>
                    <a:pt x="147" y="559"/>
                    <a:pt x="166" y="555"/>
                    <a:pt x="181" y="547"/>
                  </a:cubicBezTo>
                  <a:cubicBezTo>
                    <a:pt x="211" y="517"/>
                    <a:pt x="241" y="487"/>
                    <a:pt x="271" y="457"/>
                  </a:cubicBezTo>
                  <a:lnTo>
                    <a:pt x="301" y="382"/>
                  </a:lnTo>
                  <a:lnTo>
                    <a:pt x="361" y="262"/>
                  </a:lnTo>
                  <a:cubicBezTo>
                    <a:pt x="376" y="247"/>
                    <a:pt x="391" y="232"/>
                    <a:pt x="406" y="202"/>
                  </a:cubicBezTo>
                  <a:cubicBezTo>
                    <a:pt x="421" y="172"/>
                    <a:pt x="421" y="127"/>
                    <a:pt x="406" y="97"/>
                  </a:cubicBezTo>
                  <a:lnTo>
                    <a:pt x="391" y="67"/>
                  </a:lnTo>
                  <a:cubicBezTo>
                    <a:pt x="376" y="52"/>
                    <a:pt x="361" y="37"/>
                    <a:pt x="346" y="22"/>
                  </a:cubicBezTo>
                  <a:cubicBezTo>
                    <a:pt x="325" y="11"/>
                    <a:pt x="303" y="1"/>
                    <a:pt x="2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5789239" y="3904507"/>
              <a:ext cx="60366" cy="55714"/>
            </a:xfrm>
            <a:custGeom>
              <a:avLst/>
              <a:gdLst/>
              <a:ahLst/>
              <a:cxnLst/>
              <a:rect l="l" t="t" r="r" b="b"/>
              <a:pathLst>
                <a:path w="571" h="527" extrusionOk="0">
                  <a:moveTo>
                    <a:pt x="136" y="1"/>
                  </a:moveTo>
                  <a:cubicBezTo>
                    <a:pt x="106" y="1"/>
                    <a:pt x="61" y="31"/>
                    <a:pt x="31" y="61"/>
                  </a:cubicBezTo>
                  <a:cubicBezTo>
                    <a:pt x="1" y="91"/>
                    <a:pt x="1" y="136"/>
                    <a:pt x="1" y="166"/>
                  </a:cubicBezTo>
                  <a:cubicBezTo>
                    <a:pt x="1" y="211"/>
                    <a:pt x="16" y="256"/>
                    <a:pt x="46" y="271"/>
                  </a:cubicBezTo>
                  <a:lnTo>
                    <a:pt x="211" y="391"/>
                  </a:lnTo>
                  <a:lnTo>
                    <a:pt x="301" y="451"/>
                  </a:lnTo>
                  <a:cubicBezTo>
                    <a:pt x="316" y="466"/>
                    <a:pt x="346" y="481"/>
                    <a:pt x="361" y="481"/>
                  </a:cubicBezTo>
                  <a:lnTo>
                    <a:pt x="406" y="511"/>
                  </a:lnTo>
                  <a:cubicBezTo>
                    <a:pt x="422" y="521"/>
                    <a:pt x="440" y="526"/>
                    <a:pt x="457" y="526"/>
                  </a:cubicBezTo>
                  <a:cubicBezTo>
                    <a:pt x="490" y="526"/>
                    <a:pt x="522" y="510"/>
                    <a:pt x="541" y="481"/>
                  </a:cubicBezTo>
                  <a:cubicBezTo>
                    <a:pt x="556" y="466"/>
                    <a:pt x="571" y="451"/>
                    <a:pt x="571" y="436"/>
                  </a:cubicBezTo>
                  <a:cubicBezTo>
                    <a:pt x="571" y="406"/>
                    <a:pt x="571" y="361"/>
                    <a:pt x="556" y="346"/>
                  </a:cubicBezTo>
                  <a:cubicBezTo>
                    <a:pt x="526" y="316"/>
                    <a:pt x="496" y="271"/>
                    <a:pt x="481" y="241"/>
                  </a:cubicBezTo>
                  <a:lnTo>
                    <a:pt x="406" y="181"/>
                  </a:lnTo>
                  <a:lnTo>
                    <a:pt x="256" y="46"/>
                  </a:lnTo>
                  <a:cubicBezTo>
                    <a:pt x="226" y="16"/>
                    <a:pt x="181" y="1"/>
                    <a:pt x="1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5675061" y="3825535"/>
              <a:ext cx="63538" cy="62269"/>
            </a:xfrm>
            <a:custGeom>
              <a:avLst/>
              <a:gdLst/>
              <a:ahLst/>
              <a:cxnLst/>
              <a:rect l="l" t="t" r="r" b="b"/>
              <a:pathLst>
                <a:path w="601" h="589" extrusionOk="0">
                  <a:moveTo>
                    <a:pt x="430" y="1"/>
                  </a:moveTo>
                  <a:cubicBezTo>
                    <a:pt x="387" y="1"/>
                    <a:pt x="345" y="20"/>
                    <a:pt x="315" y="57"/>
                  </a:cubicBezTo>
                  <a:lnTo>
                    <a:pt x="300" y="72"/>
                  </a:lnTo>
                  <a:lnTo>
                    <a:pt x="165" y="237"/>
                  </a:lnTo>
                  <a:cubicBezTo>
                    <a:pt x="105" y="297"/>
                    <a:pt x="60" y="357"/>
                    <a:pt x="30" y="432"/>
                  </a:cubicBezTo>
                  <a:cubicBezTo>
                    <a:pt x="0" y="477"/>
                    <a:pt x="15" y="522"/>
                    <a:pt x="45" y="552"/>
                  </a:cubicBezTo>
                  <a:cubicBezTo>
                    <a:pt x="67" y="574"/>
                    <a:pt x="97" y="588"/>
                    <a:pt x="123" y="588"/>
                  </a:cubicBezTo>
                  <a:cubicBezTo>
                    <a:pt x="133" y="588"/>
                    <a:pt x="142" y="586"/>
                    <a:pt x="150" y="582"/>
                  </a:cubicBezTo>
                  <a:cubicBezTo>
                    <a:pt x="195" y="567"/>
                    <a:pt x="225" y="537"/>
                    <a:pt x="270" y="507"/>
                  </a:cubicBezTo>
                  <a:lnTo>
                    <a:pt x="345" y="432"/>
                  </a:lnTo>
                  <a:lnTo>
                    <a:pt x="525" y="297"/>
                  </a:lnTo>
                  <a:cubicBezTo>
                    <a:pt x="540" y="282"/>
                    <a:pt x="570" y="252"/>
                    <a:pt x="570" y="237"/>
                  </a:cubicBezTo>
                  <a:lnTo>
                    <a:pt x="585" y="192"/>
                  </a:lnTo>
                  <a:cubicBezTo>
                    <a:pt x="600" y="147"/>
                    <a:pt x="585" y="87"/>
                    <a:pt x="555" y="57"/>
                  </a:cubicBezTo>
                  <a:cubicBezTo>
                    <a:pt x="518" y="20"/>
                    <a:pt x="473" y="1"/>
                    <a:pt x="4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5519548" y="3813482"/>
              <a:ext cx="44508" cy="37213"/>
            </a:xfrm>
            <a:custGeom>
              <a:avLst/>
              <a:gdLst/>
              <a:ahLst/>
              <a:cxnLst/>
              <a:rect l="l" t="t" r="r" b="b"/>
              <a:pathLst>
                <a:path w="421" h="352" extrusionOk="0">
                  <a:moveTo>
                    <a:pt x="177" y="0"/>
                  </a:moveTo>
                  <a:cubicBezTo>
                    <a:pt x="167" y="0"/>
                    <a:pt x="158" y="2"/>
                    <a:pt x="150" y="6"/>
                  </a:cubicBezTo>
                  <a:cubicBezTo>
                    <a:pt x="120" y="6"/>
                    <a:pt x="90" y="6"/>
                    <a:pt x="75" y="21"/>
                  </a:cubicBezTo>
                  <a:cubicBezTo>
                    <a:pt x="60" y="36"/>
                    <a:pt x="45" y="51"/>
                    <a:pt x="30" y="66"/>
                  </a:cubicBezTo>
                  <a:cubicBezTo>
                    <a:pt x="30" y="81"/>
                    <a:pt x="15" y="96"/>
                    <a:pt x="15" y="111"/>
                  </a:cubicBezTo>
                  <a:cubicBezTo>
                    <a:pt x="0" y="141"/>
                    <a:pt x="0" y="156"/>
                    <a:pt x="15" y="171"/>
                  </a:cubicBezTo>
                  <a:cubicBezTo>
                    <a:pt x="15" y="201"/>
                    <a:pt x="15" y="216"/>
                    <a:pt x="30" y="231"/>
                  </a:cubicBezTo>
                  <a:cubicBezTo>
                    <a:pt x="45" y="246"/>
                    <a:pt x="75" y="261"/>
                    <a:pt x="90" y="276"/>
                  </a:cubicBezTo>
                  <a:lnTo>
                    <a:pt x="180" y="321"/>
                  </a:lnTo>
                  <a:lnTo>
                    <a:pt x="210" y="336"/>
                  </a:lnTo>
                  <a:cubicBezTo>
                    <a:pt x="225" y="351"/>
                    <a:pt x="240" y="351"/>
                    <a:pt x="255" y="351"/>
                  </a:cubicBezTo>
                  <a:lnTo>
                    <a:pt x="315" y="351"/>
                  </a:lnTo>
                  <a:cubicBezTo>
                    <a:pt x="321" y="351"/>
                    <a:pt x="326" y="351"/>
                    <a:pt x="331" y="351"/>
                  </a:cubicBezTo>
                  <a:lnTo>
                    <a:pt x="331" y="351"/>
                  </a:lnTo>
                  <a:lnTo>
                    <a:pt x="330" y="351"/>
                  </a:lnTo>
                  <a:cubicBezTo>
                    <a:pt x="333" y="351"/>
                    <a:pt x="336" y="351"/>
                    <a:pt x="339" y="351"/>
                  </a:cubicBezTo>
                  <a:lnTo>
                    <a:pt x="339" y="351"/>
                  </a:lnTo>
                  <a:cubicBezTo>
                    <a:pt x="350" y="350"/>
                    <a:pt x="358" y="348"/>
                    <a:pt x="366" y="344"/>
                  </a:cubicBezTo>
                  <a:lnTo>
                    <a:pt x="366" y="344"/>
                  </a:lnTo>
                  <a:cubicBezTo>
                    <a:pt x="382" y="337"/>
                    <a:pt x="396" y="324"/>
                    <a:pt x="405" y="306"/>
                  </a:cubicBezTo>
                  <a:cubicBezTo>
                    <a:pt x="420" y="291"/>
                    <a:pt x="420" y="246"/>
                    <a:pt x="405" y="231"/>
                  </a:cubicBezTo>
                  <a:lnTo>
                    <a:pt x="420" y="231"/>
                  </a:lnTo>
                  <a:cubicBezTo>
                    <a:pt x="420" y="222"/>
                    <a:pt x="420" y="211"/>
                    <a:pt x="420" y="201"/>
                  </a:cubicBezTo>
                  <a:lnTo>
                    <a:pt x="390" y="156"/>
                  </a:lnTo>
                  <a:cubicBezTo>
                    <a:pt x="375" y="141"/>
                    <a:pt x="360" y="126"/>
                    <a:pt x="345" y="126"/>
                  </a:cubicBezTo>
                  <a:lnTo>
                    <a:pt x="330" y="111"/>
                  </a:lnTo>
                  <a:lnTo>
                    <a:pt x="255" y="36"/>
                  </a:lnTo>
                  <a:cubicBezTo>
                    <a:pt x="233" y="14"/>
                    <a:pt x="203" y="0"/>
                    <a:pt x="1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5579808" y="3758508"/>
              <a:ext cx="61952" cy="54974"/>
            </a:xfrm>
            <a:custGeom>
              <a:avLst/>
              <a:gdLst/>
              <a:ahLst/>
              <a:cxnLst/>
              <a:rect l="l" t="t" r="r" b="b"/>
              <a:pathLst>
                <a:path w="586" h="520" extrusionOk="0">
                  <a:moveTo>
                    <a:pt x="151" y="1"/>
                  </a:moveTo>
                  <a:cubicBezTo>
                    <a:pt x="106" y="1"/>
                    <a:pt x="76" y="16"/>
                    <a:pt x="46" y="46"/>
                  </a:cubicBezTo>
                  <a:cubicBezTo>
                    <a:pt x="16" y="91"/>
                    <a:pt x="1" y="121"/>
                    <a:pt x="16" y="166"/>
                  </a:cubicBezTo>
                  <a:cubicBezTo>
                    <a:pt x="16" y="211"/>
                    <a:pt x="31" y="241"/>
                    <a:pt x="61" y="271"/>
                  </a:cubicBezTo>
                  <a:cubicBezTo>
                    <a:pt x="121" y="316"/>
                    <a:pt x="166" y="346"/>
                    <a:pt x="226" y="391"/>
                  </a:cubicBezTo>
                  <a:lnTo>
                    <a:pt x="301" y="451"/>
                  </a:lnTo>
                  <a:cubicBezTo>
                    <a:pt x="331" y="466"/>
                    <a:pt x="346" y="466"/>
                    <a:pt x="376" y="481"/>
                  </a:cubicBezTo>
                  <a:lnTo>
                    <a:pt x="421" y="511"/>
                  </a:lnTo>
                  <a:cubicBezTo>
                    <a:pt x="437" y="517"/>
                    <a:pt x="456" y="520"/>
                    <a:pt x="474" y="520"/>
                  </a:cubicBezTo>
                  <a:cubicBezTo>
                    <a:pt x="506" y="520"/>
                    <a:pt x="537" y="510"/>
                    <a:pt x="556" y="481"/>
                  </a:cubicBezTo>
                  <a:cubicBezTo>
                    <a:pt x="571" y="466"/>
                    <a:pt x="571" y="451"/>
                    <a:pt x="586" y="421"/>
                  </a:cubicBezTo>
                  <a:cubicBezTo>
                    <a:pt x="586" y="391"/>
                    <a:pt x="586" y="361"/>
                    <a:pt x="571" y="331"/>
                  </a:cubicBezTo>
                  <a:cubicBezTo>
                    <a:pt x="541" y="301"/>
                    <a:pt x="511" y="271"/>
                    <a:pt x="481" y="241"/>
                  </a:cubicBezTo>
                  <a:lnTo>
                    <a:pt x="406" y="166"/>
                  </a:lnTo>
                  <a:cubicBezTo>
                    <a:pt x="361" y="121"/>
                    <a:pt x="316" y="76"/>
                    <a:pt x="271" y="31"/>
                  </a:cubicBezTo>
                  <a:cubicBezTo>
                    <a:pt x="226" y="16"/>
                    <a:pt x="196" y="1"/>
                    <a:pt x="1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5752765" y="3655432"/>
              <a:ext cx="63538" cy="62586"/>
            </a:xfrm>
            <a:custGeom>
              <a:avLst/>
              <a:gdLst/>
              <a:ahLst/>
              <a:cxnLst/>
              <a:rect l="l" t="t" r="r" b="b"/>
              <a:pathLst>
                <a:path w="601" h="592" extrusionOk="0">
                  <a:moveTo>
                    <a:pt x="436" y="0"/>
                  </a:moveTo>
                  <a:cubicBezTo>
                    <a:pt x="391" y="0"/>
                    <a:pt x="346" y="15"/>
                    <a:pt x="301" y="60"/>
                  </a:cubicBezTo>
                  <a:lnTo>
                    <a:pt x="286" y="75"/>
                  </a:lnTo>
                  <a:lnTo>
                    <a:pt x="166" y="240"/>
                  </a:lnTo>
                  <a:cubicBezTo>
                    <a:pt x="106" y="300"/>
                    <a:pt x="60" y="360"/>
                    <a:pt x="30" y="435"/>
                  </a:cubicBezTo>
                  <a:cubicBezTo>
                    <a:pt x="0" y="480"/>
                    <a:pt x="15" y="525"/>
                    <a:pt x="45" y="555"/>
                  </a:cubicBezTo>
                  <a:cubicBezTo>
                    <a:pt x="67" y="577"/>
                    <a:pt x="97" y="591"/>
                    <a:pt x="124" y="591"/>
                  </a:cubicBezTo>
                  <a:cubicBezTo>
                    <a:pt x="133" y="591"/>
                    <a:pt x="143" y="590"/>
                    <a:pt x="151" y="586"/>
                  </a:cubicBezTo>
                  <a:cubicBezTo>
                    <a:pt x="196" y="555"/>
                    <a:pt x="226" y="540"/>
                    <a:pt x="271" y="510"/>
                  </a:cubicBezTo>
                  <a:lnTo>
                    <a:pt x="346" y="435"/>
                  </a:lnTo>
                  <a:lnTo>
                    <a:pt x="526" y="300"/>
                  </a:lnTo>
                  <a:cubicBezTo>
                    <a:pt x="541" y="285"/>
                    <a:pt x="571" y="255"/>
                    <a:pt x="571" y="240"/>
                  </a:cubicBezTo>
                  <a:lnTo>
                    <a:pt x="586" y="195"/>
                  </a:lnTo>
                  <a:cubicBezTo>
                    <a:pt x="601" y="150"/>
                    <a:pt x="586" y="90"/>
                    <a:pt x="556" y="60"/>
                  </a:cubicBezTo>
                  <a:cubicBezTo>
                    <a:pt x="526" y="30"/>
                    <a:pt x="481" y="15"/>
                    <a:pt x="4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5536991" y="3904507"/>
              <a:ext cx="55609" cy="48314"/>
            </a:xfrm>
            <a:custGeom>
              <a:avLst/>
              <a:gdLst/>
              <a:ahLst/>
              <a:cxnLst/>
              <a:rect l="l" t="t" r="r" b="b"/>
              <a:pathLst>
                <a:path w="526" h="457" extrusionOk="0">
                  <a:moveTo>
                    <a:pt x="105" y="1"/>
                  </a:moveTo>
                  <a:cubicBezTo>
                    <a:pt x="75" y="16"/>
                    <a:pt x="60" y="31"/>
                    <a:pt x="45" y="46"/>
                  </a:cubicBezTo>
                  <a:cubicBezTo>
                    <a:pt x="30" y="61"/>
                    <a:pt x="15" y="91"/>
                    <a:pt x="15" y="121"/>
                  </a:cubicBezTo>
                  <a:cubicBezTo>
                    <a:pt x="0" y="136"/>
                    <a:pt x="0" y="166"/>
                    <a:pt x="15" y="196"/>
                  </a:cubicBezTo>
                  <a:cubicBezTo>
                    <a:pt x="15" y="211"/>
                    <a:pt x="30" y="241"/>
                    <a:pt x="45" y="256"/>
                  </a:cubicBezTo>
                  <a:lnTo>
                    <a:pt x="210" y="361"/>
                  </a:lnTo>
                  <a:lnTo>
                    <a:pt x="285" y="406"/>
                  </a:lnTo>
                  <a:cubicBezTo>
                    <a:pt x="315" y="421"/>
                    <a:pt x="330" y="436"/>
                    <a:pt x="360" y="451"/>
                  </a:cubicBezTo>
                  <a:cubicBezTo>
                    <a:pt x="373" y="455"/>
                    <a:pt x="386" y="457"/>
                    <a:pt x="399" y="457"/>
                  </a:cubicBezTo>
                  <a:cubicBezTo>
                    <a:pt x="436" y="457"/>
                    <a:pt x="474" y="443"/>
                    <a:pt x="496" y="421"/>
                  </a:cubicBezTo>
                  <a:cubicBezTo>
                    <a:pt x="511" y="406"/>
                    <a:pt x="511" y="376"/>
                    <a:pt x="526" y="361"/>
                  </a:cubicBezTo>
                  <a:cubicBezTo>
                    <a:pt x="526" y="331"/>
                    <a:pt x="526" y="301"/>
                    <a:pt x="511" y="271"/>
                  </a:cubicBezTo>
                  <a:lnTo>
                    <a:pt x="511" y="286"/>
                  </a:lnTo>
                  <a:cubicBezTo>
                    <a:pt x="496" y="256"/>
                    <a:pt x="466" y="226"/>
                    <a:pt x="436" y="196"/>
                  </a:cubicBezTo>
                  <a:lnTo>
                    <a:pt x="375" y="151"/>
                  </a:lnTo>
                  <a:lnTo>
                    <a:pt x="255" y="31"/>
                  </a:lnTo>
                  <a:cubicBezTo>
                    <a:pt x="225" y="16"/>
                    <a:pt x="210" y="1"/>
                    <a:pt x="1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5932066" y="3928717"/>
              <a:ext cx="46094" cy="42499"/>
            </a:xfrm>
            <a:custGeom>
              <a:avLst/>
              <a:gdLst/>
              <a:ahLst/>
              <a:cxnLst/>
              <a:rect l="l" t="t" r="r" b="b"/>
              <a:pathLst>
                <a:path w="436" h="402" extrusionOk="0">
                  <a:moveTo>
                    <a:pt x="280" y="0"/>
                  </a:moveTo>
                  <a:cubicBezTo>
                    <a:pt x="271" y="0"/>
                    <a:pt x="263" y="4"/>
                    <a:pt x="256" y="12"/>
                  </a:cubicBezTo>
                  <a:cubicBezTo>
                    <a:pt x="226" y="12"/>
                    <a:pt x="211" y="12"/>
                    <a:pt x="196" y="27"/>
                  </a:cubicBezTo>
                  <a:cubicBezTo>
                    <a:pt x="166" y="42"/>
                    <a:pt x="151" y="72"/>
                    <a:pt x="136" y="102"/>
                  </a:cubicBezTo>
                  <a:lnTo>
                    <a:pt x="90" y="147"/>
                  </a:lnTo>
                  <a:lnTo>
                    <a:pt x="60" y="192"/>
                  </a:lnTo>
                  <a:cubicBezTo>
                    <a:pt x="45" y="207"/>
                    <a:pt x="45" y="207"/>
                    <a:pt x="30" y="222"/>
                  </a:cubicBezTo>
                  <a:cubicBezTo>
                    <a:pt x="15" y="237"/>
                    <a:pt x="0" y="267"/>
                    <a:pt x="0" y="312"/>
                  </a:cubicBezTo>
                  <a:cubicBezTo>
                    <a:pt x="0" y="327"/>
                    <a:pt x="15" y="357"/>
                    <a:pt x="45" y="387"/>
                  </a:cubicBezTo>
                  <a:lnTo>
                    <a:pt x="45" y="372"/>
                  </a:lnTo>
                  <a:cubicBezTo>
                    <a:pt x="60" y="402"/>
                    <a:pt x="90" y="402"/>
                    <a:pt x="136" y="402"/>
                  </a:cubicBezTo>
                  <a:lnTo>
                    <a:pt x="196" y="402"/>
                  </a:lnTo>
                  <a:cubicBezTo>
                    <a:pt x="226" y="387"/>
                    <a:pt x="256" y="372"/>
                    <a:pt x="271" y="342"/>
                  </a:cubicBezTo>
                  <a:cubicBezTo>
                    <a:pt x="286" y="342"/>
                    <a:pt x="301" y="327"/>
                    <a:pt x="331" y="312"/>
                  </a:cubicBezTo>
                  <a:lnTo>
                    <a:pt x="346" y="297"/>
                  </a:lnTo>
                  <a:cubicBezTo>
                    <a:pt x="376" y="282"/>
                    <a:pt x="406" y="252"/>
                    <a:pt x="421" y="222"/>
                  </a:cubicBezTo>
                  <a:lnTo>
                    <a:pt x="421" y="177"/>
                  </a:lnTo>
                  <a:cubicBezTo>
                    <a:pt x="436" y="162"/>
                    <a:pt x="436" y="147"/>
                    <a:pt x="421" y="117"/>
                  </a:cubicBezTo>
                  <a:cubicBezTo>
                    <a:pt x="421" y="102"/>
                    <a:pt x="421" y="102"/>
                    <a:pt x="421" y="87"/>
                  </a:cubicBezTo>
                  <a:cubicBezTo>
                    <a:pt x="406" y="72"/>
                    <a:pt x="391" y="57"/>
                    <a:pt x="376" y="42"/>
                  </a:cubicBezTo>
                  <a:cubicBezTo>
                    <a:pt x="361" y="27"/>
                    <a:pt x="331" y="12"/>
                    <a:pt x="316" y="12"/>
                  </a:cubicBezTo>
                  <a:cubicBezTo>
                    <a:pt x="301" y="4"/>
                    <a:pt x="289" y="0"/>
                    <a:pt x="2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5911451" y="3804496"/>
              <a:ext cx="47680" cy="46200"/>
            </a:xfrm>
            <a:custGeom>
              <a:avLst/>
              <a:gdLst/>
              <a:ahLst/>
              <a:cxnLst/>
              <a:rect l="l" t="t" r="r" b="b"/>
              <a:pathLst>
                <a:path w="451" h="437" extrusionOk="0">
                  <a:moveTo>
                    <a:pt x="135" y="1"/>
                  </a:moveTo>
                  <a:cubicBezTo>
                    <a:pt x="120" y="1"/>
                    <a:pt x="105" y="1"/>
                    <a:pt x="90" y="16"/>
                  </a:cubicBezTo>
                  <a:cubicBezTo>
                    <a:pt x="60" y="16"/>
                    <a:pt x="60" y="31"/>
                    <a:pt x="45" y="46"/>
                  </a:cubicBezTo>
                  <a:cubicBezTo>
                    <a:pt x="15" y="76"/>
                    <a:pt x="0" y="121"/>
                    <a:pt x="0" y="151"/>
                  </a:cubicBezTo>
                  <a:cubicBezTo>
                    <a:pt x="0" y="166"/>
                    <a:pt x="0" y="166"/>
                    <a:pt x="0" y="181"/>
                  </a:cubicBezTo>
                  <a:cubicBezTo>
                    <a:pt x="15" y="196"/>
                    <a:pt x="30" y="226"/>
                    <a:pt x="45" y="241"/>
                  </a:cubicBezTo>
                  <a:lnTo>
                    <a:pt x="60" y="256"/>
                  </a:lnTo>
                  <a:lnTo>
                    <a:pt x="90" y="286"/>
                  </a:lnTo>
                  <a:lnTo>
                    <a:pt x="135" y="331"/>
                  </a:lnTo>
                  <a:lnTo>
                    <a:pt x="195" y="376"/>
                  </a:lnTo>
                  <a:cubicBezTo>
                    <a:pt x="210" y="391"/>
                    <a:pt x="225" y="406"/>
                    <a:pt x="255" y="421"/>
                  </a:cubicBezTo>
                  <a:cubicBezTo>
                    <a:pt x="270" y="421"/>
                    <a:pt x="285" y="421"/>
                    <a:pt x="285" y="436"/>
                  </a:cubicBezTo>
                  <a:lnTo>
                    <a:pt x="376" y="436"/>
                  </a:lnTo>
                  <a:cubicBezTo>
                    <a:pt x="391" y="421"/>
                    <a:pt x="391" y="421"/>
                    <a:pt x="406" y="406"/>
                  </a:cubicBezTo>
                  <a:cubicBezTo>
                    <a:pt x="421" y="391"/>
                    <a:pt x="436" y="361"/>
                    <a:pt x="451" y="346"/>
                  </a:cubicBezTo>
                  <a:lnTo>
                    <a:pt x="428" y="324"/>
                  </a:lnTo>
                  <a:lnTo>
                    <a:pt x="428" y="324"/>
                  </a:lnTo>
                  <a:cubicBezTo>
                    <a:pt x="432" y="316"/>
                    <a:pt x="436" y="309"/>
                    <a:pt x="436" y="301"/>
                  </a:cubicBezTo>
                  <a:cubicBezTo>
                    <a:pt x="436" y="286"/>
                    <a:pt x="436" y="271"/>
                    <a:pt x="436" y="271"/>
                  </a:cubicBezTo>
                  <a:cubicBezTo>
                    <a:pt x="436" y="256"/>
                    <a:pt x="436" y="256"/>
                    <a:pt x="436" y="241"/>
                  </a:cubicBezTo>
                  <a:cubicBezTo>
                    <a:pt x="421" y="226"/>
                    <a:pt x="421" y="226"/>
                    <a:pt x="406" y="211"/>
                  </a:cubicBezTo>
                  <a:lnTo>
                    <a:pt x="406" y="196"/>
                  </a:lnTo>
                  <a:cubicBezTo>
                    <a:pt x="406" y="181"/>
                    <a:pt x="391" y="166"/>
                    <a:pt x="391" y="166"/>
                  </a:cubicBezTo>
                  <a:lnTo>
                    <a:pt x="331" y="106"/>
                  </a:lnTo>
                  <a:lnTo>
                    <a:pt x="285" y="61"/>
                  </a:lnTo>
                  <a:lnTo>
                    <a:pt x="255" y="31"/>
                  </a:lnTo>
                  <a:lnTo>
                    <a:pt x="22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5838398" y="3752588"/>
              <a:ext cx="43028" cy="48843"/>
            </a:xfrm>
            <a:custGeom>
              <a:avLst/>
              <a:gdLst/>
              <a:ahLst/>
              <a:cxnLst/>
              <a:rect l="l" t="t" r="r" b="b"/>
              <a:pathLst>
                <a:path w="407" h="462" extrusionOk="0">
                  <a:moveTo>
                    <a:pt x="241" y="0"/>
                  </a:moveTo>
                  <a:cubicBezTo>
                    <a:pt x="226" y="0"/>
                    <a:pt x="211" y="4"/>
                    <a:pt x="196" y="12"/>
                  </a:cubicBezTo>
                  <a:lnTo>
                    <a:pt x="166" y="27"/>
                  </a:lnTo>
                  <a:cubicBezTo>
                    <a:pt x="136" y="42"/>
                    <a:pt x="121" y="57"/>
                    <a:pt x="106" y="87"/>
                  </a:cubicBezTo>
                  <a:lnTo>
                    <a:pt x="106" y="102"/>
                  </a:lnTo>
                  <a:lnTo>
                    <a:pt x="76" y="147"/>
                  </a:lnTo>
                  <a:cubicBezTo>
                    <a:pt x="61" y="177"/>
                    <a:pt x="46" y="207"/>
                    <a:pt x="31" y="237"/>
                  </a:cubicBezTo>
                  <a:cubicBezTo>
                    <a:pt x="31" y="252"/>
                    <a:pt x="16" y="267"/>
                    <a:pt x="16" y="267"/>
                  </a:cubicBezTo>
                  <a:lnTo>
                    <a:pt x="16" y="297"/>
                  </a:lnTo>
                  <a:cubicBezTo>
                    <a:pt x="1" y="327"/>
                    <a:pt x="1" y="342"/>
                    <a:pt x="16" y="357"/>
                  </a:cubicBezTo>
                  <a:cubicBezTo>
                    <a:pt x="16" y="372"/>
                    <a:pt x="16" y="372"/>
                    <a:pt x="16" y="387"/>
                  </a:cubicBezTo>
                  <a:cubicBezTo>
                    <a:pt x="31" y="402"/>
                    <a:pt x="46" y="417"/>
                    <a:pt x="46" y="432"/>
                  </a:cubicBezTo>
                  <a:cubicBezTo>
                    <a:pt x="76" y="432"/>
                    <a:pt x="91" y="447"/>
                    <a:pt x="106" y="462"/>
                  </a:cubicBezTo>
                  <a:lnTo>
                    <a:pt x="166" y="462"/>
                  </a:lnTo>
                  <a:cubicBezTo>
                    <a:pt x="181" y="447"/>
                    <a:pt x="196" y="447"/>
                    <a:pt x="211" y="432"/>
                  </a:cubicBezTo>
                  <a:lnTo>
                    <a:pt x="196" y="432"/>
                  </a:lnTo>
                  <a:cubicBezTo>
                    <a:pt x="226" y="417"/>
                    <a:pt x="241" y="387"/>
                    <a:pt x="271" y="357"/>
                  </a:cubicBezTo>
                  <a:lnTo>
                    <a:pt x="346" y="282"/>
                  </a:lnTo>
                  <a:lnTo>
                    <a:pt x="361" y="267"/>
                  </a:lnTo>
                  <a:lnTo>
                    <a:pt x="391" y="222"/>
                  </a:lnTo>
                  <a:cubicBezTo>
                    <a:pt x="391" y="222"/>
                    <a:pt x="391" y="207"/>
                    <a:pt x="391" y="192"/>
                  </a:cubicBezTo>
                  <a:cubicBezTo>
                    <a:pt x="406" y="162"/>
                    <a:pt x="406" y="132"/>
                    <a:pt x="391" y="102"/>
                  </a:cubicBezTo>
                  <a:cubicBezTo>
                    <a:pt x="391" y="87"/>
                    <a:pt x="376" y="57"/>
                    <a:pt x="346" y="42"/>
                  </a:cubicBezTo>
                  <a:cubicBezTo>
                    <a:pt x="331" y="27"/>
                    <a:pt x="301" y="12"/>
                    <a:pt x="286" y="12"/>
                  </a:cubicBezTo>
                  <a:cubicBezTo>
                    <a:pt x="271" y="4"/>
                    <a:pt x="256" y="0"/>
                    <a:pt x="2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5684576" y="3709772"/>
              <a:ext cx="55609" cy="50428"/>
            </a:xfrm>
            <a:custGeom>
              <a:avLst/>
              <a:gdLst/>
              <a:ahLst/>
              <a:cxnLst/>
              <a:rect l="l" t="t" r="r" b="b"/>
              <a:pathLst>
                <a:path w="526" h="477" extrusionOk="0">
                  <a:moveTo>
                    <a:pt x="165" y="0"/>
                  </a:moveTo>
                  <a:cubicBezTo>
                    <a:pt x="150" y="0"/>
                    <a:pt x="135" y="4"/>
                    <a:pt x="120" y="11"/>
                  </a:cubicBezTo>
                  <a:cubicBezTo>
                    <a:pt x="105" y="11"/>
                    <a:pt x="75" y="26"/>
                    <a:pt x="60" y="41"/>
                  </a:cubicBezTo>
                  <a:cubicBezTo>
                    <a:pt x="45" y="57"/>
                    <a:pt x="30" y="72"/>
                    <a:pt x="30" y="87"/>
                  </a:cubicBezTo>
                  <a:cubicBezTo>
                    <a:pt x="15" y="102"/>
                    <a:pt x="15" y="132"/>
                    <a:pt x="15" y="147"/>
                  </a:cubicBezTo>
                  <a:cubicBezTo>
                    <a:pt x="0" y="177"/>
                    <a:pt x="0" y="192"/>
                    <a:pt x="15" y="222"/>
                  </a:cubicBezTo>
                  <a:cubicBezTo>
                    <a:pt x="15" y="252"/>
                    <a:pt x="30" y="267"/>
                    <a:pt x="60" y="297"/>
                  </a:cubicBezTo>
                  <a:cubicBezTo>
                    <a:pt x="90" y="327"/>
                    <a:pt x="135" y="357"/>
                    <a:pt x="165" y="387"/>
                  </a:cubicBezTo>
                  <a:cubicBezTo>
                    <a:pt x="195" y="402"/>
                    <a:pt x="225" y="432"/>
                    <a:pt x="255" y="432"/>
                  </a:cubicBezTo>
                  <a:cubicBezTo>
                    <a:pt x="300" y="447"/>
                    <a:pt x="330" y="462"/>
                    <a:pt x="360" y="477"/>
                  </a:cubicBezTo>
                  <a:lnTo>
                    <a:pt x="390" y="477"/>
                  </a:lnTo>
                  <a:cubicBezTo>
                    <a:pt x="420" y="477"/>
                    <a:pt x="435" y="462"/>
                    <a:pt x="450" y="462"/>
                  </a:cubicBezTo>
                  <a:cubicBezTo>
                    <a:pt x="465" y="447"/>
                    <a:pt x="495" y="417"/>
                    <a:pt x="510" y="402"/>
                  </a:cubicBezTo>
                  <a:cubicBezTo>
                    <a:pt x="510" y="372"/>
                    <a:pt x="525" y="357"/>
                    <a:pt x="525" y="327"/>
                  </a:cubicBezTo>
                  <a:cubicBezTo>
                    <a:pt x="510" y="297"/>
                    <a:pt x="495" y="267"/>
                    <a:pt x="480" y="237"/>
                  </a:cubicBezTo>
                  <a:lnTo>
                    <a:pt x="480" y="252"/>
                  </a:lnTo>
                  <a:lnTo>
                    <a:pt x="420" y="192"/>
                  </a:lnTo>
                  <a:cubicBezTo>
                    <a:pt x="402" y="173"/>
                    <a:pt x="389" y="161"/>
                    <a:pt x="375" y="147"/>
                  </a:cubicBezTo>
                  <a:cubicBezTo>
                    <a:pt x="360" y="132"/>
                    <a:pt x="330" y="102"/>
                    <a:pt x="315" y="72"/>
                  </a:cubicBezTo>
                  <a:cubicBezTo>
                    <a:pt x="285" y="41"/>
                    <a:pt x="255" y="11"/>
                    <a:pt x="210" y="11"/>
                  </a:cubicBezTo>
                  <a:cubicBezTo>
                    <a:pt x="195" y="4"/>
                    <a:pt x="180" y="0"/>
                    <a:pt x="1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5430637" y="3598238"/>
              <a:ext cx="652292" cy="565285"/>
            </a:xfrm>
            <a:custGeom>
              <a:avLst/>
              <a:gdLst/>
              <a:ahLst/>
              <a:cxnLst/>
              <a:rect l="l" t="t" r="r" b="b"/>
              <a:pathLst>
                <a:path w="6170" h="5347" extrusionOk="0">
                  <a:moveTo>
                    <a:pt x="2911" y="230"/>
                  </a:moveTo>
                  <a:cubicBezTo>
                    <a:pt x="3560" y="230"/>
                    <a:pt x="4205" y="456"/>
                    <a:pt x="4728" y="901"/>
                  </a:cubicBezTo>
                  <a:cubicBezTo>
                    <a:pt x="5449" y="1487"/>
                    <a:pt x="5884" y="2462"/>
                    <a:pt x="5629" y="3393"/>
                  </a:cubicBezTo>
                  <a:cubicBezTo>
                    <a:pt x="5524" y="3858"/>
                    <a:pt x="5179" y="4218"/>
                    <a:pt x="4743" y="4338"/>
                  </a:cubicBezTo>
                  <a:cubicBezTo>
                    <a:pt x="4488" y="4398"/>
                    <a:pt x="4233" y="4428"/>
                    <a:pt x="3993" y="4473"/>
                  </a:cubicBezTo>
                  <a:cubicBezTo>
                    <a:pt x="3738" y="4518"/>
                    <a:pt x="3498" y="4609"/>
                    <a:pt x="3273" y="4729"/>
                  </a:cubicBezTo>
                  <a:cubicBezTo>
                    <a:pt x="2956" y="4902"/>
                    <a:pt x="2652" y="5034"/>
                    <a:pt x="2321" y="5034"/>
                  </a:cubicBezTo>
                  <a:cubicBezTo>
                    <a:pt x="2165" y="5034"/>
                    <a:pt x="2004" y="5006"/>
                    <a:pt x="1832" y="4939"/>
                  </a:cubicBezTo>
                  <a:cubicBezTo>
                    <a:pt x="1351" y="4744"/>
                    <a:pt x="976" y="4368"/>
                    <a:pt x="781" y="3888"/>
                  </a:cubicBezTo>
                  <a:cubicBezTo>
                    <a:pt x="526" y="3303"/>
                    <a:pt x="316" y="2657"/>
                    <a:pt x="481" y="2012"/>
                  </a:cubicBezTo>
                  <a:cubicBezTo>
                    <a:pt x="625" y="1438"/>
                    <a:pt x="974" y="932"/>
                    <a:pt x="1464" y="600"/>
                  </a:cubicBezTo>
                  <a:lnTo>
                    <a:pt x="1464" y="600"/>
                  </a:lnTo>
                  <a:cubicBezTo>
                    <a:pt x="1472" y="603"/>
                    <a:pt x="1481" y="604"/>
                    <a:pt x="1490" y="604"/>
                  </a:cubicBezTo>
                  <a:cubicBezTo>
                    <a:pt x="1507" y="604"/>
                    <a:pt x="1527" y="599"/>
                    <a:pt x="1547" y="586"/>
                  </a:cubicBezTo>
                  <a:cubicBezTo>
                    <a:pt x="1974" y="347"/>
                    <a:pt x="2443" y="230"/>
                    <a:pt x="2911" y="230"/>
                  </a:cubicBezTo>
                  <a:close/>
                  <a:moveTo>
                    <a:pt x="2951" y="0"/>
                  </a:moveTo>
                  <a:cubicBezTo>
                    <a:pt x="2440" y="0"/>
                    <a:pt x="1923" y="133"/>
                    <a:pt x="1457" y="406"/>
                  </a:cubicBezTo>
                  <a:cubicBezTo>
                    <a:pt x="1421" y="428"/>
                    <a:pt x="1404" y="460"/>
                    <a:pt x="1400" y="491"/>
                  </a:cubicBezTo>
                  <a:lnTo>
                    <a:pt x="1400" y="491"/>
                  </a:lnTo>
                  <a:cubicBezTo>
                    <a:pt x="908" y="776"/>
                    <a:pt x="514" y="1196"/>
                    <a:pt x="271" y="1712"/>
                  </a:cubicBezTo>
                  <a:cubicBezTo>
                    <a:pt x="1" y="2327"/>
                    <a:pt x="106" y="2943"/>
                    <a:pt x="316" y="3558"/>
                  </a:cubicBezTo>
                  <a:cubicBezTo>
                    <a:pt x="496" y="4113"/>
                    <a:pt x="766" y="4639"/>
                    <a:pt x="1246" y="4984"/>
                  </a:cubicBezTo>
                  <a:cubicBezTo>
                    <a:pt x="1566" y="5226"/>
                    <a:pt x="1941" y="5347"/>
                    <a:pt x="2326" y="5347"/>
                  </a:cubicBezTo>
                  <a:cubicBezTo>
                    <a:pt x="2466" y="5347"/>
                    <a:pt x="2607" y="5331"/>
                    <a:pt x="2747" y="5299"/>
                  </a:cubicBezTo>
                  <a:cubicBezTo>
                    <a:pt x="3032" y="5194"/>
                    <a:pt x="3318" y="5059"/>
                    <a:pt x="3573" y="4909"/>
                  </a:cubicBezTo>
                  <a:cubicBezTo>
                    <a:pt x="3888" y="4789"/>
                    <a:pt x="4203" y="4699"/>
                    <a:pt x="4548" y="4669"/>
                  </a:cubicBezTo>
                  <a:cubicBezTo>
                    <a:pt x="5044" y="4609"/>
                    <a:pt x="5494" y="4293"/>
                    <a:pt x="5719" y="3843"/>
                  </a:cubicBezTo>
                  <a:cubicBezTo>
                    <a:pt x="6169" y="2913"/>
                    <a:pt x="5809" y="1787"/>
                    <a:pt x="5194" y="1036"/>
                  </a:cubicBezTo>
                  <a:cubicBezTo>
                    <a:pt x="4616" y="356"/>
                    <a:pt x="3790" y="0"/>
                    <a:pt x="2951" y="0"/>
                  </a:cubicBezTo>
                  <a:close/>
                </a:path>
              </a:pathLst>
            </a:custGeom>
            <a:solidFill>
              <a:srgbClr val="9C46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 name="Google Shape;76;p2"/>
          <p:cNvSpPr txBox="1">
            <a:spLocks noGrp="1"/>
          </p:cNvSpPr>
          <p:nvPr>
            <p:ph type="ctrTitle"/>
          </p:nvPr>
        </p:nvSpPr>
        <p:spPr>
          <a:xfrm>
            <a:off x="717850" y="865000"/>
            <a:ext cx="3655200" cy="2595300"/>
          </a:xfrm>
          <a:prstGeom prst="rect">
            <a:avLst/>
          </a:prstGeom>
        </p:spPr>
        <p:txBody>
          <a:bodyPr spcFirstLastPara="1" wrap="square" lIns="91425" tIns="91425" rIns="91425" bIns="91425" anchor="ctr" anchorCtr="0">
            <a:noAutofit/>
          </a:bodyPr>
          <a:lstStyle>
            <a:lvl1pPr lvl="0">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77" name="Google Shape;77;p2"/>
          <p:cNvSpPr txBox="1">
            <a:spLocks noGrp="1"/>
          </p:cNvSpPr>
          <p:nvPr>
            <p:ph type="subTitle" idx="1"/>
          </p:nvPr>
        </p:nvSpPr>
        <p:spPr>
          <a:xfrm>
            <a:off x="717850" y="3460250"/>
            <a:ext cx="3655200" cy="792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20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3" name="Content Placeholder 2"/>
          <p:cNvSpPr>
            <a:spLocks noGrp="1"/>
          </p:cNvSpPr>
          <p:nvPr>
            <p:ph sz="quarter" idx="10" hasCustomPrompt="1"/>
          </p:nvPr>
        </p:nvSpPr>
        <p:spPr>
          <a:xfrm>
            <a:off x="-118981" y="4773690"/>
            <a:ext cx="9409737" cy="746242"/>
          </a:xfrm>
        </p:spPr>
        <p:txBody>
          <a:bodyPr/>
          <a:lstStyle>
            <a:lvl1pPr marL="139700" indent="0">
              <a:buNone/>
              <a:defRPr baseline="0"/>
            </a:lvl1pPr>
          </a:lstStyle>
          <a:p>
            <a:pPr lvl="0"/>
            <a:r>
              <a:rPr lang="vi-VN" dirty="0"/>
              <a:t>Nhóm biên soạn thầy Hoàng Oppa                     Zalo: 0932990090                   Facebook: Thầy Hoàng Oppa</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2">
  <p:cSld name="CUSTOM_6_1">
    <p:spTree>
      <p:nvGrpSpPr>
        <p:cNvPr id="1" name="Shape 2149"/>
        <p:cNvGrpSpPr/>
        <p:nvPr/>
      </p:nvGrpSpPr>
      <p:grpSpPr>
        <a:xfrm>
          <a:off x="0" y="0"/>
          <a:ext cx="0" cy="0"/>
          <a:chOff x="0" y="0"/>
          <a:chExt cx="0" cy="0"/>
        </a:xfrm>
      </p:grpSpPr>
      <p:sp>
        <p:nvSpPr>
          <p:cNvPr id="2150" name="Google Shape;2150;p28"/>
          <p:cNvSpPr/>
          <p:nvPr/>
        </p:nvSpPr>
        <p:spPr>
          <a:xfrm rot="-4139635">
            <a:off x="6291795" y="3954759"/>
            <a:ext cx="241361" cy="447411"/>
          </a:xfrm>
          <a:custGeom>
            <a:avLst/>
            <a:gdLst/>
            <a:ahLst/>
            <a:cxnLst/>
            <a:rect l="l" t="t" r="r" b="b"/>
            <a:pathLst>
              <a:path w="2283" h="4232" extrusionOk="0">
                <a:moveTo>
                  <a:pt x="297" y="1"/>
                </a:moveTo>
                <a:cubicBezTo>
                  <a:pt x="234" y="1"/>
                  <a:pt x="173" y="20"/>
                  <a:pt x="151" y="72"/>
                </a:cubicBezTo>
                <a:cubicBezTo>
                  <a:pt x="76" y="192"/>
                  <a:pt x="286" y="282"/>
                  <a:pt x="256" y="417"/>
                </a:cubicBezTo>
                <a:cubicBezTo>
                  <a:pt x="226" y="537"/>
                  <a:pt x="196" y="642"/>
                  <a:pt x="136" y="732"/>
                </a:cubicBezTo>
                <a:cubicBezTo>
                  <a:pt x="16" y="958"/>
                  <a:pt x="1" y="1213"/>
                  <a:pt x="91" y="1453"/>
                </a:cubicBezTo>
                <a:cubicBezTo>
                  <a:pt x="185" y="1628"/>
                  <a:pt x="376" y="1743"/>
                  <a:pt x="577" y="1743"/>
                </a:cubicBezTo>
                <a:cubicBezTo>
                  <a:pt x="600" y="1743"/>
                  <a:pt x="623" y="1741"/>
                  <a:pt x="646" y="1738"/>
                </a:cubicBezTo>
                <a:cubicBezTo>
                  <a:pt x="674" y="1738"/>
                  <a:pt x="709" y="1736"/>
                  <a:pt x="742" y="1736"/>
                </a:cubicBezTo>
                <a:cubicBezTo>
                  <a:pt x="835" y="1736"/>
                  <a:pt x="922" y="1752"/>
                  <a:pt x="856" y="1873"/>
                </a:cubicBezTo>
                <a:cubicBezTo>
                  <a:pt x="736" y="2083"/>
                  <a:pt x="556" y="2233"/>
                  <a:pt x="541" y="2504"/>
                </a:cubicBezTo>
                <a:cubicBezTo>
                  <a:pt x="496" y="2744"/>
                  <a:pt x="646" y="2984"/>
                  <a:pt x="871" y="3074"/>
                </a:cubicBezTo>
                <a:cubicBezTo>
                  <a:pt x="923" y="3095"/>
                  <a:pt x="976" y="3102"/>
                  <a:pt x="1030" y="3102"/>
                </a:cubicBezTo>
                <a:cubicBezTo>
                  <a:pt x="1117" y="3102"/>
                  <a:pt x="1206" y="3084"/>
                  <a:pt x="1293" y="3084"/>
                </a:cubicBezTo>
                <a:cubicBezTo>
                  <a:pt x="1338" y="3084"/>
                  <a:pt x="1383" y="3089"/>
                  <a:pt x="1427" y="3104"/>
                </a:cubicBezTo>
                <a:cubicBezTo>
                  <a:pt x="1622" y="3149"/>
                  <a:pt x="1352" y="3494"/>
                  <a:pt x="1352" y="3614"/>
                </a:cubicBezTo>
                <a:cubicBezTo>
                  <a:pt x="1337" y="3779"/>
                  <a:pt x="1397" y="3944"/>
                  <a:pt x="1517" y="4064"/>
                </a:cubicBezTo>
                <a:cubicBezTo>
                  <a:pt x="1625" y="4172"/>
                  <a:pt x="1769" y="4232"/>
                  <a:pt x="1917" y="4232"/>
                </a:cubicBezTo>
                <a:cubicBezTo>
                  <a:pt x="1934" y="4232"/>
                  <a:pt x="1950" y="4231"/>
                  <a:pt x="1967" y="4229"/>
                </a:cubicBezTo>
                <a:cubicBezTo>
                  <a:pt x="2057" y="4229"/>
                  <a:pt x="2282" y="4109"/>
                  <a:pt x="2192" y="3989"/>
                </a:cubicBezTo>
                <a:cubicBezTo>
                  <a:pt x="2102" y="3854"/>
                  <a:pt x="1817" y="3989"/>
                  <a:pt x="1757" y="3779"/>
                </a:cubicBezTo>
                <a:cubicBezTo>
                  <a:pt x="1682" y="3569"/>
                  <a:pt x="1997" y="3374"/>
                  <a:pt x="2012" y="3149"/>
                </a:cubicBezTo>
                <a:cubicBezTo>
                  <a:pt x="2012" y="2909"/>
                  <a:pt x="1862" y="2714"/>
                  <a:pt x="1637" y="2654"/>
                </a:cubicBezTo>
                <a:cubicBezTo>
                  <a:pt x="1575" y="2636"/>
                  <a:pt x="1509" y="2629"/>
                  <a:pt x="1443" y="2629"/>
                </a:cubicBezTo>
                <a:cubicBezTo>
                  <a:pt x="1396" y="2629"/>
                  <a:pt x="1350" y="2632"/>
                  <a:pt x="1307" y="2639"/>
                </a:cubicBezTo>
                <a:cubicBezTo>
                  <a:pt x="1257" y="2639"/>
                  <a:pt x="1173" y="2659"/>
                  <a:pt x="1101" y="2659"/>
                </a:cubicBezTo>
                <a:cubicBezTo>
                  <a:pt x="1065" y="2659"/>
                  <a:pt x="1031" y="2654"/>
                  <a:pt x="1006" y="2639"/>
                </a:cubicBezTo>
                <a:cubicBezTo>
                  <a:pt x="856" y="2549"/>
                  <a:pt x="1112" y="2248"/>
                  <a:pt x="1172" y="2158"/>
                </a:cubicBezTo>
                <a:cubicBezTo>
                  <a:pt x="1307" y="1993"/>
                  <a:pt x="1487" y="1738"/>
                  <a:pt x="1382" y="1513"/>
                </a:cubicBezTo>
                <a:cubicBezTo>
                  <a:pt x="1302" y="1331"/>
                  <a:pt x="1119" y="1296"/>
                  <a:pt x="937" y="1296"/>
                </a:cubicBezTo>
                <a:cubicBezTo>
                  <a:pt x="879" y="1296"/>
                  <a:pt x="821" y="1299"/>
                  <a:pt x="766" y="1303"/>
                </a:cubicBezTo>
                <a:cubicBezTo>
                  <a:pt x="732" y="1303"/>
                  <a:pt x="696" y="1304"/>
                  <a:pt x="662" y="1304"/>
                </a:cubicBezTo>
                <a:cubicBezTo>
                  <a:pt x="535" y="1304"/>
                  <a:pt x="427" y="1285"/>
                  <a:pt x="451" y="1108"/>
                </a:cubicBezTo>
                <a:cubicBezTo>
                  <a:pt x="481" y="838"/>
                  <a:pt x="706" y="627"/>
                  <a:pt x="646" y="342"/>
                </a:cubicBezTo>
                <a:cubicBezTo>
                  <a:pt x="631" y="222"/>
                  <a:pt x="556" y="117"/>
                  <a:pt x="466" y="42"/>
                </a:cubicBezTo>
                <a:cubicBezTo>
                  <a:pt x="429" y="20"/>
                  <a:pt x="361" y="1"/>
                  <a:pt x="2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51" name="Google Shape;2151;p28"/>
          <p:cNvGrpSpPr/>
          <p:nvPr/>
        </p:nvGrpSpPr>
        <p:grpSpPr>
          <a:xfrm>
            <a:off x="7222162" y="793375"/>
            <a:ext cx="652292" cy="565285"/>
            <a:chOff x="5430637" y="3598238"/>
            <a:chExt cx="652292" cy="565285"/>
          </a:xfrm>
        </p:grpSpPr>
        <p:sp>
          <p:nvSpPr>
            <p:cNvPr id="2152" name="Google Shape;2152;p28"/>
            <p:cNvSpPr/>
            <p:nvPr/>
          </p:nvSpPr>
          <p:spPr>
            <a:xfrm>
              <a:off x="5598837" y="4026402"/>
              <a:ext cx="46094" cy="51168"/>
            </a:xfrm>
            <a:custGeom>
              <a:avLst/>
              <a:gdLst/>
              <a:ahLst/>
              <a:cxnLst/>
              <a:rect l="l" t="t" r="r" b="b"/>
              <a:pathLst>
                <a:path w="436" h="484" extrusionOk="0">
                  <a:moveTo>
                    <a:pt x="309" y="1"/>
                  </a:moveTo>
                  <a:cubicBezTo>
                    <a:pt x="301" y="1"/>
                    <a:pt x="294" y="2"/>
                    <a:pt x="286" y="3"/>
                  </a:cubicBezTo>
                  <a:cubicBezTo>
                    <a:pt x="256" y="3"/>
                    <a:pt x="211" y="18"/>
                    <a:pt x="196" y="48"/>
                  </a:cubicBezTo>
                  <a:lnTo>
                    <a:pt x="106" y="183"/>
                  </a:lnTo>
                  <a:cubicBezTo>
                    <a:pt x="76" y="198"/>
                    <a:pt x="61" y="228"/>
                    <a:pt x="46" y="258"/>
                  </a:cubicBezTo>
                  <a:cubicBezTo>
                    <a:pt x="31" y="288"/>
                    <a:pt x="16" y="318"/>
                    <a:pt x="1" y="333"/>
                  </a:cubicBezTo>
                  <a:lnTo>
                    <a:pt x="1" y="363"/>
                  </a:lnTo>
                  <a:cubicBezTo>
                    <a:pt x="1" y="378"/>
                    <a:pt x="1" y="393"/>
                    <a:pt x="1" y="408"/>
                  </a:cubicBezTo>
                  <a:cubicBezTo>
                    <a:pt x="1" y="423"/>
                    <a:pt x="16" y="438"/>
                    <a:pt x="31" y="453"/>
                  </a:cubicBezTo>
                  <a:cubicBezTo>
                    <a:pt x="46" y="468"/>
                    <a:pt x="61" y="468"/>
                    <a:pt x="76" y="483"/>
                  </a:cubicBezTo>
                  <a:cubicBezTo>
                    <a:pt x="106" y="483"/>
                    <a:pt x="136" y="483"/>
                    <a:pt x="151" y="468"/>
                  </a:cubicBezTo>
                  <a:lnTo>
                    <a:pt x="211" y="408"/>
                  </a:lnTo>
                  <a:cubicBezTo>
                    <a:pt x="241" y="393"/>
                    <a:pt x="256" y="363"/>
                    <a:pt x="286" y="333"/>
                  </a:cubicBezTo>
                  <a:cubicBezTo>
                    <a:pt x="316" y="318"/>
                    <a:pt x="361" y="258"/>
                    <a:pt x="406" y="228"/>
                  </a:cubicBezTo>
                  <a:cubicBezTo>
                    <a:pt x="421" y="198"/>
                    <a:pt x="436" y="153"/>
                    <a:pt x="436" y="123"/>
                  </a:cubicBezTo>
                  <a:cubicBezTo>
                    <a:pt x="436" y="56"/>
                    <a:pt x="376" y="1"/>
                    <a:pt x="3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28"/>
            <p:cNvSpPr/>
            <p:nvPr/>
          </p:nvSpPr>
          <p:spPr>
            <a:xfrm>
              <a:off x="5673476" y="3944152"/>
              <a:ext cx="46094" cy="38165"/>
            </a:xfrm>
            <a:custGeom>
              <a:avLst/>
              <a:gdLst/>
              <a:ahLst/>
              <a:cxnLst/>
              <a:rect l="l" t="t" r="r" b="b"/>
              <a:pathLst>
                <a:path w="436" h="361" extrusionOk="0">
                  <a:moveTo>
                    <a:pt x="150" y="1"/>
                  </a:moveTo>
                  <a:cubicBezTo>
                    <a:pt x="120" y="1"/>
                    <a:pt x="90" y="16"/>
                    <a:pt x="75" y="31"/>
                  </a:cubicBezTo>
                  <a:cubicBezTo>
                    <a:pt x="60" y="31"/>
                    <a:pt x="45" y="46"/>
                    <a:pt x="30" y="61"/>
                  </a:cubicBezTo>
                  <a:cubicBezTo>
                    <a:pt x="15" y="76"/>
                    <a:pt x="15" y="106"/>
                    <a:pt x="15" y="121"/>
                  </a:cubicBezTo>
                  <a:cubicBezTo>
                    <a:pt x="0" y="136"/>
                    <a:pt x="0" y="166"/>
                    <a:pt x="15" y="181"/>
                  </a:cubicBezTo>
                  <a:cubicBezTo>
                    <a:pt x="15" y="196"/>
                    <a:pt x="15" y="211"/>
                    <a:pt x="30" y="226"/>
                  </a:cubicBezTo>
                  <a:cubicBezTo>
                    <a:pt x="45" y="256"/>
                    <a:pt x="60" y="271"/>
                    <a:pt x="90" y="286"/>
                  </a:cubicBezTo>
                  <a:lnTo>
                    <a:pt x="180" y="331"/>
                  </a:lnTo>
                  <a:lnTo>
                    <a:pt x="210" y="346"/>
                  </a:lnTo>
                  <a:cubicBezTo>
                    <a:pt x="225" y="346"/>
                    <a:pt x="240" y="346"/>
                    <a:pt x="255" y="361"/>
                  </a:cubicBezTo>
                  <a:lnTo>
                    <a:pt x="315" y="361"/>
                  </a:lnTo>
                  <a:cubicBezTo>
                    <a:pt x="322" y="361"/>
                    <a:pt x="328" y="360"/>
                    <a:pt x="333" y="359"/>
                  </a:cubicBezTo>
                  <a:lnTo>
                    <a:pt x="333" y="359"/>
                  </a:lnTo>
                  <a:lnTo>
                    <a:pt x="330" y="361"/>
                  </a:lnTo>
                  <a:cubicBezTo>
                    <a:pt x="332" y="360"/>
                    <a:pt x="334" y="359"/>
                    <a:pt x="336" y="358"/>
                  </a:cubicBezTo>
                  <a:lnTo>
                    <a:pt x="336" y="358"/>
                  </a:lnTo>
                  <a:cubicBezTo>
                    <a:pt x="344" y="356"/>
                    <a:pt x="351" y="352"/>
                    <a:pt x="357" y="347"/>
                  </a:cubicBezTo>
                  <a:lnTo>
                    <a:pt x="357" y="347"/>
                  </a:lnTo>
                  <a:cubicBezTo>
                    <a:pt x="377" y="337"/>
                    <a:pt x="395" y="326"/>
                    <a:pt x="405" y="316"/>
                  </a:cubicBezTo>
                  <a:cubicBezTo>
                    <a:pt x="420" y="286"/>
                    <a:pt x="420" y="256"/>
                    <a:pt x="420" y="226"/>
                  </a:cubicBezTo>
                  <a:lnTo>
                    <a:pt x="420" y="286"/>
                  </a:lnTo>
                  <a:cubicBezTo>
                    <a:pt x="435" y="256"/>
                    <a:pt x="420" y="226"/>
                    <a:pt x="420" y="211"/>
                  </a:cubicBezTo>
                  <a:cubicBezTo>
                    <a:pt x="405" y="196"/>
                    <a:pt x="405" y="166"/>
                    <a:pt x="390" y="166"/>
                  </a:cubicBezTo>
                  <a:cubicBezTo>
                    <a:pt x="375" y="151"/>
                    <a:pt x="360" y="136"/>
                    <a:pt x="345" y="121"/>
                  </a:cubicBezTo>
                  <a:lnTo>
                    <a:pt x="330" y="106"/>
                  </a:lnTo>
                  <a:lnTo>
                    <a:pt x="255" y="31"/>
                  </a:lnTo>
                  <a:cubicBezTo>
                    <a:pt x="225" y="16"/>
                    <a:pt x="180" y="1"/>
                    <a:pt x="1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28"/>
            <p:cNvSpPr/>
            <p:nvPr/>
          </p:nvSpPr>
          <p:spPr>
            <a:xfrm>
              <a:off x="5789239" y="4003778"/>
              <a:ext cx="44508" cy="59097"/>
            </a:xfrm>
            <a:custGeom>
              <a:avLst/>
              <a:gdLst/>
              <a:ahLst/>
              <a:cxnLst/>
              <a:rect l="l" t="t" r="r" b="b"/>
              <a:pathLst>
                <a:path w="421" h="559" extrusionOk="0">
                  <a:moveTo>
                    <a:pt x="282" y="1"/>
                  </a:moveTo>
                  <a:cubicBezTo>
                    <a:pt x="273" y="1"/>
                    <a:pt x="265" y="3"/>
                    <a:pt x="256" y="7"/>
                  </a:cubicBezTo>
                  <a:cubicBezTo>
                    <a:pt x="241" y="7"/>
                    <a:pt x="211" y="7"/>
                    <a:pt x="196" y="22"/>
                  </a:cubicBezTo>
                  <a:cubicBezTo>
                    <a:pt x="181" y="22"/>
                    <a:pt x="166" y="37"/>
                    <a:pt x="151" y="52"/>
                  </a:cubicBezTo>
                  <a:cubicBezTo>
                    <a:pt x="136" y="67"/>
                    <a:pt x="121" y="97"/>
                    <a:pt x="121" y="127"/>
                  </a:cubicBezTo>
                  <a:cubicBezTo>
                    <a:pt x="106" y="172"/>
                    <a:pt x="76" y="202"/>
                    <a:pt x="61" y="247"/>
                  </a:cubicBezTo>
                  <a:cubicBezTo>
                    <a:pt x="46" y="292"/>
                    <a:pt x="46" y="292"/>
                    <a:pt x="31" y="322"/>
                  </a:cubicBezTo>
                  <a:cubicBezTo>
                    <a:pt x="1" y="367"/>
                    <a:pt x="1" y="427"/>
                    <a:pt x="16" y="472"/>
                  </a:cubicBezTo>
                  <a:lnTo>
                    <a:pt x="16" y="457"/>
                  </a:lnTo>
                  <a:cubicBezTo>
                    <a:pt x="16" y="487"/>
                    <a:pt x="31" y="532"/>
                    <a:pt x="76" y="547"/>
                  </a:cubicBezTo>
                  <a:cubicBezTo>
                    <a:pt x="91" y="555"/>
                    <a:pt x="109" y="559"/>
                    <a:pt x="128" y="559"/>
                  </a:cubicBezTo>
                  <a:cubicBezTo>
                    <a:pt x="147" y="559"/>
                    <a:pt x="166" y="555"/>
                    <a:pt x="181" y="547"/>
                  </a:cubicBezTo>
                  <a:cubicBezTo>
                    <a:pt x="211" y="517"/>
                    <a:pt x="241" y="487"/>
                    <a:pt x="271" y="457"/>
                  </a:cubicBezTo>
                  <a:lnTo>
                    <a:pt x="301" y="382"/>
                  </a:lnTo>
                  <a:lnTo>
                    <a:pt x="361" y="262"/>
                  </a:lnTo>
                  <a:cubicBezTo>
                    <a:pt x="376" y="247"/>
                    <a:pt x="391" y="232"/>
                    <a:pt x="406" y="202"/>
                  </a:cubicBezTo>
                  <a:cubicBezTo>
                    <a:pt x="421" y="172"/>
                    <a:pt x="421" y="127"/>
                    <a:pt x="406" y="97"/>
                  </a:cubicBezTo>
                  <a:lnTo>
                    <a:pt x="391" y="67"/>
                  </a:lnTo>
                  <a:cubicBezTo>
                    <a:pt x="376" y="52"/>
                    <a:pt x="361" y="37"/>
                    <a:pt x="346" y="22"/>
                  </a:cubicBezTo>
                  <a:cubicBezTo>
                    <a:pt x="325" y="11"/>
                    <a:pt x="303" y="1"/>
                    <a:pt x="2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28"/>
            <p:cNvSpPr/>
            <p:nvPr/>
          </p:nvSpPr>
          <p:spPr>
            <a:xfrm>
              <a:off x="5789239" y="3904507"/>
              <a:ext cx="60366" cy="55714"/>
            </a:xfrm>
            <a:custGeom>
              <a:avLst/>
              <a:gdLst/>
              <a:ahLst/>
              <a:cxnLst/>
              <a:rect l="l" t="t" r="r" b="b"/>
              <a:pathLst>
                <a:path w="571" h="527" extrusionOk="0">
                  <a:moveTo>
                    <a:pt x="136" y="1"/>
                  </a:moveTo>
                  <a:cubicBezTo>
                    <a:pt x="106" y="1"/>
                    <a:pt x="61" y="31"/>
                    <a:pt x="31" y="61"/>
                  </a:cubicBezTo>
                  <a:cubicBezTo>
                    <a:pt x="1" y="91"/>
                    <a:pt x="1" y="136"/>
                    <a:pt x="1" y="166"/>
                  </a:cubicBezTo>
                  <a:cubicBezTo>
                    <a:pt x="1" y="211"/>
                    <a:pt x="16" y="256"/>
                    <a:pt x="46" y="271"/>
                  </a:cubicBezTo>
                  <a:lnTo>
                    <a:pt x="211" y="391"/>
                  </a:lnTo>
                  <a:lnTo>
                    <a:pt x="301" y="451"/>
                  </a:lnTo>
                  <a:cubicBezTo>
                    <a:pt x="316" y="466"/>
                    <a:pt x="346" y="481"/>
                    <a:pt x="361" y="481"/>
                  </a:cubicBezTo>
                  <a:lnTo>
                    <a:pt x="406" y="511"/>
                  </a:lnTo>
                  <a:cubicBezTo>
                    <a:pt x="422" y="521"/>
                    <a:pt x="440" y="526"/>
                    <a:pt x="457" y="526"/>
                  </a:cubicBezTo>
                  <a:cubicBezTo>
                    <a:pt x="490" y="526"/>
                    <a:pt x="522" y="510"/>
                    <a:pt x="541" y="481"/>
                  </a:cubicBezTo>
                  <a:cubicBezTo>
                    <a:pt x="556" y="466"/>
                    <a:pt x="571" y="451"/>
                    <a:pt x="571" y="436"/>
                  </a:cubicBezTo>
                  <a:cubicBezTo>
                    <a:pt x="571" y="406"/>
                    <a:pt x="571" y="361"/>
                    <a:pt x="556" y="346"/>
                  </a:cubicBezTo>
                  <a:cubicBezTo>
                    <a:pt x="526" y="316"/>
                    <a:pt x="496" y="271"/>
                    <a:pt x="481" y="241"/>
                  </a:cubicBezTo>
                  <a:lnTo>
                    <a:pt x="406" y="181"/>
                  </a:lnTo>
                  <a:lnTo>
                    <a:pt x="256" y="46"/>
                  </a:lnTo>
                  <a:cubicBezTo>
                    <a:pt x="226" y="16"/>
                    <a:pt x="181" y="1"/>
                    <a:pt x="1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28"/>
            <p:cNvSpPr/>
            <p:nvPr/>
          </p:nvSpPr>
          <p:spPr>
            <a:xfrm>
              <a:off x="5675061" y="3825535"/>
              <a:ext cx="63538" cy="62269"/>
            </a:xfrm>
            <a:custGeom>
              <a:avLst/>
              <a:gdLst/>
              <a:ahLst/>
              <a:cxnLst/>
              <a:rect l="l" t="t" r="r" b="b"/>
              <a:pathLst>
                <a:path w="601" h="589" extrusionOk="0">
                  <a:moveTo>
                    <a:pt x="430" y="1"/>
                  </a:moveTo>
                  <a:cubicBezTo>
                    <a:pt x="387" y="1"/>
                    <a:pt x="345" y="20"/>
                    <a:pt x="315" y="57"/>
                  </a:cubicBezTo>
                  <a:lnTo>
                    <a:pt x="300" y="72"/>
                  </a:lnTo>
                  <a:lnTo>
                    <a:pt x="165" y="237"/>
                  </a:lnTo>
                  <a:cubicBezTo>
                    <a:pt x="105" y="297"/>
                    <a:pt x="60" y="357"/>
                    <a:pt x="30" y="432"/>
                  </a:cubicBezTo>
                  <a:cubicBezTo>
                    <a:pt x="0" y="477"/>
                    <a:pt x="15" y="522"/>
                    <a:pt x="45" y="552"/>
                  </a:cubicBezTo>
                  <a:cubicBezTo>
                    <a:pt x="67" y="574"/>
                    <a:pt x="97" y="588"/>
                    <a:pt x="123" y="588"/>
                  </a:cubicBezTo>
                  <a:cubicBezTo>
                    <a:pt x="133" y="588"/>
                    <a:pt x="142" y="586"/>
                    <a:pt x="150" y="582"/>
                  </a:cubicBezTo>
                  <a:cubicBezTo>
                    <a:pt x="195" y="567"/>
                    <a:pt x="225" y="537"/>
                    <a:pt x="270" y="507"/>
                  </a:cubicBezTo>
                  <a:lnTo>
                    <a:pt x="345" y="432"/>
                  </a:lnTo>
                  <a:lnTo>
                    <a:pt x="525" y="297"/>
                  </a:lnTo>
                  <a:cubicBezTo>
                    <a:pt x="540" y="282"/>
                    <a:pt x="570" y="252"/>
                    <a:pt x="570" y="237"/>
                  </a:cubicBezTo>
                  <a:lnTo>
                    <a:pt x="585" y="192"/>
                  </a:lnTo>
                  <a:cubicBezTo>
                    <a:pt x="600" y="147"/>
                    <a:pt x="585" y="87"/>
                    <a:pt x="555" y="57"/>
                  </a:cubicBezTo>
                  <a:cubicBezTo>
                    <a:pt x="518" y="20"/>
                    <a:pt x="473" y="1"/>
                    <a:pt x="4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28"/>
            <p:cNvSpPr/>
            <p:nvPr/>
          </p:nvSpPr>
          <p:spPr>
            <a:xfrm>
              <a:off x="5519548" y="3813482"/>
              <a:ext cx="44508" cy="37213"/>
            </a:xfrm>
            <a:custGeom>
              <a:avLst/>
              <a:gdLst/>
              <a:ahLst/>
              <a:cxnLst/>
              <a:rect l="l" t="t" r="r" b="b"/>
              <a:pathLst>
                <a:path w="421" h="352" extrusionOk="0">
                  <a:moveTo>
                    <a:pt x="177" y="0"/>
                  </a:moveTo>
                  <a:cubicBezTo>
                    <a:pt x="167" y="0"/>
                    <a:pt x="158" y="2"/>
                    <a:pt x="150" y="6"/>
                  </a:cubicBezTo>
                  <a:cubicBezTo>
                    <a:pt x="120" y="6"/>
                    <a:pt x="90" y="6"/>
                    <a:pt x="75" y="21"/>
                  </a:cubicBezTo>
                  <a:cubicBezTo>
                    <a:pt x="60" y="36"/>
                    <a:pt x="45" y="51"/>
                    <a:pt x="30" y="66"/>
                  </a:cubicBezTo>
                  <a:cubicBezTo>
                    <a:pt x="30" y="81"/>
                    <a:pt x="15" y="96"/>
                    <a:pt x="15" y="111"/>
                  </a:cubicBezTo>
                  <a:cubicBezTo>
                    <a:pt x="0" y="141"/>
                    <a:pt x="0" y="156"/>
                    <a:pt x="15" y="171"/>
                  </a:cubicBezTo>
                  <a:cubicBezTo>
                    <a:pt x="15" y="201"/>
                    <a:pt x="15" y="216"/>
                    <a:pt x="30" y="231"/>
                  </a:cubicBezTo>
                  <a:cubicBezTo>
                    <a:pt x="45" y="246"/>
                    <a:pt x="75" y="261"/>
                    <a:pt x="90" y="276"/>
                  </a:cubicBezTo>
                  <a:lnTo>
                    <a:pt x="180" y="321"/>
                  </a:lnTo>
                  <a:lnTo>
                    <a:pt x="210" y="336"/>
                  </a:lnTo>
                  <a:cubicBezTo>
                    <a:pt x="225" y="351"/>
                    <a:pt x="240" y="351"/>
                    <a:pt x="255" y="351"/>
                  </a:cubicBezTo>
                  <a:lnTo>
                    <a:pt x="315" y="351"/>
                  </a:lnTo>
                  <a:cubicBezTo>
                    <a:pt x="321" y="351"/>
                    <a:pt x="326" y="351"/>
                    <a:pt x="331" y="351"/>
                  </a:cubicBezTo>
                  <a:lnTo>
                    <a:pt x="331" y="351"/>
                  </a:lnTo>
                  <a:lnTo>
                    <a:pt x="330" y="351"/>
                  </a:lnTo>
                  <a:cubicBezTo>
                    <a:pt x="333" y="351"/>
                    <a:pt x="336" y="351"/>
                    <a:pt x="339" y="351"/>
                  </a:cubicBezTo>
                  <a:lnTo>
                    <a:pt x="339" y="351"/>
                  </a:lnTo>
                  <a:cubicBezTo>
                    <a:pt x="350" y="350"/>
                    <a:pt x="358" y="348"/>
                    <a:pt x="366" y="344"/>
                  </a:cubicBezTo>
                  <a:lnTo>
                    <a:pt x="366" y="344"/>
                  </a:lnTo>
                  <a:cubicBezTo>
                    <a:pt x="382" y="337"/>
                    <a:pt x="396" y="324"/>
                    <a:pt x="405" y="306"/>
                  </a:cubicBezTo>
                  <a:cubicBezTo>
                    <a:pt x="420" y="291"/>
                    <a:pt x="420" y="246"/>
                    <a:pt x="405" y="231"/>
                  </a:cubicBezTo>
                  <a:lnTo>
                    <a:pt x="420" y="231"/>
                  </a:lnTo>
                  <a:cubicBezTo>
                    <a:pt x="420" y="222"/>
                    <a:pt x="420" y="211"/>
                    <a:pt x="420" y="201"/>
                  </a:cubicBezTo>
                  <a:lnTo>
                    <a:pt x="390" y="156"/>
                  </a:lnTo>
                  <a:cubicBezTo>
                    <a:pt x="375" y="141"/>
                    <a:pt x="360" y="126"/>
                    <a:pt x="345" y="126"/>
                  </a:cubicBezTo>
                  <a:lnTo>
                    <a:pt x="330" y="111"/>
                  </a:lnTo>
                  <a:lnTo>
                    <a:pt x="255" y="36"/>
                  </a:lnTo>
                  <a:cubicBezTo>
                    <a:pt x="233" y="14"/>
                    <a:pt x="203" y="0"/>
                    <a:pt x="1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28"/>
            <p:cNvSpPr/>
            <p:nvPr/>
          </p:nvSpPr>
          <p:spPr>
            <a:xfrm>
              <a:off x="5579808" y="3758508"/>
              <a:ext cx="61952" cy="54974"/>
            </a:xfrm>
            <a:custGeom>
              <a:avLst/>
              <a:gdLst/>
              <a:ahLst/>
              <a:cxnLst/>
              <a:rect l="l" t="t" r="r" b="b"/>
              <a:pathLst>
                <a:path w="586" h="520" extrusionOk="0">
                  <a:moveTo>
                    <a:pt x="151" y="1"/>
                  </a:moveTo>
                  <a:cubicBezTo>
                    <a:pt x="106" y="1"/>
                    <a:pt x="76" y="16"/>
                    <a:pt x="46" y="46"/>
                  </a:cubicBezTo>
                  <a:cubicBezTo>
                    <a:pt x="16" y="91"/>
                    <a:pt x="1" y="121"/>
                    <a:pt x="16" y="166"/>
                  </a:cubicBezTo>
                  <a:cubicBezTo>
                    <a:pt x="16" y="211"/>
                    <a:pt x="31" y="241"/>
                    <a:pt x="61" y="271"/>
                  </a:cubicBezTo>
                  <a:cubicBezTo>
                    <a:pt x="121" y="316"/>
                    <a:pt x="166" y="346"/>
                    <a:pt x="226" y="391"/>
                  </a:cubicBezTo>
                  <a:lnTo>
                    <a:pt x="301" y="451"/>
                  </a:lnTo>
                  <a:cubicBezTo>
                    <a:pt x="331" y="466"/>
                    <a:pt x="346" y="466"/>
                    <a:pt x="376" y="481"/>
                  </a:cubicBezTo>
                  <a:lnTo>
                    <a:pt x="421" y="511"/>
                  </a:lnTo>
                  <a:cubicBezTo>
                    <a:pt x="437" y="517"/>
                    <a:pt x="456" y="520"/>
                    <a:pt x="474" y="520"/>
                  </a:cubicBezTo>
                  <a:cubicBezTo>
                    <a:pt x="506" y="520"/>
                    <a:pt x="537" y="510"/>
                    <a:pt x="556" y="481"/>
                  </a:cubicBezTo>
                  <a:cubicBezTo>
                    <a:pt x="571" y="466"/>
                    <a:pt x="571" y="451"/>
                    <a:pt x="586" y="421"/>
                  </a:cubicBezTo>
                  <a:cubicBezTo>
                    <a:pt x="586" y="391"/>
                    <a:pt x="586" y="361"/>
                    <a:pt x="571" y="331"/>
                  </a:cubicBezTo>
                  <a:cubicBezTo>
                    <a:pt x="541" y="301"/>
                    <a:pt x="511" y="271"/>
                    <a:pt x="481" y="241"/>
                  </a:cubicBezTo>
                  <a:lnTo>
                    <a:pt x="406" y="166"/>
                  </a:lnTo>
                  <a:cubicBezTo>
                    <a:pt x="361" y="121"/>
                    <a:pt x="316" y="76"/>
                    <a:pt x="271" y="31"/>
                  </a:cubicBezTo>
                  <a:cubicBezTo>
                    <a:pt x="226" y="16"/>
                    <a:pt x="196" y="1"/>
                    <a:pt x="1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28"/>
            <p:cNvSpPr/>
            <p:nvPr/>
          </p:nvSpPr>
          <p:spPr>
            <a:xfrm>
              <a:off x="5752765" y="3655432"/>
              <a:ext cx="63538" cy="62586"/>
            </a:xfrm>
            <a:custGeom>
              <a:avLst/>
              <a:gdLst/>
              <a:ahLst/>
              <a:cxnLst/>
              <a:rect l="l" t="t" r="r" b="b"/>
              <a:pathLst>
                <a:path w="601" h="592" extrusionOk="0">
                  <a:moveTo>
                    <a:pt x="436" y="0"/>
                  </a:moveTo>
                  <a:cubicBezTo>
                    <a:pt x="391" y="0"/>
                    <a:pt x="346" y="15"/>
                    <a:pt x="301" y="60"/>
                  </a:cubicBezTo>
                  <a:lnTo>
                    <a:pt x="286" y="75"/>
                  </a:lnTo>
                  <a:lnTo>
                    <a:pt x="166" y="240"/>
                  </a:lnTo>
                  <a:cubicBezTo>
                    <a:pt x="106" y="300"/>
                    <a:pt x="60" y="360"/>
                    <a:pt x="30" y="435"/>
                  </a:cubicBezTo>
                  <a:cubicBezTo>
                    <a:pt x="0" y="480"/>
                    <a:pt x="15" y="525"/>
                    <a:pt x="45" y="555"/>
                  </a:cubicBezTo>
                  <a:cubicBezTo>
                    <a:pt x="67" y="577"/>
                    <a:pt x="97" y="591"/>
                    <a:pt x="124" y="591"/>
                  </a:cubicBezTo>
                  <a:cubicBezTo>
                    <a:pt x="133" y="591"/>
                    <a:pt x="143" y="590"/>
                    <a:pt x="151" y="586"/>
                  </a:cubicBezTo>
                  <a:cubicBezTo>
                    <a:pt x="196" y="555"/>
                    <a:pt x="226" y="540"/>
                    <a:pt x="271" y="510"/>
                  </a:cubicBezTo>
                  <a:lnTo>
                    <a:pt x="346" y="435"/>
                  </a:lnTo>
                  <a:lnTo>
                    <a:pt x="526" y="300"/>
                  </a:lnTo>
                  <a:cubicBezTo>
                    <a:pt x="541" y="285"/>
                    <a:pt x="571" y="255"/>
                    <a:pt x="571" y="240"/>
                  </a:cubicBezTo>
                  <a:lnTo>
                    <a:pt x="586" y="195"/>
                  </a:lnTo>
                  <a:cubicBezTo>
                    <a:pt x="601" y="150"/>
                    <a:pt x="586" y="90"/>
                    <a:pt x="556" y="60"/>
                  </a:cubicBezTo>
                  <a:cubicBezTo>
                    <a:pt x="526" y="30"/>
                    <a:pt x="481" y="15"/>
                    <a:pt x="4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28"/>
            <p:cNvSpPr/>
            <p:nvPr/>
          </p:nvSpPr>
          <p:spPr>
            <a:xfrm>
              <a:off x="5536991" y="3904507"/>
              <a:ext cx="55609" cy="48314"/>
            </a:xfrm>
            <a:custGeom>
              <a:avLst/>
              <a:gdLst/>
              <a:ahLst/>
              <a:cxnLst/>
              <a:rect l="l" t="t" r="r" b="b"/>
              <a:pathLst>
                <a:path w="526" h="457" extrusionOk="0">
                  <a:moveTo>
                    <a:pt x="105" y="1"/>
                  </a:moveTo>
                  <a:cubicBezTo>
                    <a:pt x="75" y="16"/>
                    <a:pt x="60" y="31"/>
                    <a:pt x="45" y="46"/>
                  </a:cubicBezTo>
                  <a:cubicBezTo>
                    <a:pt x="30" y="61"/>
                    <a:pt x="15" y="91"/>
                    <a:pt x="15" y="121"/>
                  </a:cubicBezTo>
                  <a:cubicBezTo>
                    <a:pt x="0" y="136"/>
                    <a:pt x="0" y="166"/>
                    <a:pt x="15" y="196"/>
                  </a:cubicBezTo>
                  <a:cubicBezTo>
                    <a:pt x="15" y="211"/>
                    <a:pt x="30" y="241"/>
                    <a:pt x="45" y="256"/>
                  </a:cubicBezTo>
                  <a:lnTo>
                    <a:pt x="210" y="361"/>
                  </a:lnTo>
                  <a:lnTo>
                    <a:pt x="285" y="406"/>
                  </a:lnTo>
                  <a:cubicBezTo>
                    <a:pt x="315" y="421"/>
                    <a:pt x="330" y="436"/>
                    <a:pt x="360" y="451"/>
                  </a:cubicBezTo>
                  <a:cubicBezTo>
                    <a:pt x="373" y="455"/>
                    <a:pt x="386" y="457"/>
                    <a:pt x="399" y="457"/>
                  </a:cubicBezTo>
                  <a:cubicBezTo>
                    <a:pt x="436" y="457"/>
                    <a:pt x="474" y="443"/>
                    <a:pt x="496" y="421"/>
                  </a:cubicBezTo>
                  <a:cubicBezTo>
                    <a:pt x="511" y="406"/>
                    <a:pt x="511" y="376"/>
                    <a:pt x="526" y="361"/>
                  </a:cubicBezTo>
                  <a:cubicBezTo>
                    <a:pt x="526" y="331"/>
                    <a:pt x="526" y="301"/>
                    <a:pt x="511" y="271"/>
                  </a:cubicBezTo>
                  <a:lnTo>
                    <a:pt x="511" y="286"/>
                  </a:lnTo>
                  <a:cubicBezTo>
                    <a:pt x="496" y="256"/>
                    <a:pt x="466" y="226"/>
                    <a:pt x="436" y="196"/>
                  </a:cubicBezTo>
                  <a:lnTo>
                    <a:pt x="375" y="151"/>
                  </a:lnTo>
                  <a:lnTo>
                    <a:pt x="255" y="31"/>
                  </a:lnTo>
                  <a:cubicBezTo>
                    <a:pt x="225" y="16"/>
                    <a:pt x="210" y="1"/>
                    <a:pt x="1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28"/>
            <p:cNvSpPr/>
            <p:nvPr/>
          </p:nvSpPr>
          <p:spPr>
            <a:xfrm>
              <a:off x="5932066" y="3928717"/>
              <a:ext cx="46094" cy="42499"/>
            </a:xfrm>
            <a:custGeom>
              <a:avLst/>
              <a:gdLst/>
              <a:ahLst/>
              <a:cxnLst/>
              <a:rect l="l" t="t" r="r" b="b"/>
              <a:pathLst>
                <a:path w="436" h="402" extrusionOk="0">
                  <a:moveTo>
                    <a:pt x="280" y="0"/>
                  </a:moveTo>
                  <a:cubicBezTo>
                    <a:pt x="271" y="0"/>
                    <a:pt x="263" y="4"/>
                    <a:pt x="256" y="12"/>
                  </a:cubicBezTo>
                  <a:cubicBezTo>
                    <a:pt x="226" y="12"/>
                    <a:pt x="211" y="12"/>
                    <a:pt x="196" y="27"/>
                  </a:cubicBezTo>
                  <a:cubicBezTo>
                    <a:pt x="166" y="42"/>
                    <a:pt x="151" y="72"/>
                    <a:pt x="136" y="102"/>
                  </a:cubicBezTo>
                  <a:lnTo>
                    <a:pt x="90" y="147"/>
                  </a:lnTo>
                  <a:lnTo>
                    <a:pt x="60" y="192"/>
                  </a:lnTo>
                  <a:cubicBezTo>
                    <a:pt x="45" y="207"/>
                    <a:pt x="45" y="207"/>
                    <a:pt x="30" y="222"/>
                  </a:cubicBezTo>
                  <a:cubicBezTo>
                    <a:pt x="15" y="237"/>
                    <a:pt x="0" y="267"/>
                    <a:pt x="0" y="312"/>
                  </a:cubicBezTo>
                  <a:cubicBezTo>
                    <a:pt x="0" y="327"/>
                    <a:pt x="15" y="357"/>
                    <a:pt x="45" y="387"/>
                  </a:cubicBezTo>
                  <a:lnTo>
                    <a:pt x="45" y="372"/>
                  </a:lnTo>
                  <a:cubicBezTo>
                    <a:pt x="60" y="402"/>
                    <a:pt x="90" y="402"/>
                    <a:pt x="136" y="402"/>
                  </a:cubicBezTo>
                  <a:lnTo>
                    <a:pt x="196" y="402"/>
                  </a:lnTo>
                  <a:cubicBezTo>
                    <a:pt x="226" y="387"/>
                    <a:pt x="256" y="372"/>
                    <a:pt x="271" y="342"/>
                  </a:cubicBezTo>
                  <a:cubicBezTo>
                    <a:pt x="286" y="342"/>
                    <a:pt x="301" y="327"/>
                    <a:pt x="331" y="312"/>
                  </a:cubicBezTo>
                  <a:lnTo>
                    <a:pt x="346" y="297"/>
                  </a:lnTo>
                  <a:cubicBezTo>
                    <a:pt x="376" y="282"/>
                    <a:pt x="406" y="252"/>
                    <a:pt x="421" y="222"/>
                  </a:cubicBezTo>
                  <a:lnTo>
                    <a:pt x="421" y="177"/>
                  </a:lnTo>
                  <a:cubicBezTo>
                    <a:pt x="436" y="162"/>
                    <a:pt x="436" y="147"/>
                    <a:pt x="421" y="117"/>
                  </a:cubicBezTo>
                  <a:cubicBezTo>
                    <a:pt x="421" y="102"/>
                    <a:pt x="421" y="102"/>
                    <a:pt x="421" y="87"/>
                  </a:cubicBezTo>
                  <a:cubicBezTo>
                    <a:pt x="406" y="72"/>
                    <a:pt x="391" y="57"/>
                    <a:pt x="376" y="42"/>
                  </a:cubicBezTo>
                  <a:cubicBezTo>
                    <a:pt x="361" y="27"/>
                    <a:pt x="331" y="12"/>
                    <a:pt x="316" y="12"/>
                  </a:cubicBezTo>
                  <a:cubicBezTo>
                    <a:pt x="301" y="4"/>
                    <a:pt x="289" y="0"/>
                    <a:pt x="2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28"/>
            <p:cNvSpPr/>
            <p:nvPr/>
          </p:nvSpPr>
          <p:spPr>
            <a:xfrm>
              <a:off x="5911451" y="3804496"/>
              <a:ext cx="47680" cy="46200"/>
            </a:xfrm>
            <a:custGeom>
              <a:avLst/>
              <a:gdLst/>
              <a:ahLst/>
              <a:cxnLst/>
              <a:rect l="l" t="t" r="r" b="b"/>
              <a:pathLst>
                <a:path w="451" h="437" extrusionOk="0">
                  <a:moveTo>
                    <a:pt x="135" y="1"/>
                  </a:moveTo>
                  <a:cubicBezTo>
                    <a:pt x="120" y="1"/>
                    <a:pt x="105" y="1"/>
                    <a:pt x="90" y="16"/>
                  </a:cubicBezTo>
                  <a:cubicBezTo>
                    <a:pt x="60" y="16"/>
                    <a:pt x="60" y="31"/>
                    <a:pt x="45" y="46"/>
                  </a:cubicBezTo>
                  <a:cubicBezTo>
                    <a:pt x="15" y="76"/>
                    <a:pt x="0" y="121"/>
                    <a:pt x="0" y="151"/>
                  </a:cubicBezTo>
                  <a:cubicBezTo>
                    <a:pt x="0" y="166"/>
                    <a:pt x="0" y="166"/>
                    <a:pt x="0" y="181"/>
                  </a:cubicBezTo>
                  <a:cubicBezTo>
                    <a:pt x="15" y="196"/>
                    <a:pt x="30" y="226"/>
                    <a:pt x="45" y="241"/>
                  </a:cubicBezTo>
                  <a:lnTo>
                    <a:pt x="60" y="256"/>
                  </a:lnTo>
                  <a:lnTo>
                    <a:pt x="90" y="286"/>
                  </a:lnTo>
                  <a:lnTo>
                    <a:pt x="135" y="331"/>
                  </a:lnTo>
                  <a:lnTo>
                    <a:pt x="195" y="376"/>
                  </a:lnTo>
                  <a:cubicBezTo>
                    <a:pt x="210" y="391"/>
                    <a:pt x="225" y="406"/>
                    <a:pt x="255" y="421"/>
                  </a:cubicBezTo>
                  <a:cubicBezTo>
                    <a:pt x="270" y="421"/>
                    <a:pt x="285" y="421"/>
                    <a:pt x="285" y="436"/>
                  </a:cubicBezTo>
                  <a:lnTo>
                    <a:pt x="376" y="436"/>
                  </a:lnTo>
                  <a:cubicBezTo>
                    <a:pt x="391" y="421"/>
                    <a:pt x="391" y="421"/>
                    <a:pt x="406" y="406"/>
                  </a:cubicBezTo>
                  <a:cubicBezTo>
                    <a:pt x="421" y="391"/>
                    <a:pt x="436" y="361"/>
                    <a:pt x="451" y="346"/>
                  </a:cubicBezTo>
                  <a:lnTo>
                    <a:pt x="428" y="324"/>
                  </a:lnTo>
                  <a:lnTo>
                    <a:pt x="428" y="324"/>
                  </a:lnTo>
                  <a:cubicBezTo>
                    <a:pt x="432" y="316"/>
                    <a:pt x="436" y="309"/>
                    <a:pt x="436" y="301"/>
                  </a:cubicBezTo>
                  <a:cubicBezTo>
                    <a:pt x="436" y="286"/>
                    <a:pt x="436" y="271"/>
                    <a:pt x="436" y="271"/>
                  </a:cubicBezTo>
                  <a:cubicBezTo>
                    <a:pt x="436" y="256"/>
                    <a:pt x="436" y="256"/>
                    <a:pt x="436" y="241"/>
                  </a:cubicBezTo>
                  <a:cubicBezTo>
                    <a:pt x="421" y="226"/>
                    <a:pt x="421" y="226"/>
                    <a:pt x="406" y="211"/>
                  </a:cubicBezTo>
                  <a:lnTo>
                    <a:pt x="406" y="196"/>
                  </a:lnTo>
                  <a:cubicBezTo>
                    <a:pt x="406" y="181"/>
                    <a:pt x="391" y="166"/>
                    <a:pt x="391" y="166"/>
                  </a:cubicBezTo>
                  <a:lnTo>
                    <a:pt x="331" y="106"/>
                  </a:lnTo>
                  <a:lnTo>
                    <a:pt x="285" y="61"/>
                  </a:lnTo>
                  <a:lnTo>
                    <a:pt x="255" y="31"/>
                  </a:lnTo>
                  <a:lnTo>
                    <a:pt x="22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28"/>
            <p:cNvSpPr/>
            <p:nvPr/>
          </p:nvSpPr>
          <p:spPr>
            <a:xfrm>
              <a:off x="5838398" y="3752588"/>
              <a:ext cx="43028" cy="48843"/>
            </a:xfrm>
            <a:custGeom>
              <a:avLst/>
              <a:gdLst/>
              <a:ahLst/>
              <a:cxnLst/>
              <a:rect l="l" t="t" r="r" b="b"/>
              <a:pathLst>
                <a:path w="407" h="462" extrusionOk="0">
                  <a:moveTo>
                    <a:pt x="241" y="0"/>
                  </a:moveTo>
                  <a:cubicBezTo>
                    <a:pt x="226" y="0"/>
                    <a:pt x="211" y="4"/>
                    <a:pt x="196" y="12"/>
                  </a:cubicBezTo>
                  <a:lnTo>
                    <a:pt x="166" y="27"/>
                  </a:lnTo>
                  <a:cubicBezTo>
                    <a:pt x="136" y="42"/>
                    <a:pt x="121" y="57"/>
                    <a:pt x="106" y="87"/>
                  </a:cubicBezTo>
                  <a:lnTo>
                    <a:pt x="106" y="102"/>
                  </a:lnTo>
                  <a:lnTo>
                    <a:pt x="76" y="147"/>
                  </a:lnTo>
                  <a:cubicBezTo>
                    <a:pt x="61" y="177"/>
                    <a:pt x="46" y="207"/>
                    <a:pt x="31" y="237"/>
                  </a:cubicBezTo>
                  <a:cubicBezTo>
                    <a:pt x="31" y="252"/>
                    <a:pt x="16" y="267"/>
                    <a:pt x="16" y="267"/>
                  </a:cubicBezTo>
                  <a:lnTo>
                    <a:pt x="16" y="297"/>
                  </a:lnTo>
                  <a:cubicBezTo>
                    <a:pt x="1" y="327"/>
                    <a:pt x="1" y="342"/>
                    <a:pt x="16" y="357"/>
                  </a:cubicBezTo>
                  <a:cubicBezTo>
                    <a:pt x="16" y="372"/>
                    <a:pt x="16" y="372"/>
                    <a:pt x="16" y="387"/>
                  </a:cubicBezTo>
                  <a:cubicBezTo>
                    <a:pt x="31" y="402"/>
                    <a:pt x="46" y="417"/>
                    <a:pt x="46" y="432"/>
                  </a:cubicBezTo>
                  <a:cubicBezTo>
                    <a:pt x="76" y="432"/>
                    <a:pt x="91" y="447"/>
                    <a:pt x="106" y="462"/>
                  </a:cubicBezTo>
                  <a:lnTo>
                    <a:pt x="166" y="462"/>
                  </a:lnTo>
                  <a:cubicBezTo>
                    <a:pt x="181" y="447"/>
                    <a:pt x="196" y="447"/>
                    <a:pt x="211" y="432"/>
                  </a:cubicBezTo>
                  <a:lnTo>
                    <a:pt x="196" y="432"/>
                  </a:lnTo>
                  <a:cubicBezTo>
                    <a:pt x="226" y="417"/>
                    <a:pt x="241" y="387"/>
                    <a:pt x="271" y="357"/>
                  </a:cubicBezTo>
                  <a:lnTo>
                    <a:pt x="346" y="282"/>
                  </a:lnTo>
                  <a:lnTo>
                    <a:pt x="361" y="267"/>
                  </a:lnTo>
                  <a:lnTo>
                    <a:pt x="391" y="222"/>
                  </a:lnTo>
                  <a:cubicBezTo>
                    <a:pt x="391" y="222"/>
                    <a:pt x="391" y="207"/>
                    <a:pt x="391" y="192"/>
                  </a:cubicBezTo>
                  <a:cubicBezTo>
                    <a:pt x="406" y="162"/>
                    <a:pt x="406" y="132"/>
                    <a:pt x="391" y="102"/>
                  </a:cubicBezTo>
                  <a:cubicBezTo>
                    <a:pt x="391" y="87"/>
                    <a:pt x="376" y="57"/>
                    <a:pt x="346" y="42"/>
                  </a:cubicBezTo>
                  <a:cubicBezTo>
                    <a:pt x="331" y="27"/>
                    <a:pt x="301" y="12"/>
                    <a:pt x="286" y="12"/>
                  </a:cubicBezTo>
                  <a:cubicBezTo>
                    <a:pt x="271" y="4"/>
                    <a:pt x="256" y="0"/>
                    <a:pt x="2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28"/>
            <p:cNvSpPr/>
            <p:nvPr/>
          </p:nvSpPr>
          <p:spPr>
            <a:xfrm>
              <a:off x="5684576" y="3709772"/>
              <a:ext cx="55609" cy="50428"/>
            </a:xfrm>
            <a:custGeom>
              <a:avLst/>
              <a:gdLst/>
              <a:ahLst/>
              <a:cxnLst/>
              <a:rect l="l" t="t" r="r" b="b"/>
              <a:pathLst>
                <a:path w="526" h="477" extrusionOk="0">
                  <a:moveTo>
                    <a:pt x="165" y="0"/>
                  </a:moveTo>
                  <a:cubicBezTo>
                    <a:pt x="150" y="0"/>
                    <a:pt x="135" y="4"/>
                    <a:pt x="120" y="11"/>
                  </a:cubicBezTo>
                  <a:cubicBezTo>
                    <a:pt x="105" y="11"/>
                    <a:pt x="75" y="26"/>
                    <a:pt x="60" y="41"/>
                  </a:cubicBezTo>
                  <a:cubicBezTo>
                    <a:pt x="45" y="57"/>
                    <a:pt x="30" y="72"/>
                    <a:pt x="30" y="87"/>
                  </a:cubicBezTo>
                  <a:cubicBezTo>
                    <a:pt x="15" y="102"/>
                    <a:pt x="15" y="132"/>
                    <a:pt x="15" y="147"/>
                  </a:cubicBezTo>
                  <a:cubicBezTo>
                    <a:pt x="0" y="177"/>
                    <a:pt x="0" y="192"/>
                    <a:pt x="15" y="222"/>
                  </a:cubicBezTo>
                  <a:cubicBezTo>
                    <a:pt x="15" y="252"/>
                    <a:pt x="30" y="267"/>
                    <a:pt x="60" y="297"/>
                  </a:cubicBezTo>
                  <a:cubicBezTo>
                    <a:pt x="90" y="327"/>
                    <a:pt x="135" y="357"/>
                    <a:pt x="165" y="387"/>
                  </a:cubicBezTo>
                  <a:cubicBezTo>
                    <a:pt x="195" y="402"/>
                    <a:pt x="225" y="432"/>
                    <a:pt x="255" y="432"/>
                  </a:cubicBezTo>
                  <a:cubicBezTo>
                    <a:pt x="300" y="447"/>
                    <a:pt x="330" y="462"/>
                    <a:pt x="360" y="477"/>
                  </a:cubicBezTo>
                  <a:lnTo>
                    <a:pt x="390" y="477"/>
                  </a:lnTo>
                  <a:cubicBezTo>
                    <a:pt x="420" y="477"/>
                    <a:pt x="435" y="462"/>
                    <a:pt x="450" y="462"/>
                  </a:cubicBezTo>
                  <a:cubicBezTo>
                    <a:pt x="465" y="447"/>
                    <a:pt x="495" y="417"/>
                    <a:pt x="510" y="402"/>
                  </a:cubicBezTo>
                  <a:cubicBezTo>
                    <a:pt x="510" y="372"/>
                    <a:pt x="525" y="357"/>
                    <a:pt x="525" y="327"/>
                  </a:cubicBezTo>
                  <a:cubicBezTo>
                    <a:pt x="510" y="297"/>
                    <a:pt x="495" y="267"/>
                    <a:pt x="480" y="237"/>
                  </a:cubicBezTo>
                  <a:lnTo>
                    <a:pt x="480" y="252"/>
                  </a:lnTo>
                  <a:lnTo>
                    <a:pt x="420" y="192"/>
                  </a:lnTo>
                  <a:cubicBezTo>
                    <a:pt x="402" y="173"/>
                    <a:pt x="389" y="161"/>
                    <a:pt x="375" y="147"/>
                  </a:cubicBezTo>
                  <a:cubicBezTo>
                    <a:pt x="360" y="132"/>
                    <a:pt x="330" y="102"/>
                    <a:pt x="315" y="72"/>
                  </a:cubicBezTo>
                  <a:cubicBezTo>
                    <a:pt x="285" y="41"/>
                    <a:pt x="255" y="11"/>
                    <a:pt x="210" y="11"/>
                  </a:cubicBezTo>
                  <a:cubicBezTo>
                    <a:pt x="195" y="4"/>
                    <a:pt x="180" y="0"/>
                    <a:pt x="1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28"/>
            <p:cNvSpPr/>
            <p:nvPr/>
          </p:nvSpPr>
          <p:spPr>
            <a:xfrm>
              <a:off x="5430637" y="3598238"/>
              <a:ext cx="652292" cy="565285"/>
            </a:xfrm>
            <a:custGeom>
              <a:avLst/>
              <a:gdLst/>
              <a:ahLst/>
              <a:cxnLst/>
              <a:rect l="l" t="t" r="r" b="b"/>
              <a:pathLst>
                <a:path w="6170" h="5347" extrusionOk="0">
                  <a:moveTo>
                    <a:pt x="2911" y="230"/>
                  </a:moveTo>
                  <a:cubicBezTo>
                    <a:pt x="3560" y="230"/>
                    <a:pt x="4205" y="456"/>
                    <a:pt x="4728" y="901"/>
                  </a:cubicBezTo>
                  <a:cubicBezTo>
                    <a:pt x="5449" y="1487"/>
                    <a:pt x="5884" y="2462"/>
                    <a:pt x="5629" y="3393"/>
                  </a:cubicBezTo>
                  <a:cubicBezTo>
                    <a:pt x="5524" y="3858"/>
                    <a:pt x="5179" y="4218"/>
                    <a:pt x="4743" y="4338"/>
                  </a:cubicBezTo>
                  <a:cubicBezTo>
                    <a:pt x="4488" y="4398"/>
                    <a:pt x="4233" y="4428"/>
                    <a:pt x="3993" y="4473"/>
                  </a:cubicBezTo>
                  <a:cubicBezTo>
                    <a:pt x="3738" y="4518"/>
                    <a:pt x="3498" y="4609"/>
                    <a:pt x="3273" y="4729"/>
                  </a:cubicBezTo>
                  <a:cubicBezTo>
                    <a:pt x="2956" y="4902"/>
                    <a:pt x="2652" y="5034"/>
                    <a:pt x="2321" y="5034"/>
                  </a:cubicBezTo>
                  <a:cubicBezTo>
                    <a:pt x="2165" y="5034"/>
                    <a:pt x="2004" y="5006"/>
                    <a:pt x="1832" y="4939"/>
                  </a:cubicBezTo>
                  <a:cubicBezTo>
                    <a:pt x="1351" y="4744"/>
                    <a:pt x="976" y="4368"/>
                    <a:pt x="781" y="3888"/>
                  </a:cubicBezTo>
                  <a:cubicBezTo>
                    <a:pt x="526" y="3303"/>
                    <a:pt x="316" y="2657"/>
                    <a:pt x="481" y="2012"/>
                  </a:cubicBezTo>
                  <a:cubicBezTo>
                    <a:pt x="625" y="1438"/>
                    <a:pt x="974" y="932"/>
                    <a:pt x="1464" y="600"/>
                  </a:cubicBezTo>
                  <a:lnTo>
                    <a:pt x="1464" y="600"/>
                  </a:lnTo>
                  <a:cubicBezTo>
                    <a:pt x="1472" y="603"/>
                    <a:pt x="1481" y="604"/>
                    <a:pt x="1490" y="604"/>
                  </a:cubicBezTo>
                  <a:cubicBezTo>
                    <a:pt x="1507" y="604"/>
                    <a:pt x="1527" y="599"/>
                    <a:pt x="1547" y="586"/>
                  </a:cubicBezTo>
                  <a:cubicBezTo>
                    <a:pt x="1974" y="347"/>
                    <a:pt x="2443" y="230"/>
                    <a:pt x="2911" y="230"/>
                  </a:cubicBezTo>
                  <a:close/>
                  <a:moveTo>
                    <a:pt x="2951" y="0"/>
                  </a:moveTo>
                  <a:cubicBezTo>
                    <a:pt x="2440" y="0"/>
                    <a:pt x="1923" y="133"/>
                    <a:pt x="1457" y="406"/>
                  </a:cubicBezTo>
                  <a:cubicBezTo>
                    <a:pt x="1421" y="428"/>
                    <a:pt x="1404" y="460"/>
                    <a:pt x="1400" y="491"/>
                  </a:cubicBezTo>
                  <a:lnTo>
                    <a:pt x="1400" y="491"/>
                  </a:lnTo>
                  <a:cubicBezTo>
                    <a:pt x="908" y="776"/>
                    <a:pt x="514" y="1196"/>
                    <a:pt x="271" y="1712"/>
                  </a:cubicBezTo>
                  <a:cubicBezTo>
                    <a:pt x="1" y="2327"/>
                    <a:pt x="106" y="2943"/>
                    <a:pt x="316" y="3558"/>
                  </a:cubicBezTo>
                  <a:cubicBezTo>
                    <a:pt x="496" y="4113"/>
                    <a:pt x="766" y="4639"/>
                    <a:pt x="1246" y="4984"/>
                  </a:cubicBezTo>
                  <a:cubicBezTo>
                    <a:pt x="1566" y="5226"/>
                    <a:pt x="1941" y="5347"/>
                    <a:pt x="2326" y="5347"/>
                  </a:cubicBezTo>
                  <a:cubicBezTo>
                    <a:pt x="2466" y="5347"/>
                    <a:pt x="2607" y="5331"/>
                    <a:pt x="2747" y="5299"/>
                  </a:cubicBezTo>
                  <a:cubicBezTo>
                    <a:pt x="3032" y="5194"/>
                    <a:pt x="3318" y="5059"/>
                    <a:pt x="3573" y="4909"/>
                  </a:cubicBezTo>
                  <a:cubicBezTo>
                    <a:pt x="3888" y="4789"/>
                    <a:pt x="4203" y="4699"/>
                    <a:pt x="4548" y="4669"/>
                  </a:cubicBezTo>
                  <a:cubicBezTo>
                    <a:pt x="5044" y="4609"/>
                    <a:pt x="5494" y="4293"/>
                    <a:pt x="5719" y="3843"/>
                  </a:cubicBezTo>
                  <a:cubicBezTo>
                    <a:pt x="6169" y="2913"/>
                    <a:pt x="5809" y="1787"/>
                    <a:pt x="5194" y="1036"/>
                  </a:cubicBezTo>
                  <a:cubicBezTo>
                    <a:pt x="4616" y="356"/>
                    <a:pt x="3790" y="0"/>
                    <a:pt x="2951" y="0"/>
                  </a:cubicBezTo>
                  <a:close/>
                </a:path>
              </a:pathLst>
            </a:custGeom>
            <a:solidFill>
              <a:srgbClr val="9C46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66" name="Google Shape;2166;p28"/>
          <p:cNvSpPr/>
          <p:nvPr/>
        </p:nvSpPr>
        <p:spPr>
          <a:xfrm>
            <a:off x="3954394" y="3501924"/>
            <a:ext cx="245588" cy="342639"/>
          </a:xfrm>
          <a:custGeom>
            <a:avLst/>
            <a:gdLst/>
            <a:ahLst/>
            <a:cxnLst/>
            <a:rect l="l" t="t" r="r" b="b"/>
            <a:pathLst>
              <a:path w="2323" h="3241" extrusionOk="0">
                <a:moveTo>
                  <a:pt x="709" y="0"/>
                </a:moveTo>
                <a:cubicBezTo>
                  <a:pt x="697" y="0"/>
                  <a:pt x="684" y="1"/>
                  <a:pt x="671" y="2"/>
                </a:cubicBezTo>
                <a:cubicBezTo>
                  <a:pt x="446" y="2"/>
                  <a:pt x="146" y="77"/>
                  <a:pt x="41" y="302"/>
                </a:cubicBezTo>
                <a:cubicBezTo>
                  <a:pt x="1" y="396"/>
                  <a:pt x="68" y="502"/>
                  <a:pt x="169" y="502"/>
                </a:cubicBezTo>
                <a:cubicBezTo>
                  <a:pt x="181" y="502"/>
                  <a:pt x="193" y="500"/>
                  <a:pt x="206" y="497"/>
                </a:cubicBezTo>
                <a:cubicBezTo>
                  <a:pt x="343" y="476"/>
                  <a:pt x="487" y="403"/>
                  <a:pt x="629" y="403"/>
                </a:cubicBezTo>
                <a:cubicBezTo>
                  <a:pt x="689" y="403"/>
                  <a:pt x="748" y="416"/>
                  <a:pt x="806" y="452"/>
                </a:cubicBezTo>
                <a:cubicBezTo>
                  <a:pt x="911" y="512"/>
                  <a:pt x="866" y="557"/>
                  <a:pt x="806" y="647"/>
                </a:cubicBezTo>
                <a:cubicBezTo>
                  <a:pt x="746" y="722"/>
                  <a:pt x="686" y="812"/>
                  <a:pt x="626" y="917"/>
                </a:cubicBezTo>
                <a:cubicBezTo>
                  <a:pt x="521" y="1127"/>
                  <a:pt x="596" y="1397"/>
                  <a:pt x="806" y="1517"/>
                </a:cubicBezTo>
                <a:cubicBezTo>
                  <a:pt x="904" y="1577"/>
                  <a:pt x="1001" y="1592"/>
                  <a:pt x="1101" y="1592"/>
                </a:cubicBezTo>
                <a:cubicBezTo>
                  <a:pt x="1200" y="1592"/>
                  <a:pt x="1302" y="1577"/>
                  <a:pt x="1407" y="1577"/>
                </a:cubicBezTo>
                <a:cubicBezTo>
                  <a:pt x="1431" y="1577"/>
                  <a:pt x="1459" y="1573"/>
                  <a:pt x="1485" y="1573"/>
                </a:cubicBezTo>
                <a:cubicBezTo>
                  <a:pt x="1524" y="1573"/>
                  <a:pt x="1557" y="1583"/>
                  <a:pt x="1557" y="1637"/>
                </a:cubicBezTo>
                <a:cubicBezTo>
                  <a:pt x="1542" y="1728"/>
                  <a:pt x="1407" y="1833"/>
                  <a:pt x="1347" y="1908"/>
                </a:cubicBezTo>
                <a:cubicBezTo>
                  <a:pt x="1167" y="2043"/>
                  <a:pt x="1106" y="2283"/>
                  <a:pt x="1182" y="2508"/>
                </a:cubicBezTo>
                <a:cubicBezTo>
                  <a:pt x="1272" y="2703"/>
                  <a:pt x="1467" y="2748"/>
                  <a:pt x="1662" y="2763"/>
                </a:cubicBezTo>
                <a:cubicBezTo>
                  <a:pt x="1677" y="2761"/>
                  <a:pt x="1692" y="2759"/>
                  <a:pt x="1707" y="2759"/>
                </a:cubicBezTo>
                <a:cubicBezTo>
                  <a:pt x="1777" y="2759"/>
                  <a:pt x="1837" y="2788"/>
                  <a:pt x="1887" y="2838"/>
                </a:cubicBezTo>
                <a:cubicBezTo>
                  <a:pt x="1947" y="2913"/>
                  <a:pt x="1902" y="3003"/>
                  <a:pt x="1917" y="3078"/>
                </a:cubicBezTo>
                <a:cubicBezTo>
                  <a:pt x="1927" y="3180"/>
                  <a:pt x="2007" y="3241"/>
                  <a:pt x="2089" y="3241"/>
                </a:cubicBezTo>
                <a:cubicBezTo>
                  <a:pt x="2129" y="3241"/>
                  <a:pt x="2168" y="3227"/>
                  <a:pt x="2202" y="3198"/>
                </a:cubicBezTo>
                <a:cubicBezTo>
                  <a:pt x="2322" y="3048"/>
                  <a:pt x="2322" y="2838"/>
                  <a:pt x="2217" y="2688"/>
                </a:cubicBezTo>
                <a:cubicBezTo>
                  <a:pt x="2127" y="2523"/>
                  <a:pt x="1962" y="2433"/>
                  <a:pt x="1782" y="2418"/>
                </a:cubicBezTo>
                <a:cubicBezTo>
                  <a:pt x="1707" y="2403"/>
                  <a:pt x="1632" y="2403"/>
                  <a:pt x="1557" y="2388"/>
                </a:cubicBezTo>
                <a:cubicBezTo>
                  <a:pt x="1467" y="2358"/>
                  <a:pt x="1497" y="2268"/>
                  <a:pt x="1557" y="2193"/>
                </a:cubicBezTo>
                <a:cubicBezTo>
                  <a:pt x="1692" y="2028"/>
                  <a:pt x="1872" y="1923"/>
                  <a:pt x="1932" y="1683"/>
                </a:cubicBezTo>
                <a:cubicBezTo>
                  <a:pt x="1977" y="1487"/>
                  <a:pt x="1872" y="1292"/>
                  <a:pt x="1692" y="1202"/>
                </a:cubicBezTo>
                <a:cubicBezTo>
                  <a:pt x="1572" y="1162"/>
                  <a:pt x="1445" y="1149"/>
                  <a:pt x="1320" y="1149"/>
                </a:cubicBezTo>
                <a:cubicBezTo>
                  <a:pt x="1258" y="1149"/>
                  <a:pt x="1197" y="1152"/>
                  <a:pt x="1137" y="1157"/>
                </a:cubicBezTo>
                <a:lnTo>
                  <a:pt x="1046" y="1157"/>
                </a:lnTo>
                <a:cubicBezTo>
                  <a:pt x="1038" y="1153"/>
                  <a:pt x="1033" y="1149"/>
                  <a:pt x="1030" y="1145"/>
                </a:cubicBezTo>
                <a:lnTo>
                  <a:pt x="1030" y="1145"/>
                </a:lnTo>
                <a:cubicBezTo>
                  <a:pt x="1031" y="1148"/>
                  <a:pt x="1031" y="1152"/>
                  <a:pt x="1031" y="1157"/>
                </a:cubicBezTo>
                <a:cubicBezTo>
                  <a:pt x="1031" y="1153"/>
                  <a:pt x="1030" y="1149"/>
                  <a:pt x="1030" y="1145"/>
                </a:cubicBezTo>
                <a:lnTo>
                  <a:pt x="1030" y="1145"/>
                </a:lnTo>
                <a:cubicBezTo>
                  <a:pt x="1030" y="1145"/>
                  <a:pt x="1030" y="1145"/>
                  <a:pt x="1030" y="1145"/>
                </a:cubicBezTo>
                <a:lnTo>
                  <a:pt x="1030" y="1145"/>
                </a:lnTo>
                <a:cubicBezTo>
                  <a:pt x="1030" y="1145"/>
                  <a:pt x="1030" y="1145"/>
                  <a:pt x="1030" y="1144"/>
                </a:cubicBezTo>
                <a:lnTo>
                  <a:pt x="1030" y="1144"/>
                </a:lnTo>
                <a:cubicBezTo>
                  <a:pt x="1030" y="1145"/>
                  <a:pt x="1030" y="1145"/>
                  <a:pt x="1030" y="1145"/>
                </a:cubicBezTo>
                <a:lnTo>
                  <a:pt x="1030" y="1145"/>
                </a:lnTo>
                <a:cubicBezTo>
                  <a:pt x="1028" y="1142"/>
                  <a:pt x="1027" y="1140"/>
                  <a:pt x="1028" y="1140"/>
                </a:cubicBezTo>
                <a:lnTo>
                  <a:pt x="1028" y="1140"/>
                </a:lnTo>
                <a:cubicBezTo>
                  <a:pt x="1028" y="1140"/>
                  <a:pt x="1029" y="1141"/>
                  <a:pt x="1030" y="1144"/>
                </a:cubicBezTo>
                <a:lnTo>
                  <a:pt x="1030" y="1144"/>
                </a:lnTo>
                <a:cubicBezTo>
                  <a:pt x="1029" y="1069"/>
                  <a:pt x="1139" y="960"/>
                  <a:pt x="1182" y="917"/>
                </a:cubicBezTo>
                <a:cubicBezTo>
                  <a:pt x="1332" y="737"/>
                  <a:pt x="1347" y="497"/>
                  <a:pt x="1242" y="287"/>
                </a:cubicBezTo>
                <a:cubicBezTo>
                  <a:pt x="1128" y="117"/>
                  <a:pt x="921" y="0"/>
                  <a:pt x="709" y="0"/>
                </a:cubicBezTo>
                <a:close/>
              </a:path>
            </a:pathLst>
          </a:custGeom>
          <a:solidFill>
            <a:srgbClr val="D576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67" name="Google Shape;2167;p28"/>
          <p:cNvGrpSpPr/>
          <p:nvPr/>
        </p:nvGrpSpPr>
        <p:grpSpPr>
          <a:xfrm>
            <a:off x="2239380" y="3869650"/>
            <a:ext cx="813415" cy="935619"/>
            <a:chOff x="7161255" y="3565513"/>
            <a:chExt cx="813415" cy="935619"/>
          </a:xfrm>
        </p:grpSpPr>
        <p:sp>
          <p:nvSpPr>
            <p:cNvPr id="2168" name="Google Shape;2168;p28"/>
            <p:cNvSpPr/>
            <p:nvPr/>
          </p:nvSpPr>
          <p:spPr>
            <a:xfrm>
              <a:off x="7419002" y="3687217"/>
              <a:ext cx="52849" cy="89527"/>
            </a:xfrm>
            <a:custGeom>
              <a:avLst/>
              <a:gdLst/>
              <a:ahLst/>
              <a:cxnLst/>
              <a:rect l="l" t="t" r="r" b="b"/>
              <a:pathLst>
                <a:path w="317" h="537" extrusionOk="0">
                  <a:moveTo>
                    <a:pt x="61" y="0"/>
                  </a:moveTo>
                  <a:cubicBezTo>
                    <a:pt x="46" y="15"/>
                    <a:pt x="31" y="15"/>
                    <a:pt x="31" y="30"/>
                  </a:cubicBezTo>
                  <a:cubicBezTo>
                    <a:pt x="16" y="60"/>
                    <a:pt x="1" y="75"/>
                    <a:pt x="1" y="105"/>
                  </a:cubicBezTo>
                  <a:lnTo>
                    <a:pt x="16" y="105"/>
                  </a:lnTo>
                  <a:lnTo>
                    <a:pt x="31" y="195"/>
                  </a:lnTo>
                  <a:cubicBezTo>
                    <a:pt x="31" y="225"/>
                    <a:pt x="46" y="255"/>
                    <a:pt x="46" y="300"/>
                  </a:cubicBezTo>
                  <a:cubicBezTo>
                    <a:pt x="61" y="330"/>
                    <a:pt x="76" y="390"/>
                    <a:pt x="91" y="450"/>
                  </a:cubicBezTo>
                  <a:cubicBezTo>
                    <a:pt x="91" y="465"/>
                    <a:pt x="91" y="480"/>
                    <a:pt x="106" y="495"/>
                  </a:cubicBezTo>
                  <a:cubicBezTo>
                    <a:pt x="121" y="510"/>
                    <a:pt x="136" y="525"/>
                    <a:pt x="151" y="525"/>
                  </a:cubicBezTo>
                  <a:cubicBezTo>
                    <a:pt x="166" y="533"/>
                    <a:pt x="181" y="537"/>
                    <a:pt x="196" y="537"/>
                  </a:cubicBezTo>
                  <a:cubicBezTo>
                    <a:pt x="211" y="537"/>
                    <a:pt x="226" y="533"/>
                    <a:pt x="241" y="525"/>
                  </a:cubicBezTo>
                  <a:cubicBezTo>
                    <a:pt x="271" y="510"/>
                    <a:pt x="301" y="495"/>
                    <a:pt x="316" y="465"/>
                  </a:cubicBezTo>
                  <a:cubicBezTo>
                    <a:pt x="316" y="420"/>
                    <a:pt x="316" y="390"/>
                    <a:pt x="316" y="360"/>
                  </a:cubicBezTo>
                  <a:lnTo>
                    <a:pt x="256" y="210"/>
                  </a:lnTo>
                  <a:cubicBezTo>
                    <a:pt x="241" y="180"/>
                    <a:pt x="226" y="135"/>
                    <a:pt x="211" y="105"/>
                  </a:cubicBezTo>
                  <a:lnTo>
                    <a:pt x="166" y="45"/>
                  </a:lnTo>
                  <a:lnTo>
                    <a:pt x="151" y="15"/>
                  </a:lnTo>
                  <a:cubicBezTo>
                    <a:pt x="151" y="15"/>
                    <a:pt x="136" y="0"/>
                    <a:pt x="1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28"/>
            <p:cNvSpPr/>
            <p:nvPr/>
          </p:nvSpPr>
          <p:spPr>
            <a:xfrm>
              <a:off x="7466850" y="3877276"/>
              <a:ext cx="65020" cy="55183"/>
            </a:xfrm>
            <a:custGeom>
              <a:avLst/>
              <a:gdLst/>
              <a:ahLst/>
              <a:cxnLst/>
              <a:rect l="l" t="t" r="r" b="b"/>
              <a:pathLst>
                <a:path w="390" h="331" extrusionOk="0">
                  <a:moveTo>
                    <a:pt x="239" y="1"/>
                  </a:moveTo>
                  <a:cubicBezTo>
                    <a:pt x="209" y="1"/>
                    <a:pt x="194" y="16"/>
                    <a:pt x="179" y="31"/>
                  </a:cubicBezTo>
                  <a:lnTo>
                    <a:pt x="104" y="91"/>
                  </a:lnTo>
                  <a:lnTo>
                    <a:pt x="89" y="106"/>
                  </a:lnTo>
                  <a:cubicBezTo>
                    <a:pt x="74" y="106"/>
                    <a:pt x="59" y="121"/>
                    <a:pt x="44" y="136"/>
                  </a:cubicBezTo>
                  <a:cubicBezTo>
                    <a:pt x="44" y="136"/>
                    <a:pt x="29" y="151"/>
                    <a:pt x="29" y="151"/>
                  </a:cubicBezTo>
                  <a:cubicBezTo>
                    <a:pt x="29" y="166"/>
                    <a:pt x="14" y="181"/>
                    <a:pt x="14" y="181"/>
                  </a:cubicBezTo>
                  <a:cubicBezTo>
                    <a:pt x="4" y="200"/>
                    <a:pt x="1" y="213"/>
                    <a:pt x="4" y="228"/>
                  </a:cubicBezTo>
                  <a:lnTo>
                    <a:pt x="4" y="228"/>
                  </a:lnTo>
                  <a:cubicBezTo>
                    <a:pt x="1" y="247"/>
                    <a:pt x="4" y="267"/>
                    <a:pt x="14" y="286"/>
                  </a:cubicBezTo>
                  <a:cubicBezTo>
                    <a:pt x="14" y="301"/>
                    <a:pt x="44" y="331"/>
                    <a:pt x="74" y="331"/>
                  </a:cubicBezTo>
                  <a:lnTo>
                    <a:pt x="62" y="323"/>
                  </a:lnTo>
                  <a:lnTo>
                    <a:pt x="62" y="323"/>
                  </a:lnTo>
                  <a:cubicBezTo>
                    <a:pt x="73" y="328"/>
                    <a:pt x="82" y="331"/>
                    <a:pt x="89" y="331"/>
                  </a:cubicBezTo>
                  <a:lnTo>
                    <a:pt x="194" y="331"/>
                  </a:lnTo>
                  <a:lnTo>
                    <a:pt x="209" y="316"/>
                  </a:lnTo>
                  <a:lnTo>
                    <a:pt x="299" y="271"/>
                  </a:lnTo>
                  <a:cubicBezTo>
                    <a:pt x="329" y="256"/>
                    <a:pt x="359" y="241"/>
                    <a:pt x="374" y="196"/>
                  </a:cubicBezTo>
                  <a:cubicBezTo>
                    <a:pt x="374" y="181"/>
                    <a:pt x="389" y="151"/>
                    <a:pt x="374" y="121"/>
                  </a:cubicBezTo>
                  <a:cubicBezTo>
                    <a:pt x="374" y="106"/>
                    <a:pt x="374" y="91"/>
                    <a:pt x="374" y="76"/>
                  </a:cubicBezTo>
                  <a:cubicBezTo>
                    <a:pt x="359" y="61"/>
                    <a:pt x="344" y="46"/>
                    <a:pt x="329" y="31"/>
                  </a:cubicBezTo>
                  <a:cubicBezTo>
                    <a:pt x="329" y="16"/>
                    <a:pt x="314" y="1"/>
                    <a:pt x="2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28"/>
            <p:cNvSpPr/>
            <p:nvPr/>
          </p:nvSpPr>
          <p:spPr>
            <a:xfrm>
              <a:off x="7306467" y="3962303"/>
              <a:ext cx="65187" cy="87860"/>
            </a:xfrm>
            <a:custGeom>
              <a:avLst/>
              <a:gdLst/>
              <a:ahLst/>
              <a:cxnLst/>
              <a:rect l="l" t="t" r="r" b="b"/>
              <a:pathLst>
                <a:path w="391" h="527" extrusionOk="0">
                  <a:moveTo>
                    <a:pt x="121" y="1"/>
                  </a:moveTo>
                  <a:lnTo>
                    <a:pt x="145" y="13"/>
                  </a:lnTo>
                  <a:lnTo>
                    <a:pt x="145" y="13"/>
                  </a:lnTo>
                  <a:cubicBezTo>
                    <a:pt x="137" y="8"/>
                    <a:pt x="129" y="4"/>
                    <a:pt x="121" y="1"/>
                  </a:cubicBezTo>
                  <a:close/>
                  <a:moveTo>
                    <a:pt x="98" y="5"/>
                  </a:moveTo>
                  <a:cubicBezTo>
                    <a:pt x="79" y="5"/>
                    <a:pt x="61" y="8"/>
                    <a:pt x="46" y="16"/>
                  </a:cubicBezTo>
                  <a:cubicBezTo>
                    <a:pt x="15" y="46"/>
                    <a:pt x="0" y="76"/>
                    <a:pt x="15" y="121"/>
                  </a:cubicBezTo>
                  <a:cubicBezTo>
                    <a:pt x="15" y="151"/>
                    <a:pt x="31" y="196"/>
                    <a:pt x="46" y="226"/>
                  </a:cubicBezTo>
                  <a:cubicBezTo>
                    <a:pt x="61" y="256"/>
                    <a:pt x="76" y="286"/>
                    <a:pt x="76" y="301"/>
                  </a:cubicBezTo>
                  <a:lnTo>
                    <a:pt x="136" y="406"/>
                  </a:lnTo>
                  <a:cubicBezTo>
                    <a:pt x="151" y="436"/>
                    <a:pt x="151" y="451"/>
                    <a:pt x="166" y="481"/>
                  </a:cubicBezTo>
                  <a:cubicBezTo>
                    <a:pt x="196" y="511"/>
                    <a:pt x="226" y="526"/>
                    <a:pt x="256" y="526"/>
                  </a:cubicBezTo>
                  <a:lnTo>
                    <a:pt x="286" y="526"/>
                  </a:lnTo>
                  <a:cubicBezTo>
                    <a:pt x="301" y="526"/>
                    <a:pt x="316" y="526"/>
                    <a:pt x="331" y="511"/>
                  </a:cubicBezTo>
                  <a:cubicBezTo>
                    <a:pt x="361" y="496"/>
                    <a:pt x="376" y="481"/>
                    <a:pt x="391" y="451"/>
                  </a:cubicBezTo>
                  <a:cubicBezTo>
                    <a:pt x="391" y="436"/>
                    <a:pt x="391" y="406"/>
                    <a:pt x="391" y="391"/>
                  </a:cubicBezTo>
                  <a:cubicBezTo>
                    <a:pt x="391" y="376"/>
                    <a:pt x="391" y="361"/>
                    <a:pt x="391" y="346"/>
                  </a:cubicBezTo>
                  <a:cubicBezTo>
                    <a:pt x="376" y="316"/>
                    <a:pt x="361" y="286"/>
                    <a:pt x="346" y="271"/>
                  </a:cubicBezTo>
                  <a:lnTo>
                    <a:pt x="271" y="166"/>
                  </a:lnTo>
                  <a:cubicBezTo>
                    <a:pt x="256" y="136"/>
                    <a:pt x="241" y="121"/>
                    <a:pt x="226" y="106"/>
                  </a:cubicBezTo>
                  <a:cubicBezTo>
                    <a:pt x="213" y="82"/>
                    <a:pt x="182" y="38"/>
                    <a:pt x="146" y="14"/>
                  </a:cubicBezTo>
                  <a:lnTo>
                    <a:pt x="146" y="14"/>
                  </a:lnTo>
                  <a:cubicBezTo>
                    <a:pt x="148" y="15"/>
                    <a:pt x="149" y="15"/>
                    <a:pt x="151" y="16"/>
                  </a:cubicBezTo>
                  <a:lnTo>
                    <a:pt x="145" y="13"/>
                  </a:lnTo>
                  <a:lnTo>
                    <a:pt x="145" y="13"/>
                  </a:lnTo>
                  <a:cubicBezTo>
                    <a:pt x="145" y="13"/>
                    <a:pt x="146" y="14"/>
                    <a:pt x="146" y="14"/>
                  </a:cubicBezTo>
                  <a:lnTo>
                    <a:pt x="146" y="14"/>
                  </a:lnTo>
                  <a:cubicBezTo>
                    <a:pt x="132" y="8"/>
                    <a:pt x="115" y="5"/>
                    <a:pt x="98" y="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28"/>
            <p:cNvSpPr/>
            <p:nvPr/>
          </p:nvSpPr>
          <p:spPr>
            <a:xfrm>
              <a:off x="7401496" y="4063168"/>
              <a:ext cx="97863" cy="69521"/>
            </a:xfrm>
            <a:custGeom>
              <a:avLst/>
              <a:gdLst/>
              <a:ahLst/>
              <a:cxnLst/>
              <a:rect l="l" t="t" r="r" b="b"/>
              <a:pathLst>
                <a:path w="587" h="417" extrusionOk="0">
                  <a:moveTo>
                    <a:pt x="444" y="0"/>
                  </a:moveTo>
                  <a:cubicBezTo>
                    <a:pt x="425" y="0"/>
                    <a:pt x="406" y="4"/>
                    <a:pt x="391" y="11"/>
                  </a:cubicBezTo>
                  <a:lnTo>
                    <a:pt x="226" y="86"/>
                  </a:lnTo>
                  <a:lnTo>
                    <a:pt x="151" y="131"/>
                  </a:lnTo>
                  <a:cubicBezTo>
                    <a:pt x="136" y="146"/>
                    <a:pt x="106" y="161"/>
                    <a:pt x="91" y="176"/>
                  </a:cubicBezTo>
                  <a:lnTo>
                    <a:pt x="61" y="191"/>
                  </a:lnTo>
                  <a:cubicBezTo>
                    <a:pt x="16" y="236"/>
                    <a:pt x="1" y="281"/>
                    <a:pt x="16" y="327"/>
                  </a:cubicBezTo>
                  <a:cubicBezTo>
                    <a:pt x="16" y="357"/>
                    <a:pt x="31" y="372"/>
                    <a:pt x="46" y="387"/>
                  </a:cubicBezTo>
                  <a:cubicBezTo>
                    <a:pt x="61" y="402"/>
                    <a:pt x="91" y="417"/>
                    <a:pt x="121" y="417"/>
                  </a:cubicBezTo>
                  <a:lnTo>
                    <a:pt x="136" y="402"/>
                  </a:lnTo>
                  <a:cubicBezTo>
                    <a:pt x="166" y="402"/>
                    <a:pt x="196" y="387"/>
                    <a:pt x="241" y="387"/>
                  </a:cubicBezTo>
                  <a:lnTo>
                    <a:pt x="331" y="357"/>
                  </a:lnTo>
                  <a:lnTo>
                    <a:pt x="496" y="296"/>
                  </a:lnTo>
                  <a:cubicBezTo>
                    <a:pt x="526" y="281"/>
                    <a:pt x="556" y="251"/>
                    <a:pt x="571" y="206"/>
                  </a:cubicBezTo>
                  <a:cubicBezTo>
                    <a:pt x="586" y="176"/>
                    <a:pt x="586" y="131"/>
                    <a:pt x="571" y="101"/>
                  </a:cubicBezTo>
                  <a:cubicBezTo>
                    <a:pt x="556" y="56"/>
                    <a:pt x="526" y="26"/>
                    <a:pt x="496" y="11"/>
                  </a:cubicBezTo>
                  <a:cubicBezTo>
                    <a:pt x="481" y="4"/>
                    <a:pt x="462" y="0"/>
                    <a:pt x="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28"/>
            <p:cNvSpPr/>
            <p:nvPr/>
          </p:nvSpPr>
          <p:spPr>
            <a:xfrm>
              <a:off x="7596724" y="3943964"/>
              <a:ext cx="57684" cy="116202"/>
            </a:xfrm>
            <a:custGeom>
              <a:avLst/>
              <a:gdLst/>
              <a:ahLst/>
              <a:cxnLst/>
              <a:rect l="l" t="t" r="r" b="b"/>
              <a:pathLst>
                <a:path w="346" h="697" extrusionOk="0">
                  <a:moveTo>
                    <a:pt x="115" y="0"/>
                  </a:moveTo>
                  <a:cubicBezTo>
                    <a:pt x="106" y="0"/>
                    <a:pt x="98" y="2"/>
                    <a:pt x="91" y="6"/>
                  </a:cubicBezTo>
                  <a:cubicBezTo>
                    <a:pt x="46" y="21"/>
                    <a:pt x="15" y="51"/>
                    <a:pt x="15" y="81"/>
                  </a:cubicBezTo>
                  <a:cubicBezTo>
                    <a:pt x="0" y="126"/>
                    <a:pt x="0" y="171"/>
                    <a:pt x="15" y="216"/>
                  </a:cubicBezTo>
                  <a:cubicBezTo>
                    <a:pt x="15" y="261"/>
                    <a:pt x="31" y="291"/>
                    <a:pt x="31" y="336"/>
                  </a:cubicBezTo>
                  <a:cubicBezTo>
                    <a:pt x="46" y="411"/>
                    <a:pt x="46" y="471"/>
                    <a:pt x="61" y="546"/>
                  </a:cubicBezTo>
                  <a:cubicBezTo>
                    <a:pt x="61" y="576"/>
                    <a:pt x="76" y="606"/>
                    <a:pt x="91" y="621"/>
                  </a:cubicBezTo>
                  <a:lnTo>
                    <a:pt x="106" y="651"/>
                  </a:lnTo>
                  <a:cubicBezTo>
                    <a:pt x="136" y="696"/>
                    <a:pt x="196" y="696"/>
                    <a:pt x="241" y="696"/>
                  </a:cubicBezTo>
                  <a:cubicBezTo>
                    <a:pt x="271" y="681"/>
                    <a:pt x="301" y="651"/>
                    <a:pt x="316" y="621"/>
                  </a:cubicBezTo>
                  <a:cubicBezTo>
                    <a:pt x="346" y="576"/>
                    <a:pt x="346" y="531"/>
                    <a:pt x="331" y="486"/>
                  </a:cubicBezTo>
                  <a:cubicBezTo>
                    <a:pt x="331" y="471"/>
                    <a:pt x="331" y="471"/>
                    <a:pt x="331" y="456"/>
                  </a:cubicBezTo>
                  <a:cubicBezTo>
                    <a:pt x="316" y="396"/>
                    <a:pt x="286" y="336"/>
                    <a:pt x="271" y="276"/>
                  </a:cubicBezTo>
                  <a:cubicBezTo>
                    <a:pt x="256" y="186"/>
                    <a:pt x="226" y="111"/>
                    <a:pt x="181" y="51"/>
                  </a:cubicBezTo>
                  <a:cubicBezTo>
                    <a:pt x="169" y="17"/>
                    <a:pt x="141" y="0"/>
                    <a:pt x="1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28"/>
            <p:cNvSpPr/>
            <p:nvPr/>
          </p:nvSpPr>
          <p:spPr>
            <a:xfrm>
              <a:off x="7731766" y="3767242"/>
              <a:ext cx="65353" cy="55183"/>
            </a:xfrm>
            <a:custGeom>
              <a:avLst/>
              <a:gdLst/>
              <a:ahLst/>
              <a:cxnLst/>
              <a:rect l="l" t="t" r="r" b="b"/>
              <a:pathLst>
                <a:path w="392" h="331" extrusionOk="0">
                  <a:moveTo>
                    <a:pt x="256" y="0"/>
                  </a:moveTo>
                  <a:cubicBezTo>
                    <a:pt x="226" y="0"/>
                    <a:pt x="211" y="15"/>
                    <a:pt x="181" y="30"/>
                  </a:cubicBezTo>
                  <a:lnTo>
                    <a:pt x="106" y="90"/>
                  </a:lnTo>
                  <a:lnTo>
                    <a:pt x="91" y="105"/>
                  </a:lnTo>
                  <a:cubicBezTo>
                    <a:pt x="76" y="105"/>
                    <a:pt x="61" y="120"/>
                    <a:pt x="61" y="135"/>
                  </a:cubicBezTo>
                  <a:lnTo>
                    <a:pt x="46" y="150"/>
                  </a:lnTo>
                  <a:cubicBezTo>
                    <a:pt x="46" y="165"/>
                    <a:pt x="31" y="180"/>
                    <a:pt x="16" y="195"/>
                  </a:cubicBezTo>
                  <a:cubicBezTo>
                    <a:pt x="1" y="225"/>
                    <a:pt x="1" y="255"/>
                    <a:pt x="16" y="285"/>
                  </a:cubicBezTo>
                  <a:cubicBezTo>
                    <a:pt x="16" y="315"/>
                    <a:pt x="46" y="330"/>
                    <a:pt x="76" y="330"/>
                  </a:cubicBezTo>
                  <a:lnTo>
                    <a:pt x="91" y="330"/>
                  </a:lnTo>
                  <a:lnTo>
                    <a:pt x="91" y="330"/>
                  </a:lnTo>
                  <a:lnTo>
                    <a:pt x="91" y="330"/>
                  </a:lnTo>
                  <a:cubicBezTo>
                    <a:pt x="95" y="330"/>
                    <a:pt x="100" y="330"/>
                    <a:pt x="106" y="330"/>
                  </a:cubicBezTo>
                  <a:lnTo>
                    <a:pt x="151" y="330"/>
                  </a:lnTo>
                  <a:cubicBezTo>
                    <a:pt x="166" y="330"/>
                    <a:pt x="181" y="330"/>
                    <a:pt x="196" y="315"/>
                  </a:cubicBezTo>
                  <a:lnTo>
                    <a:pt x="211" y="315"/>
                  </a:lnTo>
                  <a:lnTo>
                    <a:pt x="301" y="285"/>
                  </a:lnTo>
                  <a:cubicBezTo>
                    <a:pt x="331" y="270"/>
                    <a:pt x="361" y="240"/>
                    <a:pt x="376" y="210"/>
                  </a:cubicBezTo>
                  <a:cubicBezTo>
                    <a:pt x="391" y="180"/>
                    <a:pt x="391" y="165"/>
                    <a:pt x="391" y="135"/>
                  </a:cubicBezTo>
                  <a:cubicBezTo>
                    <a:pt x="391" y="120"/>
                    <a:pt x="391" y="105"/>
                    <a:pt x="376" y="75"/>
                  </a:cubicBezTo>
                  <a:cubicBezTo>
                    <a:pt x="361" y="30"/>
                    <a:pt x="301" y="0"/>
                    <a:pt x="2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28"/>
            <p:cNvSpPr/>
            <p:nvPr/>
          </p:nvSpPr>
          <p:spPr>
            <a:xfrm>
              <a:off x="7724264" y="3891114"/>
              <a:ext cx="97863" cy="70021"/>
            </a:xfrm>
            <a:custGeom>
              <a:avLst/>
              <a:gdLst/>
              <a:ahLst/>
              <a:cxnLst/>
              <a:rect l="l" t="t" r="r" b="b"/>
              <a:pathLst>
                <a:path w="587" h="420" extrusionOk="0">
                  <a:moveTo>
                    <a:pt x="449" y="0"/>
                  </a:moveTo>
                  <a:cubicBezTo>
                    <a:pt x="432" y="0"/>
                    <a:pt x="414" y="8"/>
                    <a:pt x="391" y="23"/>
                  </a:cubicBezTo>
                  <a:lnTo>
                    <a:pt x="241" y="98"/>
                  </a:lnTo>
                  <a:lnTo>
                    <a:pt x="151" y="143"/>
                  </a:lnTo>
                  <a:cubicBezTo>
                    <a:pt x="136" y="158"/>
                    <a:pt x="121" y="158"/>
                    <a:pt x="91" y="173"/>
                  </a:cubicBezTo>
                  <a:lnTo>
                    <a:pt x="61" y="203"/>
                  </a:lnTo>
                  <a:cubicBezTo>
                    <a:pt x="16" y="233"/>
                    <a:pt x="1" y="293"/>
                    <a:pt x="16" y="338"/>
                  </a:cubicBezTo>
                  <a:cubicBezTo>
                    <a:pt x="31" y="353"/>
                    <a:pt x="31" y="383"/>
                    <a:pt x="46" y="398"/>
                  </a:cubicBezTo>
                  <a:cubicBezTo>
                    <a:pt x="57" y="409"/>
                    <a:pt x="75" y="419"/>
                    <a:pt x="95" y="419"/>
                  </a:cubicBezTo>
                  <a:cubicBezTo>
                    <a:pt x="103" y="419"/>
                    <a:pt x="112" y="417"/>
                    <a:pt x="121" y="413"/>
                  </a:cubicBezTo>
                  <a:lnTo>
                    <a:pt x="136" y="413"/>
                  </a:lnTo>
                  <a:cubicBezTo>
                    <a:pt x="166" y="413"/>
                    <a:pt x="196" y="398"/>
                    <a:pt x="241" y="398"/>
                  </a:cubicBezTo>
                  <a:lnTo>
                    <a:pt x="331" y="368"/>
                  </a:lnTo>
                  <a:lnTo>
                    <a:pt x="496" y="308"/>
                  </a:lnTo>
                  <a:cubicBezTo>
                    <a:pt x="526" y="293"/>
                    <a:pt x="556" y="263"/>
                    <a:pt x="571" y="218"/>
                  </a:cubicBezTo>
                  <a:cubicBezTo>
                    <a:pt x="586" y="188"/>
                    <a:pt x="586" y="143"/>
                    <a:pt x="571" y="98"/>
                  </a:cubicBezTo>
                  <a:cubicBezTo>
                    <a:pt x="556" y="68"/>
                    <a:pt x="541" y="38"/>
                    <a:pt x="496" y="23"/>
                  </a:cubicBezTo>
                  <a:cubicBezTo>
                    <a:pt x="481" y="8"/>
                    <a:pt x="466" y="0"/>
                    <a:pt x="4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28"/>
            <p:cNvSpPr/>
            <p:nvPr/>
          </p:nvSpPr>
          <p:spPr>
            <a:xfrm>
              <a:off x="7751939" y="4181871"/>
              <a:ext cx="55183" cy="116035"/>
            </a:xfrm>
            <a:custGeom>
              <a:avLst/>
              <a:gdLst/>
              <a:ahLst/>
              <a:cxnLst/>
              <a:rect l="l" t="t" r="r" b="b"/>
              <a:pathLst>
                <a:path w="331" h="696" extrusionOk="0">
                  <a:moveTo>
                    <a:pt x="93" y="1"/>
                  </a:moveTo>
                  <a:cubicBezTo>
                    <a:pt x="87" y="1"/>
                    <a:pt x="81" y="2"/>
                    <a:pt x="75" y="5"/>
                  </a:cubicBezTo>
                  <a:cubicBezTo>
                    <a:pt x="30" y="20"/>
                    <a:pt x="0" y="50"/>
                    <a:pt x="0" y="95"/>
                  </a:cubicBezTo>
                  <a:cubicBezTo>
                    <a:pt x="0" y="125"/>
                    <a:pt x="0" y="170"/>
                    <a:pt x="0" y="215"/>
                  </a:cubicBezTo>
                  <a:cubicBezTo>
                    <a:pt x="0" y="260"/>
                    <a:pt x="15" y="290"/>
                    <a:pt x="15" y="335"/>
                  </a:cubicBezTo>
                  <a:cubicBezTo>
                    <a:pt x="30" y="410"/>
                    <a:pt x="45" y="485"/>
                    <a:pt x="60" y="545"/>
                  </a:cubicBezTo>
                  <a:cubicBezTo>
                    <a:pt x="60" y="575"/>
                    <a:pt x="60" y="605"/>
                    <a:pt x="75" y="635"/>
                  </a:cubicBezTo>
                  <a:lnTo>
                    <a:pt x="105" y="665"/>
                  </a:lnTo>
                  <a:cubicBezTo>
                    <a:pt x="135" y="695"/>
                    <a:pt x="180" y="695"/>
                    <a:pt x="225" y="695"/>
                  </a:cubicBezTo>
                  <a:cubicBezTo>
                    <a:pt x="255" y="680"/>
                    <a:pt x="300" y="650"/>
                    <a:pt x="315" y="620"/>
                  </a:cubicBezTo>
                  <a:cubicBezTo>
                    <a:pt x="330" y="575"/>
                    <a:pt x="330" y="530"/>
                    <a:pt x="330" y="485"/>
                  </a:cubicBezTo>
                  <a:lnTo>
                    <a:pt x="330" y="455"/>
                  </a:lnTo>
                  <a:lnTo>
                    <a:pt x="255" y="275"/>
                  </a:lnTo>
                  <a:cubicBezTo>
                    <a:pt x="240" y="200"/>
                    <a:pt x="210" y="125"/>
                    <a:pt x="165" y="50"/>
                  </a:cubicBezTo>
                  <a:cubicBezTo>
                    <a:pt x="153" y="25"/>
                    <a:pt x="121" y="1"/>
                    <a:pt x="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28"/>
            <p:cNvSpPr/>
            <p:nvPr/>
          </p:nvSpPr>
          <p:spPr>
            <a:xfrm>
              <a:off x="7591722" y="3718727"/>
              <a:ext cx="85193" cy="66187"/>
            </a:xfrm>
            <a:custGeom>
              <a:avLst/>
              <a:gdLst/>
              <a:ahLst/>
              <a:cxnLst/>
              <a:rect l="l" t="t" r="r" b="b"/>
              <a:pathLst>
                <a:path w="511" h="397" extrusionOk="0">
                  <a:moveTo>
                    <a:pt x="369" y="0"/>
                  </a:moveTo>
                  <a:cubicBezTo>
                    <a:pt x="356" y="0"/>
                    <a:pt x="343" y="2"/>
                    <a:pt x="331" y="6"/>
                  </a:cubicBezTo>
                  <a:cubicBezTo>
                    <a:pt x="286" y="36"/>
                    <a:pt x="226" y="66"/>
                    <a:pt x="181" y="96"/>
                  </a:cubicBezTo>
                  <a:lnTo>
                    <a:pt x="121" y="141"/>
                  </a:lnTo>
                  <a:cubicBezTo>
                    <a:pt x="91" y="156"/>
                    <a:pt x="76" y="171"/>
                    <a:pt x="61" y="186"/>
                  </a:cubicBezTo>
                  <a:cubicBezTo>
                    <a:pt x="15" y="216"/>
                    <a:pt x="0" y="261"/>
                    <a:pt x="15" y="321"/>
                  </a:cubicBezTo>
                  <a:cubicBezTo>
                    <a:pt x="15" y="336"/>
                    <a:pt x="30" y="351"/>
                    <a:pt x="45" y="366"/>
                  </a:cubicBezTo>
                  <a:cubicBezTo>
                    <a:pt x="61" y="381"/>
                    <a:pt x="91" y="396"/>
                    <a:pt x="121" y="396"/>
                  </a:cubicBezTo>
                  <a:cubicBezTo>
                    <a:pt x="151" y="381"/>
                    <a:pt x="181" y="381"/>
                    <a:pt x="211" y="366"/>
                  </a:cubicBezTo>
                  <a:lnTo>
                    <a:pt x="286" y="351"/>
                  </a:lnTo>
                  <a:cubicBezTo>
                    <a:pt x="331" y="321"/>
                    <a:pt x="376" y="306"/>
                    <a:pt x="421" y="291"/>
                  </a:cubicBezTo>
                  <a:cubicBezTo>
                    <a:pt x="436" y="276"/>
                    <a:pt x="466" y="261"/>
                    <a:pt x="481" y="246"/>
                  </a:cubicBezTo>
                  <a:cubicBezTo>
                    <a:pt x="496" y="216"/>
                    <a:pt x="496" y="201"/>
                    <a:pt x="511" y="171"/>
                  </a:cubicBezTo>
                  <a:cubicBezTo>
                    <a:pt x="511" y="141"/>
                    <a:pt x="511" y="126"/>
                    <a:pt x="511" y="96"/>
                  </a:cubicBezTo>
                  <a:cubicBezTo>
                    <a:pt x="496" y="81"/>
                    <a:pt x="481" y="51"/>
                    <a:pt x="466" y="36"/>
                  </a:cubicBezTo>
                  <a:cubicBezTo>
                    <a:pt x="444" y="14"/>
                    <a:pt x="406" y="0"/>
                    <a:pt x="3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28"/>
            <p:cNvSpPr/>
            <p:nvPr/>
          </p:nvSpPr>
          <p:spPr>
            <a:xfrm>
              <a:off x="7316470" y="4228219"/>
              <a:ext cx="45180" cy="79691"/>
            </a:xfrm>
            <a:custGeom>
              <a:avLst/>
              <a:gdLst/>
              <a:ahLst/>
              <a:cxnLst/>
              <a:rect l="l" t="t" r="r" b="b"/>
              <a:pathLst>
                <a:path w="271" h="478" extrusionOk="0">
                  <a:moveTo>
                    <a:pt x="107" y="1"/>
                  </a:moveTo>
                  <a:cubicBezTo>
                    <a:pt x="94" y="1"/>
                    <a:pt x="83" y="4"/>
                    <a:pt x="76" y="12"/>
                  </a:cubicBezTo>
                  <a:cubicBezTo>
                    <a:pt x="46" y="27"/>
                    <a:pt x="31" y="42"/>
                    <a:pt x="16" y="72"/>
                  </a:cubicBezTo>
                  <a:cubicBezTo>
                    <a:pt x="1" y="87"/>
                    <a:pt x="1" y="102"/>
                    <a:pt x="1" y="117"/>
                  </a:cubicBezTo>
                  <a:cubicBezTo>
                    <a:pt x="1" y="117"/>
                    <a:pt x="1" y="132"/>
                    <a:pt x="1" y="147"/>
                  </a:cubicBezTo>
                  <a:cubicBezTo>
                    <a:pt x="1" y="177"/>
                    <a:pt x="1" y="207"/>
                    <a:pt x="1" y="237"/>
                  </a:cubicBezTo>
                  <a:lnTo>
                    <a:pt x="1" y="297"/>
                  </a:lnTo>
                  <a:cubicBezTo>
                    <a:pt x="1" y="297"/>
                    <a:pt x="1" y="312"/>
                    <a:pt x="1" y="327"/>
                  </a:cubicBezTo>
                  <a:cubicBezTo>
                    <a:pt x="1" y="357"/>
                    <a:pt x="16" y="387"/>
                    <a:pt x="31" y="417"/>
                  </a:cubicBezTo>
                  <a:lnTo>
                    <a:pt x="46" y="447"/>
                  </a:lnTo>
                  <a:cubicBezTo>
                    <a:pt x="61" y="462"/>
                    <a:pt x="76" y="462"/>
                    <a:pt x="106" y="477"/>
                  </a:cubicBezTo>
                  <a:lnTo>
                    <a:pt x="181" y="477"/>
                  </a:lnTo>
                  <a:cubicBezTo>
                    <a:pt x="211" y="462"/>
                    <a:pt x="226" y="447"/>
                    <a:pt x="241" y="432"/>
                  </a:cubicBezTo>
                  <a:cubicBezTo>
                    <a:pt x="256" y="417"/>
                    <a:pt x="256" y="402"/>
                    <a:pt x="271" y="372"/>
                  </a:cubicBezTo>
                  <a:cubicBezTo>
                    <a:pt x="271" y="357"/>
                    <a:pt x="271" y="342"/>
                    <a:pt x="271" y="312"/>
                  </a:cubicBezTo>
                  <a:cubicBezTo>
                    <a:pt x="256" y="282"/>
                    <a:pt x="256" y="252"/>
                    <a:pt x="241" y="222"/>
                  </a:cubicBezTo>
                  <a:cubicBezTo>
                    <a:pt x="241" y="207"/>
                    <a:pt x="226" y="192"/>
                    <a:pt x="211" y="177"/>
                  </a:cubicBezTo>
                  <a:cubicBezTo>
                    <a:pt x="211" y="147"/>
                    <a:pt x="211" y="132"/>
                    <a:pt x="196" y="117"/>
                  </a:cubicBezTo>
                  <a:cubicBezTo>
                    <a:pt x="196" y="102"/>
                    <a:pt x="196" y="87"/>
                    <a:pt x="196" y="87"/>
                  </a:cubicBezTo>
                  <a:cubicBezTo>
                    <a:pt x="196" y="57"/>
                    <a:pt x="166" y="27"/>
                    <a:pt x="151" y="12"/>
                  </a:cubicBezTo>
                  <a:cubicBezTo>
                    <a:pt x="136" y="4"/>
                    <a:pt x="121" y="1"/>
                    <a:pt x="1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28"/>
            <p:cNvSpPr/>
            <p:nvPr/>
          </p:nvSpPr>
          <p:spPr>
            <a:xfrm>
              <a:off x="7464183" y="4312745"/>
              <a:ext cx="75190" cy="50182"/>
            </a:xfrm>
            <a:custGeom>
              <a:avLst/>
              <a:gdLst/>
              <a:ahLst/>
              <a:cxnLst/>
              <a:rect l="l" t="t" r="r" b="b"/>
              <a:pathLst>
                <a:path w="451" h="301" extrusionOk="0">
                  <a:moveTo>
                    <a:pt x="270" y="0"/>
                  </a:moveTo>
                  <a:lnTo>
                    <a:pt x="240" y="15"/>
                  </a:lnTo>
                  <a:lnTo>
                    <a:pt x="180" y="30"/>
                  </a:lnTo>
                  <a:lnTo>
                    <a:pt x="120" y="60"/>
                  </a:lnTo>
                  <a:cubicBezTo>
                    <a:pt x="105" y="60"/>
                    <a:pt x="75" y="75"/>
                    <a:pt x="60" y="90"/>
                  </a:cubicBezTo>
                  <a:lnTo>
                    <a:pt x="30" y="120"/>
                  </a:lnTo>
                  <a:cubicBezTo>
                    <a:pt x="15" y="135"/>
                    <a:pt x="15" y="150"/>
                    <a:pt x="15" y="165"/>
                  </a:cubicBezTo>
                  <a:lnTo>
                    <a:pt x="15" y="195"/>
                  </a:lnTo>
                  <a:cubicBezTo>
                    <a:pt x="0" y="210"/>
                    <a:pt x="0" y="225"/>
                    <a:pt x="15" y="240"/>
                  </a:cubicBezTo>
                  <a:cubicBezTo>
                    <a:pt x="15" y="255"/>
                    <a:pt x="30" y="285"/>
                    <a:pt x="45" y="300"/>
                  </a:cubicBezTo>
                  <a:lnTo>
                    <a:pt x="45" y="285"/>
                  </a:lnTo>
                  <a:lnTo>
                    <a:pt x="41" y="278"/>
                  </a:lnTo>
                  <a:lnTo>
                    <a:pt x="41" y="278"/>
                  </a:lnTo>
                  <a:cubicBezTo>
                    <a:pt x="47" y="282"/>
                    <a:pt x="53" y="285"/>
                    <a:pt x="60" y="285"/>
                  </a:cubicBezTo>
                  <a:cubicBezTo>
                    <a:pt x="60" y="300"/>
                    <a:pt x="75" y="300"/>
                    <a:pt x="90" y="300"/>
                  </a:cubicBezTo>
                  <a:lnTo>
                    <a:pt x="195" y="300"/>
                  </a:lnTo>
                  <a:lnTo>
                    <a:pt x="255" y="285"/>
                  </a:lnTo>
                  <a:lnTo>
                    <a:pt x="315" y="270"/>
                  </a:lnTo>
                  <a:lnTo>
                    <a:pt x="360" y="270"/>
                  </a:lnTo>
                  <a:lnTo>
                    <a:pt x="390" y="255"/>
                  </a:lnTo>
                  <a:lnTo>
                    <a:pt x="420" y="225"/>
                  </a:lnTo>
                  <a:lnTo>
                    <a:pt x="435" y="195"/>
                  </a:lnTo>
                  <a:cubicBezTo>
                    <a:pt x="450" y="180"/>
                    <a:pt x="450" y="150"/>
                    <a:pt x="435" y="135"/>
                  </a:cubicBezTo>
                  <a:cubicBezTo>
                    <a:pt x="450" y="120"/>
                    <a:pt x="450" y="105"/>
                    <a:pt x="435" y="75"/>
                  </a:cubicBezTo>
                  <a:cubicBezTo>
                    <a:pt x="435" y="45"/>
                    <a:pt x="405" y="15"/>
                    <a:pt x="3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28"/>
            <p:cNvSpPr/>
            <p:nvPr/>
          </p:nvSpPr>
          <p:spPr>
            <a:xfrm>
              <a:off x="7586721" y="4235721"/>
              <a:ext cx="55183" cy="79691"/>
            </a:xfrm>
            <a:custGeom>
              <a:avLst/>
              <a:gdLst/>
              <a:ahLst/>
              <a:cxnLst/>
              <a:rect l="l" t="t" r="r" b="b"/>
              <a:pathLst>
                <a:path w="331" h="478" extrusionOk="0">
                  <a:moveTo>
                    <a:pt x="98" y="1"/>
                  </a:moveTo>
                  <a:cubicBezTo>
                    <a:pt x="91" y="1"/>
                    <a:pt x="83" y="4"/>
                    <a:pt x="75" y="12"/>
                  </a:cubicBezTo>
                  <a:cubicBezTo>
                    <a:pt x="60" y="12"/>
                    <a:pt x="45" y="27"/>
                    <a:pt x="30" y="42"/>
                  </a:cubicBezTo>
                  <a:cubicBezTo>
                    <a:pt x="15" y="57"/>
                    <a:pt x="15" y="72"/>
                    <a:pt x="0" y="87"/>
                  </a:cubicBezTo>
                  <a:cubicBezTo>
                    <a:pt x="0" y="102"/>
                    <a:pt x="0" y="117"/>
                    <a:pt x="0" y="132"/>
                  </a:cubicBezTo>
                  <a:cubicBezTo>
                    <a:pt x="0" y="162"/>
                    <a:pt x="15" y="207"/>
                    <a:pt x="30" y="237"/>
                  </a:cubicBezTo>
                  <a:cubicBezTo>
                    <a:pt x="30" y="267"/>
                    <a:pt x="45" y="312"/>
                    <a:pt x="60" y="342"/>
                  </a:cubicBezTo>
                  <a:lnTo>
                    <a:pt x="60" y="357"/>
                  </a:lnTo>
                  <a:lnTo>
                    <a:pt x="60" y="372"/>
                  </a:lnTo>
                  <a:lnTo>
                    <a:pt x="75" y="402"/>
                  </a:lnTo>
                  <a:cubicBezTo>
                    <a:pt x="75" y="417"/>
                    <a:pt x="91" y="432"/>
                    <a:pt x="106" y="432"/>
                  </a:cubicBezTo>
                  <a:cubicBezTo>
                    <a:pt x="121" y="447"/>
                    <a:pt x="136" y="462"/>
                    <a:pt x="166" y="477"/>
                  </a:cubicBezTo>
                  <a:lnTo>
                    <a:pt x="241" y="477"/>
                  </a:lnTo>
                  <a:cubicBezTo>
                    <a:pt x="256" y="462"/>
                    <a:pt x="286" y="447"/>
                    <a:pt x="301" y="432"/>
                  </a:cubicBezTo>
                  <a:cubicBezTo>
                    <a:pt x="316" y="402"/>
                    <a:pt x="316" y="372"/>
                    <a:pt x="331" y="357"/>
                  </a:cubicBezTo>
                  <a:cubicBezTo>
                    <a:pt x="331" y="342"/>
                    <a:pt x="331" y="327"/>
                    <a:pt x="331" y="312"/>
                  </a:cubicBezTo>
                  <a:cubicBezTo>
                    <a:pt x="331" y="282"/>
                    <a:pt x="316" y="252"/>
                    <a:pt x="301" y="237"/>
                  </a:cubicBezTo>
                  <a:lnTo>
                    <a:pt x="301" y="222"/>
                  </a:lnTo>
                  <a:lnTo>
                    <a:pt x="271" y="177"/>
                  </a:lnTo>
                  <a:cubicBezTo>
                    <a:pt x="256" y="147"/>
                    <a:pt x="241" y="117"/>
                    <a:pt x="226" y="87"/>
                  </a:cubicBezTo>
                  <a:cubicBezTo>
                    <a:pt x="226" y="72"/>
                    <a:pt x="211" y="72"/>
                    <a:pt x="211" y="57"/>
                  </a:cubicBezTo>
                  <a:lnTo>
                    <a:pt x="196" y="27"/>
                  </a:lnTo>
                  <a:cubicBezTo>
                    <a:pt x="181" y="12"/>
                    <a:pt x="166" y="12"/>
                    <a:pt x="151" y="12"/>
                  </a:cubicBezTo>
                  <a:cubicBezTo>
                    <a:pt x="143" y="4"/>
                    <a:pt x="139" y="1"/>
                    <a:pt x="136" y="1"/>
                  </a:cubicBezTo>
                  <a:cubicBezTo>
                    <a:pt x="132" y="1"/>
                    <a:pt x="128" y="4"/>
                    <a:pt x="121" y="12"/>
                  </a:cubicBezTo>
                  <a:cubicBezTo>
                    <a:pt x="113" y="4"/>
                    <a:pt x="106" y="1"/>
                    <a:pt x="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28"/>
            <p:cNvSpPr/>
            <p:nvPr/>
          </p:nvSpPr>
          <p:spPr>
            <a:xfrm>
              <a:off x="7724264" y="4070670"/>
              <a:ext cx="82859" cy="67020"/>
            </a:xfrm>
            <a:custGeom>
              <a:avLst/>
              <a:gdLst/>
              <a:ahLst/>
              <a:cxnLst/>
              <a:rect l="l" t="t" r="r" b="b"/>
              <a:pathLst>
                <a:path w="497" h="402" extrusionOk="0">
                  <a:moveTo>
                    <a:pt x="339" y="0"/>
                  </a:moveTo>
                  <a:cubicBezTo>
                    <a:pt x="327" y="0"/>
                    <a:pt x="316" y="4"/>
                    <a:pt x="301" y="11"/>
                  </a:cubicBezTo>
                  <a:cubicBezTo>
                    <a:pt x="256" y="26"/>
                    <a:pt x="226" y="41"/>
                    <a:pt x="181" y="56"/>
                  </a:cubicBezTo>
                  <a:cubicBezTo>
                    <a:pt x="151" y="71"/>
                    <a:pt x="121" y="86"/>
                    <a:pt x="91" y="116"/>
                  </a:cubicBezTo>
                  <a:cubicBezTo>
                    <a:pt x="76" y="131"/>
                    <a:pt x="46" y="161"/>
                    <a:pt x="31" y="176"/>
                  </a:cubicBezTo>
                  <a:lnTo>
                    <a:pt x="16" y="206"/>
                  </a:lnTo>
                  <a:cubicBezTo>
                    <a:pt x="1" y="221"/>
                    <a:pt x="1" y="236"/>
                    <a:pt x="1" y="266"/>
                  </a:cubicBezTo>
                  <a:cubicBezTo>
                    <a:pt x="1" y="297"/>
                    <a:pt x="1" y="312"/>
                    <a:pt x="16" y="342"/>
                  </a:cubicBezTo>
                  <a:cubicBezTo>
                    <a:pt x="31" y="357"/>
                    <a:pt x="46" y="372"/>
                    <a:pt x="61" y="387"/>
                  </a:cubicBezTo>
                  <a:cubicBezTo>
                    <a:pt x="76" y="394"/>
                    <a:pt x="95" y="398"/>
                    <a:pt x="113" y="398"/>
                  </a:cubicBezTo>
                  <a:cubicBezTo>
                    <a:pt x="132" y="398"/>
                    <a:pt x="151" y="394"/>
                    <a:pt x="166" y="387"/>
                  </a:cubicBezTo>
                  <a:lnTo>
                    <a:pt x="166" y="387"/>
                  </a:lnTo>
                  <a:lnTo>
                    <a:pt x="151" y="402"/>
                  </a:lnTo>
                  <a:lnTo>
                    <a:pt x="226" y="372"/>
                  </a:lnTo>
                  <a:cubicBezTo>
                    <a:pt x="256" y="372"/>
                    <a:pt x="286" y="357"/>
                    <a:pt x="316" y="357"/>
                  </a:cubicBezTo>
                  <a:lnTo>
                    <a:pt x="271" y="357"/>
                  </a:lnTo>
                  <a:cubicBezTo>
                    <a:pt x="301" y="357"/>
                    <a:pt x="331" y="342"/>
                    <a:pt x="361" y="342"/>
                  </a:cubicBezTo>
                  <a:cubicBezTo>
                    <a:pt x="406" y="342"/>
                    <a:pt x="436" y="327"/>
                    <a:pt x="466" y="282"/>
                  </a:cubicBezTo>
                  <a:cubicBezTo>
                    <a:pt x="481" y="266"/>
                    <a:pt x="496" y="236"/>
                    <a:pt x="496" y="206"/>
                  </a:cubicBezTo>
                  <a:cubicBezTo>
                    <a:pt x="496" y="176"/>
                    <a:pt x="496" y="161"/>
                    <a:pt x="496" y="146"/>
                  </a:cubicBezTo>
                  <a:cubicBezTo>
                    <a:pt x="496" y="116"/>
                    <a:pt x="481" y="101"/>
                    <a:pt x="481" y="86"/>
                  </a:cubicBezTo>
                  <a:cubicBezTo>
                    <a:pt x="466" y="56"/>
                    <a:pt x="451" y="41"/>
                    <a:pt x="436" y="41"/>
                  </a:cubicBezTo>
                  <a:cubicBezTo>
                    <a:pt x="421" y="26"/>
                    <a:pt x="391" y="11"/>
                    <a:pt x="376" y="11"/>
                  </a:cubicBezTo>
                  <a:cubicBezTo>
                    <a:pt x="361" y="4"/>
                    <a:pt x="350" y="0"/>
                    <a:pt x="3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28"/>
            <p:cNvSpPr/>
            <p:nvPr/>
          </p:nvSpPr>
          <p:spPr>
            <a:xfrm>
              <a:off x="7161255" y="3565513"/>
              <a:ext cx="813415" cy="935619"/>
            </a:xfrm>
            <a:custGeom>
              <a:avLst/>
              <a:gdLst/>
              <a:ahLst/>
              <a:cxnLst/>
              <a:rect l="l" t="t" r="r" b="b"/>
              <a:pathLst>
                <a:path w="4879" h="5612" extrusionOk="0">
                  <a:moveTo>
                    <a:pt x="2244" y="304"/>
                  </a:moveTo>
                  <a:cubicBezTo>
                    <a:pt x="2327" y="304"/>
                    <a:pt x="2410" y="311"/>
                    <a:pt x="2492" y="325"/>
                  </a:cubicBezTo>
                  <a:cubicBezTo>
                    <a:pt x="3033" y="400"/>
                    <a:pt x="3588" y="550"/>
                    <a:pt x="3978" y="940"/>
                  </a:cubicBezTo>
                  <a:cubicBezTo>
                    <a:pt x="4399" y="1390"/>
                    <a:pt x="4651" y="1951"/>
                    <a:pt x="4695" y="2571"/>
                  </a:cubicBezTo>
                  <a:lnTo>
                    <a:pt x="4695" y="2571"/>
                  </a:lnTo>
                  <a:cubicBezTo>
                    <a:pt x="4674" y="2584"/>
                    <a:pt x="4658" y="2606"/>
                    <a:pt x="4654" y="2636"/>
                  </a:cubicBezTo>
                  <a:cubicBezTo>
                    <a:pt x="4639" y="3687"/>
                    <a:pt x="4158" y="4632"/>
                    <a:pt x="3213" y="5143"/>
                  </a:cubicBezTo>
                  <a:cubicBezTo>
                    <a:pt x="2882" y="5317"/>
                    <a:pt x="2512" y="5408"/>
                    <a:pt x="2148" y="5408"/>
                  </a:cubicBezTo>
                  <a:cubicBezTo>
                    <a:pt x="1572" y="5408"/>
                    <a:pt x="1008" y="5180"/>
                    <a:pt x="631" y="4692"/>
                  </a:cubicBezTo>
                  <a:cubicBezTo>
                    <a:pt x="346" y="4302"/>
                    <a:pt x="256" y="3807"/>
                    <a:pt x="436" y="3342"/>
                  </a:cubicBezTo>
                  <a:cubicBezTo>
                    <a:pt x="496" y="3131"/>
                    <a:pt x="586" y="2921"/>
                    <a:pt x="631" y="2711"/>
                  </a:cubicBezTo>
                  <a:cubicBezTo>
                    <a:pt x="691" y="2456"/>
                    <a:pt x="721" y="2216"/>
                    <a:pt x="721" y="1961"/>
                  </a:cubicBezTo>
                  <a:cubicBezTo>
                    <a:pt x="736" y="1465"/>
                    <a:pt x="841" y="1030"/>
                    <a:pt x="1217" y="685"/>
                  </a:cubicBezTo>
                  <a:cubicBezTo>
                    <a:pt x="1499" y="440"/>
                    <a:pt x="1872" y="304"/>
                    <a:pt x="2244" y="304"/>
                  </a:cubicBezTo>
                  <a:close/>
                  <a:moveTo>
                    <a:pt x="2227" y="0"/>
                  </a:moveTo>
                  <a:cubicBezTo>
                    <a:pt x="1944" y="0"/>
                    <a:pt x="1664" y="52"/>
                    <a:pt x="1397" y="190"/>
                  </a:cubicBezTo>
                  <a:cubicBezTo>
                    <a:pt x="977" y="400"/>
                    <a:pt x="661" y="775"/>
                    <a:pt x="526" y="1225"/>
                  </a:cubicBezTo>
                  <a:cubicBezTo>
                    <a:pt x="451" y="1495"/>
                    <a:pt x="421" y="1766"/>
                    <a:pt x="436" y="2036"/>
                  </a:cubicBezTo>
                  <a:cubicBezTo>
                    <a:pt x="421" y="2381"/>
                    <a:pt x="361" y="2726"/>
                    <a:pt x="241" y="3041"/>
                  </a:cubicBezTo>
                  <a:cubicBezTo>
                    <a:pt x="61" y="3552"/>
                    <a:pt x="1" y="4047"/>
                    <a:pt x="256" y="4542"/>
                  </a:cubicBezTo>
                  <a:cubicBezTo>
                    <a:pt x="632" y="5270"/>
                    <a:pt x="1438" y="5612"/>
                    <a:pt x="2224" y="5612"/>
                  </a:cubicBezTo>
                  <a:cubicBezTo>
                    <a:pt x="2443" y="5612"/>
                    <a:pt x="2661" y="5585"/>
                    <a:pt x="2868" y="5533"/>
                  </a:cubicBezTo>
                  <a:cubicBezTo>
                    <a:pt x="4128" y="5203"/>
                    <a:pt x="4879" y="3867"/>
                    <a:pt x="4849" y="2636"/>
                  </a:cubicBezTo>
                  <a:cubicBezTo>
                    <a:pt x="4843" y="2616"/>
                    <a:pt x="4833" y="2599"/>
                    <a:pt x="4819" y="2587"/>
                  </a:cubicBezTo>
                  <a:lnTo>
                    <a:pt x="4819" y="2587"/>
                  </a:lnTo>
                  <a:cubicBezTo>
                    <a:pt x="4828" y="1998"/>
                    <a:pt x="4677" y="1426"/>
                    <a:pt x="4353" y="925"/>
                  </a:cubicBezTo>
                  <a:cubicBezTo>
                    <a:pt x="4038" y="505"/>
                    <a:pt x="3573" y="205"/>
                    <a:pt x="3048" y="115"/>
                  </a:cubicBezTo>
                  <a:cubicBezTo>
                    <a:pt x="2775" y="48"/>
                    <a:pt x="2499" y="0"/>
                    <a:pt x="2227" y="0"/>
                  </a:cubicBezTo>
                  <a:close/>
                </a:path>
              </a:pathLst>
            </a:custGeom>
            <a:solidFill>
              <a:srgbClr val="9C46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2" name="Google Shape;2182;p28"/>
          <p:cNvGrpSpPr/>
          <p:nvPr/>
        </p:nvGrpSpPr>
        <p:grpSpPr>
          <a:xfrm>
            <a:off x="7240447" y="4047585"/>
            <a:ext cx="615713" cy="579768"/>
            <a:chOff x="5410022" y="1580897"/>
            <a:chExt cx="615713" cy="579768"/>
          </a:xfrm>
        </p:grpSpPr>
        <p:sp>
          <p:nvSpPr>
            <p:cNvPr id="2183" name="Google Shape;2183;p28"/>
            <p:cNvSpPr/>
            <p:nvPr/>
          </p:nvSpPr>
          <p:spPr>
            <a:xfrm>
              <a:off x="5491003" y="1908417"/>
              <a:ext cx="58780" cy="31822"/>
            </a:xfrm>
            <a:custGeom>
              <a:avLst/>
              <a:gdLst/>
              <a:ahLst/>
              <a:cxnLst/>
              <a:rect l="l" t="t" r="r" b="b"/>
              <a:pathLst>
                <a:path w="556" h="301" extrusionOk="0">
                  <a:moveTo>
                    <a:pt x="375" y="1"/>
                  </a:moveTo>
                  <a:lnTo>
                    <a:pt x="225" y="46"/>
                  </a:lnTo>
                  <a:cubicBezTo>
                    <a:pt x="195" y="61"/>
                    <a:pt x="150" y="61"/>
                    <a:pt x="120" y="76"/>
                  </a:cubicBezTo>
                  <a:lnTo>
                    <a:pt x="45" y="106"/>
                  </a:lnTo>
                  <a:lnTo>
                    <a:pt x="30" y="121"/>
                  </a:lnTo>
                  <a:cubicBezTo>
                    <a:pt x="15" y="136"/>
                    <a:pt x="0" y="151"/>
                    <a:pt x="0" y="151"/>
                  </a:cubicBezTo>
                  <a:cubicBezTo>
                    <a:pt x="0" y="181"/>
                    <a:pt x="0" y="196"/>
                    <a:pt x="0" y="226"/>
                  </a:cubicBezTo>
                  <a:cubicBezTo>
                    <a:pt x="0" y="241"/>
                    <a:pt x="15" y="256"/>
                    <a:pt x="30" y="271"/>
                  </a:cubicBezTo>
                  <a:cubicBezTo>
                    <a:pt x="45" y="286"/>
                    <a:pt x="60" y="301"/>
                    <a:pt x="90" y="301"/>
                  </a:cubicBezTo>
                  <a:lnTo>
                    <a:pt x="270" y="301"/>
                  </a:lnTo>
                  <a:lnTo>
                    <a:pt x="435" y="271"/>
                  </a:lnTo>
                  <a:cubicBezTo>
                    <a:pt x="450" y="271"/>
                    <a:pt x="465" y="271"/>
                    <a:pt x="480" y="256"/>
                  </a:cubicBezTo>
                  <a:cubicBezTo>
                    <a:pt x="495" y="241"/>
                    <a:pt x="510" y="226"/>
                    <a:pt x="525" y="211"/>
                  </a:cubicBezTo>
                  <a:cubicBezTo>
                    <a:pt x="540" y="181"/>
                    <a:pt x="555" y="151"/>
                    <a:pt x="540" y="106"/>
                  </a:cubicBezTo>
                  <a:cubicBezTo>
                    <a:pt x="540" y="76"/>
                    <a:pt x="510" y="46"/>
                    <a:pt x="480" y="31"/>
                  </a:cubicBezTo>
                  <a:cubicBezTo>
                    <a:pt x="450" y="1"/>
                    <a:pt x="420" y="1"/>
                    <a:pt x="3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28"/>
            <p:cNvSpPr/>
            <p:nvPr/>
          </p:nvSpPr>
          <p:spPr>
            <a:xfrm>
              <a:off x="5616281" y="1880295"/>
              <a:ext cx="33408" cy="46411"/>
            </a:xfrm>
            <a:custGeom>
              <a:avLst/>
              <a:gdLst/>
              <a:ahLst/>
              <a:cxnLst/>
              <a:rect l="l" t="t" r="r" b="b"/>
              <a:pathLst>
                <a:path w="316" h="439" extrusionOk="0">
                  <a:moveTo>
                    <a:pt x="299" y="385"/>
                  </a:moveTo>
                  <a:cubicBezTo>
                    <a:pt x="290" y="398"/>
                    <a:pt x="280" y="407"/>
                    <a:pt x="271" y="417"/>
                  </a:cubicBezTo>
                  <a:lnTo>
                    <a:pt x="301" y="387"/>
                  </a:lnTo>
                  <a:lnTo>
                    <a:pt x="299" y="385"/>
                  </a:lnTo>
                  <a:close/>
                  <a:moveTo>
                    <a:pt x="128" y="0"/>
                  </a:moveTo>
                  <a:cubicBezTo>
                    <a:pt x="121" y="0"/>
                    <a:pt x="113" y="4"/>
                    <a:pt x="106" y="12"/>
                  </a:cubicBezTo>
                  <a:cubicBezTo>
                    <a:pt x="76" y="12"/>
                    <a:pt x="61" y="12"/>
                    <a:pt x="46" y="27"/>
                  </a:cubicBezTo>
                  <a:cubicBezTo>
                    <a:pt x="31" y="42"/>
                    <a:pt x="16" y="57"/>
                    <a:pt x="16" y="87"/>
                  </a:cubicBezTo>
                  <a:cubicBezTo>
                    <a:pt x="1" y="102"/>
                    <a:pt x="1" y="117"/>
                    <a:pt x="1" y="132"/>
                  </a:cubicBezTo>
                  <a:cubicBezTo>
                    <a:pt x="1" y="162"/>
                    <a:pt x="1" y="192"/>
                    <a:pt x="16" y="207"/>
                  </a:cubicBezTo>
                  <a:lnTo>
                    <a:pt x="61" y="312"/>
                  </a:lnTo>
                  <a:cubicBezTo>
                    <a:pt x="61" y="312"/>
                    <a:pt x="61" y="327"/>
                    <a:pt x="61" y="327"/>
                  </a:cubicBezTo>
                  <a:cubicBezTo>
                    <a:pt x="61" y="342"/>
                    <a:pt x="76" y="357"/>
                    <a:pt x="91" y="372"/>
                  </a:cubicBezTo>
                  <a:lnTo>
                    <a:pt x="106" y="387"/>
                  </a:lnTo>
                  <a:lnTo>
                    <a:pt x="136" y="417"/>
                  </a:lnTo>
                  <a:cubicBezTo>
                    <a:pt x="146" y="427"/>
                    <a:pt x="156" y="430"/>
                    <a:pt x="172" y="431"/>
                  </a:cubicBezTo>
                  <a:lnTo>
                    <a:pt x="172" y="431"/>
                  </a:lnTo>
                  <a:cubicBezTo>
                    <a:pt x="180" y="435"/>
                    <a:pt x="190" y="438"/>
                    <a:pt x="200" y="438"/>
                  </a:cubicBezTo>
                  <a:cubicBezTo>
                    <a:pt x="208" y="438"/>
                    <a:pt x="217" y="436"/>
                    <a:pt x="226" y="432"/>
                  </a:cubicBezTo>
                  <a:cubicBezTo>
                    <a:pt x="256" y="417"/>
                    <a:pt x="271" y="402"/>
                    <a:pt x="286" y="372"/>
                  </a:cubicBezTo>
                  <a:lnTo>
                    <a:pt x="299" y="385"/>
                  </a:lnTo>
                  <a:lnTo>
                    <a:pt x="299" y="385"/>
                  </a:lnTo>
                  <a:cubicBezTo>
                    <a:pt x="305" y="377"/>
                    <a:pt x="310" y="368"/>
                    <a:pt x="316" y="357"/>
                  </a:cubicBezTo>
                  <a:cubicBezTo>
                    <a:pt x="316" y="342"/>
                    <a:pt x="316" y="327"/>
                    <a:pt x="316" y="312"/>
                  </a:cubicBezTo>
                  <a:cubicBezTo>
                    <a:pt x="316" y="282"/>
                    <a:pt x="316" y="267"/>
                    <a:pt x="316" y="252"/>
                  </a:cubicBezTo>
                  <a:lnTo>
                    <a:pt x="316" y="222"/>
                  </a:lnTo>
                  <a:cubicBezTo>
                    <a:pt x="316" y="192"/>
                    <a:pt x="301" y="162"/>
                    <a:pt x="286" y="132"/>
                  </a:cubicBezTo>
                  <a:cubicBezTo>
                    <a:pt x="286" y="87"/>
                    <a:pt x="256" y="57"/>
                    <a:pt x="226" y="27"/>
                  </a:cubicBezTo>
                  <a:cubicBezTo>
                    <a:pt x="211" y="12"/>
                    <a:pt x="181" y="12"/>
                    <a:pt x="151" y="12"/>
                  </a:cubicBezTo>
                  <a:cubicBezTo>
                    <a:pt x="143" y="4"/>
                    <a:pt x="136" y="0"/>
                    <a:pt x="1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28"/>
            <p:cNvSpPr/>
            <p:nvPr/>
          </p:nvSpPr>
          <p:spPr>
            <a:xfrm>
              <a:off x="5646623" y="2005679"/>
              <a:ext cx="63432" cy="40914"/>
            </a:xfrm>
            <a:custGeom>
              <a:avLst/>
              <a:gdLst/>
              <a:ahLst/>
              <a:cxnLst/>
              <a:rect l="l" t="t" r="r" b="b"/>
              <a:pathLst>
                <a:path w="600" h="387" extrusionOk="0">
                  <a:moveTo>
                    <a:pt x="442" y="0"/>
                  </a:moveTo>
                  <a:cubicBezTo>
                    <a:pt x="434" y="0"/>
                    <a:pt x="427" y="4"/>
                    <a:pt x="419" y="11"/>
                  </a:cubicBezTo>
                  <a:cubicBezTo>
                    <a:pt x="389" y="11"/>
                    <a:pt x="359" y="26"/>
                    <a:pt x="344" y="41"/>
                  </a:cubicBezTo>
                  <a:lnTo>
                    <a:pt x="224" y="101"/>
                  </a:lnTo>
                  <a:lnTo>
                    <a:pt x="149" y="146"/>
                  </a:lnTo>
                  <a:cubicBezTo>
                    <a:pt x="113" y="158"/>
                    <a:pt x="76" y="190"/>
                    <a:pt x="56" y="225"/>
                  </a:cubicBezTo>
                  <a:lnTo>
                    <a:pt x="56" y="225"/>
                  </a:lnTo>
                  <a:cubicBezTo>
                    <a:pt x="0" y="300"/>
                    <a:pt x="45" y="386"/>
                    <a:pt x="134" y="386"/>
                  </a:cubicBezTo>
                  <a:cubicBezTo>
                    <a:pt x="179" y="386"/>
                    <a:pt x="224" y="386"/>
                    <a:pt x="254" y="371"/>
                  </a:cubicBezTo>
                  <a:lnTo>
                    <a:pt x="344" y="341"/>
                  </a:lnTo>
                  <a:lnTo>
                    <a:pt x="449" y="296"/>
                  </a:lnTo>
                  <a:cubicBezTo>
                    <a:pt x="479" y="281"/>
                    <a:pt x="509" y="281"/>
                    <a:pt x="524" y="266"/>
                  </a:cubicBezTo>
                  <a:cubicBezTo>
                    <a:pt x="554" y="251"/>
                    <a:pt x="584" y="206"/>
                    <a:pt x="584" y="176"/>
                  </a:cubicBezTo>
                  <a:lnTo>
                    <a:pt x="584" y="146"/>
                  </a:lnTo>
                  <a:cubicBezTo>
                    <a:pt x="599" y="116"/>
                    <a:pt x="599" y="101"/>
                    <a:pt x="584" y="86"/>
                  </a:cubicBezTo>
                  <a:cubicBezTo>
                    <a:pt x="584" y="56"/>
                    <a:pt x="554" y="26"/>
                    <a:pt x="539" y="11"/>
                  </a:cubicBezTo>
                  <a:cubicBezTo>
                    <a:pt x="519" y="11"/>
                    <a:pt x="506" y="5"/>
                    <a:pt x="490" y="5"/>
                  </a:cubicBezTo>
                  <a:cubicBezTo>
                    <a:pt x="482" y="5"/>
                    <a:pt x="474" y="6"/>
                    <a:pt x="464" y="11"/>
                  </a:cubicBezTo>
                  <a:cubicBezTo>
                    <a:pt x="457" y="4"/>
                    <a:pt x="449" y="0"/>
                    <a:pt x="4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28"/>
            <p:cNvSpPr/>
            <p:nvPr/>
          </p:nvSpPr>
          <p:spPr>
            <a:xfrm>
              <a:off x="5728978" y="1921632"/>
              <a:ext cx="38165" cy="69458"/>
            </a:xfrm>
            <a:custGeom>
              <a:avLst/>
              <a:gdLst/>
              <a:ahLst/>
              <a:cxnLst/>
              <a:rect l="l" t="t" r="r" b="b"/>
              <a:pathLst>
                <a:path w="361" h="657" extrusionOk="0">
                  <a:moveTo>
                    <a:pt x="159" y="1"/>
                  </a:moveTo>
                  <a:cubicBezTo>
                    <a:pt x="110" y="1"/>
                    <a:pt x="58" y="24"/>
                    <a:pt x="30" y="71"/>
                  </a:cubicBezTo>
                  <a:cubicBezTo>
                    <a:pt x="15" y="101"/>
                    <a:pt x="0" y="146"/>
                    <a:pt x="15" y="191"/>
                  </a:cubicBezTo>
                  <a:cubicBezTo>
                    <a:pt x="30" y="251"/>
                    <a:pt x="45" y="311"/>
                    <a:pt x="60" y="371"/>
                  </a:cubicBezTo>
                  <a:lnTo>
                    <a:pt x="90" y="476"/>
                  </a:lnTo>
                  <a:cubicBezTo>
                    <a:pt x="90" y="491"/>
                    <a:pt x="105" y="521"/>
                    <a:pt x="120" y="536"/>
                  </a:cubicBezTo>
                  <a:lnTo>
                    <a:pt x="135" y="581"/>
                  </a:lnTo>
                  <a:cubicBezTo>
                    <a:pt x="165" y="641"/>
                    <a:pt x="210" y="656"/>
                    <a:pt x="270" y="656"/>
                  </a:cubicBezTo>
                  <a:cubicBezTo>
                    <a:pt x="285" y="641"/>
                    <a:pt x="300" y="641"/>
                    <a:pt x="316" y="626"/>
                  </a:cubicBezTo>
                  <a:cubicBezTo>
                    <a:pt x="346" y="611"/>
                    <a:pt x="361" y="581"/>
                    <a:pt x="361" y="551"/>
                  </a:cubicBezTo>
                  <a:lnTo>
                    <a:pt x="361" y="431"/>
                  </a:lnTo>
                  <a:cubicBezTo>
                    <a:pt x="361" y="386"/>
                    <a:pt x="361" y="356"/>
                    <a:pt x="346" y="326"/>
                  </a:cubicBezTo>
                  <a:cubicBezTo>
                    <a:pt x="346" y="251"/>
                    <a:pt x="316" y="191"/>
                    <a:pt x="316" y="131"/>
                  </a:cubicBezTo>
                  <a:cubicBezTo>
                    <a:pt x="300" y="86"/>
                    <a:pt x="285" y="56"/>
                    <a:pt x="240" y="26"/>
                  </a:cubicBezTo>
                  <a:cubicBezTo>
                    <a:pt x="218" y="9"/>
                    <a:pt x="189" y="1"/>
                    <a:pt x="1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28"/>
            <p:cNvSpPr/>
            <p:nvPr/>
          </p:nvSpPr>
          <p:spPr>
            <a:xfrm>
              <a:off x="5670304" y="1806714"/>
              <a:ext cx="76224" cy="33619"/>
            </a:xfrm>
            <a:custGeom>
              <a:avLst/>
              <a:gdLst/>
              <a:ahLst/>
              <a:cxnLst/>
              <a:rect l="l" t="t" r="r" b="b"/>
              <a:pathLst>
                <a:path w="721" h="318" extrusionOk="0">
                  <a:moveTo>
                    <a:pt x="549" y="0"/>
                  </a:moveTo>
                  <a:cubicBezTo>
                    <a:pt x="541" y="0"/>
                    <a:pt x="533" y="1"/>
                    <a:pt x="525" y="2"/>
                  </a:cubicBezTo>
                  <a:lnTo>
                    <a:pt x="495" y="2"/>
                  </a:lnTo>
                  <a:lnTo>
                    <a:pt x="300" y="47"/>
                  </a:lnTo>
                  <a:cubicBezTo>
                    <a:pt x="225" y="62"/>
                    <a:pt x="150" y="77"/>
                    <a:pt x="75" y="107"/>
                  </a:cubicBezTo>
                  <a:cubicBezTo>
                    <a:pt x="30" y="137"/>
                    <a:pt x="0" y="167"/>
                    <a:pt x="15" y="212"/>
                  </a:cubicBezTo>
                  <a:cubicBezTo>
                    <a:pt x="15" y="257"/>
                    <a:pt x="45" y="287"/>
                    <a:pt x="75" y="302"/>
                  </a:cubicBezTo>
                  <a:cubicBezTo>
                    <a:pt x="120" y="317"/>
                    <a:pt x="165" y="317"/>
                    <a:pt x="210" y="317"/>
                  </a:cubicBezTo>
                  <a:lnTo>
                    <a:pt x="555" y="317"/>
                  </a:lnTo>
                  <a:cubicBezTo>
                    <a:pt x="570" y="317"/>
                    <a:pt x="600" y="317"/>
                    <a:pt x="630" y="302"/>
                  </a:cubicBezTo>
                  <a:lnTo>
                    <a:pt x="660" y="287"/>
                  </a:lnTo>
                  <a:cubicBezTo>
                    <a:pt x="705" y="257"/>
                    <a:pt x="720" y="197"/>
                    <a:pt x="720" y="152"/>
                  </a:cubicBezTo>
                  <a:cubicBezTo>
                    <a:pt x="707" y="70"/>
                    <a:pt x="630" y="0"/>
                    <a:pt x="5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28"/>
            <p:cNvSpPr/>
            <p:nvPr/>
          </p:nvSpPr>
          <p:spPr>
            <a:xfrm>
              <a:off x="5576636" y="1681542"/>
              <a:ext cx="33408" cy="47680"/>
            </a:xfrm>
            <a:custGeom>
              <a:avLst/>
              <a:gdLst/>
              <a:ahLst/>
              <a:cxnLst/>
              <a:rect l="l" t="t" r="r" b="b"/>
              <a:pathLst>
                <a:path w="316" h="451" extrusionOk="0">
                  <a:moveTo>
                    <a:pt x="166" y="1"/>
                  </a:moveTo>
                  <a:cubicBezTo>
                    <a:pt x="136" y="1"/>
                    <a:pt x="121" y="1"/>
                    <a:pt x="106" y="16"/>
                  </a:cubicBezTo>
                  <a:cubicBezTo>
                    <a:pt x="91" y="16"/>
                    <a:pt x="61" y="31"/>
                    <a:pt x="61" y="46"/>
                  </a:cubicBezTo>
                  <a:cubicBezTo>
                    <a:pt x="31" y="61"/>
                    <a:pt x="31" y="76"/>
                    <a:pt x="16" y="91"/>
                  </a:cubicBezTo>
                  <a:cubicBezTo>
                    <a:pt x="0" y="106"/>
                    <a:pt x="0" y="121"/>
                    <a:pt x="0" y="136"/>
                  </a:cubicBezTo>
                  <a:cubicBezTo>
                    <a:pt x="0" y="166"/>
                    <a:pt x="0" y="196"/>
                    <a:pt x="16" y="211"/>
                  </a:cubicBezTo>
                  <a:lnTo>
                    <a:pt x="61" y="316"/>
                  </a:lnTo>
                  <a:lnTo>
                    <a:pt x="76" y="331"/>
                  </a:lnTo>
                  <a:cubicBezTo>
                    <a:pt x="76" y="361"/>
                    <a:pt x="91" y="376"/>
                    <a:pt x="106" y="376"/>
                  </a:cubicBezTo>
                  <a:lnTo>
                    <a:pt x="121" y="406"/>
                  </a:lnTo>
                  <a:cubicBezTo>
                    <a:pt x="121" y="406"/>
                    <a:pt x="136" y="421"/>
                    <a:pt x="151" y="421"/>
                  </a:cubicBezTo>
                  <a:cubicBezTo>
                    <a:pt x="158" y="429"/>
                    <a:pt x="166" y="437"/>
                    <a:pt x="176" y="442"/>
                  </a:cubicBezTo>
                  <a:lnTo>
                    <a:pt x="176" y="442"/>
                  </a:lnTo>
                  <a:lnTo>
                    <a:pt x="151" y="436"/>
                  </a:lnTo>
                  <a:lnTo>
                    <a:pt x="151" y="436"/>
                  </a:lnTo>
                  <a:cubicBezTo>
                    <a:pt x="162" y="442"/>
                    <a:pt x="174" y="445"/>
                    <a:pt x="185" y="446"/>
                  </a:cubicBezTo>
                  <a:lnTo>
                    <a:pt x="185" y="446"/>
                  </a:lnTo>
                  <a:cubicBezTo>
                    <a:pt x="192" y="449"/>
                    <a:pt x="201" y="451"/>
                    <a:pt x="211" y="451"/>
                  </a:cubicBezTo>
                  <a:lnTo>
                    <a:pt x="196" y="447"/>
                  </a:lnTo>
                  <a:cubicBezTo>
                    <a:pt x="211" y="447"/>
                    <a:pt x="226" y="443"/>
                    <a:pt x="241" y="436"/>
                  </a:cubicBezTo>
                  <a:cubicBezTo>
                    <a:pt x="259" y="436"/>
                    <a:pt x="272" y="424"/>
                    <a:pt x="283" y="409"/>
                  </a:cubicBezTo>
                  <a:lnTo>
                    <a:pt x="283" y="409"/>
                  </a:lnTo>
                  <a:cubicBezTo>
                    <a:pt x="294" y="397"/>
                    <a:pt x="305" y="383"/>
                    <a:pt x="316" y="361"/>
                  </a:cubicBezTo>
                  <a:cubicBezTo>
                    <a:pt x="316" y="346"/>
                    <a:pt x="316" y="331"/>
                    <a:pt x="316" y="301"/>
                  </a:cubicBezTo>
                  <a:cubicBezTo>
                    <a:pt x="316" y="286"/>
                    <a:pt x="316" y="271"/>
                    <a:pt x="316" y="256"/>
                  </a:cubicBezTo>
                  <a:cubicBezTo>
                    <a:pt x="316" y="241"/>
                    <a:pt x="316" y="241"/>
                    <a:pt x="316" y="226"/>
                  </a:cubicBezTo>
                  <a:cubicBezTo>
                    <a:pt x="316" y="196"/>
                    <a:pt x="301" y="166"/>
                    <a:pt x="286" y="121"/>
                  </a:cubicBezTo>
                  <a:cubicBezTo>
                    <a:pt x="286" y="91"/>
                    <a:pt x="256" y="61"/>
                    <a:pt x="226" y="31"/>
                  </a:cubicBezTo>
                  <a:cubicBezTo>
                    <a:pt x="211" y="16"/>
                    <a:pt x="181"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28"/>
            <p:cNvSpPr/>
            <p:nvPr/>
          </p:nvSpPr>
          <p:spPr>
            <a:xfrm>
              <a:off x="5657512" y="1678371"/>
              <a:ext cx="38271" cy="68718"/>
            </a:xfrm>
            <a:custGeom>
              <a:avLst/>
              <a:gdLst/>
              <a:ahLst/>
              <a:cxnLst/>
              <a:rect l="l" t="t" r="r" b="b"/>
              <a:pathLst>
                <a:path w="362" h="650" extrusionOk="0">
                  <a:moveTo>
                    <a:pt x="136" y="1"/>
                  </a:moveTo>
                  <a:cubicBezTo>
                    <a:pt x="91" y="16"/>
                    <a:pt x="61" y="31"/>
                    <a:pt x="31" y="61"/>
                  </a:cubicBezTo>
                  <a:cubicBezTo>
                    <a:pt x="16" y="106"/>
                    <a:pt x="1" y="136"/>
                    <a:pt x="16" y="181"/>
                  </a:cubicBezTo>
                  <a:cubicBezTo>
                    <a:pt x="31" y="256"/>
                    <a:pt x="46" y="316"/>
                    <a:pt x="76" y="376"/>
                  </a:cubicBezTo>
                  <a:lnTo>
                    <a:pt x="91" y="466"/>
                  </a:lnTo>
                  <a:cubicBezTo>
                    <a:pt x="106" y="496"/>
                    <a:pt x="106" y="511"/>
                    <a:pt x="121" y="541"/>
                  </a:cubicBezTo>
                  <a:lnTo>
                    <a:pt x="151" y="586"/>
                  </a:lnTo>
                  <a:cubicBezTo>
                    <a:pt x="163" y="623"/>
                    <a:pt x="206" y="650"/>
                    <a:pt x="246" y="650"/>
                  </a:cubicBezTo>
                  <a:cubicBezTo>
                    <a:pt x="255" y="650"/>
                    <a:pt x="263" y="649"/>
                    <a:pt x="271" y="646"/>
                  </a:cubicBezTo>
                  <a:cubicBezTo>
                    <a:pt x="286" y="646"/>
                    <a:pt x="316" y="631"/>
                    <a:pt x="331" y="616"/>
                  </a:cubicBezTo>
                  <a:cubicBezTo>
                    <a:pt x="346" y="601"/>
                    <a:pt x="361" y="571"/>
                    <a:pt x="361" y="541"/>
                  </a:cubicBezTo>
                  <a:lnTo>
                    <a:pt x="361" y="421"/>
                  </a:lnTo>
                  <a:lnTo>
                    <a:pt x="346" y="316"/>
                  </a:lnTo>
                  <a:cubicBezTo>
                    <a:pt x="346" y="241"/>
                    <a:pt x="331" y="181"/>
                    <a:pt x="316" y="121"/>
                  </a:cubicBezTo>
                  <a:cubicBezTo>
                    <a:pt x="316" y="91"/>
                    <a:pt x="286" y="46"/>
                    <a:pt x="256" y="31"/>
                  </a:cubicBezTo>
                  <a:cubicBezTo>
                    <a:pt x="211" y="1"/>
                    <a:pt x="181" y="1"/>
                    <a:pt x="1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28"/>
            <p:cNvSpPr/>
            <p:nvPr/>
          </p:nvSpPr>
          <p:spPr>
            <a:xfrm>
              <a:off x="5836812" y="1722562"/>
              <a:ext cx="76330" cy="33619"/>
            </a:xfrm>
            <a:custGeom>
              <a:avLst/>
              <a:gdLst/>
              <a:ahLst/>
              <a:cxnLst/>
              <a:rect l="l" t="t" r="r" b="b"/>
              <a:pathLst>
                <a:path w="722" h="318" extrusionOk="0">
                  <a:moveTo>
                    <a:pt x="554" y="0"/>
                  </a:moveTo>
                  <a:cubicBezTo>
                    <a:pt x="545" y="0"/>
                    <a:pt x="536" y="1"/>
                    <a:pt x="526" y="3"/>
                  </a:cubicBezTo>
                  <a:lnTo>
                    <a:pt x="496" y="3"/>
                  </a:lnTo>
                  <a:lnTo>
                    <a:pt x="301" y="33"/>
                  </a:lnTo>
                  <a:cubicBezTo>
                    <a:pt x="226" y="48"/>
                    <a:pt x="136" y="78"/>
                    <a:pt x="61" y="108"/>
                  </a:cubicBezTo>
                  <a:cubicBezTo>
                    <a:pt x="31" y="123"/>
                    <a:pt x="1" y="168"/>
                    <a:pt x="16" y="198"/>
                  </a:cubicBezTo>
                  <a:cubicBezTo>
                    <a:pt x="16" y="243"/>
                    <a:pt x="31" y="288"/>
                    <a:pt x="76" y="303"/>
                  </a:cubicBezTo>
                  <a:cubicBezTo>
                    <a:pt x="121" y="303"/>
                    <a:pt x="166" y="318"/>
                    <a:pt x="211" y="318"/>
                  </a:cubicBezTo>
                  <a:lnTo>
                    <a:pt x="541" y="318"/>
                  </a:lnTo>
                  <a:cubicBezTo>
                    <a:pt x="571" y="318"/>
                    <a:pt x="601" y="303"/>
                    <a:pt x="631" y="303"/>
                  </a:cubicBezTo>
                  <a:lnTo>
                    <a:pt x="661" y="273"/>
                  </a:lnTo>
                  <a:cubicBezTo>
                    <a:pt x="691" y="243"/>
                    <a:pt x="721" y="198"/>
                    <a:pt x="706" y="138"/>
                  </a:cubicBezTo>
                  <a:cubicBezTo>
                    <a:pt x="706" y="57"/>
                    <a:pt x="634" y="0"/>
                    <a:pt x="5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28"/>
            <p:cNvSpPr/>
            <p:nvPr/>
          </p:nvSpPr>
          <p:spPr>
            <a:xfrm>
              <a:off x="5533820" y="1764427"/>
              <a:ext cx="36579" cy="62058"/>
            </a:xfrm>
            <a:custGeom>
              <a:avLst/>
              <a:gdLst/>
              <a:ahLst/>
              <a:cxnLst/>
              <a:rect l="l" t="t" r="r" b="b"/>
              <a:pathLst>
                <a:path w="346" h="587" extrusionOk="0">
                  <a:moveTo>
                    <a:pt x="158" y="1"/>
                  </a:moveTo>
                  <a:cubicBezTo>
                    <a:pt x="147" y="1"/>
                    <a:pt x="135" y="4"/>
                    <a:pt x="120" y="12"/>
                  </a:cubicBezTo>
                  <a:cubicBezTo>
                    <a:pt x="90" y="12"/>
                    <a:pt x="75" y="27"/>
                    <a:pt x="45" y="42"/>
                  </a:cubicBezTo>
                  <a:cubicBezTo>
                    <a:pt x="30" y="57"/>
                    <a:pt x="15" y="87"/>
                    <a:pt x="15" y="102"/>
                  </a:cubicBezTo>
                  <a:cubicBezTo>
                    <a:pt x="0" y="132"/>
                    <a:pt x="0" y="162"/>
                    <a:pt x="15" y="177"/>
                  </a:cubicBezTo>
                  <a:cubicBezTo>
                    <a:pt x="30" y="237"/>
                    <a:pt x="45" y="312"/>
                    <a:pt x="75" y="372"/>
                  </a:cubicBezTo>
                  <a:lnTo>
                    <a:pt x="90" y="447"/>
                  </a:lnTo>
                  <a:cubicBezTo>
                    <a:pt x="105" y="477"/>
                    <a:pt x="120" y="492"/>
                    <a:pt x="135" y="522"/>
                  </a:cubicBezTo>
                  <a:cubicBezTo>
                    <a:pt x="148" y="559"/>
                    <a:pt x="191" y="586"/>
                    <a:pt x="230" y="586"/>
                  </a:cubicBezTo>
                  <a:cubicBezTo>
                    <a:pt x="239" y="586"/>
                    <a:pt x="247" y="585"/>
                    <a:pt x="255" y="582"/>
                  </a:cubicBezTo>
                  <a:cubicBezTo>
                    <a:pt x="270" y="582"/>
                    <a:pt x="300" y="567"/>
                    <a:pt x="315" y="552"/>
                  </a:cubicBezTo>
                  <a:cubicBezTo>
                    <a:pt x="330" y="537"/>
                    <a:pt x="345" y="507"/>
                    <a:pt x="345" y="477"/>
                  </a:cubicBezTo>
                  <a:cubicBezTo>
                    <a:pt x="345" y="432"/>
                    <a:pt x="345" y="402"/>
                    <a:pt x="345" y="372"/>
                  </a:cubicBezTo>
                  <a:cubicBezTo>
                    <a:pt x="345" y="342"/>
                    <a:pt x="345" y="312"/>
                    <a:pt x="330" y="282"/>
                  </a:cubicBezTo>
                  <a:cubicBezTo>
                    <a:pt x="315" y="252"/>
                    <a:pt x="300" y="177"/>
                    <a:pt x="300" y="117"/>
                  </a:cubicBezTo>
                  <a:cubicBezTo>
                    <a:pt x="285" y="87"/>
                    <a:pt x="270" y="72"/>
                    <a:pt x="255" y="57"/>
                  </a:cubicBezTo>
                  <a:cubicBezTo>
                    <a:pt x="240" y="27"/>
                    <a:pt x="225" y="12"/>
                    <a:pt x="195" y="12"/>
                  </a:cubicBezTo>
                  <a:cubicBezTo>
                    <a:pt x="180" y="4"/>
                    <a:pt x="169" y="1"/>
                    <a:pt x="1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28"/>
            <p:cNvSpPr/>
            <p:nvPr/>
          </p:nvSpPr>
          <p:spPr>
            <a:xfrm>
              <a:off x="5817783" y="2035386"/>
              <a:ext cx="50957" cy="33408"/>
            </a:xfrm>
            <a:custGeom>
              <a:avLst/>
              <a:gdLst/>
              <a:ahLst/>
              <a:cxnLst/>
              <a:rect l="l" t="t" r="r" b="b"/>
              <a:pathLst>
                <a:path w="482" h="316" extrusionOk="0">
                  <a:moveTo>
                    <a:pt x="346" y="0"/>
                  </a:moveTo>
                  <a:cubicBezTo>
                    <a:pt x="316" y="0"/>
                    <a:pt x="286" y="15"/>
                    <a:pt x="256" y="15"/>
                  </a:cubicBezTo>
                  <a:lnTo>
                    <a:pt x="196" y="30"/>
                  </a:lnTo>
                  <a:lnTo>
                    <a:pt x="106" y="30"/>
                  </a:lnTo>
                  <a:cubicBezTo>
                    <a:pt x="76" y="45"/>
                    <a:pt x="46" y="60"/>
                    <a:pt x="31" y="90"/>
                  </a:cubicBezTo>
                  <a:cubicBezTo>
                    <a:pt x="1" y="105"/>
                    <a:pt x="1" y="136"/>
                    <a:pt x="1" y="166"/>
                  </a:cubicBezTo>
                  <a:lnTo>
                    <a:pt x="1" y="196"/>
                  </a:lnTo>
                  <a:cubicBezTo>
                    <a:pt x="16" y="226"/>
                    <a:pt x="31" y="256"/>
                    <a:pt x="61" y="271"/>
                  </a:cubicBezTo>
                  <a:cubicBezTo>
                    <a:pt x="61" y="286"/>
                    <a:pt x="76" y="286"/>
                    <a:pt x="91" y="301"/>
                  </a:cubicBezTo>
                  <a:lnTo>
                    <a:pt x="121" y="301"/>
                  </a:lnTo>
                  <a:cubicBezTo>
                    <a:pt x="151" y="301"/>
                    <a:pt x="181" y="301"/>
                    <a:pt x="211" y="316"/>
                  </a:cubicBezTo>
                  <a:lnTo>
                    <a:pt x="301" y="316"/>
                  </a:lnTo>
                  <a:cubicBezTo>
                    <a:pt x="331" y="316"/>
                    <a:pt x="376" y="301"/>
                    <a:pt x="406" y="286"/>
                  </a:cubicBezTo>
                  <a:lnTo>
                    <a:pt x="436" y="271"/>
                  </a:lnTo>
                  <a:cubicBezTo>
                    <a:pt x="451" y="256"/>
                    <a:pt x="466" y="241"/>
                    <a:pt x="466" y="226"/>
                  </a:cubicBezTo>
                  <a:cubicBezTo>
                    <a:pt x="481" y="211"/>
                    <a:pt x="481" y="196"/>
                    <a:pt x="481" y="181"/>
                  </a:cubicBezTo>
                  <a:cubicBezTo>
                    <a:pt x="481" y="166"/>
                    <a:pt x="481" y="151"/>
                    <a:pt x="481" y="121"/>
                  </a:cubicBezTo>
                  <a:cubicBezTo>
                    <a:pt x="481" y="105"/>
                    <a:pt x="466" y="75"/>
                    <a:pt x="451" y="60"/>
                  </a:cubicBezTo>
                  <a:cubicBezTo>
                    <a:pt x="436" y="45"/>
                    <a:pt x="421" y="30"/>
                    <a:pt x="406" y="15"/>
                  </a:cubicBezTo>
                  <a:cubicBezTo>
                    <a:pt x="376" y="15"/>
                    <a:pt x="361" y="0"/>
                    <a:pt x="3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28"/>
            <p:cNvSpPr/>
            <p:nvPr/>
          </p:nvSpPr>
          <p:spPr>
            <a:xfrm>
              <a:off x="5887664" y="1916768"/>
              <a:ext cx="31822" cy="53706"/>
            </a:xfrm>
            <a:custGeom>
              <a:avLst/>
              <a:gdLst/>
              <a:ahLst/>
              <a:cxnLst/>
              <a:rect l="l" t="t" r="r" b="b"/>
              <a:pathLst>
                <a:path w="301" h="508" extrusionOk="0">
                  <a:moveTo>
                    <a:pt x="150" y="1"/>
                  </a:moveTo>
                  <a:cubicBezTo>
                    <a:pt x="139" y="1"/>
                    <a:pt x="128" y="4"/>
                    <a:pt x="120" y="12"/>
                  </a:cubicBezTo>
                  <a:cubicBezTo>
                    <a:pt x="90" y="12"/>
                    <a:pt x="45" y="42"/>
                    <a:pt x="30" y="72"/>
                  </a:cubicBezTo>
                  <a:lnTo>
                    <a:pt x="15" y="87"/>
                  </a:lnTo>
                  <a:cubicBezTo>
                    <a:pt x="15" y="102"/>
                    <a:pt x="0" y="117"/>
                    <a:pt x="0" y="132"/>
                  </a:cubicBezTo>
                  <a:cubicBezTo>
                    <a:pt x="0" y="132"/>
                    <a:pt x="0" y="147"/>
                    <a:pt x="0" y="162"/>
                  </a:cubicBezTo>
                  <a:cubicBezTo>
                    <a:pt x="0" y="177"/>
                    <a:pt x="0" y="177"/>
                    <a:pt x="0" y="192"/>
                  </a:cubicBezTo>
                  <a:lnTo>
                    <a:pt x="0" y="222"/>
                  </a:lnTo>
                  <a:cubicBezTo>
                    <a:pt x="0" y="252"/>
                    <a:pt x="0" y="267"/>
                    <a:pt x="15" y="297"/>
                  </a:cubicBezTo>
                  <a:lnTo>
                    <a:pt x="30" y="357"/>
                  </a:lnTo>
                  <a:cubicBezTo>
                    <a:pt x="30" y="387"/>
                    <a:pt x="45" y="402"/>
                    <a:pt x="45" y="432"/>
                  </a:cubicBezTo>
                  <a:lnTo>
                    <a:pt x="75" y="462"/>
                  </a:lnTo>
                  <a:cubicBezTo>
                    <a:pt x="90" y="477"/>
                    <a:pt x="105" y="492"/>
                    <a:pt x="120" y="507"/>
                  </a:cubicBezTo>
                  <a:lnTo>
                    <a:pt x="135" y="507"/>
                  </a:lnTo>
                  <a:lnTo>
                    <a:pt x="120" y="492"/>
                  </a:lnTo>
                  <a:lnTo>
                    <a:pt x="135" y="492"/>
                  </a:lnTo>
                  <a:cubicBezTo>
                    <a:pt x="143" y="500"/>
                    <a:pt x="154" y="503"/>
                    <a:pt x="163" y="503"/>
                  </a:cubicBezTo>
                  <a:cubicBezTo>
                    <a:pt x="173" y="503"/>
                    <a:pt x="180" y="500"/>
                    <a:pt x="180" y="492"/>
                  </a:cubicBezTo>
                  <a:cubicBezTo>
                    <a:pt x="210" y="492"/>
                    <a:pt x="240" y="492"/>
                    <a:pt x="255" y="477"/>
                  </a:cubicBezTo>
                  <a:lnTo>
                    <a:pt x="255" y="477"/>
                  </a:lnTo>
                  <a:lnTo>
                    <a:pt x="240" y="492"/>
                  </a:lnTo>
                  <a:cubicBezTo>
                    <a:pt x="255" y="492"/>
                    <a:pt x="270" y="477"/>
                    <a:pt x="270" y="462"/>
                  </a:cubicBezTo>
                  <a:cubicBezTo>
                    <a:pt x="285" y="462"/>
                    <a:pt x="285" y="447"/>
                    <a:pt x="300" y="432"/>
                  </a:cubicBezTo>
                  <a:cubicBezTo>
                    <a:pt x="300" y="432"/>
                    <a:pt x="300" y="417"/>
                    <a:pt x="300" y="417"/>
                  </a:cubicBezTo>
                  <a:cubicBezTo>
                    <a:pt x="300" y="402"/>
                    <a:pt x="300" y="387"/>
                    <a:pt x="300" y="372"/>
                  </a:cubicBezTo>
                  <a:lnTo>
                    <a:pt x="300" y="357"/>
                  </a:lnTo>
                  <a:cubicBezTo>
                    <a:pt x="300" y="342"/>
                    <a:pt x="300" y="327"/>
                    <a:pt x="300" y="312"/>
                  </a:cubicBezTo>
                  <a:lnTo>
                    <a:pt x="300" y="237"/>
                  </a:lnTo>
                  <a:lnTo>
                    <a:pt x="300" y="177"/>
                  </a:lnTo>
                  <a:lnTo>
                    <a:pt x="300" y="132"/>
                  </a:lnTo>
                  <a:lnTo>
                    <a:pt x="285" y="87"/>
                  </a:lnTo>
                  <a:lnTo>
                    <a:pt x="255" y="57"/>
                  </a:lnTo>
                  <a:lnTo>
                    <a:pt x="225" y="27"/>
                  </a:lnTo>
                  <a:cubicBezTo>
                    <a:pt x="210" y="12"/>
                    <a:pt x="195" y="12"/>
                    <a:pt x="180" y="12"/>
                  </a:cubicBezTo>
                  <a:cubicBezTo>
                    <a:pt x="173" y="4"/>
                    <a:pt x="162" y="1"/>
                    <a:pt x="1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28"/>
            <p:cNvSpPr/>
            <p:nvPr/>
          </p:nvSpPr>
          <p:spPr>
            <a:xfrm>
              <a:off x="5851085" y="1841813"/>
              <a:ext cx="52543" cy="34993"/>
            </a:xfrm>
            <a:custGeom>
              <a:avLst/>
              <a:gdLst/>
              <a:ahLst/>
              <a:cxnLst/>
              <a:rect l="l" t="t" r="r" b="b"/>
              <a:pathLst>
                <a:path w="497" h="331" extrusionOk="0">
                  <a:moveTo>
                    <a:pt x="346" y="0"/>
                  </a:moveTo>
                  <a:cubicBezTo>
                    <a:pt x="331" y="0"/>
                    <a:pt x="301" y="0"/>
                    <a:pt x="271" y="15"/>
                  </a:cubicBezTo>
                  <a:lnTo>
                    <a:pt x="256" y="15"/>
                  </a:lnTo>
                  <a:lnTo>
                    <a:pt x="211" y="30"/>
                  </a:lnTo>
                  <a:lnTo>
                    <a:pt x="106" y="60"/>
                  </a:lnTo>
                  <a:lnTo>
                    <a:pt x="76" y="75"/>
                  </a:lnTo>
                  <a:lnTo>
                    <a:pt x="46" y="105"/>
                  </a:lnTo>
                  <a:cubicBezTo>
                    <a:pt x="31" y="105"/>
                    <a:pt x="31" y="120"/>
                    <a:pt x="16" y="135"/>
                  </a:cubicBezTo>
                  <a:cubicBezTo>
                    <a:pt x="16" y="150"/>
                    <a:pt x="1" y="165"/>
                    <a:pt x="1" y="180"/>
                  </a:cubicBezTo>
                  <a:cubicBezTo>
                    <a:pt x="1" y="195"/>
                    <a:pt x="1" y="211"/>
                    <a:pt x="1" y="226"/>
                  </a:cubicBezTo>
                  <a:cubicBezTo>
                    <a:pt x="16" y="241"/>
                    <a:pt x="16" y="271"/>
                    <a:pt x="31" y="286"/>
                  </a:cubicBezTo>
                  <a:cubicBezTo>
                    <a:pt x="46" y="301"/>
                    <a:pt x="61" y="301"/>
                    <a:pt x="76" y="316"/>
                  </a:cubicBezTo>
                  <a:cubicBezTo>
                    <a:pt x="91" y="316"/>
                    <a:pt x="106" y="331"/>
                    <a:pt x="121" y="331"/>
                  </a:cubicBezTo>
                  <a:lnTo>
                    <a:pt x="121" y="316"/>
                  </a:lnTo>
                  <a:lnTo>
                    <a:pt x="226" y="316"/>
                  </a:lnTo>
                  <a:lnTo>
                    <a:pt x="331" y="301"/>
                  </a:lnTo>
                  <a:lnTo>
                    <a:pt x="376" y="301"/>
                  </a:lnTo>
                  <a:lnTo>
                    <a:pt x="406" y="286"/>
                  </a:lnTo>
                  <a:cubicBezTo>
                    <a:pt x="421" y="286"/>
                    <a:pt x="436" y="271"/>
                    <a:pt x="451" y="256"/>
                  </a:cubicBezTo>
                  <a:cubicBezTo>
                    <a:pt x="466" y="241"/>
                    <a:pt x="481" y="226"/>
                    <a:pt x="496" y="195"/>
                  </a:cubicBezTo>
                  <a:cubicBezTo>
                    <a:pt x="496" y="165"/>
                    <a:pt x="496" y="135"/>
                    <a:pt x="496" y="105"/>
                  </a:cubicBezTo>
                  <a:cubicBezTo>
                    <a:pt x="481" y="60"/>
                    <a:pt x="451" y="15"/>
                    <a:pt x="3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28"/>
            <p:cNvSpPr/>
            <p:nvPr/>
          </p:nvSpPr>
          <p:spPr>
            <a:xfrm>
              <a:off x="5768623" y="1705329"/>
              <a:ext cx="39751" cy="61635"/>
            </a:xfrm>
            <a:custGeom>
              <a:avLst/>
              <a:gdLst/>
              <a:ahLst/>
              <a:cxnLst/>
              <a:rect l="l" t="t" r="r" b="b"/>
              <a:pathLst>
                <a:path w="376" h="583" extrusionOk="0">
                  <a:moveTo>
                    <a:pt x="151" y="1"/>
                  </a:moveTo>
                  <a:cubicBezTo>
                    <a:pt x="136" y="1"/>
                    <a:pt x="121" y="16"/>
                    <a:pt x="91" y="16"/>
                  </a:cubicBezTo>
                  <a:cubicBezTo>
                    <a:pt x="76" y="31"/>
                    <a:pt x="61" y="46"/>
                    <a:pt x="46" y="61"/>
                  </a:cubicBezTo>
                  <a:cubicBezTo>
                    <a:pt x="31" y="76"/>
                    <a:pt x="16" y="91"/>
                    <a:pt x="16" y="121"/>
                  </a:cubicBezTo>
                  <a:cubicBezTo>
                    <a:pt x="1" y="151"/>
                    <a:pt x="1" y="181"/>
                    <a:pt x="16" y="211"/>
                  </a:cubicBezTo>
                  <a:cubicBezTo>
                    <a:pt x="16" y="256"/>
                    <a:pt x="31" y="301"/>
                    <a:pt x="46" y="346"/>
                  </a:cubicBezTo>
                  <a:cubicBezTo>
                    <a:pt x="46" y="376"/>
                    <a:pt x="61" y="406"/>
                    <a:pt x="76" y="451"/>
                  </a:cubicBezTo>
                  <a:cubicBezTo>
                    <a:pt x="91" y="481"/>
                    <a:pt x="106" y="496"/>
                    <a:pt x="121" y="526"/>
                  </a:cubicBezTo>
                  <a:lnTo>
                    <a:pt x="151" y="556"/>
                  </a:lnTo>
                  <a:cubicBezTo>
                    <a:pt x="166" y="571"/>
                    <a:pt x="181" y="571"/>
                    <a:pt x="211" y="571"/>
                  </a:cubicBezTo>
                  <a:cubicBezTo>
                    <a:pt x="218" y="578"/>
                    <a:pt x="229" y="582"/>
                    <a:pt x="243" y="582"/>
                  </a:cubicBezTo>
                  <a:cubicBezTo>
                    <a:pt x="256" y="582"/>
                    <a:pt x="271" y="578"/>
                    <a:pt x="286" y="571"/>
                  </a:cubicBezTo>
                  <a:cubicBezTo>
                    <a:pt x="316" y="556"/>
                    <a:pt x="331" y="541"/>
                    <a:pt x="346" y="526"/>
                  </a:cubicBezTo>
                  <a:cubicBezTo>
                    <a:pt x="361" y="496"/>
                    <a:pt x="376" y="466"/>
                    <a:pt x="361" y="421"/>
                  </a:cubicBezTo>
                  <a:lnTo>
                    <a:pt x="346" y="406"/>
                  </a:lnTo>
                  <a:cubicBezTo>
                    <a:pt x="346" y="376"/>
                    <a:pt x="346" y="346"/>
                    <a:pt x="331" y="316"/>
                  </a:cubicBezTo>
                  <a:cubicBezTo>
                    <a:pt x="331" y="307"/>
                    <a:pt x="331" y="290"/>
                    <a:pt x="331" y="271"/>
                  </a:cubicBezTo>
                  <a:cubicBezTo>
                    <a:pt x="331" y="241"/>
                    <a:pt x="331" y="211"/>
                    <a:pt x="331" y="181"/>
                  </a:cubicBezTo>
                  <a:cubicBezTo>
                    <a:pt x="331" y="136"/>
                    <a:pt x="331" y="91"/>
                    <a:pt x="301" y="61"/>
                  </a:cubicBezTo>
                  <a:cubicBezTo>
                    <a:pt x="271" y="31"/>
                    <a:pt x="256" y="16"/>
                    <a:pt x="2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28"/>
            <p:cNvSpPr/>
            <p:nvPr/>
          </p:nvSpPr>
          <p:spPr>
            <a:xfrm>
              <a:off x="5410022" y="1580897"/>
              <a:ext cx="615713" cy="579768"/>
            </a:xfrm>
            <a:custGeom>
              <a:avLst/>
              <a:gdLst/>
              <a:ahLst/>
              <a:cxnLst/>
              <a:rect l="l" t="t" r="r" b="b"/>
              <a:pathLst>
                <a:path w="5824" h="5484" extrusionOk="0">
                  <a:moveTo>
                    <a:pt x="2885" y="186"/>
                  </a:moveTo>
                  <a:cubicBezTo>
                    <a:pt x="2953" y="186"/>
                    <a:pt x="3021" y="189"/>
                    <a:pt x="3089" y="195"/>
                  </a:cubicBezTo>
                  <a:lnTo>
                    <a:pt x="3089" y="195"/>
                  </a:lnTo>
                  <a:cubicBezTo>
                    <a:pt x="3101" y="206"/>
                    <a:pt x="3117" y="215"/>
                    <a:pt x="3137" y="217"/>
                  </a:cubicBezTo>
                  <a:cubicBezTo>
                    <a:pt x="4203" y="382"/>
                    <a:pt x="5089" y="1163"/>
                    <a:pt x="5374" y="2198"/>
                  </a:cubicBezTo>
                  <a:cubicBezTo>
                    <a:pt x="5659" y="3189"/>
                    <a:pt x="5434" y="4359"/>
                    <a:pt x="4548" y="4975"/>
                  </a:cubicBezTo>
                  <a:cubicBezTo>
                    <a:pt x="4318" y="5139"/>
                    <a:pt x="4048" y="5222"/>
                    <a:pt x="3779" y="5222"/>
                  </a:cubicBezTo>
                  <a:cubicBezTo>
                    <a:pt x="3556" y="5222"/>
                    <a:pt x="3334" y="5165"/>
                    <a:pt x="3137" y="5050"/>
                  </a:cubicBezTo>
                  <a:cubicBezTo>
                    <a:pt x="2927" y="4930"/>
                    <a:pt x="2717" y="4795"/>
                    <a:pt x="2507" y="4705"/>
                  </a:cubicBezTo>
                  <a:cubicBezTo>
                    <a:pt x="2267" y="4615"/>
                    <a:pt x="2027" y="4540"/>
                    <a:pt x="1787" y="4510"/>
                  </a:cubicBezTo>
                  <a:cubicBezTo>
                    <a:pt x="1306" y="4465"/>
                    <a:pt x="871" y="4179"/>
                    <a:pt x="631" y="3759"/>
                  </a:cubicBezTo>
                  <a:cubicBezTo>
                    <a:pt x="406" y="3309"/>
                    <a:pt x="361" y="2784"/>
                    <a:pt x="511" y="2303"/>
                  </a:cubicBezTo>
                  <a:cubicBezTo>
                    <a:pt x="646" y="1748"/>
                    <a:pt x="871" y="1148"/>
                    <a:pt x="1321" y="757"/>
                  </a:cubicBezTo>
                  <a:cubicBezTo>
                    <a:pt x="1760" y="383"/>
                    <a:pt x="2310" y="186"/>
                    <a:pt x="2885" y="186"/>
                  </a:cubicBezTo>
                  <a:close/>
                  <a:moveTo>
                    <a:pt x="2648" y="0"/>
                  </a:moveTo>
                  <a:cubicBezTo>
                    <a:pt x="2211" y="0"/>
                    <a:pt x="1781" y="104"/>
                    <a:pt x="1396" y="307"/>
                  </a:cubicBezTo>
                  <a:cubicBezTo>
                    <a:pt x="871" y="607"/>
                    <a:pt x="586" y="1088"/>
                    <a:pt x="376" y="1628"/>
                  </a:cubicBezTo>
                  <a:cubicBezTo>
                    <a:pt x="151" y="2183"/>
                    <a:pt x="1" y="2814"/>
                    <a:pt x="166" y="3414"/>
                  </a:cubicBezTo>
                  <a:cubicBezTo>
                    <a:pt x="286" y="3924"/>
                    <a:pt x="616" y="4344"/>
                    <a:pt x="1081" y="4600"/>
                  </a:cubicBezTo>
                  <a:cubicBezTo>
                    <a:pt x="1351" y="4705"/>
                    <a:pt x="1637" y="4780"/>
                    <a:pt x="1937" y="4825"/>
                  </a:cubicBezTo>
                  <a:cubicBezTo>
                    <a:pt x="2252" y="4900"/>
                    <a:pt x="2552" y="5020"/>
                    <a:pt x="2822" y="5200"/>
                  </a:cubicBezTo>
                  <a:cubicBezTo>
                    <a:pt x="3138" y="5372"/>
                    <a:pt x="3447" y="5483"/>
                    <a:pt x="3769" y="5483"/>
                  </a:cubicBezTo>
                  <a:cubicBezTo>
                    <a:pt x="3953" y="5483"/>
                    <a:pt x="4142" y="5447"/>
                    <a:pt x="4338" y="5365"/>
                  </a:cubicBezTo>
                  <a:cubicBezTo>
                    <a:pt x="5389" y="4915"/>
                    <a:pt x="5824" y="3594"/>
                    <a:pt x="5704" y="2543"/>
                  </a:cubicBezTo>
                  <a:cubicBezTo>
                    <a:pt x="5524" y="1223"/>
                    <a:pt x="4488" y="187"/>
                    <a:pt x="3167" y="7"/>
                  </a:cubicBezTo>
                  <a:cubicBezTo>
                    <a:pt x="3163" y="6"/>
                    <a:pt x="3159" y="6"/>
                    <a:pt x="3155" y="6"/>
                  </a:cubicBezTo>
                  <a:cubicBezTo>
                    <a:pt x="3129" y="6"/>
                    <a:pt x="3107" y="18"/>
                    <a:pt x="3091" y="36"/>
                  </a:cubicBezTo>
                  <a:lnTo>
                    <a:pt x="3091" y="36"/>
                  </a:lnTo>
                  <a:cubicBezTo>
                    <a:pt x="2944" y="12"/>
                    <a:pt x="2795" y="0"/>
                    <a:pt x="26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7" name="Google Shape;2197;p28"/>
          <p:cNvSpPr/>
          <p:nvPr/>
        </p:nvSpPr>
        <p:spPr>
          <a:xfrm>
            <a:off x="1497437" y="993601"/>
            <a:ext cx="369809" cy="164817"/>
          </a:xfrm>
          <a:custGeom>
            <a:avLst/>
            <a:gdLst/>
            <a:ahLst/>
            <a:cxnLst/>
            <a:rect l="l" t="t" r="r" b="b"/>
            <a:pathLst>
              <a:path w="3498" h="1559" extrusionOk="0">
                <a:moveTo>
                  <a:pt x="764" y="0"/>
                </a:moveTo>
                <a:cubicBezTo>
                  <a:pt x="593" y="0"/>
                  <a:pt x="422" y="75"/>
                  <a:pt x="301" y="208"/>
                </a:cubicBezTo>
                <a:cubicBezTo>
                  <a:pt x="151" y="358"/>
                  <a:pt x="1" y="613"/>
                  <a:pt x="91" y="824"/>
                </a:cubicBezTo>
                <a:cubicBezTo>
                  <a:pt x="108" y="882"/>
                  <a:pt x="162" y="913"/>
                  <a:pt x="217" y="913"/>
                </a:cubicBezTo>
                <a:cubicBezTo>
                  <a:pt x="260" y="913"/>
                  <a:pt x="305" y="893"/>
                  <a:pt x="331" y="854"/>
                </a:cubicBezTo>
                <a:lnTo>
                  <a:pt x="346" y="854"/>
                </a:lnTo>
                <a:cubicBezTo>
                  <a:pt x="466" y="703"/>
                  <a:pt x="511" y="478"/>
                  <a:pt x="721" y="433"/>
                </a:cubicBezTo>
                <a:cubicBezTo>
                  <a:pt x="743" y="427"/>
                  <a:pt x="760" y="424"/>
                  <a:pt x="774" y="424"/>
                </a:cubicBezTo>
                <a:cubicBezTo>
                  <a:pt x="828" y="424"/>
                  <a:pt x="833" y="470"/>
                  <a:pt x="856" y="553"/>
                </a:cubicBezTo>
                <a:cubicBezTo>
                  <a:pt x="856" y="643"/>
                  <a:pt x="886" y="749"/>
                  <a:pt x="916" y="854"/>
                </a:cubicBezTo>
                <a:cubicBezTo>
                  <a:pt x="979" y="1030"/>
                  <a:pt x="1148" y="1153"/>
                  <a:pt x="1333" y="1153"/>
                </a:cubicBezTo>
                <a:cubicBezTo>
                  <a:pt x="1369" y="1153"/>
                  <a:pt x="1405" y="1148"/>
                  <a:pt x="1442" y="1139"/>
                </a:cubicBezTo>
                <a:cubicBezTo>
                  <a:pt x="1652" y="1079"/>
                  <a:pt x="1742" y="914"/>
                  <a:pt x="1877" y="764"/>
                </a:cubicBezTo>
                <a:cubicBezTo>
                  <a:pt x="1910" y="730"/>
                  <a:pt x="1943" y="681"/>
                  <a:pt x="1982" y="681"/>
                </a:cubicBezTo>
                <a:cubicBezTo>
                  <a:pt x="1996" y="681"/>
                  <a:pt x="2011" y="688"/>
                  <a:pt x="2027" y="703"/>
                </a:cubicBezTo>
                <a:cubicBezTo>
                  <a:pt x="2072" y="764"/>
                  <a:pt x="2057" y="944"/>
                  <a:pt x="2057" y="1019"/>
                </a:cubicBezTo>
                <a:cubicBezTo>
                  <a:pt x="2042" y="1244"/>
                  <a:pt x="2162" y="1439"/>
                  <a:pt x="2357" y="1544"/>
                </a:cubicBezTo>
                <a:cubicBezTo>
                  <a:pt x="2397" y="1554"/>
                  <a:pt x="2438" y="1559"/>
                  <a:pt x="2478" y="1559"/>
                </a:cubicBezTo>
                <a:cubicBezTo>
                  <a:pt x="2620" y="1559"/>
                  <a:pt x="2759" y="1499"/>
                  <a:pt x="2853" y="1394"/>
                </a:cubicBezTo>
                <a:cubicBezTo>
                  <a:pt x="2898" y="1334"/>
                  <a:pt x="2973" y="1304"/>
                  <a:pt x="3048" y="1289"/>
                </a:cubicBezTo>
                <a:cubicBezTo>
                  <a:pt x="3138" y="1304"/>
                  <a:pt x="3168" y="1379"/>
                  <a:pt x="3228" y="1439"/>
                </a:cubicBezTo>
                <a:cubicBezTo>
                  <a:pt x="3259" y="1466"/>
                  <a:pt x="3297" y="1478"/>
                  <a:pt x="3333" y="1478"/>
                </a:cubicBezTo>
                <a:cubicBezTo>
                  <a:pt x="3417" y="1478"/>
                  <a:pt x="3498" y="1413"/>
                  <a:pt x="3498" y="1319"/>
                </a:cubicBezTo>
                <a:cubicBezTo>
                  <a:pt x="3498" y="1139"/>
                  <a:pt x="3318" y="1004"/>
                  <a:pt x="3153" y="959"/>
                </a:cubicBezTo>
                <a:cubicBezTo>
                  <a:pt x="3114" y="952"/>
                  <a:pt x="3075" y="948"/>
                  <a:pt x="3036" y="948"/>
                </a:cubicBezTo>
                <a:cubicBezTo>
                  <a:pt x="2911" y="948"/>
                  <a:pt x="2791" y="987"/>
                  <a:pt x="2687" y="1079"/>
                </a:cubicBezTo>
                <a:cubicBezTo>
                  <a:pt x="2627" y="1124"/>
                  <a:pt x="2567" y="1169"/>
                  <a:pt x="2507" y="1214"/>
                </a:cubicBezTo>
                <a:cubicBezTo>
                  <a:pt x="2491" y="1222"/>
                  <a:pt x="2476" y="1226"/>
                  <a:pt x="2463" y="1226"/>
                </a:cubicBezTo>
                <a:cubicBezTo>
                  <a:pt x="2407" y="1226"/>
                  <a:pt x="2387" y="1155"/>
                  <a:pt x="2387" y="1094"/>
                </a:cubicBezTo>
                <a:cubicBezTo>
                  <a:pt x="2357" y="884"/>
                  <a:pt x="2417" y="688"/>
                  <a:pt x="2297" y="493"/>
                </a:cubicBezTo>
                <a:cubicBezTo>
                  <a:pt x="2220" y="372"/>
                  <a:pt x="2086" y="299"/>
                  <a:pt x="1948" y="299"/>
                </a:cubicBezTo>
                <a:cubicBezTo>
                  <a:pt x="1899" y="299"/>
                  <a:pt x="1850" y="308"/>
                  <a:pt x="1802" y="328"/>
                </a:cubicBezTo>
                <a:cubicBezTo>
                  <a:pt x="1622" y="388"/>
                  <a:pt x="1532" y="553"/>
                  <a:pt x="1412" y="673"/>
                </a:cubicBezTo>
                <a:cubicBezTo>
                  <a:pt x="1382" y="688"/>
                  <a:pt x="1367" y="703"/>
                  <a:pt x="1337" y="718"/>
                </a:cubicBezTo>
                <a:cubicBezTo>
                  <a:pt x="1329" y="726"/>
                  <a:pt x="1323" y="730"/>
                  <a:pt x="1319" y="731"/>
                </a:cubicBezTo>
                <a:lnTo>
                  <a:pt x="1319" y="731"/>
                </a:lnTo>
                <a:cubicBezTo>
                  <a:pt x="1319" y="731"/>
                  <a:pt x="1318" y="731"/>
                  <a:pt x="1318" y="730"/>
                </a:cubicBezTo>
                <a:lnTo>
                  <a:pt x="1318" y="730"/>
                </a:lnTo>
                <a:cubicBezTo>
                  <a:pt x="1318" y="731"/>
                  <a:pt x="1319" y="731"/>
                  <a:pt x="1319" y="732"/>
                </a:cubicBezTo>
                <a:lnTo>
                  <a:pt x="1319" y="732"/>
                </a:lnTo>
                <a:cubicBezTo>
                  <a:pt x="1319" y="732"/>
                  <a:pt x="1319" y="731"/>
                  <a:pt x="1319" y="731"/>
                </a:cubicBezTo>
                <a:lnTo>
                  <a:pt x="1319" y="731"/>
                </a:lnTo>
                <a:cubicBezTo>
                  <a:pt x="1320" y="732"/>
                  <a:pt x="1321" y="733"/>
                  <a:pt x="1322" y="733"/>
                </a:cubicBezTo>
                <a:cubicBezTo>
                  <a:pt x="1321" y="733"/>
                  <a:pt x="1320" y="732"/>
                  <a:pt x="1319" y="732"/>
                </a:cubicBezTo>
                <a:lnTo>
                  <a:pt x="1319" y="732"/>
                </a:lnTo>
                <a:cubicBezTo>
                  <a:pt x="1317" y="732"/>
                  <a:pt x="1316" y="732"/>
                  <a:pt x="1315" y="732"/>
                </a:cubicBezTo>
                <a:cubicBezTo>
                  <a:pt x="1311" y="732"/>
                  <a:pt x="1311" y="729"/>
                  <a:pt x="1314" y="729"/>
                </a:cubicBezTo>
                <a:cubicBezTo>
                  <a:pt x="1315" y="729"/>
                  <a:pt x="1316" y="729"/>
                  <a:pt x="1318" y="730"/>
                </a:cubicBezTo>
                <a:lnTo>
                  <a:pt x="1318" y="730"/>
                </a:lnTo>
                <a:cubicBezTo>
                  <a:pt x="1262" y="682"/>
                  <a:pt x="1276" y="537"/>
                  <a:pt x="1262" y="478"/>
                </a:cubicBezTo>
                <a:cubicBezTo>
                  <a:pt x="1247" y="253"/>
                  <a:pt x="1097" y="73"/>
                  <a:pt x="886" y="13"/>
                </a:cubicBezTo>
                <a:cubicBezTo>
                  <a:pt x="846" y="4"/>
                  <a:pt x="805" y="0"/>
                  <a:pt x="7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28"/>
          <p:cNvSpPr txBox="1">
            <a:spLocks noGrp="1"/>
          </p:cNvSpPr>
          <p:nvPr>
            <p:ph type="title"/>
          </p:nvPr>
        </p:nvSpPr>
        <p:spPr>
          <a:xfrm>
            <a:off x="717850" y="405200"/>
            <a:ext cx="7708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199" name="Google Shape;2199;p28"/>
          <p:cNvSpPr txBox="1">
            <a:spLocks noGrp="1"/>
          </p:cNvSpPr>
          <p:nvPr>
            <p:ph type="body" idx="1"/>
          </p:nvPr>
        </p:nvSpPr>
        <p:spPr>
          <a:xfrm>
            <a:off x="586575" y="2173625"/>
            <a:ext cx="3594600" cy="796800"/>
          </a:xfrm>
          <a:prstGeom prst="rect">
            <a:avLst/>
          </a:prstGeom>
        </p:spPr>
        <p:txBody>
          <a:bodyPr spcFirstLastPara="1" wrap="square" lIns="91425" tIns="91425" rIns="91425" bIns="91425" anchor="t" anchorCtr="0">
            <a:noAutofit/>
          </a:bodyPr>
          <a:lstStyle>
            <a:lvl1pPr marL="457200" lvl="0" indent="-292100" rtl="0">
              <a:spcBef>
                <a:spcPts val="0"/>
              </a:spcBef>
              <a:spcAft>
                <a:spcPts val="0"/>
              </a:spcAft>
              <a:buSzPts val="1000"/>
              <a:buFont typeface="Montserrat"/>
              <a:buChar char="●"/>
              <a:defRPr/>
            </a:lvl1pPr>
            <a:lvl2pPr marL="914400" lvl="1" indent="-330200" rtl="0">
              <a:lnSpc>
                <a:spcPct val="100000"/>
              </a:lnSpc>
              <a:spcBef>
                <a:spcPts val="1600"/>
              </a:spcBef>
              <a:spcAft>
                <a:spcPts val="0"/>
              </a:spcAft>
              <a:buSzPts val="1600"/>
              <a:buFont typeface="Montserrat"/>
              <a:buChar char="○"/>
              <a:defRPr sz="1200"/>
            </a:lvl2pPr>
            <a:lvl3pPr marL="1371600" lvl="2" indent="-330200" rtl="0">
              <a:spcBef>
                <a:spcPts val="1600"/>
              </a:spcBef>
              <a:spcAft>
                <a:spcPts val="0"/>
              </a:spcAft>
              <a:buSzPts val="1600"/>
              <a:buFont typeface="Montserrat"/>
              <a:buChar char="■"/>
              <a:defRPr/>
            </a:lvl3pPr>
            <a:lvl4pPr marL="1828800" lvl="3" indent="-330200" rtl="0">
              <a:spcBef>
                <a:spcPts val="1600"/>
              </a:spcBef>
              <a:spcAft>
                <a:spcPts val="0"/>
              </a:spcAft>
              <a:buSzPts val="1600"/>
              <a:buFont typeface="Montserrat"/>
              <a:buChar char="●"/>
              <a:defRPr/>
            </a:lvl4pPr>
            <a:lvl5pPr marL="2286000" lvl="4" indent="-330200" rtl="0">
              <a:spcBef>
                <a:spcPts val="1600"/>
              </a:spcBef>
              <a:spcAft>
                <a:spcPts val="0"/>
              </a:spcAft>
              <a:buSzPts val="1600"/>
              <a:buFont typeface="Montserrat"/>
              <a:buChar char="○"/>
              <a:defRPr/>
            </a:lvl5pPr>
            <a:lvl6pPr marL="2743200" lvl="5" indent="-330200" rtl="0">
              <a:spcBef>
                <a:spcPts val="1600"/>
              </a:spcBef>
              <a:spcAft>
                <a:spcPts val="0"/>
              </a:spcAft>
              <a:buSzPts val="1600"/>
              <a:buFont typeface="Montserrat"/>
              <a:buChar char="■"/>
              <a:defRPr/>
            </a:lvl6pPr>
            <a:lvl7pPr marL="3200400" lvl="6" indent="-330200" rtl="0">
              <a:spcBef>
                <a:spcPts val="1600"/>
              </a:spcBef>
              <a:spcAft>
                <a:spcPts val="0"/>
              </a:spcAft>
              <a:buSzPts val="1600"/>
              <a:buFont typeface="Montserrat"/>
              <a:buChar char="●"/>
              <a:defRPr/>
            </a:lvl7pPr>
            <a:lvl8pPr marL="3657600" lvl="7" indent="-330200" rtl="0">
              <a:spcBef>
                <a:spcPts val="1600"/>
              </a:spcBef>
              <a:spcAft>
                <a:spcPts val="0"/>
              </a:spcAft>
              <a:buSzPts val="1600"/>
              <a:buFont typeface="Montserrat"/>
              <a:buChar char="○"/>
              <a:defRPr/>
            </a:lvl8pPr>
            <a:lvl9pPr marL="4114800" lvl="8" indent="-330200" rtl="0">
              <a:spcBef>
                <a:spcPts val="1600"/>
              </a:spcBef>
              <a:spcAft>
                <a:spcPts val="1600"/>
              </a:spcAft>
              <a:buSzPts val="1600"/>
              <a:buFont typeface="Montserrat"/>
              <a:buChar char="■"/>
              <a:defRPr/>
            </a:lvl9pPr>
          </a:lstStyle>
          <a:p>
            <a:endParaRPr/>
          </a:p>
        </p:txBody>
      </p:sp>
      <p:sp>
        <p:nvSpPr>
          <p:cNvPr id="2200" name="Google Shape;2200;p28"/>
          <p:cNvSpPr txBox="1">
            <a:spLocks noGrp="1"/>
          </p:cNvSpPr>
          <p:nvPr>
            <p:ph type="body" idx="2"/>
          </p:nvPr>
        </p:nvSpPr>
        <p:spPr>
          <a:xfrm>
            <a:off x="4652125" y="2173625"/>
            <a:ext cx="3594600" cy="796800"/>
          </a:xfrm>
          <a:prstGeom prst="rect">
            <a:avLst/>
          </a:prstGeom>
        </p:spPr>
        <p:txBody>
          <a:bodyPr spcFirstLastPara="1" wrap="square" lIns="91425" tIns="91425" rIns="91425" bIns="91425" anchor="t" anchorCtr="0">
            <a:noAutofit/>
          </a:bodyPr>
          <a:lstStyle>
            <a:lvl1pPr marL="457200" lvl="0" indent="-292100" rtl="0">
              <a:spcBef>
                <a:spcPts val="0"/>
              </a:spcBef>
              <a:spcAft>
                <a:spcPts val="0"/>
              </a:spcAft>
              <a:buSzPts val="1000"/>
              <a:buFont typeface="Montserrat"/>
              <a:buChar char="●"/>
              <a:defRPr/>
            </a:lvl1pPr>
            <a:lvl2pPr marL="914400" lvl="1" indent="-330200" rtl="0">
              <a:lnSpc>
                <a:spcPct val="100000"/>
              </a:lnSpc>
              <a:spcBef>
                <a:spcPts val="1600"/>
              </a:spcBef>
              <a:spcAft>
                <a:spcPts val="0"/>
              </a:spcAft>
              <a:buSzPts val="1600"/>
              <a:buFont typeface="Montserrat"/>
              <a:buChar char="○"/>
              <a:defRPr sz="1200"/>
            </a:lvl2pPr>
            <a:lvl3pPr marL="1371600" lvl="2" indent="-330200" rtl="0">
              <a:spcBef>
                <a:spcPts val="1600"/>
              </a:spcBef>
              <a:spcAft>
                <a:spcPts val="0"/>
              </a:spcAft>
              <a:buSzPts val="1600"/>
              <a:buFont typeface="Montserrat"/>
              <a:buChar char="■"/>
              <a:defRPr/>
            </a:lvl3pPr>
            <a:lvl4pPr marL="1828800" lvl="3" indent="-330200" rtl="0">
              <a:spcBef>
                <a:spcPts val="1600"/>
              </a:spcBef>
              <a:spcAft>
                <a:spcPts val="0"/>
              </a:spcAft>
              <a:buSzPts val="1600"/>
              <a:buFont typeface="Montserrat"/>
              <a:buChar char="●"/>
              <a:defRPr/>
            </a:lvl4pPr>
            <a:lvl5pPr marL="2286000" lvl="4" indent="-330200" rtl="0">
              <a:spcBef>
                <a:spcPts val="1600"/>
              </a:spcBef>
              <a:spcAft>
                <a:spcPts val="0"/>
              </a:spcAft>
              <a:buSzPts val="1600"/>
              <a:buFont typeface="Montserrat"/>
              <a:buChar char="○"/>
              <a:defRPr/>
            </a:lvl5pPr>
            <a:lvl6pPr marL="2743200" lvl="5" indent="-330200" rtl="0">
              <a:spcBef>
                <a:spcPts val="1600"/>
              </a:spcBef>
              <a:spcAft>
                <a:spcPts val="0"/>
              </a:spcAft>
              <a:buSzPts val="1600"/>
              <a:buFont typeface="Montserrat"/>
              <a:buChar char="■"/>
              <a:defRPr/>
            </a:lvl6pPr>
            <a:lvl7pPr marL="3200400" lvl="6" indent="-330200" rtl="0">
              <a:spcBef>
                <a:spcPts val="1600"/>
              </a:spcBef>
              <a:spcAft>
                <a:spcPts val="0"/>
              </a:spcAft>
              <a:buSzPts val="1600"/>
              <a:buFont typeface="Montserrat"/>
              <a:buChar char="●"/>
              <a:defRPr/>
            </a:lvl7pPr>
            <a:lvl8pPr marL="3657600" lvl="7" indent="-330200" rtl="0">
              <a:spcBef>
                <a:spcPts val="1600"/>
              </a:spcBef>
              <a:spcAft>
                <a:spcPts val="0"/>
              </a:spcAft>
              <a:buSzPts val="1600"/>
              <a:buFont typeface="Montserrat"/>
              <a:buChar char="○"/>
              <a:defRPr/>
            </a:lvl8pPr>
            <a:lvl9pPr marL="4114800" lvl="8" indent="-330200" rtl="0">
              <a:spcBef>
                <a:spcPts val="1600"/>
              </a:spcBef>
              <a:spcAft>
                <a:spcPts val="1600"/>
              </a:spcAft>
              <a:buSzPts val="1600"/>
              <a:buFont typeface="Montserrat"/>
              <a:buChar char="■"/>
              <a:defRPr/>
            </a:lvl9pPr>
          </a:lstStyle>
          <a:p>
            <a:endParaRPr/>
          </a:p>
        </p:txBody>
      </p:sp>
      <p:sp>
        <p:nvSpPr>
          <p:cNvPr id="2201" name="Google Shape;2201;p28"/>
          <p:cNvSpPr txBox="1">
            <a:spLocks noGrp="1"/>
          </p:cNvSpPr>
          <p:nvPr>
            <p:ph type="subTitle" idx="3"/>
          </p:nvPr>
        </p:nvSpPr>
        <p:spPr>
          <a:xfrm>
            <a:off x="726100" y="1727813"/>
            <a:ext cx="3228300" cy="373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2000" b="1"/>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2202" name="Google Shape;2202;p28"/>
          <p:cNvSpPr txBox="1">
            <a:spLocks noGrp="1"/>
          </p:cNvSpPr>
          <p:nvPr>
            <p:ph type="subTitle" idx="4"/>
          </p:nvPr>
        </p:nvSpPr>
        <p:spPr>
          <a:xfrm>
            <a:off x="4798325" y="1727813"/>
            <a:ext cx="3228300" cy="373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2000" b="1"/>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2203" name="Google Shape;2203;p28"/>
          <p:cNvSpPr txBox="1">
            <a:spLocks noGrp="1"/>
          </p:cNvSpPr>
          <p:nvPr>
            <p:ph type="body" idx="5"/>
          </p:nvPr>
        </p:nvSpPr>
        <p:spPr>
          <a:xfrm>
            <a:off x="586575" y="3574525"/>
            <a:ext cx="3594600" cy="796800"/>
          </a:xfrm>
          <a:prstGeom prst="rect">
            <a:avLst/>
          </a:prstGeom>
        </p:spPr>
        <p:txBody>
          <a:bodyPr spcFirstLastPara="1" wrap="square" lIns="91425" tIns="91425" rIns="91425" bIns="91425" anchor="t" anchorCtr="0">
            <a:noAutofit/>
          </a:bodyPr>
          <a:lstStyle>
            <a:lvl1pPr marL="457200" lvl="0" indent="-292100" rtl="0">
              <a:spcBef>
                <a:spcPts val="0"/>
              </a:spcBef>
              <a:spcAft>
                <a:spcPts val="0"/>
              </a:spcAft>
              <a:buSzPts val="1000"/>
              <a:buFont typeface="Montserrat"/>
              <a:buChar char="●"/>
              <a:defRPr/>
            </a:lvl1pPr>
            <a:lvl2pPr marL="914400" lvl="1" indent="-330200" rtl="0">
              <a:lnSpc>
                <a:spcPct val="100000"/>
              </a:lnSpc>
              <a:spcBef>
                <a:spcPts val="1600"/>
              </a:spcBef>
              <a:spcAft>
                <a:spcPts val="0"/>
              </a:spcAft>
              <a:buSzPts val="1600"/>
              <a:buFont typeface="Montserrat"/>
              <a:buChar char="○"/>
              <a:defRPr sz="1200"/>
            </a:lvl2pPr>
            <a:lvl3pPr marL="1371600" lvl="2" indent="-330200" rtl="0">
              <a:spcBef>
                <a:spcPts val="1600"/>
              </a:spcBef>
              <a:spcAft>
                <a:spcPts val="0"/>
              </a:spcAft>
              <a:buSzPts val="1600"/>
              <a:buFont typeface="Montserrat"/>
              <a:buChar char="■"/>
              <a:defRPr/>
            </a:lvl3pPr>
            <a:lvl4pPr marL="1828800" lvl="3" indent="-330200" rtl="0">
              <a:spcBef>
                <a:spcPts val="1600"/>
              </a:spcBef>
              <a:spcAft>
                <a:spcPts val="0"/>
              </a:spcAft>
              <a:buSzPts val="1600"/>
              <a:buFont typeface="Montserrat"/>
              <a:buChar char="●"/>
              <a:defRPr/>
            </a:lvl4pPr>
            <a:lvl5pPr marL="2286000" lvl="4" indent="-330200" rtl="0">
              <a:spcBef>
                <a:spcPts val="1600"/>
              </a:spcBef>
              <a:spcAft>
                <a:spcPts val="0"/>
              </a:spcAft>
              <a:buSzPts val="1600"/>
              <a:buFont typeface="Montserrat"/>
              <a:buChar char="○"/>
              <a:defRPr/>
            </a:lvl5pPr>
            <a:lvl6pPr marL="2743200" lvl="5" indent="-330200" rtl="0">
              <a:spcBef>
                <a:spcPts val="1600"/>
              </a:spcBef>
              <a:spcAft>
                <a:spcPts val="0"/>
              </a:spcAft>
              <a:buSzPts val="1600"/>
              <a:buFont typeface="Montserrat"/>
              <a:buChar char="■"/>
              <a:defRPr/>
            </a:lvl6pPr>
            <a:lvl7pPr marL="3200400" lvl="6" indent="-330200" rtl="0">
              <a:spcBef>
                <a:spcPts val="1600"/>
              </a:spcBef>
              <a:spcAft>
                <a:spcPts val="0"/>
              </a:spcAft>
              <a:buSzPts val="1600"/>
              <a:buFont typeface="Montserrat"/>
              <a:buChar char="●"/>
              <a:defRPr/>
            </a:lvl7pPr>
            <a:lvl8pPr marL="3657600" lvl="7" indent="-330200" rtl="0">
              <a:spcBef>
                <a:spcPts val="1600"/>
              </a:spcBef>
              <a:spcAft>
                <a:spcPts val="0"/>
              </a:spcAft>
              <a:buSzPts val="1600"/>
              <a:buFont typeface="Montserrat"/>
              <a:buChar char="○"/>
              <a:defRPr/>
            </a:lvl8pPr>
            <a:lvl9pPr marL="4114800" lvl="8" indent="-330200" rtl="0">
              <a:spcBef>
                <a:spcPts val="1600"/>
              </a:spcBef>
              <a:spcAft>
                <a:spcPts val="1600"/>
              </a:spcAft>
              <a:buSzPts val="1600"/>
              <a:buFont typeface="Montserrat"/>
              <a:buChar char="■"/>
              <a:defRPr/>
            </a:lvl9pPr>
          </a:lstStyle>
          <a:p>
            <a:endParaRPr/>
          </a:p>
        </p:txBody>
      </p:sp>
      <p:sp>
        <p:nvSpPr>
          <p:cNvPr id="2204" name="Google Shape;2204;p28"/>
          <p:cNvSpPr txBox="1">
            <a:spLocks noGrp="1"/>
          </p:cNvSpPr>
          <p:nvPr>
            <p:ph type="subTitle" idx="6"/>
          </p:nvPr>
        </p:nvSpPr>
        <p:spPr>
          <a:xfrm>
            <a:off x="726100" y="3128713"/>
            <a:ext cx="3228300" cy="373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2000" b="1"/>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CUSTOM_10">
    <p:spTree>
      <p:nvGrpSpPr>
        <p:cNvPr id="1" name="Shape 2209"/>
        <p:cNvGrpSpPr/>
        <p:nvPr/>
      </p:nvGrpSpPr>
      <p:grpSpPr>
        <a:xfrm>
          <a:off x="0" y="0"/>
          <a:ext cx="0" cy="0"/>
          <a:chOff x="0" y="0"/>
          <a:chExt cx="0" cy="0"/>
        </a:xfrm>
      </p:grpSpPr>
      <p:sp>
        <p:nvSpPr>
          <p:cNvPr id="2210" name="Google Shape;2210;p30"/>
          <p:cNvSpPr/>
          <p:nvPr/>
        </p:nvSpPr>
        <p:spPr>
          <a:xfrm>
            <a:off x="7486111" y="-158687"/>
            <a:ext cx="1425969" cy="732974"/>
          </a:xfrm>
          <a:custGeom>
            <a:avLst/>
            <a:gdLst/>
            <a:ahLst/>
            <a:cxnLst/>
            <a:rect l="l" t="t" r="r" b="b"/>
            <a:pathLst>
              <a:path w="8871" h="4560" extrusionOk="0">
                <a:moveTo>
                  <a:pt x="4129" y="0"/>
                </a:moveTo>
                <a:cubicBezTo>
                  <a:pt x="2741" y="0"/>
                  <a:pt x="1352" y="188"/>
                  <a:pt x="0" y="561"/>
                </a:cubicBezTo>
                <a:cubicBezTo>
                  <a:pt x="165" y="696"/>
                  <a:pt x="360" y="816"/>
                  <a:pt x="571" y="891"/>
                </a:cubicBezTo>
                <a:cubicBezTo>
                  <a:pt x="749" y="938"/>
                  <a:pt x="933" y="962"/>
                  <a:pt x="1116" y="962"/>
                </a:cubicBezTo>
                <a:cubicBezTo>
                  <a:pt x="1225" y="962"/>
                  <a:pt x="1334" y="953"/>
                  <a:pt x="1441" y="936"/>
                </a:cubicBezTo>
                <a:cubicBezTo>
                  <a:pt x="1861" y="861"/>
                  <a:pt x="2282" y="711"/>
                  <a:pt x="2702" y="666"/>
                </a:cubicBezTo>
                <a:cubicBezTo>
                  <a:pt x="2853" y="641"/>
                  <a:pt x="3005" y="629"/>
                  <a:pt x="3158" y="629"/>
                </a:cubicBezTo>
                <a:cubicBezTo>
                  <a:pt x="3549" y="629"/>
                  <a:pt x="3940" y="710"/>
                  <a:pt x="4308" y="861"/>
                </a:cubicBezTo>
                <a:cubicBezTo>
                  <a:pt x="4728" y="1072"/>
                  <a:pt x="5073" y="1402"/>
                  <a:pt x="5298" y="1822"/>
                </a:cubicBezTo>
                <a:cubicBezTo>
                  <a:pt x="5403" y="2032"/>
                  <a:pt x="5478" y="2257"/>
                  <a:pt x="5508" y="2497"/>
                </a:cubicBezTo>
                <a:cubicBezTo>
                  <a:pt x="5538" y="2768"/>
                  <a:pt x="5493" y="3023"/>
                  <a:pt x="5553" y="3278"/>
                </a:cubicBezTo>
                <a:cubicBezTo>
                  <a:pt x="5715" y="4045"/>
                  <a:pt x="6396" y="4559"/>
                  <a:pt x="7152" y="4559"/>
                </a:cubicBezTo>
                <a:cubicBezTo>
                  <a:pt x="7239" y="4559"/>
                  <a:pt x="7327" y="4552"/>
                  <a:pt x="7415" y="4539"/>
                </a:cubicBezTo>
                <a:cubicBezTo>
                  <a:pt x="8270" y="4403"/>
                  <a:pt x="8870" y="3608"/>
                  <a:pt x="8780" y="2753"/>
                </a:cubicBezTo>
                <a:cubicBezTo>
                  <a:pt x="8720" y="2002"/>
                  <a:pt x="8555" y="1282"/>
                  <a:pt x="8300" y="576"/>
                </a:cubicBezTo>
                <a:cubicBezTo>
                  <a:pt x="6935" y="192"/>
                  <a:pt x="5532" y="0"/>
                  <a:pt x="4129" y="0"/>
                </a:cubicBezTo>
                <a:close/>
              </a:path>
            </a:pathLst>
          </a:custGeom>
          <a:solidFill>
            <a:srgbClr val="842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30"/>
          <p:cNvSpPr/>
          <p:nvPr/>
        </p:nvSpPr>
        <p:spPr>
          <a:xfrm rot="5400000">
            <a:off x="5453323" y="988012"/>
            <a:ext cx="923705" cy="796775"/>
          </a:xfrm>
          <a:custGeom>
            <a:avLst/>
            <a:gdLst/>
            <a:ahLst/>
            <a:cxnLst/>
            <a:rect l="l" t="t" r="r" b="b"/>
            <a:pathLst>
              <a:path w="4273" h="3686" extrusionOk="0">
                <a:moveTo>
                  <a:pt x="1491" y="0"/>
                </a:moveTo>
                <a:cubicBezTo>
                  <a:pt x="1292" y="0"/>
                  <a:pt x="1090" y="21"/>
                  <a:pt x="881" y="54"/>
                </a:cubicBezTo>
                <a:cubicBezTo>
                  <a:pt x="0" y="173"/>
                  <a:pt x="84" y="1480"/>
                  <a:pt x="971" y="1480"/>
                </a:cubicBezTo>
                <a:cubicBezTo>
                  <a:pt x="976" y="1480"/>
                  <a:pt x="981" y="1480"/>
                  <a:pt x="986" y="1480"/>
                </a:cubicBezTo>
                <a:cubicBezTo>
                  <a:pt x="1106" y="1465"/>
                  <a:pt x="1211" y="1435"/>
                  <a:pt x="1316" y="1405"/>
                </a:cubicBezTo>
                <a:cubicBezTo>
                  <a:pt x="1344" y="1401"/>
                  <a:pt x="1372" y="1399"/>
                  <a:pt x="1401" y="1399"/>
                </a:cubicBezTo>
                <a:cubicBezTo>
                  <a:pt x="1478" y="1399"/>
                  <a:pt x="1554" y="1413"/>
                  <a:pt x="1631" y="1435"/>
                </a:cubicBezTo>
                <a:cubicBezTo>
                  <a:pt x="1841" y="1480"/>
                  <a:pt x="2022" y="1600"/>
                  <a:pt x="2142" y="1750"/>
                </a:cubicBezTo>
                <a:cubicBezTo>
                  <a:pt x="2292" y="1945"/>
                  <a:pt x="2382" y="2170"/>
                  <a:pt x="2397" y="2410"/>
                </a:cubicBezTo>
                <a:cubicBezTo>
                  <a:pt x="2427" y="2605"/>
                  <a:pt x="2397" y="2785"/>
                  <a:pt x="2412" y="2981"/>
                </a:cubicBezTo>
                <a:cubicBezTo>
                  <a:pt x="2412" y="3116"/>
                  <a:pt x="2457" y="3236"/>
                  <a:pt x="2532" y="3356"/>
                </a:cubicBezTo>
                <a:cubicBezTo>
                  <a:pt x="2667" y="3566"/>
                  <a:pt x="2892" y="3686"/>
                  <a:pt x="3147" y="3686"/>
                </a:cubicBezTo>
                <a:cubicBezTo>
                  <a:pt x="4273" y="3671"/>
                  <a:pt x="3838" y="1885"/>
                  <a:pt x="3552" y="1285"/>
                </a:cubicBezTo>
                <a:cubicBezTo>
                  <a:pt x="3327" y="834"/>
                  <a:pt x="2967" y="459"/>
                  <a:pt x="2502" y="234"/>
                </a:cubicBezTo>
                <a:cubicBezTo>
                  <a:pt x="2169" y="63"/>
                  <a:pt x="1836" y="0"/>
                  <a:pt x="1491" y="0"/>
                </a:cubicBezTo>
                <a:close/>
              </a:path>
            </a:pathLst>
          </a:custGeom>
          <a:solidFill>
            <a:srgbClr val="842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30"/>
          <p:cNvSpPr/>
          <p:nvPr/>
        </p:nvSpPr>
        <p:spPr>
          <a:xfrm>
            <a:off x="-221535" y="483726"/>
            <a:ext cx="1387617" cy="916857"/>
          </a:xfrm>
          <a:custGeom>
            <a:avLst/>
            <a:gdLst/>
            <a:ahLst/>
            <a:cxnLst/>
            <a:rect l="l" t="t" r="r" b="b"/>
            <a:pathLst>
              <a:path w="9922" h="6556" extrusionOk="0">
                <a:moveTo>
                  <a:pt x="8125" y="0"/>
                </a:moveTo>
                <a:cubicBezTo>
                  <a:pt x="7469" y="0"/>
                  <a:pt x="6851" y="388"/>
                  <a:pt x="6590" y="1029"/>
                </a:cubicBezTo>
                <a:cubicBezTo>
                  <a:pt x="6515" y="1269"/>
                  <a:pt x="6470" y="1525"/>
                  <a:pt x="6425" y="1780"/>
                </a:cubicBezTo>
                <a:cubicBezTo>
                  <a:pt x="6364" y="2005"/>
                  <a:pt x="6244" y="2230"/>
                  <a:pt x="6094" y="2410"/>
                </a:cubicBezTo>
                <a:cubicBezTo>
                  <a:pt x="5809" y="2785"/>
                  <a:pt x="5404" y="3056"/>
                  <a:pt x="4954" y="3191"/>
                </a:cubicBezTo>
                <a:cubicBezTo>
                  <a:pt x="4739" y="3240"/>
                  <a:pt x="4517" y="3264"/>
                  <a:pt x="4295" y="3264"/>
                </a:cubicBezTo>
                <a:cubicBezTo>
                  <a:pt x="3973" y="3264"/>
                  <a:pt x="3650" y="3213"/>
                  <a:pt x="3348" y="3116"/>
                </a:cubicBezTo>
                <a:cubicBezTo>
                  <a:pt x="2943" y="2995"/>
                  <a:pt x="2552" y="2785"/>
                  <a:pt x="2147" y="2635"/>
                </a:cubicBezTo>
                <a:cubicBezTo>
                  <a:pt x="1952" y="2560"/>
                  <a:pt x="1742" y="2530"/>
                  <a:pt x="1517" y="2515"/>
                </a:cubicBezTo>
                <a:cubicBezTo>
                  <a:pt x="946" y="3236"/>
                  <a:pt x="436" y="4001"/>
                  <a:pt x="1" y="4797"/>
                </a:cubicBezTo>
                <a:cubicBezTo>
                  <a:pt x="617" y="6100"/>
                  <a:pt x="3213" y="6556"/>
                  <a:pt x="4493" y="6556"/>
                </a:cubicBezTo>
                <a:cubicBezTo>
                  <a:pt x="4555" y="6556"/>
                  <a:pt x="4613" y="6555"/>
                  <a:pt x="4669" y="6553"/>
                </a:cubicBezTo>
                <a:cubicBezTo>
                  <a:pt x="5824" y="6507"/>
                  <a:pt x="6935" y="6072"/>
                  <a:pt x="7820" y="5337"/>
                </a:cubicBezTo>
                <a:cubicBezTo>
                  <a:pt x="8871" y="4466"/>
                  <a:pt x="9336" y="3356"/>
                  <a:pt x="9696" y="2095"/>
                </a:cubicBezTo>
                <a:cubicBezTo>
                  <a:pt x="9922" y="1254"/>
                  <a:pt x="9471" y="369"/>
                  <a:pt x="8646" y="84"/>
                </a:cubicBezTo>
                <a:cubicBezTo>
                  <a:pt x="8474" y="27"/>
                  <a:pt x="8298" y="0"/>
                  <a:pt x="8125" y="0"/>
                </a:cubicBezTo>
                <a:close/>
              </a:path>
            </a:pathLst>
          </a:custGeom>
          <a:solidFill>
            <a:srgbClr val="842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30"/>
          <p:cNvSpPr/>
          <p:nvPr/>
        </p:nvSpPr>
        <p:spPr>
          <a:xfrm rot="-1574848">
            <a:off x="8541563" y="1777289"/>
            <a:ext cx="365535" cy="575388"/>
          </a:xfrm>
          <a:custGeom>
            <a:avLst/>
            <a:gdLst/>
            <a:ahLst/>
            <a:cxnLst/>
            <a:rect l="l" t="t" r="r" b="b"/>
            <a:pathLst>
              <a:path w="2872" h="4521" extrusionOk="0">
                <a:moveTo>
                  <a:pt x="1439" y="0"/>
                </a:moveTo>
                <a:cubicBezTo>
                  <a:pt x="1307" y="0"/>
                  <a:pt x="1169" y="44"/>
                  <a:pt x="1026" y="145"/>
                </a:cubicBezTo>
                <a:cubicBezTo>
                  <a:pt x="831" y="295"/>
                  <a:pt x="711" y="536"/>
                  <a:pt x="726" y="791"/>
                </a:cubicBezTo>
                <a:cubicBezTo>
                  <a:pt x="741" y="911"/>
                  <a:pt x="786" y="1046"/>
                  <a:pt x="861" y="1151"/>
                </a:cubicBezTo>
                <a:cubicBezTo>
                  <a:pt x="966" y="1301"/>
                  <a:pt x="1101" y="1451"/>
                  <a:pt x="1191" y="1601"/>
                </a:cubicBezTo>
                <a:cubicBezTo>
                  <a:pt x="1311" y="1811"/>
                  <a:pt x="1371" y="2051"/>
                  <a:pt x="1371" y="2292"/>
                </a:cubicBezTo>
                <a:cubicBezTo>
                  <a:pt x="1356" y="2487"/>
                  <a:pt x="1281" y="2697"/>
                  <a:pt x="1161" y="2847"/>
                </a:cubicBezTo>
                <a:cubicBezTo>
                  <a:pt x="1086" y="2937"/>
                  <a:pt x="1011" y="3012"/>
                  <a:pt x="921" y="3057"/>
                </a:cubicBezTo>
                <a:cubicBezTo>
                  <a:pt x="816" y="3102"/>
                  <a:pt x="711" y="3147"/>
                  <a:pt x="620" y="3207"/>
                </a:cubicBezTo>
                <a:cubicBezTo>
                  <a:pt x="0" y="3650"/>
                  <a:pt x="405" y="4521"/>
                  <a:pt x="1025" y="4521"/>
                </a:cubicBezTo>
                <a:cubicBezTo>
                  <a:pt x="1139" y="4521"/>
                  <a:pt x="1262" y="4491"/>
                  <a:pt x="1386" y="4423"/>
                </a:cubicBezTo>
                <a:cubicBezTo>
                  <a:pt x="1881" y="4138"/>
                  <a:pt x="2316" y="3837"/>
                  <a:pt x="2572" y="3297"/>
                </a:cubicBezTo>
                <a:cubicBezTo>
                  <a:pt x="2797" y="2847"/>
                  <a:pt x="2872" y="2322"/>
                  <a:pt x="2782" y="1826"/>
                </a:cubicBezTo>
                <a:cubicBezTo>
                  <a:pt x="2680" y="1282"/>
                  <a:pt x="2152" y="0"/>
                  <a:pt x="1439" y="0"/>
                </a:cubicBezTo>
                <a:close/>
              </a:path>
            </a:pathLst>
          </a:custGeom>
          <a:solidFill>
            <a:srgbClr val="842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30"/>
          <p:cNvSpPr/>
          <p:nvPr/>
        </p:nvSpPr>
        <p:spPr>
          <a:xfrm>
            <a:off x="3589699" y="383715"/>
            <a:ext cx="1248059" cy="916853"/>
          </a:xfrm>
          <a:custGeom>
            <a:avLst/>
            <a:gdLst/>
            <a:ahLst/>
            <a:cxnLst/>
            <a:rect l="l" t="t" r="r" b="b"/>
            <a:pathLst>
              <a:path w="9806" h="7204" extrusionOk="0">
                <a:moveTo>
                  <a:pt x="3922" y="1"/>
                </a:moveTo>
                <a:cubicBezTo>
                  <a:pt x="2163" y="1"/>
                  <a:pt x="0" y="483"/>
                  <a:pt x="410" y="2321"/>
                </a:cubicBezTo>
                <a:cubicBezTo>
                  <a:pt x="530" y="2891"/>
                  <a:pt x="950" y="3341"/>
                  <a:pt x="1490" y="3521"/>
                </a:cubicBezTo>
                <a:cubicBezTo>
                  <a:pt x="1661" y="3576"/>
                  <a:pt x="1838" y="3603"/>
                  <a:pt x="2013" y="3603"/>
                </a:cubicBezTo>
                <a:cubicBezTo>
                  <a:pt x="2130" y="3603"/>
                  <a:pt x="2247" y="3591"/>
                  <a:pt x="2361" y="3567"/>
                </a:cubicBezTo>
                <a:cubicBezTo>
                  <a:pt x="2781" y="3491"/>
                  <a:pt x="3201" y="3341"/>
                  <a:pt x="3621" y="3296"/>
                </a:cubicBezTo>
                <a:cubicBezTo>
                  <a:pt x="3758" y="3277"/>
                  <a:pt x="3896" y="3268"/>
                  <a:pt x="4034" y="3268"/>
                </a:cubicBezTo>
                <a:cubicBezTo>
                  <a:pt x="4440" y="3268"/>
                  <a:pt x="4846" y="3350"/>
                  <a:pt x="5227" y="3506"/>
                </a:cubicBezTo>
                <a:cubicBezTo>
                  <a:pt x="5648" y="3702"/>
                  <a:pt x="5993" y="4032"/>
                  <a:pt x="6218" y="4452"/>
                </a:cubicBezTo>
                <a:cubicBezTo>
                  <a:pt x="6338" y="4662"/>
                  <a:pt x="6413" y="4902"/>
                  <a:pt x="6443" y="5142"/>
                </a:cubicBezTo>
                <a:cubicBezTo>
                  <a:pt x="6473" y="5398"/>
                  <a:pt x="6413" y="5653"/>
                  <a:pt x="6473" y="5923"/>
                </a:cubicBezTo>
                <a:cubicBezTo>
                  <a:pt x="6649" y="6679"/>
                  <a:pt x="7322" y="7204"/>
                  <a:pt x="8077" y="7204"/>
                </a:cubicBezTo>
                <a:cubicBezTo>
                  <a:pt x="8162" y="7204"/>
                  <a:pt x="8248" y="7197"/>
                  <a:pt x="8334" y="7184"/>
                </a:cubicBezTo>
                <a:cubicBezTo>
                  <a:pt x="9205" y="7033"/>
                  <a:pt x="9805" y="6253"/>
                  <a:pt x="9715" y="5383"/>
                </a:cubicBezTo>
                <a:cubicBezTo>
                  <a:pt x="9565" y="4077"/>
                  <a:pt x="9295" y="2906"/>
                  <a:pt x="8409" y="1871"/>
                </a:cubicBezTo>
                <a:cubicBezTo>
                  <a:pt x="7659" y="1000"/>
                  <a:pt x="6638" y="385"/>
                  <a:pt x="5513" y="145"/>
                </a:cubicBezTo>
                <a:cubicBezTo>
                  <a:pt x="5123" y="62"/>
                  <a:pt x="4548" y="1"/>
                  <a:pt x="3922" y="1"/>
                </a:cubicBezTo>
                <a:close/>
              </a:path>
            </a:pathLst>
          </a:custGeom>
          <a:solidFill>
            <a:srgbClr val="842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30"/>
          <p:cNvSpPr/>
          <p:nvPr/>
        </p:nvSpPr>
        <p:spPr>
          <a:xfrm rot="-3603497">
            <a:off x="1323815" y="1156801"/>
            <a:ext cx="365532" cy="575382"/>
          </a:xfrm>
          <a:custGeom>
            <a:avLst/>
            <a:gdLst/>
            <a:ahLst/>
            <a:cxnLst/>
            <a:rect l="l" t="t" r="r" b="b"/>
            <a:pathLst>
              <a:path w="2872" h="4521" extrusionOk="0">
                <a:moveTo>
                  <a:pt x="1439" y="0"/>
                </a:moveTo>
                <a:cubicBezTo>
                  <a:pt x="1307" y="0"/>
                  <a:pt x="1169" y="44"/>
                  <a:pt x="1026" y="145"/>
                </a:cubicBezTo>
                <a:cubicBezTo>
                  <a:pt x="831" y="295"/>
                  <a:pt x="711" y="536"/>
                  <a:pt x="726" y="791"/>
                </a:cubicBezTo>
                <a:cubicBezTo>
                  <a:pt x="741" y="911"/>
                  <a:pt x="786" y="1046"/>
                  <a:pt x="861" y="1151"/>
                </a:cubicBezTo>
                <a:cubicBezTo>
                  <a:pt x="966" y="1301"/>
                  <a:pt x="1101" y="1451"/>
                  <a:pt x="1191" y="1601"/>
                </a:cubicBezTo>
                <a:cubicBezTo>
                  <a:pt x="1311" y="1811"/>
                  <a:pt x="1371" y="2051"/>
                  <a:pt x="1371" y="2292"/>
                </a:cubicBezTo>
                <a:cubicBezTo>
                  <a:pt x="1356" y="2487"/>
                  <a:pt x="1281" y="2697"/>
                  <a:pt x="1161" y="2847"/>
                </a:cubicBezTo>
                <a:cubicBezTo>
                  <a:pt x="1086" y="2937"/>
                  <a:pt x="1011" y="3012"/>
                  <a:pt x="921" y="3057"/>
                </a:cubicBezTo>
                <a:cubicBezTo>
                  <a:pt x="816" y="3102"/>
                  <a:pt x="711" y="3147"/>
                  <a:pt x="620" y="3207"/>
                </a:cubicBezTo>
                <a:cubicBezTo>
                  <a:pt x="0" y="3650"/>
                  <a:pt x="405" y="4521"/>
                  <a:pt x="1025" y="4521"/>
                </a:cubicBezTo>
                <a:cubicBezTo>
                  <a:pt x="1139" y="4521"/>
                  <a:pt x="1262" y="4491"/>
                  <a:pt x="1386" y="4423"/>
                </a:cubicBezTo>
                <a:cubicBezTo>
                  <a:pt x="1881" y="4138"/>
                  <a:pt x="2316" y="3837"/>
                  <a:pt x="2572" y="3297"/>
                </a:cubicBezTo>
                <a:cubicBezTo>
                  <a:pt x="2797" y="2847"/>
                  <a:pt x="2872" y="2322"/>
                  <a:pt x="2782" y="1826"/>
                </a:cubicBezTo>
                <a:cubicBezTo>
                  <a:pt x="2680" y="1282"/>
                  <a:pt x="2152" y="0"/>
                  <a:pt x="1439" y="0"/>
                </a:cubicBezTo>
                <a:close/>
              </a:path>
            </a:pathLst>
          </a:custGeom>
          <a:solidFill>
            <a:srgbClr val="842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30"/>
          <p:cNvSpPr/>
          <p:nvPr/>
        </p:nvSpPr>
        <p:spPr>
          <a:xfrm rot="6791667">
            <a:off x="2000767" y="-79898"/>
            <a:ext cx="365533" cy="575384"/>
          </a:xfrm>
          <a:custGeom>
            <a:avLst/>
            <a:gdLst/>
            <a:ahLst/>
            <a:cxnLst/>
            <a:rect l="l" t="t" r="r" b="b"/>
            <a:pathLst>
              <a:path w="2872" h="4521" extrusionOk="0">
                <a:moveTo>
                  <a:pt x="1439" y="0"/>
                </a:moveTo>
                <a:cubicBezTo>
                  <a:pt x="1307" y="0"/>
                  <a:pt x="1169" y="44"/>
                  <a:pt x="1026" y="145"/>
                </a:cubicBezTo>
                <a:cubicBezTo>
                  <a:pt x="831" y="295"/>
                  <a:pt x="711" y="536"/>
                  <a:pt x="726" y="791"/>
                </a:cubicBezTo>
                <a:cubicBezTo>
                  <a:pt x="741" y="911"/>
                  <a:pt x="786" y="1046"/>
                  <a:pt x="861" y="1151"/>
                </a:cubicBezTo>
                <a:cubicBezTo>
                  <a:pt x="966" y="1301"/>
                  <a:pt x="1101" y="1451"/>
                  <a:pt x="1191" y="1601"/>
                </a:cubicBezTo>
                <a:cubicBezTo>
                  <a:pt x="1311" y="1811"/>
                  <a:pt x="1371" y="2051"/>
                  <a:pt x="1371" y="2292"/>
                </a:cubicBezTo>
                <a:cubicBezTo>
                  <a:pt x="1356" y="2487"/>
                  <a:pt x="1281" y="2697"/>
                  <a:pt x="1161" y="2847"/>
                </a:cubicBezTo>
                <a:cubicBezTo>
                  <a:pt x="1086" y="2937"/>
                  <a:pt x="1011" y="3012"/>
                  <a:pt x="921" y="3057"/>
                </a:cubicBezTo>
                <a:cubicBezTo>
                  <a:pt x="816" y="3102"/>
                  <a:pt x="711" y="3147"/>
                  <a:pt x="620" y="3207"/>
                </a:cubicBezTo>
                <a:cubicBezTo>
                  <a:pt x="0" y="3650"/>
                  <a:pt x="405" y="4521"/>
                  <a:pt x="1025" y="4521"/>
                </a:cubicBezTo>
                <a:cubicBezTo>
                  <a:pt x="1139" y="4521"/>
                  <a:pt x="1262" y="4491"/>
                  <a:pt x="1386" y="4423"/>
                </a:cubicBezTo>
                <a:cubicBezTo>
                  <a:pt x="1881" y="4138"/>
                  <a:pt x="2316" y="3837"/>
                  <a:pt x="2572" y="3297"/>
                </a:cubicBezTo>
                <a:cubicBezTo>
                  <a:pt x="2797" y="2847"/>
                  <a:pt x="2872" y="2322"/>
                  <a:pt x="2782" y="1826"/>
                </a:cubicBezTo>
                <a:cubicBezTo>
                  <a:pt x="2680" y="1282"/>
                  <a:pt x="2152" y="0"/>
                  <a:pt x="1439" y="0"/>
                </a:cubicBezTo>
                <a:close/>
              </a:path>
            </a:pathLst>
          </a:custGeom>
          <a:solidFill>
            <a:srgbClr val="842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30"/>
          <p:cNvSpPr/>
          <p:nvPr/>
        </p:nvSpPr>
        <p:spPr>
          <a:xfrm>
            <a:off x="1197799" y="2901171"/>
            <a:ext cx="1248568" cy="916853"/>
          </a:xfrm>
          <a:custGeom>
            <a:avLst/>
            <a:gdLst/>
            <a:ahLst/>
            <a:cxnLst/>
            <a:rect l="l" t="t" r="r" b="b"/>
            <a:pathLst>
              <a:path w="9810" h="7204" extrusionOk="0">
                <a:moveTo>
                  <a:pt x="5890" y="1"/>
                </a:moveTo>
                <a:cubicBezTo>
                  <a:pt x="5266" y="1"/>
                  <a:pt x="4694" y="62"/>
                  <a:pt x="4308" y="144"/>
                </a:cubicBezTo>
                <a:cubicBezTo>
                  <a:pt x="3167" y="385"/>
                  <a:pt x="2147" y="1000"/>
                  <a:pt x="1396" y="1870"/>
                </a:cubicBezTo>
                <a:cubicBezTo>
                  <a:pt x="511" y="2906"/>
                  <a:pt x="241" y="4077"/>
                  <a:pt x="106" y="5382"/>
                </a:cubicBezTo>
                <a:cubicBezTo>
                  <a:pt x="1" y="6253"/>
                  <a:pt x="601" y="7033"/>
                  <a:pt x="1471" y="7183"/>
                </a:cubicBezTo>
                <a:cubicBezTo>
                  <a:pt x="1558" y="7197"/>
                  <a:pt x="1643" y="7204"/>
                  <a:pt x="1728" y="7204"/>
                </a:cubicBezTo>
                <a:cubicBezTo>
                  <a:pt x="2487" y="7204"/>
                  <a:pt x="3171" y="6677"/>
                  <a:pt x="3333" y="5908"/>
                </a:cubicBezTo>
                <a:cubicBezTo>
                  <a:pt x="3393" y="5653"/>
                  <a:pt x="3333" y="5397"/>
                  <a:pt x="3363" y="5142"/>
                </a:cubicBezTo>
                <a:cubicBezTo>
                  <a:pt x="3393" y="4902"/>
                  <a:pt x="3468" y="4662"/>
                  <a:pt x="3588" y="4452"/>
                </a:cubicBezTo>
                <a:cubicBezTo>
                  <a:pt x="3813" y="4032"/>
                  <a:pt x="4158" y="3702"/>
                  <a:pt x="4593" y="3506"/>
                </a:cubicBezTo>
                <a:cubicBezTo>
                  <a:pt x="4963" y="3349"/>
                  <a:pt x="5367" y="3268"/>
                  <a:pt x="5772" y="3268"/>
                </a:cubicBezTo>
                <a:cubicBezTo>
                  <a:pt x="5910" y="3268"/>
                  <a:pt x="6047" y="3277"/>
                  <a:pt x="6184" y="3296"/>
                </a:cubicBezTo>
                <a:cubicBezTo>
                  <a:pt x="6604" y="3341"/>
                  <a:pt x="7025" y="3491"/>
                  <a:pt x="7445" y="3566"/>
                </a:cubicBezTo>
                <a:cubicBezTo>
                  <a:pt x="7559" y="3590"/>
                  <a:pt x="7678" y="3602"/>
                  <a:pt x="7798" y="3602"/>
                </a:cubicBezTo>
                <a:cubicBezTo>
                  <a:pt x="7977" y="3602"/>
                  <a:pt x="8159" y="3575"/>
                  <a:pt x="8330" y="3521"/>
                </a:cubicBezTo>
                <a:cubicBezTo>
                  <a:pt x="8871" y="3341"/>
                  <a:pt x="9276" y="2891"/>
                  <a:pt x="9411" y="2321"/>
                </a:cubicBezTo>
                <a:cubicBezTo>
                  <a:pt x="9810" y="483"/>
                  <a:pt x="7644" y="1"/>
                  <a:pt x="5890" y="1"/>
                </a:cubicBezTo>
                <a:close/>
              </a:path>
            </a:pathLst>
          </a:custGeom>
          <a:solidFill>
            <a:srgbClr val="842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30"/>
          <p:cNvSpPr/>
          <p:nvPr/>
        </p:nvSpPr>
        <p:spPr>
          <a:xfrm rot="-2700000">
            <a:off x="8241755" y="3416184"/>
            <a:ext cx="773709" cy="1310612"/>
          </a:xfrm>
          <a:custGeom>
            <a:avLst/>
            <a:gdLst/>
            <a:ahLst/>
            <a:cxnLst/>
            <a:rect l="l" t="t" r="r" b="b"/>
            <a:pathLst>
              <a:path w="6079" h="10298" extrusionOk="0">
                <a:moveTo>
                  <a:pt x="3276" y="0"/>
                </a:moveTo>
                <a:cubicBezTo>
                  <a:pt x="1666" y="0"/>
                  <a:pt x="466" y="2926"/>
                  <a:pt x="226" y="4178"/>
                </a:cubicBezTo>
                <a:cubicBezTo>
                  <a:pt x="0" y="5318"/>
                  <a:pt x="166" y="6489"/>
                  <a:pt x="691" y="7525"/>
                </a:cubicBezTo>
                <a:cubicBezTo>
                  <a:pt x="1306" y="8740"/>
                  <a:pt x="2267" y="9461"/>
                  <a:pt x="3422" y="10091"/>
                </a:cubicBezTo>
                <a:cubicBezTo>
                  <a:pt x="3672" y="10231"/>
                  <a:pt x="3945" y="10297"/>
                  <a:pt x="4217" y="10297"/>
                </a:cubicBezTo>
                <a:cubicBezTo>
                  <a:pt x="4764" y="10297"/>
                  <a:pt x="5303" y="10027"/>
                  <a:pt x="5614" y="9536"/>
                </a:cubicBezTo>
                <a:cubicBezTo>
                  <a:pt x="6079" y="8800"/>
                  <a:pt x="5884" y="7825"/>
                  <a:pt x="5163" y="7315"/>
                </a:cubicBezTo>
                <a:cubicBezTo>
                  <a:pt x="4938" y="7195"/>
                  <a:pt x="4698" y="7074"/>
                  <a:pt x="4458" y="6984"/>
                </a:cubicBezTo>
                <a:cubicBezTo>
                  <a:pt x="4248" y="6864"/>
                  <a:pt x="4068" y="6699"/>
                  <a:pt x="3918" y="6504"/>
                </a:cubicBezTo>
                <a:cubicBezTo>
                  <a:pt x="3618" y="6144"/>
                  <a:pt x="3452" y="5694"/>
                  <a:pt x="3422" y="5228"/>
                </a:cubicBezTo>
                <a:cubicBezTo>
                  <a:pt x="3422" y="4673"/>
                  <a:pt x="3588" y="4148"/>
                  <a:pt x="3858" y="3667"/>
                </a:cubicBezTo>
                <a:cubicBezTo>
                  <a:pt x="4068" y="3292"/>
                  <a:pt x="4368" y="2977"/>
                  <a:pt x="4593" y="2617"/>
                </a:cubicBezTo>
                <a:cubicBezTo>
                  <a:pt x="4773" y="2377"/>
                  <a:pt x="4878" y="2092"/>
                  <a:pt x="4908" y="1791"/>
                </a:cubicBezTo>
                <a:cubicBezTo>
                  <a:pt x="4938" y="1221"/>
                  <a:pt x="4683" y="666"/>
                  <a:pt x="4218" y="336"/>
                </a:cubicBezTo>
                <a:cubicBezTo>
                  <a:pt x="3892" y="102"/>
                  <a:pt x="3577" y="0"/>
                  <a:pt x="3276" y="0"/>
                </a:cubicBezTo>
                <a:close/>
              </a:path>
            </a:pathLst>
          </a:custGeom>
          <a:solidFill>
            <a:srgbClr val="842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30"/>
          <p:cNvSpPr/>
          <p:nvPr/>
        </p:nvSpPr>
        <p:spPr>
          <a:xfrm rot="-2700000">
            <a:off x="52071" y="3461188"/>
            <a:ext cx="365663" cy="575381"/>
          </a:xfrm>
          <a:custGeom>
            <a:avLst/>
            <a:gdLst/>
            <a:ahLst/>
            <a:cxnLst/>
            <a:rect l="l" t="t" r="r" b="b"/>
            <a:pathLst>
              <a:path w="2873" h="4521" extrusionOk="0">
                <a:moveTo>
                  <a:pt x="1433" y="0"/>
                </a:moveTo>
                <a:cubicBezTo>
                  <a:pt x="721" y="0"/>
                  <a:pt x="192" y="1282"/>
                  <a:pt x="91" y="1826"/>
                </a:cubicBezTo>
                <a:cubicBezTo>
                  <a:pt x="1" y="2337"/>
                  <a:pt x="76" y="2847"/>
                  <a:pt x="301" y="3297"/>
                </a:cubicBezTo>
                <a:cubicBezTo>
                  <a:pt x="571" y="3837"/>
                  <a:pt x="991" y="4138"/>
                  <a:pt x="1487" y="4423"/>
                </a:cubicBezTo>
                <a:cubicBezTo>
                  <a:pt x="1611" y="4491"/>
                  <a:pt x="1733" y="4521"/>
                  <a:pt x="1848" y="4521"/>
                </a:cubicBezTo>
                <a:cubicBezTo>
                  <a:pt x="2468" y="4521"/>
                  <a:pt x="2873" y="3650"/>
                  <a:pt x="2252" y="3207"/>
                </a:cubicBezTo>
                <a:cubicBezTo>
                  <a:pt x="2162" y="3147"/>
                  <a:pt x="2057" y="3102"/>
                  <a:pt x="1952" y="3057"/>
                </a:cubicBezTo>
                <a:cubicBezTo>
                  <a:pt x="1862" y="3012"/>
                  <a:pt x="1772" y="2937"/>
                  <a:pt x="1712" y="2847"/>
                </a:cubicBezTo>
                <a:cubicBezTo>
                  <a:pt x="1577" y="2697"/>
                  <a:pt x="1502" y="2502"/>
                  <a:pt x="1502" y="2292"/>
                </a:cubicBezTo>
                <a:cubicBezTo>
                  <a:pt x="1502" y="2051"/>
                  <a:pt x="1562" y="1811"/>
                  <a:pt x="1682" y="1616"/>
                </a:cubicBezTo>
                <a:cubicBezTo>
                  <a:pt x="1772" y="1451"/>
                  <a:pt x="1922" y="1301"/>
                  <a:pt x="2012" y="1151"/>
                </a:cubicBezTo>
                <a:cubicBezTo>
                  <a:pt x="2087" y="1046"/>
                  <a:pt x="2132" y="911"/>
                  <a:pt x="2147" y="791"/>
                </a:cubicBezTo>
                <a:cubicBezTo>
                  <a:pt x="2162" y="536"/>
                  <a:pt x="2042" y="295"/>
                  <a:pt x="1847" y="145"/>
                </a:cubicBezTo>
                <a:cubicBezTo>
                  <a:pt x="1704" y="44"/>
                  <a:pt x="1565" y="0"/>
                  <a:pt x="1433" y="0"/>
                </a:cubicBezTo>
                <a:close/>
              </a:path>
            </a:pathLst>
          </a:custGeom>
          <a:solidFill>
            <a:srgbClr val="842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30"/>
          <p:cNvSpPr/>
          <p:nvPr/>
        </p:nvSpPr>
        <p:spPr>
          <a:xfrm rot="-4030295">
            <a:off x="4793461" y="4314829"/>
            <a:ext cx="365667" cy="577288"/>
          </a:xfrm>
          <a:custGeom>
            <a:avLst/>
            <a:gdLst/>
            <a:ahLst/>
            <a:cxnLst/>
            <a:rect l="l" t="t" r="r" b="b"/>
            <a:pathLst>
              <a:path w="2873" h="4536" extrusionOk="0">
                <a:moveTo>
                  <a:pt x="1436" y="1"/>
                </a:moveTo>
                <a:cubicBezTo>
                  <a:pt x="722" y="1"/>
                  <a:pt x="192" y="1296"/>
                  <a:pt x="91" y="1841"/>
                </a:cubicBezTo>
                <a:cubicBezTo>
                  <a:pt x="1" y="2336"/>
                  <a:pt x="76" y="2846"/>
                  <a:pt x="301" y="3312"/>
                </a:cubicBezTo>
                <a:cubicBezTo>
                  <a:pt x="571" y="3837"/>
                  <a:pt x="991" y="4152"/>
                  <a:pt x="1487" y="4437"/>
                </a:cubicBezTo>
                <a:cubicBezTo>
                  <a:pt x="1611" y="4505"/>
                  <a:pt x="1733" y="4535"/>
                  <a:pt x="1848" y="4535"/>
                </a:cubicBezTo>
                <a:cubicBezTo>
                  <a:pt x="2467" y="4535"/>
                  <a:pt x="2873" y="3662"/>
                  <a:pt x="2252" y="3207"/>
                </a:cubicBezTo>
                <a:cubicBezTo>
                  <a:pt x="2162" y="3162"/>
                  <a:pt x="2057" y="3117"/>
                  <a:pt x="1952" y="3071"/>
                </a:cubicBezTo>
                <a:cubicBezTo>
                  <a:pt x="1862" y="3011"/>
                  <a:pt x="1772" y="2951"/>
                  <a:pt x="1712" y="2861"/>
                </a:cubicBezTo>
                <a:cubicBezTo>
                  <a:pt x="1577" y="2696"/>
                  <a:pt x="1502" y="2501"/>
                  <a:pt x="1502" y="2291"/>
                </a:cubicBezTo>
                <a:cubicBezTo>
                  <a:pt x="1502" y="2066"/>
                  <a:pt x="1562" y="1826"/>
                  <a:pt x="1682" y="1616"/>
                </a:cubicBezTo>
                <a:cubicBezTo>
                  <a:pt x="1772" y="1451"/>
                  <a:pt x="1922" y="1315"/>
                  <a:pt x="2012" y="1150"/>
                </a:cubicBezTo>
                <a:cubicBezTo>
                  <a:pt x="2087" y="1045"/>
                  <a:pt x="2132" y="925"/>
                  <a:pt x="2147" y="790"/>
                </a:cubicBezTo>
                <a:cubicBezTo>
                  <a:pt x="2162" y="535"/>
                  <a:pt x="2042" y="295"/>
                  <a:pt x="1847" y="145"/>
                </a:cubicBezTo>
                <a:cubicBezTo>
                  <a:pt x="1705" y="45"/>
                  <a:pt x="1567" y="1"/>
                  <a:pt x="1436" y="1"/>
                </a:cubicBezTo>
                <a:close/>
              </a:path>
            </a:pathLst>
          </a:custGeom>
          <a:solidFill>
            <a:srgbClr val="842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30"/>
          <p:cNvSpPr/>
          <p:nvPr/>
        </p:nvSpPr>
        <p:spPr>
          <a:xfrm rot="-8100000">
            <a:off x="3739571" y="3071888"/>
            <a:ext cx="365663" cy="575381"/>
          </a:xfrm>
          <a:custGeom>
            <a:avLst/>
            <a:gdLst/>
            <a:ahLst/>
            <a:cxnLst/>
            <a:rect l="l" t="t" r="r" b="b"/>
            <a:pathLst>
              <a:path w="2873" h="4521" extrusionOk="0">
                <a:moveTo>
                  <a:pt x="1433" y="0"/>
                </a:moveTo>
                <a:cubicBezTo>
                  <a:pt x="721" y="0"/>
                  <a:pt x="192" y="1282"/>
                  <a:pt x="91" y="1826"/>
                </a:cubicBezTo>
                <a:cubicBezTo>
                  <a:pt x="1" y="2337"/>
                  <a:pt x="76" y="2847"/>
                  <a:pt x="301" y="3297"/>
                </a:cubicBezTo>
                <a:cubicBezTo>
                  <a:pt x="571" y="3837"/>
                  <a:pt x="991" y="4138"/>
                  <a:pt x="1487" y="4423"/>
                </a:cubicBezTo>
                <a:cubicBezTo>
                  <a:pt x="1611" y="4491"/>
                  <a:pt x="1733" y="4521"/>
                  <a:pt x="1848" y="4521"/>
                </a:cubicBezTo>
                <a:cubicBezTo>
                  <a:pt x="2468" y="4521"/>
                  <a:pt x="2873" y="3650"/>
                  <a:pt x="2252" y="3207"/>
                </a:cubicBezTo>
                <a:cubicBezTo>
                  <a:pt x="2162" y="3147"/>
                  <a:pt x="2057" y="3102"/>
                  <a:pt x="1952" y="3057"/>
                </a:cubicBezTo>
                <a:cubicBezTo>
                  <a:pt x="1862" y="3012"/>
                  <a:pt x="1772" y="2937"/>
                  <a:pt x="1712" y="2847"/>
                </a:cubicBezTo>
                <a:cubicBezTo>
                  <a:pt x="1577" y="2697"/>
                  <a:pt x="1502" y="2502"/>
                  <a:pt x="1502" y="2292"/>
                </a:cubicBezTo>
                <a:cubicBezTo>
                  <a:pt x="1502" y="2051"/>
                  <a:pt x="1562" y="1811"/>
                  <a:pt x="1682" y="1616"/>
                </a:cubicBezTo>
                <a:cubicBezTo>
                  <a:pt x="1772" y="1451"/>
                  <a:pt x="1922" y="1301"/>
                  <a:pt x="2012" y="1151"/>
                </a:cubicBezTo>
                <a:cubicBezTo>
                  <a:pt x="2087" y="1046"/>
                  <a:pt x="2132" y="911"/>
                  <a:pt x="2147" y="791"/>
                </a:cubicBezTo>
                <a:cubicBezTo>
                  <a:pt x="2162" y="536"/>
                  <a:pt x="2042" y="295"/>
                  <a:pt x="1847" y="145"/>
                </a:cubicBezTo>
                <a:cubicBezTo>
                  <a:pt x="1704" y="44"/>
                  <a:pt x="1565" y="0"/>
                  <a:pt x="1433" y="0"/>
                </a:cubicBezTo>
                <a:close/>
              </a:path>
            </a:pathLst>
          </a:custGeom>
          <a:solidFill>
            <a:srgbClr val="842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30"/>
          <p:cNvSpPr/>
          <p:nvPr/>
        </p:nvSpPr>
        <p:spPr>
          <a:xfrm>
            <a:off x="6631323" y="4504326"/>
            <a:ext cx="657248" cy="1072377"/>
          </a:xfrm>
          <a:custGeom>
            <a:avLst/>
            <a:gdLst/>
            <a:ahLst/>
            <a:cxnLst/>
            <a:rect l="l" t="t" r="r" b="b"/>
            <a:pathLst>
              <a:path w="5164" h="8426" extrusionOk="0">
                <a:moveTo>
                  <a:pt x="1887" y="0"/>
                </a:moveTo>
                <a:cubicBezTo>
                  <a:pt x="1586" y="0"/>
                  <a:pt x="1271" y="102"/>
                  <a:pt x="946" y="336"/>
                </a:cubicBezTo>
                <a:cubicBezTo>
                  <a:pt x="480" y="666"/>
                  <a:pt x="225" y="1221"/>
                  <a:pt x="270" y="1792"/>
                </a:cubicBezTo>
                <a:cubicBezTo>
                  <a:pt x="300" y="2092"/>
                  <a:pt x="390" y="2377"/>
                  <a:pt x="570" y="2617"/>
                </a:cubicBezTo>
                <a:cubicBezTo>
                  <a:pt x="796" y="2977"/>
                  <a:pt x="1096" y="3307"/>
                  <a:pt x="1306" y="3668"/>
                </a:cubicBezTo>
                <a:cubicBezTo>
                  <a:pt x="1576" y="4148"/>
                  <a:pt x="1741" y="4673"/>
                  <a:pt x="1741" y="5229"/>
                </a:cubicBezTo>
                <a:cubicBezTo>
                  <a:pt x="1711" y="5694"/>
                  <a:pt x="1546" y="6144"/>
                  <a:pt x="1246" y="6504"/>
                </a:cubicBezTo>
                <a:cubicBezTo>
                  <a:pt x="1096" y="6699"/>
                  <a:pt x="916" y="6865"/>
                  <a:pt x="690" y="6985"/>
                </a:cubicBezTo>
                <a:cubicBezTo>
                  <a:pt x="465" y="7105"/>
                  <a:pt x="210" y="7165"/>
                  <a:pt x="0" y="7315"/>
                </a:cubicBezTo>
                <a:cubicBezTo>
                  <a:pt x="1246" y="7855"/>
                  <a:pt x="2552" y="8230"/>
                  <a:pt x="3887" y="8425"/>
                </a:cubicBezTo>
                <a:cubicBezTo>
                  <a:pt x="4127" y="8140"/>
                  <a:pt x="4308" y="7840"/>
                  <a:pt x="4473" y="7525"/>
                </a:cubicBezTo>
                <a:cubicBezTo>
                  <a:pt x="4998" y="6489"/>
                  <a:pt x="5163" y="5319"/>
                  <a:pt x="4938" y="4178"/>
                </a:cubicBezTo>
                <a:cubicBezTo>
                  <a:pt x="4698" y="2926"/>
                  <a:pt x="3498" y="0"/>
                  <a:pt x="1887" y="0"/>
                </a:cubicBezTo>
                <a:close/>
              </a:path>
            </a:pathLst>
          </a:custGeom>
          <a:solidFill>
            <a:srgbClr val="842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30"/>
          <p:cNvSpPr/>
          <p:nvPr/>
        </p:nvSpPr>
        <p:spPr>
          <a:xfrm>
            <a:off x="-212342" y="4399203"/>
            <a:ext cx="1141657" cy="833491"/>
          </a:xfrm>
          <a:custGeom>
            <a:avLst/>
            <a:gdLst/>
            <a:ahLst/>
            <a:cxnLst/>
            <a:rect l="l" t="t" r="r" b="b"/>
            <a:pathLst>
              <a:path w="8970" h="6549" extrusionOk="0">
                <a:moveTo>
                  <a:pt x="1" y="1"/>
                </a:moveTo>
                <a:lnTo>
                  <a:pt x="1" y="1"/>
                </a:lnTo>
                <a:cubicBezTo>
                  <a:pt x="46" y="2087"/>
                  <a:pt x="526" y="4158"/>
                  <a:pt x="1412" y="6049"/>
                </a:cubicBezTo>
                <a:cubicBezTo>
                  <a:pt x="2027" y="6350"/>
                  <a:pt x="2702" y="6515"/>
                  <a:pt x="3378" y="6545"/>
                </a:cubicBezTo>
                <a:cubicBezTo>
                  <a:pt x="3434" y="6547"/>
                  <a:pt x="3495" y="6548"/>
                  <a:pt x="3558" y="6548"/>
                </a:cubicBezTo>
                <a:cubicBezTo>
                  <a:pt x="5182" y="6548"/>
                  <a:pt x="8970" y="5796"/>
                  <a:pt x="8045" y="3528"/>
                </a:cubicBezTo>
                <a:cubicBezTo>
                  <a:pt x="7820" y="3003"/>
                  <a:pt x="7340" y="2612"/>
                  <a:pt x="6770" y="2522"/>
                </a:cubicBezTo>
                <a:cubicBezTo>
                  <a:pt x="6697" y="2515"/>
                  <a:pt x="6625" y="2511"/>
                  <a:pt x="6554" y="2511"/>
                </a:cubicBezTo>
                <a:cubicBezTo>
                  <a:pt x="6331" y="2511"/>
                  <a:pt x="6115" y="2548"/>
                  <a:pt x="5899" y="2627"/>
                </a:cubicBezTo>
                <a:cubicBezTo>
                  <a:pt x="5494" y="2778"/>
                  <a:pt x="5119" y="2988"/>
                  <a:pt x="4698" y="3108"/>
                </a:cubicBezTo>
                <a:cubicBezTo>
                  <a:pt x="4397" y="3205"/>
                  <a:pt x="4079" y="3256"/>
                  <a:pt x="3758" y="3256"/>
                </a:cubicBezTo>
                <a:cubicBezTo>
                  <a:pt x="3536" y="3256"/>
                  <a:pt x="3313" y="3232"/>
                  <a:pt x="3093" y="3183"/>
                </a:cubicBezTo>
                <a:cubicBezTo>
                  <a:pt x="2642" y="3048"/>
                  <a:pt x="2252" y="2778"/>
                  <a:pt x="1967" y="2402"/>
                </a:cubicBezTo>
                <a:cubicBezTo>
                  <a:pt x="1817" y="2222"/>
                  <a:pt x="1697" y="1997"/>
                  <a:pt x="1637" y="1772"/>
                </a:cubicBezTo>
                <a:cubicBezTo>
                  <a:pt x="1562" y="1517"/>
                  <a:pt x="1577" y="1262"/>
                  <a:pt x="1472" y="1022"/>
                </a:cubicBezTo>
                <a:cubicBezTo>
                  <a:pt x="1216" y="406"/>
                  <a:pt x="646" y="16"/>
                  <a:pt x="1" y="1"/>
                </a:cubicBezTo>
                <a:close/>
              </a:path>
            </a:pathLst>
          </a:custGeom>
          <a:solidFill>
            <a:srgbClr val="842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30"/>
          <p:cNvSpPr/>
          <p:nvPr/>
        </p:nvSpPr>
        <p:spPr>
          <a:xfrm>
            <a:off x="1637187" y="759738"/>
            <a:ext cx="369809" cy="164817"/>
          </a:xfrm>
          <a:custGeom>
            <a:avLst/>
            <a:gdLst/>
            <a:ahLst/>
            <a:cxnLst/>
            <a:rect l="l" t="t" r="r" b="b"/>
            <a:pathLst>
              <a:path w="3498" h="1559" extrusionOk="0">
                <a:moveTo>
                  <a:pt x="764" y="0"/>
                </a:moveTo>
                <a:cubicBezTo>
                  <a:pt x="593" y="0"/>
                  <a:pt x="422" y="75"/>
                  <a:pt x="301" y="208"/>
                </a:cubicBezTo>
                <a:cubicBezTo>
                  <a:pt x="151" y="358"/>
                  <a:pt x="1" y="613"/>
                  <a:pt x="91" y="824"/>
                </a:cubicBezTo>
                <a:cubicBezTo>
                  <a:pt x="108" y="882"/>
                  <a:pt x="162" y="913"/>
                  <a:pt x="217" y="913"/>
                </a:cubicBezTo>
                <a:cubicBezTo>
                  <a:pt x="260" y="913"/>
                  <a:pt x="305" y="893"/>
                  <a:pt x="331" y="854"/>
                </a:cubicBezTo>
                <a:lnTo>
                  <a:pt x="346" y="854"/>
                </a:lnTo>
                <a:cubicBezTo>
                  <a:pt x="466" y="703"/>
                  <a:pt x="511" y="478"/>
                  <a:pt x="721" y="433"/>
                </a:cubicBezTo>
                <a:cubicBezTo>
                  <a:pt x="743" y="427"/>
                  <a:pt x="760" y="424"/>
                  <a:pt x="774" y="424"/>
                </a:cubicBezTo>
                <a:cubicBezTo>
                  <a:pt x="828" y="424"/>
                  <a:pt x="833" y="470"/>
                  <a:pt x="856" y="553"/>
                </a:cubicBezTo>
                <a:cubicBezTo>
                  <a:pt x="856" y="643"/>
                  <a:pt x="886" y="749"/>
                  <a:pt x="916" y="854"/>
                </a:cubicBezTo>
                <a:cubicBezTo>
                  <a:pt x="979" y="1030"/>
                  <a:pt x="1148" y="1153"/>
                  <a:pt x="1333" y="1153"/>
                </a:cubicBezTo>
                <a:cubicBezTo>
                  <a:pt x="1369" y="1153"/>
                  <a:pt x="1405" y="1148"/>
                  <a:pt x="1442" y="1139"/>
                </a:cubicBezTo>
                <a:cubicBezTo>
                  <a:pt x="1652" y="1079"/>
                  <a:pt x="1742" y="914"/>
                  <a:pt x="1877" y="764"/>
                </a:cubicBezTo>
                <a:cubicBezTo>
                  <a:pt x="1910" y="730"/>
                  <a:pt x="1943" y="681"/>
                  <a:pt x="1982" y="681"/>
                </a:cubicBezTo>
                <a:cubicBezTo>
                  <a:pt x="1996" y="681"/>
                  <a:pt x="2011" y="688"/>
                  <a:pt x="2027" y="703"/>
                </a:cubicBezTo>
                <a:cubicBezTo>
                  <a:pt x="2072" y="764"/>
                  <a:pt x="2057" y="944"/>
                  <a:pt x="2057" y="1019"/>
                </a:cubicBezTo>
                <a:cubicBezTo>
                  <a:pt x="2042" y="1244"/>
                  <a:pt x="2162" y="1439"/>
                  <a:pt x="2357" y="1544"/>
                </a:cubicBezTo>
                <a:cubicBezTo>
                  <a:pt x="2397" y="1554"/>
                  <a:pt x="2438" y="1559"/>
                  <a:pt x="2478" y="1559"/>
                </a:cubicBezTo>
                <a:cubicBezTo>
                  <a:pt x="2620" y="1559"/>
                  <a:pt x="2759" y="1499"/>
                  <a:pt x="2853" y="1394"/>
                </a:cubicBezTo>
                <a:cubicBezTo>
                  <a:pt x="2898" y="1334"/>
                  <a:pt x="2973" y="1304"/>
                  <a:pt x="3048" y="1289"/>
                </a:cubicBezTo>
                <a:cubicBezTo>
                  <a:pt x="3138" y="1304"/>
                  <a:pt x="3168" y="1379"/>
                  <a:pt x="3228" y="1439"/>
                </a:cubicBezTo>
                <a:cubicBezTo>
                  <a:pt x="3259" y="1466"/>
                  <a:pt x="3297" y="1478"/>
                  <a:pt x="3333" y="1478"/>
                </a:cubicBezTo>
                <a:cubicBezTo>
                  <a:pt x="3417" y="1478"/>
                  <a:pt x="3498" y="1413"/>
                  <a:pt x="3498" y="1319"/>
                </a:cubicBezTo>
                <a:cubicBezTo>
                  <a:pt x="3498" y="1139"/>
                  <a:pt x="3318" y="1004"/>
                  <a:pt x="3153" y="959"/>
                </a:cubicBezTo>
                <a:cubicBezTo>
                  <a:pt x="3114" y="952"/>
                  <a:pt x="3075" y="948"/>
                  <a:pt x="3036" y="948"/>
                </a:cubicBezTo>
                <a:cubicBezTo>
                  <a:pt x="2911" y="948"/>
                  <a:pt x="2791" y="987"/>
                  <a:pt x="2687" y="1079"/>
                </a:cubicBezTo>
                <a:cubicBezTo>
                  <a:pt x="2627" y="1124"/>
                  <a:pt x="2567" y="1169"/>
                  <a:pt x="2507" y="1214"/>
                </a:cubicBezTo>
                <a:cubicBezTo>
                  <a:pt x="2491" y="1222"/>
                  <a:pt x="2476" y="1226"/>
                  <a:pt x="2463" y="1226"/>
                </a:cubicBezTo>
                <a:cubicBezTo>
                  <a:pt x="2407" y="1226"/>
                  <a:pt x="2387" y="1155"/>
                  <a:pt x="2387" y="1094"/>
                </a:cubicBezTo>
                <a:cubicBezTo>
                  <a:pt x="2357" y="884"/>
                  <a:pt x="2417" y="688"/>
                  <a:pt x="2297" y="493"/>
                </a:cubicBezTo>
                <a:cubicBezTo>
                  <a:pt x="2220" y="372"/>
                  <a:pt x="2086" y="299"/>
                  <a:pt x="1948" y="299"/>
                </a:cubicBezTo>
                <a:cubicBezTo>
                  <a:pt x="1899" y="299"/>
                  <a:pt x="1850" y="308"/>
                  <a:pt x="1802" y="328"/>
                </a:cubicBezTo>
                <a:cubicBezTo>
                  <a:pt x="1622" y="388"/>
                  <a:pt x="1532" y="553"/>
                  <a:pt x="1412" y="673"/>
                </a:cubicBezTo>
                <a:cubicBezTo>
                  <a:pt x="1382" y="688"/>
                  <a:pt x="1367" y="703"/>
                  <a:pt x="1337" y="718"/>
                </a:cubicBezTo>
                <a:cubicBezTo>
                  <a:pt x="1329" y="726"/>
                  <a:pt x="1323" y="730"/>
                  <a:pt x="1319" y="731"/>
                </a:cubicBezTo>
                <a:lnTo>
                  <a:pt x="1319" y="731"/>
                </a:lnTo>
                <a:cubicBezTo>
                  <a:pt x="1319" y="731"/>
                  <a:pt x="1318" y="731"/>
                  <a:pt x="1318" y="730"/>
                </a:cubicBezTo>
                <a:lnTo>
                  <a:pt x="1318" y="730"/>
                </a:lnTo>
                <a:cubicBezTo>
                  <a:pt x="1318" y="731"/>
                  <a:pt x="1319" y="731"/>
                  <a:pt x="1319" y="732"/>
                </a:cubicBezTo>
                <a:lnTo>
                  <a:pt x="1319" y="732"/>
                </a:lnTo>
                <a:cubicBezTo>
                  <a:pt x="1319" y="732"/>
                  <a:pt x="1319" y="731"/>
                  <a:pt x="1319" y="731"/>
                </a:cubicBezTo>
                <a:lnTo>
                  <a:pt x="1319" y="731"/>
                </a:lnTo>
                <a:cubicBezTo>
                  <a:pt x="1320" y="732"/>
                  <a:pt x="1321" y="733"/>
                  <a:pt x="1322" y="733"/>
                </a:cubicBezTo>
                <a:cubicBezTo>
                  <a:pt x="1321" y="733"/>
                  <a:pt x="1320" y="732"/>
                  <a:pt x="1319" y="732"/>
                </a:cubicBezTo>
                <a:lnTo>
                  <a:pt x="1319" y="732"/>
                </a:lnTo>
                <a:cubicBezTo>
                  <a:pt x="1317" y="732"/>
                  <a:pt x="1316" y="732"/>
                  <a:pt x="1315" y="732"/>
                </a:cubicBezTo>
                <a:cubicBezTo>
                  <a:pt x="1311" y="732"/>
                  <a:pt x="1311" y="729"/>
                  <a:pt x="1314" y="729"/>
                </a:cubicBezTo>
                <a:cubicBezTo>
                  <a:pt x="1315" y="729"/>
                  <a:pt x="1316" y="729"/>
                  <a:pt x="1318" y="730"/>
                </a:cubicBezTo>
                <a:lnTo>
                  <a:pt x="1318" y="730"/>
                </a:lnTo>
                <a:cubicBezTo>
                  <a:pt x="1262" y="682"/>
                  <a:pt x="1276" y="537"/>
                  <a:pt x="1262" y="478"/>
                </a:cubicBezTo>
                <a:cubicBezTo>
                  <a:pt x="1247" y="253"/>
                  <a:pt x="1097" y="73"/>
                  <a:pt x="886" y="13"/>
                </a:cubicBezTo>
                <a:cubicBezTo>
                  <a:pt x="846" y="4"/>
                  <a:pt x="805" y="0"/>
                  <a:pt x="7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30"/>
          <p:cNvSpPr/>
          <p:nvPr/>
        </p:nvSpPr>
        <p:spPr>
          <a:xfrm rot="-4139635">
            <a:off x="7518932" y="3847784"/>
            <a:ext cx="241361" cy="447411"/>
          </a:xfrm>
          <a:custGeom>
            <a:avLst/>
            <a:gdLst/>
            <a:ahLst/>
            <a:cxnLst/>
            <a:rect l="l" t="t" r="r" b="b"/>
            <a:pathLst>
              <a:path w="2283" h="4232" extrusionOk="0">
                <a:moveTo>
                  <a:pt x="297" y="1"/>
                </a:moveTo>
                <a:cubicBezTo>
                  <a:pt x="234" y="1"/>
                  <a:pt x="173" y="20"/>
                  <a:pt x="151" y="72"/>
                </a:cubicBezTo>
                <a:cubicBezTo>
                  <a:pt x="76" y="192"/>
                  <a:pt x="286" y="282"/>
                  <a:pt x="256" y="417"/>
                </a:cubicBezTo>
                <a:cubicBezTo>
                  <a:pt x="226" y="537"/>
                  <a:pt x="196" y="642"/>
                  <a:pt x="136" y="732"/>
                </a:cubicBezTo>
                <a:cubicBezTo>
                  <a:pt x="16" y="958"/>
                  <a:pt x="1" y="1213"/>
                  <a:pt x="91" y="1453"/>
                </a:cubicBezTo>
                <a:cubicBezTo>
                  <a:pt x="185" y="1628"/>
                  <a:pt x="376" y="1743"/>
                  <a:pt x="577" y="1743"/>
                </a:cubicBezTo>
                <a:cubicBezTo>
                  <a:pt x="600" y="1743"/>
                  <a:pt x="623" y="1741"/>
                  <a:pt x="646" y="1738"/>
                </a:cubicBezTo>
                <a:cubicBezTo>
                  <a:pt x="674" y="1738"/>
                  <a:pt x="709" y="1736"/>
                  <a:pt x="742" y="1736"/>
                </a:cubicBezTo>
                <a:cubicBezTo>
                  <a:pt x="835" y="1736"/>
                  <a:pt x="922" y="1752"/>
                  <a:pt x="856" y="1873"/>
                </a:cubicBezTo>
                <a:cubicBezTo>
                  <a:pt x="736" y="2083"/>
                  <a:pt x="556" y="2233"/>
                  <a:pt x="541" y="2504"/>
                </a:cubicBezTo>
                <a:cubicBezTo>
                  <a:pt x="496" y="2744"/>
                  <a:pt x="646" y="2984"/>
                  <a:pt x="871" y="3074"/>
                </a:cubicBezTo>
                <a:cubicBezTo>
                  <a:pt x="923" y="3095"/>
                  <a:pt x="976" y="3102"/>
                  <a:pt x="1030" y="3102"/>
                </a:cubicBezTo>
                <a:cubicBezTo>
                  <a:pt x="1117" y="3102"/>
                  <a:pt x="1206" y="3084"/>
                  <a:pt x="1293" y="3084"/>
                </a:cubicBezTo>
                <a:cubicBezTo>
                  <a:pt x="1338" y="3084"/>
                  <a:pt x="1383" y="3089"/>
                  <a:pt x="1427" y="3104"/>
                </a:cubicBezTo>
                <a:cubicBezTo>
                  <a:pt x="1622" y="3149"/>
                  <a:pt x="1352" y="3494"/>
                  <a:pt x="1352" y="3614"/>
                </a:cubicBezTo>
                <a:cubicBezTo>
                  <a:pt x="1337" y="3779"/>
                  <a:pt x="1397" y="3944"/>
                  <a:pt x="1517" y="4064"/>
                </a:cubicBezTo>
                <a:cubicBezTo>
                  <a:pt x="1625" y="4172"/>
                  <a:pt x="1769" y="4232"/>
                  <a:pt x="1917" y="4232"/>
                </a:cubicBezTo>
                <a:cubicBezTo>
                  <a:pt x="1934" y="4232"/>
                  <a:pt x="1950" y="4231"/>
                  <a:pt x="1967" y="4229"/>
                </a:cubicBezTo>
                <a:cubicBezTo>
                  <a:pt x="2057" y="4229"/>
                  <a:pt x="2282" y="4109"/>
                  <a:pt x="2192" y="3989"/>
                </a:cubicBezTo>
                <a:cubicBezTo>
                  <a:pt x="2102" y="3854"/>
                  <a:pt x="1817" y="3989"/>
                  <a:pt x="1757" y="3779"/>
                </a:cubicBezTo>
                <a:cubicBezTo>
                  <a:pt x="1682" y="3569"/>
                  <a:pt x="1997" y="3374"/>
                  <a:pt x="2012" y="3149"/>
                </a:cubicBezTo>
                <a:cubicBezTo>
                  <a:pt x="2012" y="2909"/>
                  <a:pt x="1862" y="2714"/>
                  <a:pt x="1637" y="2654"/>
                </a:cubicBezTo>
                <a:cubicBezTo>
                  <a:pt x="1575" y="2636"/>
                  <a:pt x="1509" y="2629"/>
                  <a:pt x="1443" y="2629"/>
                </a:cubicBezTo>
                <a:cubicBezTo>
                  <a:pt x="1396" y="2629"/>
                  <a:pt x="1350" y="2632"/>
                  <a:pt x="1307" y="2639"/>
                </a:cubicBezTo>
                <a:cubicBezTo>
                  <a:pt x="1257" y="2639"/>
                  <a:pt x="1173" y="2659"/>
                  <a:pt x="1101" y="2659"/>
                </a:cubicBezTo>
                <a:cubicBezTo>
                  <a:pt x="1065" y="2659"/>
                  <a:pt x="1031" y="2654"/>
                  <a:pt x="1006" y="2639"/>
                </a:cubicBezTo>
                <a:cubicBezTo>
                  <a:pt x="856" y="2549"/>
                  <a:pt x="1112" y="2248"/>
                  <a:pt x="1172" y="2158"/>
                </a:cubicBezTo>
                <a:cubicBezTo>
                  <a:pt x="1307" y="1993"/>
                  <a:pt x="1487" y="1738"/>
                  <a:pt x="1382" y="1513"/>
                </a:cubicBezTo>
                <a:cubicBezTo>
                  <a:pt x="1302" y="1331"/>
                  <a:pt x="1119" y="1296"/>
                  <a:pt x="937" y="1296"/>
                </a:cubicBezTo>
                <a:cubicBezTo>
                  <a:pt x="879" y="1296"/>
                  <a:pt x="821" y="1299"/>
                  <a:pt x="766" y="1303"/>
                </a:cubicBezTo>
                <a:cubicBezTo>
                  <a:pt x="732" y="1303"/>
                  <a:pt x="696" y="1304"/>
                  <a:pt x="662" y="1304"/>
                </a:cubicBezTo>
                <a:cubicBezTo>
                  <a:pt x="535" y="1304"/>
                  <a:pt x="427" y="1285"/>
                  <a:pt x="451" y="1108"/>
                </a:cubicBezTo>
                <a:cubicBezTo>
                  <a:pt x="481" y="838"/>
                  <a:pt x="706" y="627"/>
                  <a:pt x="646" y="342"/>
                </a:cubicBezTo>
                <a:cubicBezTo>
                  <a:pt x="631" y="222"/>
                  <a:pt x="556" y="117"/>
                  <a:pt x="466" y="42"/>
                </a:cubicBezTo>
                <a:cubicBezTo>
                  <a:pt x="429" y="20"/>
                  <a:pt x="361" y="1"/>
                  <a:pt x="2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26" name="Google Shape;2226;p30"/>
          <p:cNvGrpSpPr/>
          <p:nvPr/>
        </p:nvGrpSpPr>
        <p:grpSpPr>
          <a:xfrm>
            <a:off x="2668962" y="4603463"/>
            <a:ext cx="652292" cy="565285"/>
            <a:chOff x="5430637" y="3598238"/>
            <a:chExt cx="652292" cy="565285"/>
          </a:xfrm>
        </p:grpSpPr>
        <p:sp>
          <p:nvSpPr>
            <p:cNvPr id="2227" name="Google Shape;2227;p30"/>
            <p:cNvSpPr/>
            <p:nvPr/>
          </p:nvSpPr>
          <p:spPr>
            <a:xfrm>
              <a:off x="5598837" y="4026402"/>
              <a:ext cx="46094" cy="51168"/>
            </a:xfrm>
            <a:custGeom>
              <a:avLst/>
              <a:gdLst/>
              <a:ahLst/>
              <a:cxnLst/>
              <a:rect l="l" t="t" r="r" b="b"/>
              <a:pathLst>
                <a:path w="436" h="484" extrusionOk="0">
                  <a:moveTo>
                    <a:pt x="309" y="1"/>
                  </a:moveTo>
                  <a:cubicBezTo>
                    <a:pt x="301" y="1"/>
                    <a:pt x="294" y="2"/>
                    <a:pt x="286" y="3"/>
                  </a:cubicBezTo>
                  <a:cubicBezTo>
                    <a:pt x="256" y="3"/>
                    <a:pt x="211" y="18"/>
                    <a:pt x="196" y="48"/>
                  </a:cubicBezTo>
                  <a:lnTo>
                    <a:pt x="106" y="183"/>
                  </a:lnTo>
                  <a:cubicBezTo>
                    <a:pt x="76" y="198"/>
                    <a:pt x="61" y="228"/>
                    <a:pt x="46" y="258"/>
                  </a:cubicBezTo>
                  <a:cubicBezTo>
                    <a:pt x="31" y="288"/>
                    <a:pt x="16" y="318"/>
                    <a:pt x="1" y="333"/>
                  </a:cubicBezTo>
                  <a:lnTo>
                    <a:pt x="1" y="363"/>
                  </a:lnTo>
                  <a:cubicBezTo>
                    <a:pt x="1" y="378"/>
                    <a:pt x="1" y="393"/>
                    <a:pt x="1" y="408"/>
                  </a:cubicBezTo>
                  <a:cubicBezTo>
                    <a:pt x="1" y="423"/>
                    <a:pt x="16" y="438"/>
                    <a:pt x="31" y="453"/>
                  </a:cubicBezTo>
                  <a:cubicBezTo>
                    <a:pt x="46" y="468"/>
                    <a:pt x="61" y="468"/>
                    <a:pt x="76" y="483"/>
                  </a:cubicBezTo>
                  <a:cubicBezTo>
                    <a:pt x="106" y="483"/>
                    <a:pt x="136" y="483"/>
                    <a:pt x="151" y="468"/>
                  </a:cubicBezTo>
                  <a:lnTo>
                    <a:pt x="211" y="408"/>
                  </a:lnTo>
                  <a:cubicBezTo>
                    <a:pt x="241" y="393"/>
                    <a:pt x="256" y="363"/>
                    <a:pt x="286" y="333"/>
                  </a:cubicBezTo>
                  <a:cubicBezTo>
                    <a:pt x="316" y="318"/>
                    <a:pt x="361" y="258"/>
                    <a:pt x="406" y="228"/>
                  </a:cubicBezTo>
                  <a:cubicBezTo>
                    <a:pt x="421" y="198"/>
                    <a:pt x="436" y="153"/>
                    <a:pt x="436" y="123"/>
                  </a:cubicBezTo>
                  <a:cubicBezTo>
                    <a:pt x="436" y="56"/>
                    <a:pt x="376" y="1"/>
                    <a:pt x="3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30"/>
            <p:cNvSpPr/>
            <p:nvPr/>
          </p:nvSpPr>
          <p:spPr>
            <a:xfrm>
              <a:off x="5673476" y="3944152"/>
              <a:ext cx="46094" cy="38165"/>
            </a:xfrm>
            <a:custGeom>
              <a:avLst/>
              <a:gdLst/>
              <a:ahLst/>
              <a:cxnLst/>
              <a:rect l="l" t="t" r="r" b="b"/>
              <a:pathLst>
                <a:path w="436" h="361" extrusionOk="0">
                  <a:moveTo>
                    <a:pt x="150" y="1"/>
                  </a:moveTo>
                  <a:cubicBezTo>
                    <a:pt x="120" y="1"/>
                    <a:pt x="90" y="16"/>
                    <a:pt x="75" y="31"/>
                  </a:cubicBezTo>
                  <a:cubicBezTo>
                    <a:pt x="60" y="31"/>
                    <a:pt x="45" y="46"/>
                    <a:pt x="30" y="61"/>
                  </a:cubicBezTo>
                  <a:cubicBezTo>
                    <a:pt x="15" y="76"/>
                    <a:pt x="15" y="106"/>
                    <a:pt x="15" y="121"/>
                  </a:cubicBezTo>
                  <a:cubicBezTo>
                    <a:pt x="0" y="136"/>
                    <a:pt x="0" y="166"/>
                    <a:pt x="15" y="181"/>
                  </a:cubicBezTo>
                  <a:cubicBezTo>
                    <a:pt x="15" y="196"/>
                    <a:pt x="15" y="211"/>
                    <a:pt x="30" y="226"/>
                  </a:cubicBezTo>
                  <a:cubicBezTo>
                    <a:pt x="45" y="256"/>
                    <a:pt x="60" y="271"/>
                    <a:pt x="90" y="286"/>
                  </a:cubicBezTo>
                  <a:lnTo>
                    <a:pt x="180" y="331"/>
                  </a:lnTo>
                  <a:lnTo>
                    <a:pt x="210" y="346"/>
                  </a:lnTo>
                  <a:cubicBezTo>
                    <a:pt x="225" y="346"/>
                    <a:pt x="240" y="346"/>
                    <a:pt x="255" y="361"/>
                  </a:cubicBezTo>
                  <a:lnTo>
                    <a:pt x="315" y="361"/>
                  </a:lnTo>
                  <a:cubicBezTo>
                    <a:pt x="322" y="361"/>
                    <a:pt x="328" y="360"/>
                    <a:pt x="333" y="359"/>
                  </a:cubicBezTo>
                  <a:lnTo>
                    <a:pt x="333" y="359"/>
                  </a:lnTo>
                  <a:lnTo>
                    <a:pt x="330" y="361"/>
                  </a:lnTo>
                  <a:cubicBezTo>
                    <a:pt x="332" y="360"/>
                    <a:pt x="334" y="359"/>
                    <a:pt x="336" y="358"/>
                  </a:cubicBezTo>
                  <a:lnTo>
                    <a:pt x="336" y="358"/>
                  </a:lnTo>
                  <a:cubicBezTo>
                    <a:pt x="344" y="356"/>
                    <a:pt x="351" y="352"/>
                    <a:pt x="357" y="347"/>
                  </a:cubicBezTo>
                  <a:lnTo>
                    <a:pt x="357" y="347"/>
                  </a:lnTo>
                  <a:cubicBezTo>
                    <a:pt x="377" y="337"/>
                    <a:pt x="395" y="326"/>
                    <a:pt x="405" y="316"/>
                  </a:cubicBezTo>
                  <a:cubicBezTo>
                    <a:pt x="420" y="286"/>
                    <a:pt x="420" y="256"/>
                    <a:pt x="420" y="226"/>
                  </a:cubicBezTo>
                  <a:lnTo>
                    <a:pt x="420" y="286"/>
                  </a:lnTo>
                  <a:cubicBezTo>
                    <a:pt x="435" y="256"/>
                    <a:pt x="420" y="226"/>
                    <a:pt x="420" y="211"/>
                  </a:cubicBezTo>
                  <a:cubicBezTo>
                    <a:pt x="405" y="196"/>
                    <a:pt x="405" y="166"/>
                    <a:pt x="390" y="166"/>
                  </a:cubicBezTo>
                  <a:cubicBezTo>
                    <a:pt x="375" y="151"/>
                    <a:pt x="360" y="136"/>
                    <a:pt x="345" y="121"/>
                  </a:cubicBezTo>
                  <a:lnTo>
                    <a:pt x="330" y="106"/>
                  </a:lnTo>
                  <a:lnTo>
                    <a:pt x="255" y="31"/>
                  </a:lnTo>
                  <a:cubicBezTo>
                    <a:pt x="225" y="16"/>
                    <a:pt x="180" y="1"/>
                    <a:pt x="1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30"/>
            <p:cNvSpPr/>
            <p:nvPr/>
          </p:nvSpPr>
          <p:spPr>
            <a:xfrm>
              <a:off x="5789239" y="4003778"/>
              <a:ext cx="44508" cy="59097"/>
            </a:xfrm>
            <a:custGeom>
              <a:avLst/>
              <a:gdLst/>
              <a:ahLst/>
              <a:cxnLst/>
              <a:rect l="l" t="t" r="r" b="b"/>
              <a:pathLst>
                <a:path w="421" h="559" extrusionOk="0">
                  <a:moveTo>
                    <a:pt x="282" y="1"/>
                  </a:moveTo>
                  <a:cubicBezTo>
                    <a:pt x="273" y="1"/>
                    <a:pt x="265" y="3"/>
                    <a:pt x="256" y="7"/>
                  </a:cubicBezTo>
                  <a:cubicBezTo>
                    <a:pt x="241" y="7"/>
                    <a:pt x="211" y="7"/>
                    <a:pt x="196" y="22"/>
                  </a:cubicBezTo>
                  <a:cubicBezTo>
                    <a:pt x="181" y="22"/>
                    <a:pt x="166" y="37"/>
                    <a:pt x="151" y="52"/>
                  </a:cubicBezTo>
                  <a:cubicBezTo>
                    <a:pt x="136" y="67"/>
                    <a:pt x="121" y="97"/>
                    <a:pt x="121" y="127"/>
                  </a:cubicBezTo>
                  <a:cubicBezTo>
                    <a:pt x="106" y="172"/>
                    <a:pt x="76" y="202"/>
                    <a:pt x="61" y="247"/>
                  </a:cubicBezTo>
                  <a:cubicBezTo>
                    <a:pt x="46" y="292"/>
                    <a:pt x="46" y="292"/>
                    <a:pt x="31" y="322"/>
                  </a:cubicBezTo>
                  <a:cubicBezTo>
                    <a:pt x="1" y="367"/>
                    <a:pt x="1" y="427"/>
                    <a:pt x="16" y="472"/>
                  </a:cubicBezTo>
                  <a:lnTo>
                    <a:pt x="16" y="457"/>
                  </a:lnTo>
                  <a:cubicBezTo>
                    <a:pt x="16" y="487"/>
                    <a:pt x="31" y="532"/>
                    <a:pt x="76" y="547"/>
                  </a:cubicBezTo>
                  <a:cubicBezTo>
                    <a:pt x="91" y="555"/>
                    <a:pt x="109" y="559"/>
                    <a:pt x="128" y="559"/>
                  </a:cubicBezTo>
                  <a:cubicBezTo>
                    <a:pt x="147" y="559"/>
                    <a:pt x="166" y="555"/>
                    <a:pt x="181" y="547"/>
                  </a:cubicBezTo>
                  <a:cubicBezTo>
                    <a:pt x="211" y="517"/>
                    <a:pt x="241" y="487"/>
                    <a:pt x="271" y="457"/>
                  </a:cubicBezTo>
                  <a:lnTo>
                    <a:pt x="301" y="382"/>
                  </a:lnTo>
                  <a:lnTo>
                    <a:pt x="361" y="262"/>
                  </a:lnTo>
                  <a:cubicBezTo>
                    <a:pt x="376" y="247"/>
                    <a:pt x="391" y="232"/>
                    <a:pt x="406" y="202"/>
                  </a:cubicBezTo>
                  <a:cubicBezTo>
                    <a:pt x="421" y="172"/>
                    <a:pt x="421" y="127"/>
                    <a:pt x="406" y="97"/>
                  </a:cubicBezTo>
                  <a:lnTo>
                    <a:pt x="391" y="67"/>
                  </a:lnTo>
                  <a:cubicBezTo>
                    <a:pt x="376" y="52"/>
                    <a:pt x="361" y="37"/>
                    <a:pt x="346" y="22"/>
                  </a:cubicBezTo>
                  <a:cubicBezTo>
                    <a:pt x="325" y="11"/>
                    <a:pt x="303" y="1"/>
                    <a:pt x="2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30"/>
            <p:cNvSpPr/>
            <p:nvPr/>
          </p:nvSpPr>
          <p:spPr>
            <a:xfrm>
              <a:off x="5789239" y="3904507"/>
              <a:ext cx="60366" cy="55714"/>
            </a:xfrm>
            <a:custGeom>
              <a:avLst/>
              <a:gdLst/>
              <a:ahLst/>
              <a:cxnLst/>
              <a:rect l="l" t="t" r="r" b="b"/>
              <a:pathLst>
                <a:path w="571" h="527" extrusionOk="0">
                  <a:moveTo>
                    <a:pt x="136" y="1"/>
                  </a:moveTo>
                  <a:cubicBezTo>
                    <a:pt x="106" y="1"/>
                    <a:pt x="61" y="31"/>
                    <a:pt x="31" y="61"/>
                  </a:cubicBezTo>
                  <a:cubicBezTo>
                    <a:pt x="1" y="91"/>
                    <a:pt x="1" y="136"/>
                    <a:pt x="1" y="166"/>
                  </a:cubicBezTo>
                  <a:cubicBezTo>
                    <a:pt x="1" y="211"/>
                    <a:pt x="16" y="256"/>
                    <a:pt x="46" y="271"/>
                  </a:cubicBezTo>
                  <a:lnTo>
                    <a:pt x="211" y="391"/>
                  </a:lnTo>
                  <a:lnTo>
                    <a:pt x="301" y="451"/>
                  </a:lnTo>
                  <a:cubicBezTo>
                    <a:pt x="316" y="466"/>
                    <a:pt x="346" y="481"/>
                    <a:pt x="361" y="481"/>
                  </a:cubicBezTo>
                  <a:lnTo>
                    <a:pt x="406" y="511"/>
                  </a:lnTo>
                  <a:cubicBezTo>
                    <a:pt x="422" y="521"/>
                    <a:pt x="440" y="526"/>
                    <a:pt x="457" y="526"/>
                  </a:cubicBezTo>
                  <a:cubicBezTo>
                    <a:pt x="490" y="526"/>
                    <a:pt x="522" y="510"/>
                    <a:pt x="541" y="481"/>
                  </a:cubicBezTo>
                  <a:cubicBezTo>
                    <a:pt x="556" y="466"/>
                    <a:pt x="571" y="451"/>
                    <a:pt x="571" y="436"/>
                  </a:cubicBezTo>
                  <a:cubicBezTo>
                    <a:pt x="571" y="406"/>
                    <a:pt x="571" y="361"/>
                    <a:pt x="556" y="346"/>
                  </a:cubicBezTo>
                  <a:cubicBezTo>
                    <a:pt x="526" y="316"/>
                    <a:pt x="496" y="271"/>
                    <a:pt x="481" y="241"/>
                  </a:cubicBezTo>
                  <a:lnTo>
                    <a:pt x="406" y="181"/>
                  </a:lnTo>
                  <a:lnTo>
                    <a:pt x="256" y="46"/>
                  </a:lnTo>
                  <a:cubicBezTo>
                    <a:pt x="226" y="16"/>
                    <a:pt x="181" y="1"/>
                    <a:pt x="1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30"/>
            <p:cNvSpPr/>
            <p:nvPr/>
          </p:nvSpPr>
          <p:spPr>
            <a:xfrm>
              <a:off x="5675061" y="3825535"/>
              <a:ext cx="63538" cy="62269"/>
            </a:xfrm>
            <a:custGeom>
              <a:avLst/>
              <a:gdLst/>
              <a:ahLst/>
              <a:cxnLst/>
              <a:rect l="l" t="t" r="r" b="b"/>
              <a:pathLst>
                <a:path w="601" h="589" extrusionOk="0">
                  <a:moveTo>
                    <a:pt x="430" y="1"/>
                  </a:moveTo>
                  <a:cubicBezTo>
                    <a:pt x="387" y="1"/>
                    <a:pt x="345" y="20"/>
                    <a:pt x="315" y="57"/>
                  </a:cubicBezTo>
                  <a:lnTo>
                    <a:pt x="300" y="72"/>
                  </a:lnTo>
                  <a:lnTo>
                    <a:pt x="165" y="237"/>
                  </a:lnTo>
                  <a:cubicBezTo>
                    <a:pt x="105" y="297"/>
                    <a:pt x="60" y="357"/>
                    <a:pt x="30" y="432"/>
                  </a:cubicBezTo>
                  <a:cubicBezTo>
                    <a:pt x="0" y="477"/>
                    <a:pt x="15" y="522"/>
                    <a:pt x="45" y="552"/>
                  </a:cubicBezTo>
                  <a:cubicBezTo>
                    <a:pt x="67" y="574"/>
                    <a:pt x="97" y="588"/>
                    <a:pt x="123" y="588"/>
                  </a:cubicBezTo>
                  <a:cubicBezTo>
                    <a:pt x="133" y="588"/>
                    <a:pt x="142" y="586"/>
                    <a:pt x="150" y="582"/>
                  </a:cubicBezTo>
                  <a:cubicBezTo>
                    <a:pt x="195" y="567"/>
                    <a:pt x="225" y="537"/>
                    <a:pt x="270" y="507"/>
                  </a:cubicBezTo>
                  <a:lnTo>
                    <a:pt x="345" y="432"/>
                  </a:lnTo>
                  <a:lnTo>
                    <a:pt x="525" y="297"/>
                  </a:lnTo>
                  <a:cubicBezTo>
                    <a:pt x="540" y="282"/>
                    <a:pt x="570" y="252"/>
                    <a:pt x="570" y="237"/>
                  </a:cubicBezTo>
                  <a:lnTo>
                    <a:pt x="585" y="192"/>
                  </a:lnTo>
                  <a:cubicBezTo>
                    <a:pt x="600" y="147"/>
                    <a:pt x="585" y="87"/>
                    <a:pt x="555" y="57"/>
                  </a:cubicBezTo>
                  <a:cubicBezTo>
                    <a:pt x="518" y="20"/>
                    <a:pt x="473" y="1"/>
                    <a:pt x="4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30"/>
            <p:cNvSpPr/>
            <p:nvPr/>
          </p:nvSpPr>
          <p:spPr>
            <a:xfrm>
              <a:off x="5519548" y="3813482"/>
              <a:ext cx="44508" cy="37213"/>
            </a:xfrm>
            <a:custGeom>
              <a:avLst/>
              <a:gdLst/>
              <a:ahLst/>
              <a:cxnLst/>
              <a:rect l="l" t="t" r="r" b="b"/>
              <a:pathLst>
                <a:path w="421" h="352" extrusionOk="0">
                  <a:moveTo>
                    <a:pt x="177" y="0"/>
                  </a:moveTo>
                  <a:cubicBezTo>
                    <a:pt x="167" y="0"/>
                    <a:pt x="158" y="2"/>
                    <a:pt x="150" y="6"/>
                  </a:cubicBezTo>
                  <a:cubicBezTo>
                    <a:pt x="120" y="6"/>
                    <a:pt x="90" y="6"/>
                    <a:pt x="75" y="21"/>
                  </a:cubicBezTo>
                  <a:cubicBezTo>
                    <a:pt x="60" y="36"/>
                    <a:pt x="45" y="51"/>
                    <a:pt x="30" y="66"/>
                  </a:cubicBezTo>
                  <a:cubicBezTo>
                    <a:pt x="30" y="81"/>
                    <a:pt x="15" y="96"/>
                    <a:pt x="15" y="111"/>
                  </a:cubicBezTo>
                  <a:cubicBezTo>
                    <a:pt x="0" y="141"/>
                    <a:pt x="0" y="156"/>
                    <a:pt x="15" y="171"/>
                  </a:cubicBezTo>
                  <a:cubicBezTo>
                    <a:pt x="15" y="201"/>
                    <a:pt x="15" y="216"/>
                    <a:pt x="30" y="231"/>
                  </a:cubicBezTo>
                  <a:cubicBezTo>
                    <a:pt x="45" y="246"/>
                    <a:pt x="75" y="261"/>
                    <a:pt x="90" y="276"/>
                  </a:cubicBezTo>
                  <a:lnTo>
                    <a:pt x="180" y="321"/>
                  </a:lnTo>
                  <a:lnTo>
                    <a:pt x="210" y="336"/>
                  </a:lnTo>
                  <a:cubicBezTo>
                    <a:pt x="225" y="351"/>
                    <a:pt x="240" y="351"/>
                    <a:pt x="255" y="351"/>
                  </a:cubicBezTo>
                  <a:lnTo>
                    <a:pt x="315" y="351"/>
                  </a:lnTo>
                  <a:cubicBezTo>
                    <a:pt x="321" y="351"/>
                    <a:pt x="326" y="351"/>
                    <a:pt x="331" y="351"/>
                  </a:cubicBezTo>
                  <a:lnTo>
                    <a:pt x="331" y="351"/>
                  </a:lnTo>
                  <a:lnTo>
                    <a:pt x="330" y="351"/>
                  </a:lnTo>
                  <a:cubicBezTo>
                    <a:pt x="333" y="351"/>
                    <a:pt x="336" y="351"/>
                    <a:pt x="339" y="351"/>
                  </a:cubicBezTo>
                  <a:lnTo>
                    <a:pt x="339" y="351"/>
                  </a:lnTo>
                  <a:cubicBezTo>
                    <a:pt x="350" y="350"/>
                    <a:pt x="358" y="348"/>
                    <a:pt x="366" y="344"/>
                  </a:cubicBezTo>
                  <a:lnTo>
                    <a:pt x="366" y="344"/>
                  </a:lnTo>
                  <a:cubicBezTo>
                    <a:pt x="382" y="337"/>
                    <a:pt x="396" y="324"/>
                    <a:pt x="405" y="306"/>
                  </a:cubicBezTo>
                  <a:cubicBezTo>
                    <a:pt x="420" y="291"/>
                    <a:pt x="420" y="246"/>
                    <a:pt x="405" y="231"/>
                  </a:cubicBezTo>
                  <a:lnTo>
                    <a:pt x="420" y="231"/>
                  </a:lnTo>
                  <a:cubicBezTo>
                    <a:pt x="420" y="222"/>
                    <a:pt x="420" y="211"/>
                    <a:pt x="420" y="201"/>
                  </a:cubicBezTo>
                  <a:lnTo>
                    <a:pt x="390" y="156"/>
                  </a:lnTo>
                  <a:cubicBezTo>
                    <a:pt x="375" y="141"/>
                    <a:pt x="360" y="126"/>
                    <a:pt x="345" y="126"/>
                  </a:cubicBezTo>
                  <a:lnTo>
                    <a:pt x="330" y="111"/>
                  </a:lnTo>
                  <a:lnTo>
                    <a:pt x="255" y="36"/>
                  </a:lnTo>
                  <a:cubicBezTo>
                    <a:pt x="233" y="14"/>
                    <a:pt x="203" y="0"/>
                    <a:pt x="1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30"/>
            <p:cNvSpPr/>
            <p:nvPr/>
          </p:nvSpPr>
          <p:spPr>
            <a:xfrm>
              <a:off x="5579808" y="3758508"/>
              <a:ext cx="61952" cy="54974"/>
            </a:xfrm>
            <a:custGeom>
              <a:avLst/>
              <a:gdLst/>
              <a:ahLst/>
              <a:cxnLst/>
              <a:rect l="l" t="t" r="r" b="b"/>
              <a:pathLst>
                <a:path w="586" h="520" extrusionOk="0">
                  <a:moveTo>
                    <a:pt x="151" y="1"/>
                  </a:moveTo>
                  <a:cubicBezTo>
                    <a:pt x="106" y="1"/>
                    <a:pt x="76" y="16"/>
                    <a:pt x="46" y="46"/>
                  </a:cubicBezTo>
                  <a:cubicBezTo>
                    <a:pt x="16" y="91"/>
                    <a:pt x="1" y="121"/>
                    <a:pt x="16" y="166"/>
                  </a:cubicBezTo>
                  <a:cubicBezTo>
                    <a:pt x="16" y="211"/>
                    <a:pt x="31" y="241"/>
                    <a:pt x="61" y="271"/>
                  </a:cubicBezTo>
                  <a:cubicBezTo>
                    <a:pt x="121" y="316"/>
                    <a:pt x="166" y="346"/>
                    <a:pt x="226" y="391"/>
                  </a:cubicBezTo>
                  <a:lnTo>
                    <a:pt x="301" y="451"/>
                  </a:lnTo>
                  <a:cubicBezTo>
                    <a:pt x="331" y="466"/>
                    <a:pt x="346" y="466"/>
                    <a:pt x="376" y="481"/>
                  </a:cubicBezTo>
                  <a:lnTo>
                    <a:pt x="421" y="511"/>
                  </a:lnTo>
                  <a:cubicBezTo>
                    <a:pt x="437" y="517"/>
                    <a:pt x="456" y="520"/>
                    <a:pt x="474" y="520"/>
                  </a:cubicBezTo>
                  <a:cubicBezTo>
                    <a:pt x="506" y="520"/>
                    <a:pt x="537" y="510"/>
                    <a:pt x="556" y="481"/>
                  </a:cubicBezTo>
                  <a:cubicBezTo>
                    <a:pt x="571" y="466"/>
                    <a:pt x="571" y="451"/>
                    <a:pt x="586" y="421"/>
                  </a:cubicBezTo>
                  <a:cubicBezTo>
                    <a:pt x="586" y="391"/>
                    <a:pt x="586" y="361"/>
                    <a:pt x="571" y="331"/>
                  </a:cubicBezTo>
                  <a:cubicBezTo>
                    <a:pt x="541" y="301"/>
                    <a:pt x="511" y="271"/>
                    <a:pt x="481" y="241"/>
                  </a:cubicBezTo>
                  <a:lnTo>
                    <a:pt x="406" y="166"/>
                  </a:lnTo>
                  <a:cubicBezTo>
                    <a:pt x="361" y="121"/>
                    <a:pt x="316" y="76"/>
                    <a:pt x="271" y="31"/>
                  </a:cubicBezTo>
                  <a:cubicBezTo>
                    <a:pt x="226" y="16"/>
                    <a:pt x="196" y="1"/>
                    <a:pt x="1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30"/>
            <p:cNvSpPr/>
            <p:nvPr/>
          </p:nvSpPr>
          <p:spPr>
            <a:xfrm>
              <a:off x="5752765" y="3655432"/>
              <a:ext cx="63538" cy="62586"/>
            </a:xfrm>
            <a:custGeom>
              <a:avLst/>
              <a:gdLst/>
              <a:ahLst/>
              <a:cxnLst/>
              <a:rect l="l" t="t" r="r" b="b"/>
              <a:pathLst>
                <a:path w="601" h="592" extrusionOk="0">
                  <a:moveTo>
                    <a:pt x="436" y="0"/>
                  </a:moveTo>
                  <a:cubicBezTo>
                    <a:pt x="391" y="0"/>
                    <a:pt x="346" y="15"/>
                    <a:pt x="301" y="60"/>
                  </a:cubicBezTo>
                  <a:lnTo>
                    <a:pt x="286" y="75"/>
                  </a:lnTo>
                  <a:lnTo>
                    <a:pt x="166" y="240"/>
                  </a:lnTo>
                  <a:cubicBezTo>
                    <a:pt x="106" y="300"/>
                    <a:pt x="60" y="360"/>
                    <a:pt x="30" y="435"/>
                  </a:cubicBezTo>
                  <a:cubicBezTo>
                    <a:pt x="0" y="480"/>
                    <a:pt x="15" y="525"/>
                    <a:pt x="45" y="555"/>
                  </a:cubicBezTo>
                  <a:cubicBezTo>
                    <a:pt x="67" y="577"/>
                    <a:pt x="97" y="591"/>
                    <a:pt x="124" y="591"/>
                  </a:cubicBezTo>
                  <a:cubicBezTo>
                    <a:pt x="133" y="591"/>
                    <a:pt x="143" y="590"/>
                    <a:pt x="151" y="586"/>
                  </a:cubicBezTo>
                  <a:cubicBezTo>
                    <a:pt x="196" y="555"/>
                    <a:pt x="226" y="540"/>
                    <a:pt x="271" y="510"/>
                  </a:cubicBezTo>
                  <a:lnTo>
                    <a:pt x="346" y="435"/>
                  </a:lnTo>
                  <a:lnTo>
                    <a:pt x="526" y="300"/>
                  </a:lnTo>
                  <a:cubicBezTo>
                    <a:pt x="541" y="285"/>
                    <a:pt x="571" y="255"/>
                    <a:pt x="571" y="240"/>
                  </a:cubicBezTo>
                  <a:lnTo>
                    <a:pt x="586" y="195"/>
                  </a:lnTo>
                  <a:cubicBezTo>
                    <a:pt x="601" y="150"/>
                    <a:pt x="586" y="90"/>
                    <a:pt x="556" y="60"/>
                  </a:cubicBezTo>
                  <a:cubicBezTo>
                    <a:pt x="526" y="30"/>
                    <a:pt x="481" y="15"/>
                    <a:pt x="4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30"/>
            <p:cNvSpPr/>
            <p:nvPr/>
          </p:nvSpPr>
          <p:spPr>
            <a:xfrm>
              <a:off x="5536991" y="3904507"/>
              <a:ext cx="55609" cy="48314"/>
            </a:xfrm>
            <a:custGeom>
              <a:avLst/>
              <a:gdLst/>
              <a:ahLst/>
              <a:cxnLst/>
              <a:rect l="l" t="t" r="r" b="b"/>
              <a:pathLst>
                <a:path w="526" h="457" extrusionOk="0">
                  <a:moveTo>
                    <a:pt x="105" y="1"/>
                  </a:moveTo>
                  <a:cubicBezTo>
                    <a:pt x="75" y="16"/>
                    <a:pt x="60" y="31"/>
                    <a:pt x="45" y="46"/>
                  </a:cubicBezTo>
                  <a:cubicBezTo>
                    <a:pt x="30" y="61"/>
                    <a:pt x="15" y="91"/>
                    <a:pt x="15" y="121"/>
                  </a:cubicBezTo>
                  <a:cubicBezTo>
                    <a:pt x="0" y="136"/>
                    <a:pt x="0" y="166"/>
                    <a:pt x="15" y="196"/>
                  </a:cubicBezTo>
                  <a:cubicBezTo>
                    <a:pt x="15" y="211"/>
                    <a:pt x="30" y="241"/>
                    <a:pt x="45" y="256"/>
                  </a:cubicBezTo>
                  <a:lnTo>
                    <a:pt x="210" y="361"/>
                  </a:lnTo>
                  <a:lnTo>
                    <a:pt x="285" y="406"/>
                  </a:lnTo>
                  <a:cubicBezTo>
                    <a:pt x="315" y="421"/>
                    <a:pt x="330" y="436"/>
                    <a:pt x="360" y="451"/>
                  </a:cubicBezTo>
                  <a:cubicBezTo>
                    <a:pt x="373" y="455"/>
                    <a:pt x="386" y="457"/>
                    <a:pt x="399" y="457"/>
                  </a:cubicBezTo>
                  <a:cubicBezTo>
                    <a:pt x="436" y="457"/>
                    <a:pt x="474" y="443"/>
                    <a:pt x="496" y="421"/>
                  </a:cubicBezTo>
                  <a:cubicBezTo>
                    <a:pt x="511" y="406"/>
                    <a:pt x="511" y="376"/>
                    <a:pt x="526" y="361"/>
                  </a:cubicBezTo>
                  <a:cubicBezTo>
                    <a:pt x="526" y="331"/>
                    <a:pt x="526" y="301"/>
                    <a:pt x="511" y="271"/>
                  </a:cubicBezTo>
                  <a:lnTo>
                    <a:pt x="511" y="286"/>
                  </a:lnTo>
                  <a:cubicBezTo>
                    <a:pt x="496" y="256"/>
                    <a:pt x="466" y="226"/>
                    <a:pt x="436" y="196"/>
                  </a:cubicBezTo>
                  <a:lnTo>
                    <a:pt x="375" y="151"/>
                  </a:lnTo>
                  <a:lnTo>
                    <a:pt x="255" y="31"/>
                  </a:lnTo>
                  <a:cubicBezTo>
                    <a:pt x="225" y="16"/>
                    <a:pt x="210" y="1"/>
                    <a:pt x="1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30"/>
            <p:cNvSpPr/>
            <p:nvPr/>
          </p:nvSpPr>
          <p:spPr>
            <a:xfrm>
              <a:off x="5932066" y="3928717"/>
              <a:ext cx="46094" cy="42499"/>
            </a:xfrm>
            <a:custGeom>
              <a:avLst/>
              <a:gdLst/>
              <a:ahLst/>
              <a:cxnLst/>
              <a:rect l="l" t="t" r="r" b="b"/>
              <a:pathLst>
                <a:path w="436" h="402" extrusionOk="0">
                  <a:moveTo>
                    <a:pt x="280" y="0"/>
                  </a:moveTo>
                  <a:cubicBezTo>
                    <a:pt x="271" y="0"/>
                    <a:pt x="263" y="4"/>
                    <a:pt x="256" y="12"/>
                  </a:cubicBezTo>
                  <a:cubicBezTo>
                    <a:pt x="226" y="12"/>
                    <a:pt x="211" y="12"/>
                    <a:pt x="196" y="27"/>
                  </a:cubicBezTo>
                  <a:cubicBezTo>
                    <a:pt x="166" y="42"/>
                    <a:pt x="151" y="72"/>
                    <a:pt x="136" y="102"/>
                  </a:cubicBezTo>
                  <a:lnTo>
                    <a:pt x="90" y="147"/>
                  </a:lnTo>
                  <a:lnTo>
                    <a:pt x="60" y="192"/>
                  </a:lnTo>
                  <a:cubicBezTo>
                    <a:pt x="45" y="207"/>
                    <a:pt x="45" y="207"/>
                    <a:pt x="30" y="222"/>
                  </a:cubicBezTo>
                  <a:cubicBezTo>
                    <a:pt x="15" y="237"/>
                    <a:pt x="0" y="267"/>
                    <a:pt x="0" y="312"/>
                  </a:cubicBezTo>
                  <a:cubicBezTo>
                    <a:pt x="0" y="327"/>
                    <a:pt x="15" y="357"/>
                    <a:pt x="45" y="387"/>
                  </a:cubicBezTo>
                  <a:lnTo>
                    <a:pt x="45" y="372"/>
                  </a:lnTo>
                  <a:cubicBezTo>
                    <a:pt x="60" y="402"/>
                    <a:pt x="90" y="402"/>
                    <a:pt x="136" y="402"/>
                  </a:cubicBezTo>
                  <a:lnTo>
                    <a:pt x="196" y="402"/>
                  </a:lnTo>
                  <a:cubicBezTo>
                    <a:pt x="226" y="387"/>
                    <a:pt x="256" y="372"/>
                    <a:pt x="271" y="342"/>
                  </a:cubicBezTo>
                  <a:cubicBezTo>
                    <a:pt x="286" y="342"/>
                    <a:pt x="301" y="327"/>
                    <a:pt x="331" y="312"/>
                  </a:cubicBezTo>
                  <a:lnTo>
                    <a:pt x="346" y="297"/>
                  </a:lnTo>
                  <a:cubicBezTo>
                    <a:pt x="376" y="282"/>
                    <a:pt x="406" y="252"/>
                    <a:pt x="421" y="222"/>
                  </a:cubicBezTo>
                  <a:lnTo>
                    <a:pt x="421" y="177"/>
                  </a:lnTo>
                  <a:cubicBezTo>
                    <a:pt x="436" y="162"/>
                    <a:pt x="436" y="147"/>
                    <a:pt x="421" y="117"/>
                  </a:cubicBezTo>
                  <a:cubicBezTo>
                    <a:pt x="421" y="102"/>
                    <a:pt x="421" y="102"/>
                    <a:pt x="421" y="87"/>
                  </a:cubicBezTo>
                  <a:cubicBezTo>
                    <a:pt x="406" y="72"/>
                    <a:pt x="391" y="57"/>
                    <a:pt x="376" y="42"/>
                  </a:cubicBezTo>
                  <a:cubicBezTo>
                    <a:pt x="361" y="27"/>
                    <a:pt x="331" y="12"/>
                    <a:pt x="316" y="12"/>
                  </a:cubicBezTo>
                  <a:cubicBezTo>
                    <a:pt x="301" y="4"/>
                    <a:pt x="289" y="0"/>
                    <a:pt x="2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30"/>
            <p:cNvSpPr/>
            <p:nvPr/>
          </p:nvSpPr>
          <p:spPr>
            <a:xfrm>
              <a:off x="5911451" y="3804496"/>
              <a:ext cx="47680" cy="46200"/>
            </a:xfrm>
            <a:custGeom>
              <a:avLst/>
              <a:gdLst/>
              <a:ahLst/>
              <a:cxnLst/>
              <a:rect l="l" t="t" r="r" b="b"/>
              <a:pathLst>
                <a:path w="451" h="437" extrusionOk="0">
                  <a:moveTo>
                    <a:pt x="135" y="1"/>
                  </a:moveTo>
                  <a:cubicBezTo>
                    <a:pt x="120" y="1"/>
                    <a:pt x="105" y="1"/>
                    <a:pt x="90" y="16"/>
                  </a:cubicBezTo>
                  <a:cubicBezTo>
                    <a:pt x="60" y="16"/>
                    <a:pt x="60" y="31"/>
                    <a:pt x="45" y="46"/>
                  </a:cubicBezTo>
                  <a:cubicBezTo>
                    <a:pt x="15" y="76"/>
                    <a:pt x="0" y="121"/>
                    <a:pt x="0" y="151"/>
                  </a:cubicBezTo>
                  <a:cubicBezTo>
                    <a:pt x="0" y="166"/>
                    <a:pt x="0" y="166"/>
                    <a:pt x="0" y="181"/>
                  </a:cubicBezTo>
                  <a:cubicBezTo>
                    <a:pt x="15" y="196"/>
                    <a:pt x="30" y="226"/>
                    <a:pt x="45" y="241"/>
                  </a:cubicBezTo>
                  <a:lnTo>
                    <a:pt x="60" y="256"/>
                  </a:lnTo>
                  <a:lnTo>
                    <a:pt x="90" y="286"/>
                  </a:lnTo>
                  <a:lnTo>
                    <a:pt x="135" y="331"/>
                  </a:lnTo>
                  <a:lnTo>
                    <a:pt x="195" y="376"/>
                  </a:lnTo>
                  <a:cubicBezTo>
                    <a:pt x="210" y="391"/>
                    <a:pt x="225" y="406"/>
                    <a:pt x="255" y="421"/>
                  </a:cubicBezTo>
                  <a:cubicBezTo>
                    <a:pt x="270" y="421"/>
                    <a:pt x="285" y="421"/>
                    <a:pt x="285" y="436"/>
                  </a:cubicBezTo>
                  <a:lnTo>
                    <a:pt x="376" y="436"/>
                  </a:lnTo>
                  <a:cubicBezTo>
                    <a:pt x="391" y="421"/>
                    <a:pt x="391" y="421"/>
                    <a:pt x="406" y="406"/>
                  </a:cubicBezTo>
                  <a:cubicBezTo>
                    <a:pt x="421" y="391"/>
                    <a:pt x="436" y="361"/>
                    <a:pt x="451" y="346"/>
                  </a:cubicBezTo>
                  <a:lnTo>
                    <a:pt x="428" y="324"/>
                  </a:lnTo>
                  <a:lnTo>
                    <a:pt x="428" y="324"/>
                  </a:lnTo>
                  <a:cubicBezTo>
                    <a:pt x="432" y="316"/>
                    <a:pt x="436" y="309"/>
                    <a:pt x="436" y="301"/>
                  </a:cubicBezTo>
                  <a:cubicBezTo>
                    <a:pt x="436" y="286"/>
                    <a:pt x="436" y="271"/>
                    <a:pt x="436" y="271"/>
                  </a:cubicBezTo>
                  <a:cubicBezTo>
                    <a:pt x="436" y="256"/>
                    <a:pt x="436" y="256"/>
                    <a:pt x="436" y="241"/>
                  </a:cubicBezTo>
                  <a:cubicBezTo>
                    <a:pt x="421" y="226"/>
                    <a:pt x="421" y="226"/>
                    <a:pt x="406" y="211"/>
                  </a:cubicBezTo>
                  <a:lnTo>
                    <a:pt x="406" y="196"/>
                  </a:lnTo>
                  <a:cubicBezTo>
                    <a:pt x="406" y="181"/>
                    <a:pt x="391" y="166"/>
                    <a:pt x="391" y="166"/>
                  </a:cubicBezTo>
                  <a:lnTo>
                    <a:pt x="331" y="106"/>
                  </a:lnTo>
                  <a:lnTo>
                    <a:pt x="285" y="61"/>
                  </a:lnTo>
                  <a:lnTo>
                    <a:pt x="255" y="31"/>
                  </a:lnTo>
                  <a:lnTo>
                    <a:pt x="22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30"/>
            <p:cNvSpPr/>
            <p:nvPr/>
          </p:nvSpPr>
          <p:spPr>
            <a:xfrm>
              <a:off x="5838398" y="3752588"/>
              <a:ext cx="43028" cy="48843"/>
            </a:xfrm>
            <a:custGeom>
              <a:avLst/>
              <a:gdLst/>
              <a:ahLst/>
              <a:cxnLst/>
              <a:rect l="l" t="t" r="r" b="b"/>
              <a:pathLst>
                <a:path w="407" h="462" extrusionOk="0">
                  <a:moveTo>
                    <a:pt x="241" y="0"/>
                  </a:moveTo>
                  <a:cubicBezTo>
                    <a:pt x="226" y="0"/>
                    <a:pt x="211" y="4"/>
                    <a:pt x="196" y="12"/>
                  </a:cubicBezTo>
                  <a:lnTo>
                    <a:pt x="166" y="27"/>
                  </a:lnTo>
                  <a:cubicBezTo>
                    <a:pt x="136" y="42"/>
                    <a:pt x="121" y="57"/>
                    <a:pt x="106" y="87"/>
                  </a:cubicBezTo>
                  <a:lnTo>
                    <a:pt x="106" y="102"/>
                  </a:lnTo>
                  <a:lnTo>
                    <a:pt x="76" y="147"/>
                  </a:lnTo>
                  <a:cubicBezTo>
                    <a:pt x="61" y="177"/>
                    <a:pt x="46" y="207"/>
                    <a:pt x="31" y="237"/>
                  </a:cubicBezTo>
                  <a:cubicBezTo>
                    <a:pt x="31" y="252"/>
                    <a:pt x="16" y="267"/>
                    <a:pt x="16" y="267"/>
                  </a:cubicBezTo>
                  <a:lnTo>
                    <a:pt x="16" y="297"/>
                  </a:lnTo>
                  <a:cubicBezTo>
                    <a:pt x="1" y="327"/>
                    <a:pt x="1" y="342"/>
                    <a:pt x="16" y="357"/>
                  </a:cubicBezTo>
                  <a:cubicBezTo>
                    <a:pt x="16" y="372"/>
                    <a:pt x="16" y="372"/>
                    <a:pt x="16" y="387"/>
                  </a:cubicBezTo>
                  <a:cubicBezTo>
                    <a:pt x="31" y="402"/>
                    <a:pt x="46" y="417"/>
                    <a:pt x="46" y="432"/>
                  </a:cubicBezTo>
                  <a:cubicBezTo>
                    <a:pt x="76" y="432"/>
                    <a:pt x="91" y="447"/>
                    <a:pt x="106" y="462"/>
                  </a:cubicBezTo>
                  <a:lnTo>
                    <a:pt x="166" y="462"/>
                  </a:lnTo>
                  <a:cubicBezTo>
                    <a:pt x="181" y="447"/>
                    <a:pt x="196" y="447"/>
                    <a:pt x="211" y="432"/>
                  </a:cubicBezTo>
                  <a:lnTo>
                    <a:pt x="196" y="432"/>
                  </a:lnTo>
                  <a:cubicBezTo>
                    <a:pt x="226" y="417"/>
                    <a:pt x="241" y="387"/>
                    <a:pt x="271" y="357"/>
                  </a:cubicBezTo>
                  <a:lnTo>
                    <a:pt x="346" y="282"/>
                  </a:lnTo>
                  <a:lnTo>
                    <a:pt x="361" y="267"/>
                  </a:lnTo>
                  <a:lnTo>
                    <a:pt x="391" y="222"/>
                  </a:lnTo>
                  <a:cubicBezTo>
                    <a:pt x="391" y="222"/>
                    <a:pt x="391" y="207"/>
                    <a:pt x="391" y="192"/>
                  </a:cubicBezTo>
                  <a:cubicBezTo>
                    <a:pt x="406" y="162"/>
                    <a:pt x="406" y="132"/>
                    <a:pt x="391" y="102"/>
                  </a:cubicBezTo>
                  <a:cubicBezTo>
                    <a:pt x="391" y="87"/>
                    <a:pt x="376" y="57"/>
                    <a:pt x="346" y="42"/>
                  </a:cubicBezTo>
                  <a:cubicBezTo>
                    <a:pt x="331" y="27"/>
                    <a:pt x="301" y="12"/>
                    <a:pt x="286" y="12"/>
                  </a:cubicBezTo>
                  <a:cubicBezTo>
                    <a:pt x="271" y="4"/>
                    <a:pt x="256" y="0"/>
                    <a:pt x="2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30"/>
            <p:cNvSpPr/>
            <p:nvPr/>
          </p:nvSpPr>
          <p:spPr>
            <a:xfrm>
              <a:off x="5684576" y="3709772"/>
              <a:ext cx="55609" cy="50428"/>
            </a:xfrm>
            <a:custGeom>
              <a:avLst/>
              <a:gdLst/>
              <a:ahLst/>
              <a:cxnLst/>
              <a:rect l="l" t="t" r="r" b="b"/>
              <a:pathLst>
                <a:path w="526" h="477" extrusionOk="0">
                  <a:moveTo>
                    <a:pt x="165" y="0"/>
                  </a:moveTo>
                  <a:cubicBezTo>
                    <a:pt x="150" y="0"/>
                    <a:pt x="135" y="4"/>
                    <a:pt x="120" y="11"/>
                  </a:cubicBezTo>
                  <a:cubicBezTo>
                    <a:pt x="105" y="11"/>
                    <a:pt x="75" y="26"/>
                    <a:pt x="60" y="41"/>
                  </a:cubicBezTo>
                  <a:cubicBezTo>
                    <a:pt x="45" y="57"/>
                    <a:pt x="30" y="72"/>
                    <a:pt x="30" y="87"/>
                  </a:cubicBezTo>
                  <a:cubicBezTo>
                    <a:pt x="15" y="102"/>
                    <a:pt x="15" y="132"/>
                    <a:pt x="15" y="147"/>
                  </a:cubicBezTo>
                  <a:cubicBezTo>
                    <a:pt x="0" y="177"/>
                    <a:pt x="0" y="192"/>
                    <a:pt x="15" y="222"/>
                  </a:cubicBezTo>
                  <a:cubicBezTo>
                    <a:pt x="15" y="252"/>
                    <a:pt x="30" y="267"/>
                    <a:pt x="60" y="297"/>
                  </a:cubicBezTo>
                  <a:cubicBezTo>
                    <a:pt x="90" y="327"/>
                    <a:pt x="135" y="357"/>
                    <a:pt x="165" y="387"/>
                  </a:cubicBezTo>
                  <a:cubicBezTo>
                    <a:pt x="195" y="402"/>
                    <a:pt x="225" y="432"/>
                    <a:pt x="255" y="432"/>
                  </a:cubicBezTo>
                  <a:cubicBezTo>
                    <a:pt x="300" y="447"/>
                    <a:pt x="330" y="462"/>
                    <a:pt x="360" y="477"/>
                  </a:cubicBezTo>
                  <a:lnTo>
                    <a:pt x="390" y="477"/>
                  </a:lnTo>
                  <a:cubicBezTo>
                    <a:pt x="420" y="477"/>
                    <a:pt x="435" y="462"/>
                    <a:pt x="450" y="462"/>
                  </a:cubicBezTo>
                  <a:cubicBezTo>
                    <a:pt x="465" y="447"/>
                    <a:pt x="495" y="417"/>
                    <a:pt x="510" y="402"/>
                  </a:cubicBezTo>
                  <a:cubicBezTo>
                    <a:pt x="510" y="372"/>
                    <a:pt x="525" y="357"/>
                    <a:pt x="525" y="327"/>
                  </a:cubicBezTo>
                  <a:cubicBezTo>
                    <a:pt x="510" y="297"/>
                    <a:pt x="495" y="267"/>
                    <a:pt x="480" y="237"/>
                  </a:cubicBezTo>
                  <a:lnTo>
                    <a:pt x="480" y="252"/>
                  </a:lnTo>
                  <a:lnTo>
                    <a:pt x="420" y="192"/>
                  </a:lnTo>
                  <a:cubicBezTo>
                    <a:pt x="402" y="173"/>
                    <a:pt x="389" y="161"/>
                    <a:pt x="375" y="147"/>
                  </a:cubicBezTo>
                  <a:cubicBezTo>
                    <a:pt x="360" y="132"/>
                    <a:pt x="330" y="102"/>
                    <a:pt x="315" y="72"/>
                  </a:cubicBezTo>
                  <a:cubicBezTo>
                    <a:pt x="285" y="41"/>
                    <a:pt x="255" y="11"/>
                    <a:pt x="210" y="11"/>
                  </a:cubicBezTo>
                  <a:cubicBezTo>
                    <a:pt x="195" y="4"/>
                    <a:pt x="180" y="0"/>
                    <a:pt x="1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30"/>
            <p:cNvSpPr/>
            <p:nvPr/>
          </p:nvSpPr>
          <p:spPr>
            <a:xfrm>
              <a:off x="5430637" y="3598238"/>
              <a:ext cx="652292" cy="565285"/>
            </a:xfrm>
            <a:custGeom>
              <a:avLst/>
              <a:gdLst/>
              <a:ahLst/>
              <a:cxnLst/>
              <a:rect l="l" t="t" r="r" b="b"/>
              <a:pathLst>
                <a:path w="6170" h="5347" extrusionOk="0">
                  <a:moveTo>
                    <a:pt x="2911" y="230"/>
                  </a:moveTo>
                  <a:cubicBezTo>
                    <a:pt x="3560" y="230"/>
                    <a:pt x="4205" y="456"/>
                    <a:pt x="4728" y="901"/>
                  </a:cubicBezTo>
                  <a:cubicBezTo>
                    <a:pt x="5449" y="1487"/>
                    <a:pt x="5884" y="2462"/>
                    <a:pt x="5629" y="3393"/>
                  </a:cubicBezTo>
                  <a:cubicBezTo>
                    <a:pt x="5524" y="3858"/>
                    <a:pt x="5179" y="4218"/>
                    <a:pt x="4743" y="4338"/>
                  </a:cubicBezTo>
                  <a:cubicBezTo>
                    <a:pt x="4488" y="4398"/>
                    <a:pt x="4233" y="4428"/>
                    <a:pt x="3993" y="4473"/>
                  </a:cubicBezTo>
                  <a:cubicBezTo>
                    <a:pt x="3738" y="4518"/>
                    <a:pt x="3498" y="4609"/>
                    <a:pt x="3273" y="4729"/>
                  </a:cubicBezTo>
                  <a:cubicBezTo>
                    <a:pt x="2956" y="4902"/>
                    <a:pt x="2652" y="5034"/>
                    <a:pt x="2321" y="5034"/>
                  </a:cubicBezTo>
                  <a:cubicBezTo>
                    <a:pt x="2165" y="5034"/>
                    <a:pt x="2004" y="5006"/>
                    <a:pt x="1832" y="4939"/>
                  </a:cubicBezTo>
                  <a:cubicBezTo>
                    <a:pt x="1351" y="4744"/>
                    <a:pt x="976" y="4368"/>
                    <a:pt x="781" y="3888"/>
                  </a:cubicBezTo>
                  <a:cubicBezTo>
                    <a:pt x="526" y="3303"/>
                    <a:pt x="316" y="2657"/>
                    <a:pt x="481" y="2012"/>
                  </a:cubicBezTo>
                  <a:cubicBezTo>
                    <a:pt x="625" y="1438"/>
                    <a:pt x="974" y="932"/>
                    <a:pt x="1464" y="600"/>
                  </a:cubicBezTo>
                  <a:lnTo>
                    <a:pt x="1464" y="600"/>
                  </a:lnTo>
                  <a:cubicBezTo>
                    <a:pt x="1472" y="603"/>
                    <a:pt x="1481" y="604"/>
                    <a:pt x="1490" y="604"/>
                  </a:cubicBezTo>
                  <a:cubicBezTo>
                    <a:pt x="1507" y="604"/>
                    <a:pt x="1527" y="599"/>
                    <a:pt x="1547" y="586"/>
                  </a:cubicBezTo>
                  <a:cubicBezTo>
                    <a:pt x="1974" y="347"/>
                    <a:pt x="2443" y="230"/>
                    <a:pt x="2911" y="230"/>
                  </a:cubicBezTo>
                  <a:close/>
                  <a:moveTo>
                    <a:pt x="2951" y="0"/>
                  </a:moveTo>
                  <a:cubicBezTo>
                    <a:pt x="2440" y="0"/>
                    <a:pt x="1923" y="133"/>
                    <a:pt x="1457" y="406"/>
                  </a:cubicBezTo>
                  <a:cubicBezTo>
                    <a:pt x="1421" y="428"/>
                    <a:pt x="1404" y="460"/>
                    <a:pt x="1400" y="491"/>
                  </a:cubicBezTo>
                  <a:lnTo>
                    <a:pt x="1400" y="491"/>
                  </a:lnTo>
                  <a:cubicBezTo>
                    <a:pt x="908" y="776"/>
                    <a:pt x="514" y="1196"/>
                    <a:pt x="271" y="1712"/>
                  </a:cubicBezTo>
                  <a:cubicBezTo>
                    <a:pt x="1" y="2327"/>
                    <a:pt x="106" y="2943"/>
                    <a:pt x="316" y="3558"/>
                  </a:cubicBezTo>
                  <a:cubicBezTo>
                    <a:pt x="496" y="4113"/>
                    <a:pt x="766" y="4639"/>
                    <a:pt x="1246" y="4984"/>
                  </a:cubicBezTo>
                  <a:cubicBezTo>
                    <a:pt x="1566" y="5226"/>
                    <a:pt x="1941" y="5347"/>
                    <a:pt x="2326" y="5347"/>
                  </a:cubicBezTo>
                  <a:cubicBezTo>
                    <a:pt x="2466" y="5347"/>
                    <a:pt x="2607" y="5331"/>
                    <a:pt x="2747" y="5299"/>
                  </a:cubicBezTo>
                  <a:cubicBezTo>
                    <a:pt x="3032" y="5194"/>
                    <a:pt x="3318" y="5059"/>
                    <a:pt x="3573" y="4909"/>
                  </a:cubicBezTo>
                  <a:cubicBezTo>
                    <a:pt x="3888" y="4789"/>
                    <a:pt x="4203" y="4699"/>
                    <a:pt x="4548" y="4669"/>
                  </a:cubicBezTo>
                  <a:cubicBezTo>
                    <a:pt x="5044" y="4609"/>
                    <a:pt x="5494" y="4293"/>
                    <a:pt x="5719" y="3843"/>
                  </a:cubicBezTo>
                  <a:cubicBezTo>
                    <a:pt x="6169" y="2913"/>
                    <a:pt x="5809" y="1787"/>
                    <a:pt x="5194" y="1036"/>
                  </a:cubicBezTo>
                  <a:cubicBezTo>
                    <a:pt x="4616" y="356"/>
                    <a:pt x="3790" y="0"/>
                    <a:pt x="2951" y="0"/>
                  </a:cubicBezTo>
                  <a:close/>
                </a:path>
              </a:pathLst>
            </a:custGeom>
            <a:solidFill>
              <a:srgbClr val="9C46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1" name="Google Shape;2241;p30"/>
          <p:cNvSpPr/>
          <p:nvPr/>
        </p:nvSpPr>
        <p:spPr>
          <a:xfrm>
            <a:off x="1847094" y="4225237"/>
            <a:ext cx="245588" cy="342639"/>
          </a:xfrm>
          <a:custGeom>
            <a:avLst/>
            <a:gdLst/>
            <a:ahLst/>
            <a:cxnLst/>
            <a:rect l="l" t="t" r="r" b="b"/>
            <a:pathLst>
              <a:path w="2323" h="3241" extrusionOk="0">
                <a:moveTo>
                  <a:pt x="709" y="0"/>
                </a:moveTo>
                <a:cubicBezTo>
                  <a:pt x="697" y="0"/>
                  <a:pt x="684" y="1"/>
                  <a:pt x="671" y="2"/>
                </a:cubicBezTo>
                <a:cubicBezTo>
                  <a:pt x="446" y="2"/>
                  <a:pt x="146" y="77"/>
                  <a:pt x="41" y="302"/>
                </a:cubicBezTo>
                <a:cubicBezTo>
                  <a:pt x="1" y="396"/>
                  <a:pt x="68" y="502"/>
                  <a:pt x="169" y="502"/>
                </a:cubicBezTo>
                <a:cubicBezTo>
                  <a:pt x="181" y="502"/>
                  <a:pt x="193" y="500"/>
                  <a:pt x="206" y="497"/>
                </a:cubicBezTo>
                <a:cubicBezTo>
                  <a:pt x="343" y="476"/>
                  <a:pt x="487" y="403"/>
                  <a:pt x="629" y="403"/>
                </a:cubicBezTo>
                <a:cubicBezTo>
                  <a:pt x="689" y="403"/>
                  <a:pt x="748" y="416"/>
                  <a:pt x="806" y="452"/>
                </a:cubicBezTo>
                <a:cubicBezTo>
                  <a:pt x="911" y="512"/>
                  <a:pt x="866" y="557"/>
                  <a:pt x="806" y="647"/>
                </a:cubicBezTo>
                <a:cubicBezTo>
                  <a:pt x="746" y="722"/>
                  <a:pt x="686" y="812"/>
                  <a:pt x="626" y="917"/>
                </a:cubicBezTo>
                <a:cubicBezTo>
                  <a:pt x="521" y="1127"/>
                  <a:pt x="596" y="1397"/>
                  <a:pt x="806" y="1517"/>
                </a:cubicBezTo>
                <a:cubicBezTo>
                  <a:pt x="904" y="1577"/>
                  <a:pt x="1001" y="1592"/>
                  <a:pt x="1101" y="1592"/>
                </a:cubicBezTo>
                <a:cubicBezTo>
                  <a:pt x="1200" y="1592"/>
                  <a:pt x="1302" y="1577"/>
                  <a:pt x="1407" y="1577"/>
                </a:cubicBezTo>
                <a:cubicBezTo>
                  <a:pt x="1431" y="1577"/>
                  <a:pt x="1459" y="1573"/>
                  <a:pt x="1485" y="1573"/>
                </a:cubicBezTo>
                <a:cubicBezTo>
                  <a:pt x="1524" y="1573"/>
                  <a:pt x="1557" y="1583"/>
                  <a:pt x="1557" y="1637"/>
                </a:cubicBezTo>
                <a:cubicBezTo>
                  <a:pt x="1542" y="1728"/>
                  <a:pt x="1407" y="1833"/>
                  <a:pt x="1347" y="1908"/>
                </a:cubicBezTo>
                <a:cubicBezTo>
                  <a:pt x="1167" y="2043"/>
                  <a:pt x="1106" y="2283"/>
                  <a:pt x="1182" y="2508"/>
                </a:cubicBezTo>
                <a:cubicBezTo>
                  <a:pt x="1272" y="2703"/>
                  <a:pt x="1467" y="2748"/>
                  <a:pt x="1662" y="2763"/>
                </a:cubicBezTo>
                <a:cubicBezTo>
                  <a:pt x="1677" y="2761"/>
                  <a:pt x="1692" y="2759"/>
                  <a:pt x="1707" y="2759"/>
                </a:cubicBezTo>
                <a:cubicBezTo>
                  <a:pt x="1777" y="2759"/>
                  <a:pt x="1837" y="2788"/>
                  <a:pt x="1887" y="2838"/>
                </a:cubicBezTo>
                <a:cubicBezTo>
                  <a:pt x="1947" y="2913"/>
                  <a:pt x="1902" y="3003"/>
                  <a:pt x="1917" y="3078"/>
                </a:cubicBezTo>
                <a:cubicBezTo>
                  <a:pt x="1927" y="3180"/>
                  <a:pt x="2007" y="3241"/>
                  <a:pt x="2089" y="3241"/>
                </a:cubicBezTo>
                <a:cubicBezTo>
                  <a:pt x="2129" y="3241"/>
                  <a:pt x="2168" y="3227"/>
                  <a:pt x="2202" y="3198"/>
                </a:cubicBezTo>
                <a:cubicBezTo>
                  <a:pt x="2322" y="3048"/>
                  <a:pt x="2322" y="2838"/>
                  <a:pt x="2217" y="2688"/>
                </a:cubicBezTo>
                <a:cubicBezTo>
                  <a:pt x="2127" y="2523"/>
                  <a:pt x="1962" y="2433"/>
                  <a:pt x="1782" y="2418"/>
                </a:cubicBezTo>
                <a:cubicBezTo>
                  <a:pt x="1707" y="2403"/>
                  <a:pt x="1632" y="2403"/>
                  <a:pt x="1557" y="2388"/>
                </a:cubicBezTo>
                <a:cubicBezTo>
                  <a:pt x="1467" y="2358"/>
                  <a:pt x="1497" y="2268"/>
                  <a:pt x="1557" y="2193"/>
                </a:cubicBezTo>
                <a:cubicBezTo>
                  <a:pt x="1692" y="2028"/>
                  <a:pt x="1872" y="1923"/>
                  <a:pt x="1932" y="1683"/>
                </a:cubicBezTo>
                <a:cubicBezTo>
                  <a:pt x="1977" y="1487"/>
                  <a:pt x="1872" y="1292"/>
                  <a:pt x="1692" y="1202"/>
                </a:cubicBezTo>
                <a:cubicBezTo>
                  <a:pt x="1572" y="1162"/>
                  <a:pt x="1445" y="1149"/>
                  <a:pt x="1320" y="1149"/>
                </a:cubicBezTo>
                <a:cubicBezTo>
                  <a:pt x="1258" y="1149"/>
                  <a:pt x="1197" y="1152"/>
                  <a:pt x="1137" y="1157"/>
                </a:cubicBezTo>
                <a:lnTo>
                  <a:pt x="1046" y="1157"/>
                </a:lnTo>
                <a:cubicBezTo>
                  <a:pt x="1038" y="1153"/>
                  <a:pt x="1033" y="1149"/>
                  <a:pt x="1030" y="1145"/>
                </a:cubicBezTo>
                <a:lnTo>
                  <a:pt x="1030" y="1145"/>
                </a:lnTo>
                <a:cubicBezTo>
                  <a:pt x="1031" y="1148"/>
                  <a:pt x="1031" y="1152"/>
                  <a:pt x="1031" y="1157"/>
                </a:cubicBezTo>
                <a:cubicBezTo>
                  <a:pt x="1031" y="1153"/>
                  <a:pt x="1030" y="1149"/>
                  <a:pt x="1030" y="1145"/>
                </a:cubicBezTo>
                <a:lnTo>
                  <a:pt x="1030" y="1145"/>
                </a:lnTo>
                <a:cubicBezTo>
                  <a:pt x="1030" y="1145"/>
                  <a:pt x="1030" y="1145"/>
                  <a:pt x="1030" y="1145"/>
                </a:cubicBezTo>
                <a:lnTo>
                  <a:pt x="1030" y="1145"/>
                </a:lnTo>
                <a:cubicBezTo>
                  <a:pt x="1030" y="1145"/>
                  <a:pt x="1030" y="1145"/>
                  <a:pt x="1030" y="1144"/>
                </a:cubicBezTo>
                <a:lnTo>
                  <a:pt x="1030" y="1144"/>
                </a:lnTo>
                <a:cubicBezTo>
                  <a:pt x="1030" y="1145"/>
                  <a:pt x="1030" y="1145"/>
                  <a:pt x="1030" y="1145"/>
                </a:cubicBezTo>
                <a:lnTo>
                  <a:pt x="1030" y="1145"/>
                </a:lnTo>
                <a:cubicBezTo>
                  <a:pt x="1028" y="1142"/>
                  <a:pt x="1027" y="1140"/>
                  <a:pt x="1028" y="1140"/>
                </a:cubicBezTo>
                <a:lnTo>
                  <a:pt x="1028" y="1140"/>
                </a:lnTo>
                <a:cubicBezTo>
                  <a:pt x="1028" y="1140"/>
                  <a:pt x="1029" y="1141"/>
                  <a:pt x="1030" y="1144"/>
                </a:cubicBezTo>
                <a:lnTo>
                  <a:pt x="1030" y="1144"/>
                </a:lnTo>
                <a:cubicBezTo>
                  <a:pt x="1029" y="1069"/>
                  <a:pt x="1139" y="960"/>
                  <a:pt x="1182" y="917"/>
                </a:cubicBezTo>
                <a:cubicBezTo>
                  <a:pt x="1332" y="737"/>
                  <a:pt x="1347" y="497"/>
                  <a:pt x="1242" y="287"/>
                </a:cubicBezTo>
                <a:cubicBezTo>
                  <a:pt x="1128" y="117"/>
                  <a:pt x="921" y="0"/>
                  <a:pt x="709" y="0"/>
                </a:cubicBezTo>
                <a:close/>
              </a:path>
            </a:pathLst>
          </a:custGeom>
          <a:solidFill>
            <a:srgbClr val="D576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42" name="Google Shape;2242;p30"/>
          <p:cNvGrpSpPr/>
          <p:nvPr/>
        </p:nvGrpSpPr>
        <p:grpSpPr>
          <a:xfrm>
            <a:off x="6850542" y="497462"/>
            <a:ext cx="813415" cy="935619"/>
            <a:chOff x="7161255" y="3565513"/>
            <a:chExt cx="813415" cy="935619"/>
          </a:xfrm>
        </p:grpSpPr>
        <p:sp>
          <p:nvSpPr>
            <p:cNvPr id="2243" name="Google Shape;2243;p30"/>
            <p:cNvSpPr/>
            <p:nvPr/>
          </p:nvSpPr>
          <p:spPr>
            <a:xfrm>
              <a:off x="7419002" y="3687217"/>
              <a:ext cx="52849" cy="89527"/>
            </a:xfrm>
            <a:custGeom>
              <a:avLst/>
              <a:gdLst/>
              <a:ahLst/>
              <a:cxnLst/>
              <a:rect l="l" t="t" r="r" b="b"/>
              <a:pathLst>
                <a:path w="317" h="537" extrusionOk="0">
                  <a:moveTo>
                    <a:pt x="61" y="0"/>
                  </a:moveTo>
                  <a:cubicBezTo>
                    <a:pt x="46" y="15"/>
                    <a:pt x="31" y="15"/>
                    <a:pt x="31" y="30"/>
                  </a:cubicBezTo>
                  <a:cubicBezTo>
                    <a:pt x="16" y="60"/>
                    <a:pt x="1" y="75"/>
                    <a:pt x="1" y="105"/>
                  </a:cubicBezTo>
                  <a:lnTo>
                    <a:pt x="16" y="105"/>
                  </a:lnTo>
                  <a:lnTo>
                    <a:pt x="31" y="195"/>
                  </a:lnTo>
                  <a:cubicBezTo>
                    <a:pt x="31" y="225"/>
                    <a:pt x="46" y="255"/>
                    <a:pt x="46" y="300"/>
                  </a:cubicBezTo>
                  <a:cubicBezTo>
                    <a:pt x="61" y="330"/>
                    <a:pt x="76" y="390"/>
                    <a:pt x="91" y="450"/>
                  </a:cubicBezTo>
                  <a:cubicBezTo>
                    <a:pt x="91" y="465"/>
                    <a:pt x="91" y="480"/>
                    <a:pt x="106" y="495"/>
                  </a:cubicBezTo>
                  <a:cubicBezTo>
                    <a:pt x="121" y="510"/>
                    <a:pt x="136" y="525"/>
                    <a:pt x="151" y="525"/>
                  </a:cubicBezTo>
                  <a:cubicBezTo>
                    <a:pt x="166" y="533"/>
                    <a:pt x="181" y="537"/>
                    <a:pt x="196" y="537"/>
                  </a:cubicBezTo>
                  <a:cubicBezTo>
                    <a:pt x="211" y="537"/>
                    <a:pt x="226" y="533"/>
                    <a:pt x="241" y="525"/>
                  </a:cubicBezTo>
                  <a:cubicBezTo>
                    <a:pt x="271" y="510"/>
                    <a:pt x="301" y="495"/>
                    <a:pt x="316" y="465"/>
                  </a:cubicBezTo>
                  <a:cubicBezTo>
                    <a:pt x="316" y="420"/>
                    <a:pt x="316" y="390"/>
                    <a:pt x="316" y="360"/>
                  </a:cubicBezTo>
                  <a:lnTo>
                    <a:pt x="256" y="210"/>
                  </a:lnTo>
                  <a:cubicBezTo>
                    <a:pt x="241" y="180"/>
                    <a:pt x="226" y="135"/>
                    <a:pt x="211" y="105"/>
                  </a:cubicBezTo>
                  <a:lnTo>
                    <a:pt x="166" y="45"/>
                  </a:lnTo>
                  <a:lnTo>
                    <a:pt x="151" y="15"/>
                  </a:lnTo>
                  <a:cubicBezTo>
                    <a:pt x="151" y="15"/>
                    <a:pt x="136" y="0"/>
                    <a:pt x="1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30"/>
            <p:cNvSpPr/>
            <p:nvPr/>
          </p:nvSpPr>
          <p:spPr>
            <a:xfrm>
              <a:off x="7466850" y="3877276"/>
              <a:ext cx="65020" cy="55183"/>
            </a:xfrm>
            <a:custGeom>
              <a:avLst/>
              <a:gdLst/>
              <a:ahLst/>
              <a:cxnLst/>
              <a:rect l="l" t="t" r="r" b="b"/>
              <a:pathLst>
                <a:path w="390" h="331" extrusionOk="0">
                  <a:moveTo>
                    <a:pt x="239" y="1"/>
                  </a:moveTo>
                  <a:cubicBezTo>
                    <a:pt x="209" y="1"/>
                    <a:pt x="194" y="16"/>
                    <a:pt x="179" y="31"/>
                  </a:cubicBezTo>
                  <a:lnTo>
                    <a:pt x="104" y="91"/>
                  </a:lnTo>
                  <a:lnTo>
                    <a:pt x="89" y="106"/>
                  </a:lnTo>
                  <a:cubicBezTo>
                    <a:pt x="74" y="106"/>
                    <a:pt x="59" y="121"/>
                    <a:pt x="44" y="136"/>
                  </a:cubicBezTo>
                  <a:cubicBezTo>
                    <a:pt x="44" y="136"/>
                    <a:pt x="29" y="151"/>
                    <a:pt x="29" y="151"/>
                  </a:cubicBezTo>
                  <a:cubicBezTo>
                    <a:pt x="29" y="166"/>
                    <a:pt x="14" y="181"/>
                    <a:pt x="14" y="181"/>
                  </a:cubicBezTo>
                  <a:cubicBezTo>
                    <a:pt x="4" y="200"/>
                    <a:pt x="1" y="213"/>
                    <a:pt x="4" y="228"/>
                  </a:cubicBezTo>
                  <a:lnTo>
                    <a:pt x="4" y="228"/>
                  </a:lnTo>
                  <a:cubicBezTo>
                    <a:pt x="1" y="247"/>
                    <a:pt x="4" y="267"/>
                    <a:pt x="14" y="286"/>
                  </a:cubicBezTo>
                  <a:cubicBezTo>
                    <a:pt x="14" y="301"/>
                    <a:pt x="44" y="331"/>
                    <a:pt x="74" y="331"/>
                  </a:cubicBezTo>
                  <a:lnTo>
                    <a:pt x="62" y="323"/>
                  </a:lnTo>
                  <a:lnTo>
                    <a:pt x="62" y="323"/>
                  </a:lnTo>
                  <a:cubicBezTo>
                    <a:pt x="73" y="328"/>
                    <a:pt x="82" y="331"/>
                    <a:pt x="89" y="331"/>
                  </a:cubicBezTo>
                  <a:lnTo>
                    <a:pt x="194" y="331"/>
                  </a:lnTo>
                  <a:lnTo>
                    <a:pt x="209" y="316"/>
                  </a:lnTo>
                  <a:lnTo>
                    <a:pt x="299" y="271"/>
                  </a:lnTo>
                  <a:cubicBezTo>
                    <a:pt x="329" y="256"/>
                    <a:pt x="359" y="241"/>
                    <a:pt x="374" y="196"/>
                  </a:cubicBezTo>
                  <a:cubicBezTo>
                    <a:pt x="374" y="181"/>
                    <a:pt x="389" y="151"/>
                    <a:pt x="374" y="121"/>
                  </a:cubicBezTo>
                  <a:cubicBezTo>
                    <a:pt x="374" y="106"/>
                    <a:pt x="374" y="91"/>
                    <a:pt x="374" y="76"/>
                  </a:cubicBezTo>
                  <a:cubicBezTo>
                    <a:pt x="359" y="61"/>
                    <a:pt x="344" y="46"/>
                    <a:pt x="329" y="31"/>
                  </a:cubicBezTo>
                  <a:cubicBezTo>
                    <a:pt x="329" y="16"/>
                    <a:pt x="314" y="1"/>
                    <a:pt x="2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30"/>
            <p:cNvSpPr/>
            <p:nvPr/>
          </p:nvSpPr>
          <p:spPr>
            <a:xfrm>
              <a:off x="7306467" y="3962303"/>
              <a:ext cx="65187" cy="87860"/>
            </a:xfrm>
            <a:custGeom>
              <a:avLst/>
              <a:gdLst/>
              <a:ahLst/>
              <a:cxnLst/>
              <a:rect l="l" t="t" r="r" b="b"/>
              <a:pathLst>
                <a:path w="391" h="527" extrusionOk="0">
                  <a:moveTo>
                    <a:pt x="121" y="1"/>
                  </a:moveTo>
                  <a:lnTo>
                    <a:pt x="145" y="13"/>
                  </a:lnTo>
                  <a:lnTo>
                    <a:pt x="145" y="13"/>
                  </a:lnTo>
                  <a:cubicBezTo>
                    <a:pt x="137" y="8"/>
                    <a:pt x="129" y="4"/>
                    <a:pt x="121" y="1"/>
                  </a:cubicBezTo>
                  <a:close/>
                  <a:moveTo>
                    <a:pt x="98" y="5"/>
                  </a:moveTo>
                  <a:cubicBezTo>
                    <a:pt x="79" y="5"/>
                    <a:pt x="61" y="8"/>
                    <a:pt x="46" y="16"/>
                  </a:cubicBezTo>
                  <a:cubicBezTo>
                    <a:pt x="15" y="46"/>
                    <a:pt x="0" y="76"/>
                    <a:pt x="15" y="121"/>
                  </a:cubicBezTo>
                  <a:cubicBezTo>
                    <a:pt x="15" y="151"/>
                    <a:pt x="31" y="196"/>
                    <a:pt x="46" y="226"/>
                  </a:cubicBezTo>
                  <a:cubicBezTo>
                    <a:pt x="61" y="256"/>
                    <a:pt x="76" y="286"/>
                    <a:pt x="76" y="301"/>
                  </a:cubicBezTo>
                  <a:lnTo>
                    <a:pt x="136" y="406"/>
                  </a:lnTo>
                  <a:cubicBezTo>
                    <a:pt x="151" y="436"/>
                    <a:pt x="151" y="451"/>
                    <a:pt x="166" y="481"/>
                  </a:cubicBezTo>
                  <a:cubicBezTo>
                    <a:pt x="196" y="511"/>
                    <a:pt x="226" y="526"/>
                    <a:pt x="256" y="526"/>
                  </a:cubicBezTo>
                  <a:lnTo>
                    <a:pt x="286" y="526"/>
                  </a:lnTo>
                  <a:cubicBezTo>
                    <a:pt x="301" y="526"/>
                    <a:pt x="316" y="526"/>
                    <a:pt x="331" y="511"/>
                  </a:cubicBezTo>
                  <a:cubicBezTo>
                    <a:pt x="361" y="496"/>
                    <a:pt x="376" y="481"/>
                    <a:pt x="391" y="451"/>
                  </a:cubicBezTo>
                  <a:cubicBezTo>
                    <a:pt x="391" y="436"/>
                    <a:pt x="391" y="406"/>
                    <a:pt x="391" y="391"/>
                  </a:cubicBezTo>
                  <a:cubicBezTo>
                    <a:pt x="391" y="376"/>
                    <a:pt x="391" y="361"/>
                    <a:pt x="391" y="346"/>
                  </a:cubicBezTo>
                  <a:cubicBezTo>
                    <a:pt x="376" y="316"/>
                    <a:pt x="361" y="286"/>
                    <a:pt x="346" y="271"/>
                  </a:cubicBezTo>
                  <a:lnTo>
                    <a:pt x="271" y="166"/>
                  </a:lnTo>
                  <a:cubicBezTo>
                    <a:pt x="256" y="136"/>
                    <a:pt x="241" y="121"/>
                    <a:pt x="226" y="106"/>
                  </a:cubicBezTo>
                  <a:cubicBezTo>
                    <a:pt x="213" y="82"/>
                    <a:pt x="182" y="38"/>
                    <a:pt x="146" y="14"/>
                  </a:cubicBezTo>
                  <a:lnTo>
                    <a:pt x="146" y="14"/>
                  </a:lnTo>
                  <a:cubicBezTo>
                    <a:pt x="148" y="15"/>
                    <a:pt x="149" y="15"/>
                    <a:pt x="151" y="16"/>
                  </a:cubicBezTo>
                  <a:lnTo>
                    <a:pt x="145" y="13"/>
                  </a:lnTo>
                  <a:lnTo>
                    <a:pt x="145" y="13"/>
                  </a:lnTo>
                  <a:cubicBezTo>
                    <a:pt x="145" y="13"/>
                    <a:pt x="146" y="14"/>
                    <a:pt x="146" y="14"/>
                  </a:cubicBezTo>
                  <a:lnTo>
                    <a:pt x="146" y="14"/>
                  </a:lnTo>
                  <a:cubicBezTo>
                    <a:pt x="132" y="8"/>
                    <a:pt x="115" y="5"/>
                    <a:pt x="98" y="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30"/>
            <p:cNvSpPr/>
            <p:nvPr/>
          </p:nvSpPr>
          <p:spPr>
            <a:xfrm>
              <a:off x="7401496" y="4063168"/>
              <a:ext cx="97863" cy="69521"/>
            </a:xfrm>
            <a:custGeom>
              <a:avLst/>
              <a:gdLst/>
              <a:ahLst/>
              <a:cxnLst/>
              <a:rect l="l" t="t" r="r" b="b"/>
              <a:pathLst>
                <a:path w="587" h="417" extrusionOk="0">
                  <a:moveTo>
                    <a:pt x="444" y="0"/>
                  </a:moveTo>
                  <a:cubicBezTo>
                    <a:pt x="425" y="0"/>
                    <a:pt x="406" y="4"/>
                    <a:pt x="391" y="11"/>
                  </a:cubicBezTo>
                  <a:lnTo>
                    <a:pt x="226" y="86"/>
                  </a:lnTo>
                  <a:lnTo>
                    <a:pt x="151" y="131"/>
                  </a:lnTo>
                  <a:cubicBezTo>
                    <a:pt x="136" y="146"/>
                    <a:pt x="106" y="161"/>
                    <a:pt x="91" y="176"/>
                  </a:cubicBezTo>
                  <a:lnTo>
                    <a:pt x="61" y="191"/>
                  </a:lnTo>
                  <a:cubicBezTo>
                    <a:pt x="16" y="236"/>
                    <a:pt x="1" y="281"/>
                    <a:pt x="16" y="327"/>
                  </a:cubicBezTo>
                  <a:cubicBezTo>
                    <a:pt x="16" y="357"/>
                    <a:pt x="31" y="372"/>
                    <a:pt x="46" y="387"/>
                  </a:cubicBezTo>
                  <a:cubicBezTo>
                    <a:pt x="61" y="402"/>
                    <a:pt x="91" y="417"/>
                    <a:pt x="121" y="417"/>
                  </a:cubicBezTo>
                  <a:lnTo>
                    <a:pt x="136" y="402"/>
                  </a:lnTo>
                  <a:cubicBezTo>
                    <a:pt x="166" y="402"/>
                    <a:pt x="196" y="387"/>
                    <a:pt x="241" y="387"/>
                  </a:cubicBezTo>
                  <a:lnTo>
                    <a:pt x="331" y="357"/>
                  </a:lnTo>
                  <a:lnTo>
                    <a:pt x="496" y="296"/>
                  </a:lnTo>
                  <a:cubicBezTo>
                    <a:pt x="526" y="281"/>
                    <a:pt x="556" y="251"/>
                    <a:pt x="571" y="206"/>
                  </a:cubicBezTo>
                  <a:cubicBezTo>
                    <a:pt x="586" y="176"/>
                    <a:pt x="586" y="131"/>
                    <a:pt x="571" y="101"/>
                  </a:cubicBezTo>
                  <a:cubicBezTo>
                    <a:pt x="556" y="56"/>
                    <a:pt x="526" y="26"/>
                    <a:pt x="496" y="11"/>
                  </a:cubicBezTo>
                  <a:cubicBezTo>
                    <a:pt x="481" y="4"/>
                    <a:pt x="462" y="0"/>
                    <a:pt x="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30"/>
            <p:cNvSpPr/>
            <p:nvPr/>
          </p:nvSpPr>
          <p:spPr>
            <a:xfrm>
              <a:off x="7596724" y="3943964"/>
              <a:ext cx="57684" cy="116202"/>
            </a:xfrm>
            <a:custGeom>
              <a:avLst/>
              <a:gdLst/>
              <a:ahLst/>
              <a:cxnLst/>
              <a:rect l="l" t="t" r="r" b="b"/>
              <a:pathLst>
                <a:path w="346" h="697" extrusionOk="0">
                  <a:moveTo>
                    <a:pt x="115" y="0"/>
                  </a:moveTo>
                  <a:cubicBezTo>
                    <a:pt x="106" y="0"/>
                    <a:pt x="98" y="2"/>
                    <a:pt x="91" y="6"/>
                  </a:cubicBezTo>
                  <a:cubicBezTo>
                    <a:pt x="46" y="21"/>
                    <a:pt x="15" y="51"/>
                    <a:pt x="15" y="81"/>
                  </a:cubicBezTo>
                  <a:cubicBezTo>
                    <a:pt x="0" y="126"/>
                    <a:pt x="0" y="171"/>
                    <a:pt x="15" y="216"/>
                  </a:cubicBezTo>
                  <a:cubicBezTo>
                    <a:pt x="15" y="261"/>
                    <a:pt x="31" y="291"/>
                    <a:pt x="31" y="336"/>
                  </a:cubicBezTo>
                  <a:cubicBezTo>
                    <a:pt x="46" y="411"/>
                    <a:pt x="46" y="471"/>
                    <a:pt x="61" y="546"/>
                  </a:cubicBezTo>
                  <a:cubicBezTo>
                    <a:pt x="61" y="576"/>
                    <a:pt x="76" y="606"/>
                    <a:pt x="91" y="621"/>
                  </a:cubicBezTo>
                  <a:lnTo>
                    <a:pt x="106" y="651"/>
                  </a:lnTo>
                  <a:cubicBezTo>
                    <a:pt x="136" y="696"/>
                    <a:pt x="196" y="696"/>
                    <a:pt x="241" y="696"/>
                  </a:cubicBezTo>
                  <a:cubicBezTo>
                    <a:pt x="271" y="681"/>
                    <a:pt x="301" y="651"/>
                    <a:pt x="316" y="621"/>
                  </a:cubicBezTo>
                  <a:cubicBezTo>
                    <a:pt x="346" y="576"/>
                    <a:pt x="346" y="531"/>
                    <a:pt x="331" y="486"/>
                  </a:cubicBezTo>
                  <a:cubicBezTo>
                    <a:pt x="331" y="471"/>
                    <a:pt x="331" y="471"/>
                    <a:pt x="331" y="456"/>
                  </a:cubicBezTo>
                  <a:cubicBezTo>
                    <a:pt x="316" y="396"/>
                    <a:pt x="286" y="336"/>
                    <a:pt x="271" y="276"/>
                  </a:cubicBezTo>
                  <a:cubicBezTo>
                    <a:pt x="256" y="186"/>
                    <a:pt x="226" y="111"/>
                    <a:pt x="181" y="51"/>
                  </a:cubicBezTo>
                  <a:cubicBezTo>
                    <a:pt x="169" y="17"/>
                    <a:pt x="141" y="0"/>
                    <a:pt x="1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30"/>
            <p:cNvSpPr/>
            <p:nvPr/>
          </p:nvSpPr>
          <p:spPr>
            <a:xfrm>
              <a:off x="7731766" y="3767242"/>
              <a:ext cx="65353" cy="55183"/>
            </a:xfrm>
            <a:custGeom>
              <a:avLst/>
              <a:gdLst/>
              <a:ahLst/>
              <a:cxnLst/>
              <a:rect l="l" t="t" r="r" b="b"/>
              <a:pathLst>
                <a:path w="392" h="331" extrusionOk="0">
                  <a:moveTo>
                    <a:pt x="256" y="0"/>
                  </a:moveTo>
                  <a:cubicBezTo>
                    <a:pt x="226" y="0"/>
                    <a:pt x="211" y="15"/>
                    <a:pt x="181" y="30"/>
                  </a:cubicBezTo>
                  <a:lnTo>
                    <a:pt x="106" y="90"/>
                  </a:lnTo>
                  <a:lnTo>
                    <a:pt x="91" y="105"/>
                  </a:lnTo>
                  <a:cubicBezTo>
                    <a:pt x="76" y="105"/>
                    <a:pt x="61" y="120"/>
                    <a:pt x="61" y="135"/>
                  </a:cubicBezTo>
                  <a:lnTo>
                    <a:pt x="46" y="150"/>
                  </a:lnTo>
                  <a:cubicBezTo>
                    <a:pt x="46" y="165"/>
                    <a:pt x="31" y="180"/>
                    <a:pt x="16" y="195"/>
                  </a:cubicBezTo>
                  <a:cubicBezTo>
                    <a:pt x="1" y="225"/>
                    <a:pt x="1" y="255"/>
                    <a:pt x="16" y="285"/>
                  </a:cubicBezTo>
                  <a:cubicBezTo>
                    <a:pt x="16" y="315"/>
                    <a:pt x="46" y="330"/>
                    <a:pt x="76" y="330"/>
                  </a:cubicBezTo>
                  <a:lnTo>
                    <a:pt x="91" y="330"/>
                  </a:lnTo>
                  <a:lnTo>
                    <a:pt x="91" y="330"/>
                  </a:lnTo>
                  <a:lnTo>
                    <a:pt x="91" y="330"/>
                  </a:lnTo>
                  <a:cubicBezTo>
                    <a:pt x="95" y="330"/>
                    <a:pt x="100" y="330"/>
                    <a:pt x="106" y="330"/>
                  </a:cubicBezTo>
                  <a:lnTo>
                    <a:pt x="151" y="330"/>
                  </a:lnTo>
                  <a:cubicBezTo>
                    <a:pt x="166" y="330"/>
                    <a:pt x="181" y="330"/>
                    <a:pt x="196" y="315"/>
                  </a:cubicBezTo>
                  <a:lnTo>
                    <a:pt x="211" y="315"/>
                  </a:lnTo>
                  <a:lnTo>
                    <a:pt x="301" y="285"/>
                  </a:lnTo>
                  <a:cubicBezTo>
                    <a:pt x="331" y="270"/>
                    <a:pt x="361" y="240"/>
                    <a:pt x="376" y="210"/>
                  </a:cubicBezTo>
                  <a:cubicBezTo>
                    <a:pt x="391" y="180"/>
                    <a:pt x="391" y="165"/>
                    <a:pt x="391" y="135"/>
                  </a:cubicBezTo>
                  <a:cubicBezTo>
                    <a:pt x="391" y="120"/>
                    <a:pt x="391" y="105"/>
                    <a:pt x="376" y="75"/>
                  </a:cubicBezTo>
                  <a:cubicBezTo>
                    <a:pt x="361" y="30"/>
                    <a:pt x="301" y="0"/>
                    <a:pt x="2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30"/>
            <p:cNvSpPr/>
            <p:nvPr/>
          </p:nvSpPr>
          <p:spPr>
            <a:xfrm>
              <a:off x="7724264" y="3891114"/>
              <a:ext cx="97863" cy="70021"/>
            </a:xfrm>
            <a:custGeom>
              <a:avLst/>
              <a:gdLst/>
              <a:ahLst/>
              <a:cxnLst/>
              <a:rect l="l" t="t" r="r" b="b"/>
              <a:pathLst>
                <a:path w="587" h="420" extrusionOk="0">
                  <a:moveTo>
                    <a:pt x="449" y="0"/>
                  </a:moveTo>
                  <a:cubicBezTo>
                    <a:pt x="432" y="0"/>
                    <a:pt x="414" y="8"/>
                    <a:pt x="391" y="23"/>
                  </a:cubicBezTo>
                  <a:lnTo>
                    <a:pt x="241" y="98"/>
                  </a:lnTo>
                  <a:lnTo>
                    <a:pt x="151" y="143"/>
                  </a:lnTo>
                  <a:cubicBezTo>
                    <a:pt x="136" y="158"/>
                    <a:pt x="121" y="158"/>
                    <a:pt x="91" y="173"/>
                  </a:cubicBezTo>
                  <a:lnTo>
                    <a:pt x="61" y="203"/>
                  </a:lnTo>
                  <a:cubicBezTo>
                    <a:pt x="16" y="233"/>
                    <a:pt x="1" y="293"/>
                    <a:pt x="16" y="338"/>
                  </a:cubicBezTo>
                  <a:cubicBezTo>
                    <a:pt x="31" y="353"/>
                    <a:pt x="31" y="383"/>
                    <a:pt x="46" y="398"/>
                  </a:cubicBezTo>
                  <a:cubicBezTo>
                    <a:pt x="57" y="409"/>
                    <a:pt x="75" y="419"/>
                    <a:pt x="95" y="419"/>
                  </a:cubicBezTo>
                  <a:cubicBezTo>
                    <a:pt x="103" y="419"/>
                    <a:pt x="112" y="417"/>
                    <a:pt x="121" y="413"/>
                  </a:cubicBezTo>
                  <a:lnTo>
                    <a:pt x="136" y="413"/>
                  </a:lnTo>
                  <a:cubicBezTo>
                    <a:pt x="166" y="413"/>
                    <a:pt x="196" y="398"/>
                    <a:pt x="241" y="398"/>
                  </a:cubicBezTo>
                  <a:lnTo>
                    <a:pt x="331" y="368"/>
                  </a:lnTo>
                  <a:lnTo>
                    <a:pt x="496" y="308"/>
                  </a:lnTo>
                  <a:cubicBezTo>
                    <a:pt x="526" y="293"/>
                    <a:pt x="556" y="263"/>
                    <a:pt x="571" y="218"/>
                  </a:cubicBezTo>
                  <a:cubicBezTo>
                    <a:pt x="586" y="188"/>
                    <a:pt x="586" y="143"/>
                    <a:pt x="571" y="98"/>
                  </a:cubicBezTo>
                  <a:cubicBezTo>
                    <a:pt x="556" y="68"/>
                    <a:pt x="541" y="38"/>
                    <a:pt x="496" y="23"/>
                  </a:cubicBezTo>
                  <a:cubicBezTo>
                    <a:pt x="481" y="8"/>
                    <a:pt x="466" y="0"/>
                    <a:pt x="4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30"/>
            <p:cNvSpPr/>
            <p:nvPr/>
          </p:nvSpPr>
          <p:spPr>
            <a:xfrm>
              <a:off x="7751939" y="4181871"/>
              <a:ext cx="55183" cy="116035"/>
            </a:xfrm>
            <a:custGeom>
              <a:avLst/>
              <a:gdLst/>
              <a:ahLst/>
              <a:cxnLst/>
              <a:rect l="l" t="t" r="r" b="b"/>
              <a:pathLst>
                <a:path w="331" h="696" extrusionOk="0">
                  <a:moveTo>
                    <a:pt x="93" y="1"/>
                  </a:moveTo>
                  <a:cubicBezTo>
                    <a:pt x="87" y="1"/>
                    <a:pt x="81" y="2"/>
                    <a:pt x="75" y="5"/>
                  </a:cubicBezTo>
                  <a:cubicBezTo>
                    <a:pt x="30" y="20"/>
                    <a:pt x="0" y="50"/>
                    <a:pt x="0" y="95"/>
                  </a:cubicBezTo>
                  <a:cubicBezTo>
                    <a:pt x="0" y="125"/>
                    <a:pt x="0" y="170"/>
                    <a:pt x="0" y="215"/>
                  </a:cubicBezTo>
                  <a:cubicBezTo>
                    <a:pt x="0" y="260"/>
                    <a:pt x="15" y="290"/>
                    <a:pt x="15" y="335"/>
                  </a:cubicBezTo>
                  <a:cubicBezTo>
                    <a:pt x="30" y="410"/>
                    <a:pt x="45" y="485"/>
                    <a:pt x="60" y="545"/>
                  </a:cubicBezTo>
                  <a:cubicBezTo>
                    <a:pt x="60" y="575"/>
                    <a:pt x="60" y="605"/>
                    <a:pt x="75" y="635"/>
                  </a:cubicBezTo>
                  <a:lnTo>
                    <a:pt x="105" y="665"/>
                  </a:lnTo>
                  <a:cubicBezTo>
                    <a:pt x="135" y="695"/>
                    <a:pt x="180" y="695"/>
                    <a:pt x="225" y="695"/>
                  </a:cubicBezTo>
                  <a:cubicBezTo>
                    <a:pt x="255" y="680"/>
                    <a:pt x="300" y="650"/>
                    <a:pt x="315" y="620"/>
                  </a:cubicBezTo>
                  <a:cubicBezTo>
                    <a:pt x="330" y="575"/>
                    <a:pt x="330" y="530"/>
                    <a:pt x="330" y="485"/>
                  </a:cubicBezTo>
                  <a:lnTo>
                    <a:pt x="330" y="455"/>
                  </a:lnTo>
                  <a:lnTo>
                    <a:pt x="255" y="275"/>
                  </a:lnTo>
                  <a:cubicBezTo>
                    <a:pt x="240" y="200"/>
                    <a:pt x="210" y="125"/>
                    <a:pt x="165" y="50"/>
                  </a:cubicBezTo>
                  <a:cubicBezTo>
                    <a:pt x="153" y="25"/>
                    <a:pt x="121" y="1"/>
                    <a:pt x="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30"/>
            <p:cNvSpPr/>
            <p:nvPr/>
          </p:nvSpPr>
          <p:spPr>
            <a:xfrm>
              <a:off x="7591722" y="3718727"/>
              <a:ext cx="85193" cy="66187"/>
            </a:xfrm>
            <a:custGeom>
              <a:avLst/>
              <a:gdLst/>
              <a:ahLst/>
              <a:cxnLst/>
              <a:rect l="l" t="t" r="r" b="b"/>
              <a:pathLst>
                <a:path w="511" h="397" extrusionOk="0">
                  <a:moveTo>
                    <a:pt x="369" y="0"/>
                  </a:moveTo>
                  <a:cubicBezTo>
                    <a:pt x="356" y="0"/>
                    <a:pt x="343" y="2"/>
                    <a:pt x="331" y="6"/>
                  </a:cubicBezTo>
                  <a:cubicBezTo>
                    <a:pt x="286" y="36"/>
                    <a:pt x="226" y="66"/>
                    <a:pt x="181" y="96"/>
                  </a:cubicBezTo>
                  <a:lnTo>
                    <a:pt x="121" y="141"/>
                  </a:lnTo>
                  <a:cubicBezTo>
                    <a:pt x="91" y="156"/>
                    <a:pt x="76" y="171"/>
                    <a:pt x="61" y="186"/>
                  </a:cubicBezTo>
                  <a:cubicBezTo>
                    <a:pt x="15" y="216"/>
                    <a:pt x="0" y="261"/>
                    <a:pt x="15" y="321"/>
                  </a:cubicBezTo>
                  <a:cubicBezTo>
                    <a:pt x="15" y="336"/>
                    <a:pt x="30" y="351"/>
                    <a:pt x="45" y="366"/>
                  </a:cubicBezTo>
                  <a:cubicBezTo>
                    <a:pt x="61" y="381"/>
                    <a:pt x="91" y="396"/>
                    <a:pt x="121" y="396"/>
                  </a:cubicBezTo>
                  <a:cubicBezTo>
                    <a:pt x="151" y="381"/>
                    <a:pt x="181" y="381"/>
                    <a:pt x="211" y="366"/>
                  </a:cubicBezTo>
                  <a:lnTo>
                    <a:pt x="286" y="351"/>
                  </a:lnTo>
                  <a:cubicBezTo>
                    <a:pt x="331" y="321"/>
                    <a:pt x="376" y="306"/>
                    <a:pt x="421" y="291"/>
                  </a:cubicBezTo>
                  <a:cubicBezTo>
                    <a:pt x="436" y="276"/>
                    <a:pt x="466" y="261"/>
                    <a:pt x="481" y="246"/>
                  </a:cubicBezTo>
                  <a:cubicBezTo>
                    <a:pt x="496" y="216"/>
                    <a:pt x="496" y="201"/>
                    <a:pt x="511" y="171"/>
                  </a:cubicBezTo>
                  <a:cubicBezTo>
                    <a:pt x="511" y="141"/>
                    <a:pt x="511" y="126"/>
                    <a:pt x="511" y="96"/>
                  </a:cubicBezTo>
                  <a:cubicBezTo>
                    <a:pt x="496" y="81"/>
                    <a:pt x="481" y="51"/>
                    <a:pt x="466" y="36"/>
                  </a:cubicBezTo>
                  <a:cubicBezTo>
                    <a:pt x="444" y="14"/>
                    <a:pt x="406" y="0"/>
                    <a:pt x="3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30"/>
            <p:cNvSpPr/>
            <p:nvPr/>
          </p:nvSpPr>
          <p:spPr>
            <a:xfrm>
              <a:off x="7316470" y="4228219"/>
              <a:ext cx="45180" cy="79691"/>
            </a:xfrm>
            <a:custGeom>
              <a:avLst/>
              <a:gdLst/>
              <a:ahLst/>
              <a:cxnLst/>
              <a:rect l="l" t="t" r="r" b="b"/>
              <a:pathLst>
                <a:path w="271" h="478" extrusionOk="0">
                  <a:moveTo>
                    <a:pt x="107" y="1"/>
                  </a:moveTo>
                  <a:cubicBezTo>
                    <a:pt x="94" y="1"/>
                    <a:pt x="83" y="4"/>
                    <a:pt x="76" y="12"/>
                  </a:cubicBezTo>
                  <a:cubicBezTo>
                    <a:pt x="46" y="27"/>
                    <a:pt x="31" y="42"/>
                    <a:pt x="16" y="72"/>
                  </a:cubicBezTo>
                  <a:cubicBezTo>
                    <a:pt x="1" y="87"/>
                    <a:pt x="1" y="102"/>
                    <a:pt x="1" y="117"/>
                  </a:cubicBezTo>
                  <a:cubicBezTo>
                    <a:pt x="1" y="117"/>
                    <a:pt x="1" y="132"/>
                    <a:pt x="1" y="147"/>
                  </a:cubicBezTo>
                  <a:cubicBezTo>
                    <a:pt x="1" y="177"/>
                    <a:pt x="1" y="207"/>
                    <a:pt x="1" y="237"/>
                  </a:cubicBezTo>
                  <a:lnTo>
                    <a:pt x="1" y="297"/>
                  </a:lnTo>
                  <a:cubicBezTo>
                    <a:pt x="1" y="297"/>
                    <a:pt x="1" y="312"/>
                    <a:pt x="1" y="327"/>
                  </a:cubicBezTo>
                  <a:cubicBezTo>
                    <a:pt x="1" y="357"/>
                    <a:pt x="16" y="387"/>
                    <a:pt x="31" y="417"/>
                  </a:cubicBezTo>
                  <a:lnTo>
                    <a:pt x="46" y="447"/>
                  </a:lnTo>
                  <a:cubicBezTo>
                    <a:pt x="61" y="462"/>
                    <a:pt x="76" y="462"/>
                    <a:pt x="106" y="477"/>
                  </a:cubicBezTo>
                  <a:lnTo>
                    <a:pt x="181" y="477"/>
                  </a:lnTo>
                  <a:cubicBezTo>
                    <a:pt x="211" y="462"/>
                    <a:pt x="226" y="447"/>
                    <a:pt x="241" y="432"/>
                  </a:cubicBezTo>
                  <a:cubicBezTo>
                    <a:pt x="256" y="417"/>
                    <a:pt x="256" y="402"/>
                    <a:pt x="271" y="372"/>
                  </a:cubicBezTo>
                  <a:cubicBezTo>
                    <a:pt x="271" y="357"/>
                    <a:pt x="271" y="342"/>
                    <a:pt x="271" y="312"/>
                  </a:cubicBezTo>
                  <a:cubicBezTo>
                    <a:pt x="256" y="282"/>
                    <a:pt x="256" y="252"/>
                    <a:pt x="241" y="222"/>
                  </a:cubicBezTo>
                  <a:cubicBezTo>
                    <a:pt x="241" y="207"/>
                    <a:pt x="226" y="192"/>
                    <a:pt x="211" y="177"/>
                  </a:cubicBezTo>
                  <a:cubicBezTo>
                    <a:pt x="211" y="147"/>
                    <a:pt x="211" y="132"/>
                    <a:pt x="196" y="117"/>
                  </a:cubicBezTo>
                  <a:cubicBezTo>
                    <a:pt x="196" y="102"/>
                    <a:pt x="196" y="87"/>
                    <a:pt x="196" y="87"/>
                  </a:cubicBezTo>
                  <a:cubicBezTo>
                    <a:pt x="196" y="57"/>
                    <a:pt x="166" y="27"/>
                    <a:pt x="151" y="12"/>
                  </a:cubicBezTo>
                  <a:cubicBezTo>
                    <a:pt x="136" y="4"/>
                    <a:pt x="121" y="1"/>
                    <a:pt x="1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30"/>
            <p:cNvSpPr/>
            <p:nvPr/>
          </p:nvSpPr>
          <p:spPr>
            <a:xfrm>
              <a:off x="7464183" y="4312745"/>
              <a:ext cx="75190" cy="50182"/>
            </a:xfrm>
            <a:custGeom>
              <a:avLst/>
              <a:gdLst/>
              <a:ahLst/>
              <a:cxnLst/>
              <a:rect l="l" t="t" r="r" b="b"/>
              <a:pathLst>
                <a:path w="451" h="301" extrusionOk="0">
                  <a:moveTo>
                    <a:pt x="270" y="0"/>
                  </a:moveTo>
                  <a:lnTo>
                    <a:pt x="240" y="15"/>
                  </a:lnTo>
                  <a:lnTo>
                    <a:pt x="180" y="30"/>
                  </a:lnTo>
                  <a:lnTo>
                    <a:pt x="120" y="60"/>
                  </a:lnTo>
                  <a:cubicBezTo>
                    <a:pt x="105" y="60"/>
                    <a:pt x="75" y="75"/>
                    <a:pt x="60" y="90"/>
                  </a:cubicBezTo>
                  <a:lnTo>
                    <a:pt x="30" y="120"/>
                  </a:lnTo>
                  <a:cubicBezTo>
                    <a:pt x="15" y="135"/>
                    <a:pt x="15" y="150"/>
                    <a:pt x="15" y="165"/>
                  </a:cubicBezTo>
                  <a:lnTo>
                    <a:pt x="15" y="195"/>
                  </a:lnTo>
                  <a:cubicBezTo>
                    <a:pt x="0" y="210"/>
                    <a:pt x="0" y="225"/>
                    <a:pt x="15" y="240"/>
                  </a:cubicBezTo>
                  <a:cubicBezTo>
                    <a:pt x="15" y="255"/>
                    <a:pt x="30" y="285"/>
                    <a:pt x="45" y="300"/>
                  </a:cubicBezTo>
                  <a:lnTo>
                    <a:pt x="45" y="285"/>
                  </a:lnTo>
                  <a:lnTo>
                    <a:pt x="41" y="278"/>
                  </a:lnTo>
                  <a:lnTo>
                    <a:pt x="41" y="278"/>
                  </a:lnTo>
                  <a:cubicBezTo>
                    <a:pt x="47" y="282"/>
                    <a:pt x="53" y="285"/>
                    <a:pt x="60" y="285"/>
                  </a:cubicBezTo>
                  <a:cubicBezTo>
                    <a:pt x="60" y="300"/>
                    <a:pt x="75" y="300"/>
                    <a:pt x="90" y="300"/>
                  </a:cubicBezTo>
                  <a:lnTo>
                    <a:pt x="195" y="300"/>
                  </a:lnTo>
                  <a:lnTo>
                    <a:pt x="255" y="285"/>
                  </a:lnTo>
                  <a:lnTo>
                    <a:pt x="315" y="270"/>
                  </a:lnTo>
                  <a:lnTo>
                    <a:pt x="360" y="270"/>
                  </a:lnTo>
                  <a:lnTo>
                    <a:pt x="390" y="255"/>
                  </a:lnTo>
                  <a:lnTo>
                    <a:pt x="420" y="225"/>
                  </a:lnTo>
                  <a:lnTo>
                    <a:pt x="435" y="195"/>
                  </a:lnTo>
                  <a:cubicBezTo>
                    <a:pt x="450" y="180"/>
                    <a:pt x="450" y="150"/>
                    <a:pt x="435" y="135"/>
                  </a:cubicBezTo>
                  <a:cubicBezTo>
                    <a:pt x="450" y="120"/>
                    <a:pt x="450" y="105"/>
                    <a:pt x="435" y="75"/>
                  </a:cubicBezTo>
                  <a:cubicBezTo>
                    <a:pt x="435" y="45"/>
                    <a:pt x="405" y="15"/>
                    <a:pt x="3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30"/>
            <p:cNvSpPr/>
            <p:nvPr/>
          </p:nvSpPr>
          <p:spPr>
            <a:xfrm>
              <a:off x="7586721" y="4235721"/>
              <a:ext cx="55183" cy="79691"/>
            </a:xfrm>
            <a:custGeom>
              <a:avLst/>
              <a:gdLst/>
              <a:ahLst/>
              <a:cxnLst/>
              <a:rect l="l" t="t" r="r" b="b"/>
              <a:pathLst>
                <a:path w="331" h="478" extrusionOk="0">
                  <a:moveTo>
                    <a:pt x="98" y="1"/>
                  </a:moveTo>
                  <a:cubicBezTo>
                    <a:pt x="91" y="1"/>
                    <a:pt x="83" y="4"/>
                    <a:pt x="75" y="12"/>
                  </a:cubicBezTo>
                  <a:cubicBezTo>
                    <a:pt x="60" y="12"/>
                    <a:pt x="45" y="27"/>
                    <a:pt x="30" y="42"/>
                  </a:cubicBezTo>
                  <a:cubicBezTo>
                    <a:pt x="15" y="57"/>
                    <a:pt x="15" y="72"/>
                    <a:pt x="0" y="87"/>
                  </a:cubicBezTo>
                  <a:cubicBezTo>
                    <a:pt x="0" y="102"/>
                    <a:pt x="0" y="117"/>
                    <a:pt x="0" y="132"/>
                  </a:cubicBezTo>
                  <a:cubicBezTo>
                    <a:pt x="0" y="162"/>
                    <a:pt x="15" y="207"/>
                    <a:pt x="30" y="237"/>
                  </a:cubicBezTo>
                  <a:cubicBezTo>
                    <a:pt x="30" y="267"/>
                    <a:pt x="45" y="312"/>
                    <a:pt x="60" y="342"/>
                  </a:cubicBezTo>
                  <a:lnTo>
                    <a:pt x="60" y="357"/>
                  </a:lnTo>
                  <a:lnTo>
                    <a:pt x="60" y="372"/>
                  </a:lnTo>
                  <a:lnTo>
                    <a:pt x="75" y="402"/>
                  </a:lnTo>
                  <a:cubicBezTo>
                    <a:pt x="75" y="417"/>
                    <a:pt x="91" y="432"/>
                    <a:pt x="106" y="432"/>
                  </a:cubicBezTo>
                  <a:cubicBezTo>
                    <a:pt x="121" y="447"/>
                    <a:pt x="136" y="462"/>
                    <a:pt x="166" y="477"/>
                  </a:cubicBezTo>
                  <a:lnTo>
                    <a:pt x="241" y="477"/>
                  </a:lnTo>
                  <a:cubicBezTo>
                    <a:pt x="256" y="462"/>
                    <a:pt x="286" y="447"/>
                    <a:pt x="301" y="432"/>
                  </a:cubicBezTo>
                  <a:cubicBezTo>
                    <a:pt x="316" y="402"/>
                    <a:pt x="316" y="372"/>
                    <a:pt x="331" y="357"/>
                  </a:cubicBezTo>
                  <a:cubicBezTo>
                    <a:pt x="331" y="342"/>
                    <a:pt x="331" y="327"/>
                    <a:pt x="331" y="312"/>
                  </a:cubicBezTo>
                  <a:cubicBezTo>
                    <a:pt x="331" y="282"/>
                    <a:pt x="316" y="252"/>
                    <a:pt x="301" y="237"/>
                  </a:cubicBezTo>
                  <a:lnTo>
                    <a:pt x="301" y="222"/>
                  </a:lnTo>
                  <a:lnTo>
                    <a:pt x="271" y="177"/>
                  </a:lnTo>
                  <a:cubicBezTo>
                    <a:pt x="256" y="147"/>
                    <a:pt x="241" y="117"/>
                    <a:pt x="226" y="87"/>
                  </a:cubicBezTo>
                  <a:cubicBezTo>
                    <a:pt x="226" y="72"/>
                    <a:pt x="211" y="72"/>
                    <a:pt x="211" y="57"/>
                  </a:cubicBezTo>
                  <a:lnTo>
                    <a:pt x="196" y="27"/>
                  </a:lnTo>
                  <a:cubicBezTo>
                    <a:pt x="181" y="12"/>
                    <a:pt x="166" y="12"/>
                    <a:pt x="151" y="12"/>
                  </a:cubicBezTo>
                  <a:cubicBezTo>
                    <a:pt x="143" y="4"/>
                    <a:pt x="139" y="1"/>
                    <a:pt x="136" y="1"/>
                  </a:cubicBezTo>
                  <a:cubicBezTo>
                    <a:pt x="132" y="1"/>
                    <a:pt x="128" y="4"/>
                    <a:pt x="121" y="12"/>
                  </a:cubicBezTo>
                  <a:cubicBezTo>
                    <a:pt x="113" y="4"/>
                    <a:pt x="106" y="1"/>
                    <a:pt x="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30"/>
            <p:cNvSpPr/>
            <p:nvPr/>
          </p:nvSpPr>
          <p:spPr>
            <a:xfrm>
              <a:off x="7724264" y="4070670"/>
              <a:ext cx="82859" cy="67020"/>
            </a:xfrm>
            <a:custGeom>
              <a:avLst/>
              <a:gdLst/>
              <a:ahLst/>
              <a:cxnLst/>
              <a:rect l="l" t="t" r="r" b="b"/>
              <a:pathLst>
                <a:path w="497" h="402" extrusionOk="0">
                  <a:moveTo>
                    <a:pt x="339" y="0"/>
                  </a:moveTo>
                  <a:cubicBezTo>
                    <a:pt x="327" y="0"/>
                    <a:pt x="316" y="4"/>
                    <a:pt x="301" y="11"/>
                  </a:cubicBezTo>
                  <a:cubicBezTo>
                    <a:pt x="256" y="26"/>
                    <a:pt x="226" y="41"/>
                    <a:pt x="181" y="56"/>
                  </a:cubicBezTo>
                  <a:cubicBezTo>
                    <a:pt x="151" y="71"/>
                    <a:pt x="121" y="86"/>
                    <a:pt x="91" y="116"/>
                  </a:cubicBezTo>
                  <a:cubicBezTo>
                    <a:pt x="76" y="131"/>
                    <a:pt x="46" y="161"/>
                    <a:pt x="31" y="176"/>
                  </a:cubicBezTo>
                  <a:lnTo>
                    <a:pt x="16" y="206"/>
                  </a:lnTo>
                  <a:cubicBezTo>
                    <a:pt x="1" y="221"/>
                    <a:pt x="1" y="236"/>
                    <a:pt x="1" y="266"/>
                  </a:cubicBezTo>
                  <a:cubicBezTo>
                    <a:pt x="1" y="297"/>
                    <a:pt x="1" y="312"/>
                    <a:pt x="16" y="342"/>
                  </a:cubicBezTo>
                  <a:cubicBezTo>
                    <a:pt x="31" y="357"/>
                    <a:pt x="46" y="372"/>
                    <a:pt x="61" y="387"/>
                  </a:cubicBezTo>
                  <a:cubicBezTo>
                    <a:pt x="76" y="394"/>
                    <a:pt x="95" y="398"/>
                    <a:pt x="113" y="398"/>
                  </a:cubicBezTo>
                  <a:cubicBezTo>
                    <a:pt x="132" y="398"/>
                    <a:pt x="151" y="394"/>
                    <a:pt x="166" y="387"/>
                  </a:cubicBezTo>
                  <a:lnTo>
                    <a:pt x="166" y="387"/>
                  </a:lnTo>
                  <a:lnTo>
                    <a:pt x="151" y="402"/>
                  </a:lnTo>
                  <a:lnTo>
                    <a:pt x="226" y="372"/>
                  </a:lnTo>
                  <a:cubicBezTo>
                    <a:pt x="256" y="372"/>
                    <a:pt x="286" y="357"/>
                    <a:pt x="316" y="357"/>
                  </a:cubicBezTo>
                  <a:lnTo>
                    <a:pt x="271" y="357"/>
                  </a:lnTo>
                  <a:cubicBezTo>
                    <a:pt x="301" y="357"/>
                    <a:pt x="331" y="342"/>
                    <a:pt x="361" y="342"/>
                  </a:cubicBezTo>
                  <a:cubicBezTo>
                    <a:pt x="406" y="342"/>
                    <a:pt x="436" y="327"/>
                    <a:pt x="466" y="282"/>
                  </a:cubicBezTo>
                  <a:cubicBezTo>
                    <a:pt x="481" y="266"/>
                    <a:pt x="496" y="236"/>
                    <a:pt x="496" y="206"/>
                  </a:cubicBezTo>
                  <a:cubicBezTo>
                    <a:pt x="496" y="176"/>
                    <a:pt x="496" y="161"/>
                    <a:pt x="496" y="146"/>
                  </a:cubicBezTo>
                  <a:cubicBezTo>
                    <a:pt x="496" y="116"/>
                    <a:pt x="481" y="101"/>
                    <a:pt x="481" y="86"/>
                  </a:cubicBezTo>
                  <a:cubicBezTo>
                    <a:pt x="466" y="56"/>
                    <a:pt x="451" y="41"/>
                    <a:pt x="436" y="41"/>
                  </a:cubicBezTo>
                  <a:cubicBezTo>
                    <a:pt x="421" y="26"/>
                    <a:pt x="391" y="11"/>
                    <a:pt x="376" y="11"/>
                  </a:cubicBezTo>
                  <a:cubicBezTo>
                    <a:pt x="361" y="4"/>
                    <a:pt x="350" y="0"/>
                    <a:pt x="3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30"/>
            <p:cNvSpPr/>
            <p:nvPr/>
          </p:nvSpPr>
          <p:spPr>
            <a:xfrm>
              <a:off x="7161255" y="3565513"/>
              <a:ext cx="813415" cy="935619"/>
            </a:xfrm>
            <a:custGeom>
              <a:avLst/>
              <a:gdLst/>
              <a:ahLst/>
              <a:cxnLst/>
              <a:rect l="l" t="t" r="r" b="b"/>
              <a:pathLst>
                <a:path w="4879" h="5612" extrusionOk="0">
                  <a:moveTo>
                    <a:pt x="2244" y="304"/>
                  </a:moveTo>
                  <a:cubicBezTo>
                    <a:pt x="2327" y="304"/>
                    <a:pt x="2410" y="311"/>
                    <a:pt x="2492" y="325"/>
                  </a:cubicBezTo>
                  <a:cubicBezTo>
                    <a:pt x="3033" y="400"/>
                    <a:pt x="3588" y="550"/>
                    <a:pt x="3978" y="940"/>
                  </a:cubicBezTo>
                  <a:cubicBezTo>
                    <a:pt x="4399" y="1390"/>
                    <a:pt x="4651" y="1951"/>
                    <a:pt x="4695" y="2571"/>
                  </a:cubicBezTo>
                  <a:lnTo>
                    <a:pt x="4695" y="2571"/>
                  </a:lnTo>
                  <a:cubicBezTo>
                    <a:pt x="4674" y="2584"/>
                    <a:pt x="4658" y="2606"/>
                    <a:pt x="4654" y="2636"/>
                  </a:cubicBezTo>
                  <a:cubicBezTo>
                    <a:pt x="4639" y="3687"/>
                    <a:pt x="4158" y="4632"/>
                    <a:pt x="3213" y="5143"/>
                  </a:cubicBezTo>
                  <a:cubicBezTo>
                    <a:pt x="2882" y="5317"/>
                    <a:pt x="2512" y="5408"/>
                    <a:pt x="2148" y="5408"/>
                  </a:cubicBezTo>
                  <a:cubicBezTo>
                    <a:pt x="1572" y="5408"/>
                    <a:pt x="1008" y="5180"/>
                    <a:pt x="631" y="4692"/>
                  </a:cubicBezTo>
                  <a:cubicBezTo>
                    <a:pt x="346" y="4302"/>
                    <a:pt x="256" y="3807"/>
                    <a:pt x="436" y="3342"/>
                  </a:cubicBezTo>
                  <a:cubicBezTo>
                    <a:pt x="496" y="3131"/>
                    <a:pt x="586" y="2921"/>
                    <a:pt x="631" y="2711"/>
                  </a:cubicBezTo>
                  <a:cubicBezTo>
                    <a:pt x="691" y="2456"/>
                    <a:pt x="721" y="2216"/>
                    <a:pt x="721" y="1961"/>
                  </a:cubicBezTo>
                  <a:cubicBezTo>
                    <a:pt x="736" y="1465"/>
                    <a:pt x="841" y="1030"/>
                    <a:pt x="1217" y="685"/>
                  </a:cubicBezTo>
                  <a:cubicBezTo>
                    <a:pt x="1499" y="440"/>
                    <a:pt x="1872" y="304"/>
                    <a:pt x="2244" y="304"/>
                  </a:cubicBezTo>
                  <a:close/>
                  <a:moveTo>
                    <a:pt x="2227" y="0"/>
                  </a:moveTo>
                  <a:cubicBezTo>
                    <a:pt x="1944" y="0"/>
                    <a:pt x="1664" y="52"/>
                    <a:pt x="1397" y="190"/>
                  </a:cubicBezTo>
                  <a:cubicBezTo>
                    <a:pt x="977" y="400"/>
                    <a:pt x="661" y="775"/>
                    <a:pt x="526" y="1225"/>
                  </a:cubicBezTo>
                  <a:cubicBezTo>
                    <a:pt x="451" y="1495"/>
                    <a:pt x="421" y="1766"/>
                    <a:pt x="436" y="2036"/>
                  </a:cubicBezTo>
                  <a:cubicBezTo>
                    <a:pt x="421" y="2381"/>
                    <a:pt x="361" y="2726"/>
                    <a:pt x="241" y="3041"/>
                  </a:cubicBezTo>
                  <a:cubicBezTo>
                    <a:pt x="61" y="3552"/>
                    <a:pt x="1" y="4047"/>
                    <a:pt x="256" y="4542"/>
                  </a:cubicBezTo>
                  <a:cubicBezTo>
                    <a:pt x="632" y="5270"/>
                    <a:pt x="1438" y="5612"/>
                    <a:pt x="2224" y="5612"/>
                  </a:cubicBezTo>
                  <a:cubicBezTo>
                    <a:pt x="2443" y="5612"/>
                    <a:pt x="2661" y="5585"/>
                    <a:pt x="2868" y="5533"/>
                  </a:cubicBezTo>
                  <a:cubicBezTo>
                    <a:pt x="4128" y="5203"/>
                    <a:pt x="4879" y="3867"/>
                    <a:pt x="4849" y="2636"/>
                  </a:cubicBezTo>
                  <a:cubicBezTo>
                    <a:pt x="4843" y="2616"/>
                    <a:pt x="4833" y="2599"/>
                    <a:pt x="4819" y="2587"/>
                  </a:cubicBezTo>
                  <a:lnTo>
                    <a:pt x="4819" y="2587"/>
                  </a:lnTo>
                  <a:cubicBezTo>
                    <a:pt x="4828" y="1998"/>
                    <a:pt x="4677" y="1426"/>
                    <a:pt x="4353" y="925"/>
                  </a:cubicBezTo>
                  <a:cubicBezTo>
                    <a:pt x="4038" y="505"/>
                    <a:pt x="3573" y="205"/>
                    <a:pt x="3048" y="115"/>
                  </a:cubicBezTo>
                  <a:cubicBezTo>
                    <a:pt x="2775" y="48"/>
                    <a:pt x="2499" y="0"/>
                    <a:pt x="2227" y="0"/>
                  </a:cubicBezTo>
                  <a:close/>
                </a:path>
              </a:pathLst>
            </a:custGeom>
            <a:solidFill>
              <a:srgbClr val="9C46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7" name="Google Shape;2257;p30"/>
          <p:cNvGrpSpPr/>
          <p:nvPr/>
        </p:nvGrpSpPr>
        <p:grpSpPr>
          <a:xfrm>
            <a:off x="461122" y="2697760"/>
            <a:ext cx="615713" cy="579768"/>
            <a:chOff x="5410022" y="1580897"/>
            <a:chExt cx="615713" cy="579768"/>
          </a:xfrm>
        </p:grpSpPr>
        <p:sp>
          <p:nvSpPr>
            <p:cNvPr id="2258" name="Google Shape;2258;p30"/>
            <p:cNvSpPr/>
            <p:nvPr/>
          </p:nvSpPr>
          <p:spPr>
            <a:xfrm>
              <a:off x="5491003" y="1908417"/>
              <a:ext cx="58780" cy="31822"/>
            </a:xfrm>
            <a:custGeom>
              <a:avLst/>
              <a:gdLst/>
              <a:ahLst/>
              <a:cxnLst/>
              <a:rect l="l" t="t" r="r" b="b"/>
              <a:pathLst>
                <a:path w="556" h="301" extrusionOk="0">
                  <a:moveTo>
                    <a:pt x="375" y="1"/>
                  </a:moveTo>
                  <a:lnTo>
                    <a:pt x="225" y="46"/>
                  </a:lnTo>
                  <a:cubicBezTo>
                    <a:pt x="195" y="61"/>
                    <a:pt x="150" y="61"/>
                    <a:pt x="120" y="76"/>
                  </a:cubicBezTo>
                  <a:lnTo>
                    <a:pt x="45" y="106"/>
                  </a:lnTo>
                  <a:lnTo>
                    <a:pt x="30" y="121"/>
                  </a:lnTo>
                  <a:cubicBezTo>
                    <a:pt x="15" y="136"/>
                    <a:pt x="0" y="151"/>
                    <a:pt x="0" y="151"/>
                  </a:cubicBezTo>
                  <a:cubicBezTo>
                    <a:pt x="0" y="181"/>
                    <a:pt x="0" y="196"/>
                    <a:pt x="0" y="226"/>
                  </a:cubicBezTo>
                  <a:cubicBezTo>
                    <a:pt x="0" y="241"/>
                    <a:pt x="15" y="256"/>
                    <a:pt x="30" y="271"/>
                  </a:cubicBezTo>
                  <a:cubicBezTo>
                    <a:pt x="45" y="286"/>
                    <a:pt x="60" y="301"/>
                    <a:pt x="90" y="301"/>
                  </a:cubicBezTo>
                  <a:lnTo>
                    <a:pt x="270" y="301"/>
                  </a:lnTo>
                  <a:lnTo>
                    <a:pt x="435" y="271"/>
                  </a:lnTo>
                  <a:cubicBezTo>
                    <a:pt x="450" y="271"/>
                    <a:pt x="465" y="271"/>
                    <a:pt x="480" y="256"/>
                  </a:cubicBezTo>
                  <a:cubicBezTo>
                    <a:pt x="495" y="241"/>
                    <a:pt x="510" y="226"/>
                    <a:pt x="525" y="211"/>
                  </a:cubicBezTo>
                  <a:cubicBezTo>
                    <a:pt x="540" y="181"/>
                    <a:pt x="555" y="151"/>
                    <a:pt x="540" y="106"/>
                  </a:cubicBezTo>
                  <a:cubicBezTo>
                    <a:pt x="540" y="76"/>
                    <a:pt x="510" y="46"/>
                    <a:pt x="480" y="31"/>
                  </a:cubicBezTo>
                  <a:cubicBezTo>
                    <a:pt x="450" y="1"/>
                    <a:pt x="420" y="1"/>
                    <a:pt x="3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30"/>
            <p:cNvSpPr/>
            <p:nvPr/>
          </p:nvSpPr>
          <p:spPr>
            <a:xfrm>
              <a:off x="5616281" y="1880295"/>
              <a:ext cx="33408" cy="46411"/>
            </a:xfrm>
            <a:custGeom>
              <a:avLst/>
              <a:gdLst/>
              <a:ahLst/>
              <a:cxnLst/>
              <a:rect l="l" t="t" r="r" b="b"/>
              <a:pathLst>
                <a:path w="316" h="439" extrusionOk="0">
                  <a:moveTo>
                    <a:pt x="299" y="385"/>
                  </a:moveTo>
                  <a:cubicBezTo>
                    <a:pt x="290" y="398"/>
                    <a:pt x="280" y="407"/>
                    <a:pt x="271" y="417"/>
                  </a:cubicBezTo>
                  <a:lnTo>
                    <a:pt x="301" y="387"/>
                  </a:lnTo>
                  <a:lnTo>
                    <a:pt x="299" y="385"/>
                  </a:lnTo>
                  <a:close/>
                  <a:moveTo>
                    <a:pt x="128" y="0"/>
                  </a:moveTo>
                  <a:cubicBezTo>
                    <a:pt x="121" y="0"/>
                    <a:pt x="113" y="4"/>
                    <a:pt x="106" y="12"/>
                  </a:cubicBezTo>
                  <a:cubicBezTo>
                    <a:pt x="76" y="12"/>
                    <a:pt x="61" y="12"/>
                    <a:pt x="46" y="27"/>
                  </a:cubicBezTo>
                  <a:cubicBezTo>
                    <a:pt x="31" y="42"/>
                    <a:pt x="16" y="57"/>
                    <a:pt x="16" y="87"/>
                  </a:cubicBezTo>
                  <a:cubicBezTo>
                    <a:pt x="1" y="102"/>
                    <a:pt x="1" y="117"/>
                    <a:pt x="1" y="132"/>
                  </a:cubicBezTo>
                  <a:cubicBezTo>
                    <a:pt x="1" y="162"/>
                    <a:pt x="1" y="192"/>
                    <a:pt x="16" y="207"/>
                  </a:cubicBezTo>
                  <a:lnTo>
                    <a:pt x="61" y="312"/>
                  </a:lnTo>
                  <a:cubicBezTo>
                    <a:pt x="61" y="312"/>
                    <a:pt x="61" y="327"/>
                    <a:pt x="61" y="327"/>
                  </a:cubicBezTo>
                  <a:cubicBezTo>
                    <a:pt x="61" y="342"/>
                    <a:pt x="76" y="357"/>
                    <a:pt x="91" y="372"/>
                  </a:cubicBezTo>
                  <a:lnTo>
                    <a:pt x="106" y="387"/>
                  </a:lnTo>
                  <a:lnTo>
                    <a:pt x="136" y="417"/>
                  </a:lnTo>
                  <a:cubicBezTo>
                    <a:pt x="146" y="427"/>
                    <a:pt x="156" y="430"/>
                    <a:pt x="172" y="431"/>
                  </a:cubicBezTo>
                  <a:lnTo>
                    <a:pt x="172" y="431"/>
                  </a:lnTo>
                  <a:cubicBezTo>
                    <a:pt x="180" y="435"/>
                    <a:pt x="190" y="438"/>
                    <a:pt x="200" y="438"/>
                  </a:cubicBezTo>
                  <a:cubicBezTo>
                    <a:pt x="208" y="438"/>
                    <a:pt x="217" y="436"/>
                    <a:pt x="226" y="432"/>
                  </a:cubicBezTo>
                  <a:cubicBezTo>
                    <a:pt x="256" y="417"/>
                    <a:pt x="271" y="402"/>
                    <a:pt x="286" y="372"/>
                  </a:cubicBezTo>
                  <a:lnTo>
                    <a:pt x="299" y="385"/>
                  </a:lnTo>
                  <a:lnTo>
                    <a:pt x="299" y="385"/>
                  </a:lnTo>
                  <a:cubicBezTo>
                    <a:pt x="305" y="377"/>
                    <a:pt x="310" y="368"/>
                    <a:pt x="316" y="357"/>
                  </a:cubicBezTo>
                  <a:cubicBezTo>
                    <a:pt x="316" y="342"/>
                    <a:pt x="316" y="327"/>
                    <a:pt x="316" y="312"/>
                  </a:cubicBezTo>
                  <a:cubicBezTo>
                    <a:pt x="316" y="282"/>
                    <a:pt x="316" y="267"/>
                    <a:pt x="316" y="252"/>
                  </a:cubicBezTo>
                  <a:lnTo>
                    <a:pt x="316" y="222"/>
                  </a:lnTo>
                  <a:cubicBezTo>
                    <a:pt x="316" y="192"/>
                    <a:pt x="301" y="162"/>
                    <a:pt x="286" y="132"/>
                  </a:cubicBezTo>
                  <a:cubicBezTo>
                    <a:pt x="286" y="87"/>
                    <a:pt x="256" y="57"/>
                    <a:pt x="226" y="27"/>
                  </a:cubicBezTo>
                  <a:cubicBezTo>
                    <a:pt x="211" y="12"/>
                    <a:pt x="181" y="12"/>
                    <a:pt x="151" y="12"/>
                  </a:cubicBezTo>
                  <a:cubicBezTo>
                    <a:pt x="143" y="4"/>
                    <a:pt x="136" y="0"/>
                    <a:pt x="1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30"/>
            <p:cNvSpPr/>
            <p:nvPr/>
          </p:nvSpPr>
          <p:spPr>
            <a:xfrm>
              <a:off x="5646623" y="2005679"/>
              <a:ext cx="63432" cy="40914"/>
            </a:xfrm>
            <a:custGeom>
              <a:avLst/>
              <a:gdLst/>
              <a:ahLst/>
              <a:cxnLst/>
              <a:rect l="l" t="t" r="r" b="b"/>
              <a:pathLst>
                <a:path w="600" h="387" extrusionOk="0">
                  <a:moveTo>
                    <a:pt x="442" y="0"/>
                  </a:moveTo>
                  <a:cubicBezTo>
                    <a:pt x="434" y="0"/>
                    <a:pt x="427" y="4"/>
                    <a:pt x="419" y="11"/>
                  </a:cubicBezTo>
                  <a:cubicBezTo>
                    <a:pt x="389" y="11"/>
                    <a:pt x="359" y="26"/>
                    <a:pt x="344" y="41"/>
                  </a:cubicBezTo>
                  <a:lnTo>
                    <a:pt x="224" y="101"/>
                  </a:lnTo>
                  <a:lnTo>
                    <a:pt x="149" y="146"/>
                  </a:lnTo>
                  <a:cubicBezTo>
                    <a:pt x="113" y="158"/>
                    <a:pt x="76" y="190"/>
                    <a:pt x="56" y="225"/>
                  </a:cubicBezTo>
                  <a:lnTo>
                    <a:pt x="56" y="225"/>
                  </a:lnTo>
                  <a:cubicBezTo>
                    <a:pt x="0" y="300"/>
                    <a:pt x="45" y="386"/>
                    <a:pt x="134" y="386"/>
                  </a:cubicBezTo>
                  <a:cubicBezTo>
                    <a:pt x="179" y="386"/>
                    <a:pt x="224" y="386"/>
                    <a:pt x="254" y="371"/>
                  </a:cubicBezTo>
                  <a:lnTo>
                    <a:pt x="344" y="341"/>
                  </a:lnTo>
                  <a:lnTo>
                    <a:pt x="449" y="296"/>
                  </a:lnTo>
                  <a:cubicBezTo>
                    <a:pt x="479" y="281"/>
                    <a:pt x="509" y="281"/>
                    <a:pt x="524" y="266"/>
                  </a:cubicBezTo>
                  <a:cubicBezTo>
                    <a:pt x="554" y="251"/>
                    <a:pt x="584" y="206"/>
                    <a:pt x="584" y="176"/>
                  </a:cubicBezTo>
                  <a:lnTo>
                    <a:pt x="584" y="146"/>
                  </a:lnTo>
                  <a:cubicBezTo>
                    <a:pt x="599" y="116"/>
                    <a:pt x="599" y="101"/>
                    <a:pt x="584" y="86"/>
                  </a:cubicBezTo>
                  <a:cubicBezTo>
                    <a:pt x="584" y="56"/>
                    <a:pt x="554" y="26"/>
                    <a:pt x="539" y="11"/>
                  </a:cubicBezTo>
                  <a:cubicBezTo>
                    <a:pt x="519" y="11"/>
                    <a:pt x="506" y="5"/>
                    <a:pt x="490" y="5"/>
                  </a:cubicBezTo>
                  <a:cubicBezTo>
                    <a:pt x="482" y="5"/>
                    <a:pt x="474" y="6"/>
                    <a:pt x="464" y="11"/>
                  </a:cubicBezTo>
                  <a:cubicBezTo>
                    <a:pt x="457" y="4"/>
                    <a:pt x="449" y="0"/>
                    <a:pt x="4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30"/>
            <p:cNvSpPr/>
            <p:nvPr/>
          </p:nvSpPr>
          <p:spPr>
            <a:xfrm>
              <a:off x="5728978" y="1921632"/>
              <a:ext cx="38165" cy="69458"/>
            </a:xfrm>
            <a:custGeom>
              <a:avLst/>
              <a:gdLst/>
              <a:ahLst/>
              <a:cxnLst/>
              <a:rect l="l" t="t" r="r" b="b"/>
              <a:pathLst>
                <a:path w="361" h="657" extrusionOk="0">
                  <a:moveTo>
                    <a:pt x="159" y="1"/>
                  </a:moveTo>
                  <a:cubicBezTo>
                    <a:pt x="110" y="1"/>
                    <a:pt x="58" y="24"/>
                    <a:pt x="30" y="71"/>
                  </a:cubicBezTo>
                  <a:cubicBezTo>
                    <a:pt x="15" y="101"/>
                    <a:pt x="0" y="146"/>
                    <a:pt x="15" y="191"/>
                  </a:cubicBezTo>
                  <a:cubicBezTo>
                    <a:pt x="30" y="251"/>
                    <a:pt x="45" y="311"/>
                    <a:pt x="60" y="371"/>
                  </a:cubicBezTo>
                  <a:lnTo>
                    <a:pt x="90" y="476"/>
                  </a:lnTo>
                  <a:cubicBezTo>
                    <a:pt x="90" y="491"/>
                    <a:pt x="105" y="521"/>
                    <a:pt x="120" y="536"/>
                  </a:cubicBezTo>
                  <a:lnTo>
                    <a:pt x="135" y="581"/>
                  </a:lnTo>
                  <a:cubicBezTo>
                    <a:pt x="165" y="641"/>
                    <a:pt x="210" y="656"/>
                    <a:pt x="270" y="656"/>
                  </a:cubicBezTo>
                  <a:cubicBezTo>
                    <a:pt x="285" y="641"/>
                    <a:pt x="300" y="641"/>
                    <a:pt x="316" y="626"/>
                  </a:cubicBezTo>
                  <a:cubicBezTo>
                    <a:pt x="346" y="611"/>
                    <a:pt x="361" y="581"/>
                    <a:pt x="361" y="551"/>
                  </a:cubicBezTo>
                  <a:lnTo>
                    <a:pt x="361" y="431"/>
                  </a:lnTo>
                  <a:cubicBezTo>
                    <a:pt x="361" y="386"/>
                    <a:pt x="361" y="356"/>
                    <a:pt x="346" y="326"/>
                  </a:cubicBezTo>
                  <a:cubicBezTo>
                    <a:pt x="346" y="251"/>
                    <a:pt x="316" y="191"/>
                    <a:pt x="316" y="131"/>
                  </a:cubicBezTo>
                  <a:cubicBezTo>
                    <a:pt x="300" y="86"/>
                    <a:pt x="285" y="56"/>
                    <a:pt x="240" y="26"/>
                  </a:cubicBezTo>
                  <a:cubicBezTo>
                    <a:pt x="218" y="9"/>
                    <a:pt x="189" y="1"/>
                    <a:pt x="1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30"/>
            <p:cNvSpPr/>
            <p:nvPr/>
          </p:nvSpPr>
          <p:spPr>
            <a:xfrm>
              <a:off x="5670304" y="1806714"/>
              <a:ext cx="76224" cy="33619"/>
            </a:xfrm>
            <a:custGeom>
              <a:avLst/>
              <a:gdLst/>
              <a:ahLst/>
              <a:cxnLst/>
              <a:rect l="l" t="t" r="r" b="b"/>
              <a:pathLst>
                <a:path w="721" h="318" extrusionOk="0">
                  <a:moveTo>
                    <a:pt x="549" y="0"/>
                  </a:moveTo>
                  <a:cubicBezTo>
                    <a:pt x="541" y="0"/>
                    <a:pt x="533" y="1"/>
                    <a:pt x="525" y="2"/>
                  </a:cubicBezTo>
                  <a:lnTo>
                    <a:pt x="495" y="2"/>
                  </a:lnTo>
                  <a:lnTo>
                    <a:pt x="300" y="47"/>
                  </a:lnTo>
                  <a:cubicBezTo>
                    <a:pt x="225" y="62"/>
                    <a:pt x="150" y="77"/>
                    <a:pt x="75" y="107"/>
                  </a:cubicBezTo>
                  <a:cubicBezTo>
                    <a:pt x="30" y="137"/>
                    <a:pt x="0" y="167"/>
                    <a:pt x="15" y="212"/>
                  </a:cubicBezTo>
                  <a:cubicBezTo>
                    <a:pt x="15" y="257"/>
                    <a:pt x="45" y="287"/>
                    <a:pt x="75" y="302"/>
                  </a:cubicBezTo>
                  <a:cubicBezTo>
                    <a:pt x="120" y="317"/>
                    <a:pt x="165" y="317"/>
                    <a:pt x="210" y="317"/>
                  </a:cubicBezTo>
                  <a:lnTo>
                    <a:pt x="555" y="317"/>
                  </a:lnTo>
                  <a:cubicBezTo>
                    <a:pt x="570" y="317"/>
                    <a:pt x="600" y="317"/>
                    <a:pt x="630" y="302"/>
                  </a:cubicBezTo>
                  <a:lnTo>
                    <a:pt x="660" y="287"/>
                  </a:lnTo>
                  <a:cubicBezTo>
                    <a:pt x="705" y="257"/>
                    <a:pt x="720" y="197"/>
                    <a:pt x="720" y="152"/>
                  </a:cubicBezTo>
                  <a:cubicBezTo>
                    <a:pt x="707" y="70"/>
                    <a:pt x="630" y="0"/>
                    <a:pt x="5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30"/>
            <p:cNvSpPr/>
            <p:nvPr/>
          </p:nvSpPr>
          <p:spPr>
            <a:xfrm>
              <a:off x="5576636" y="1681542"/>
              <a:ext cx="33408" cy="47680"/>
            </a:xfrm>
            <a:custGeom>
              <a:avLst/>
              <a:gdLst/>
              <a:ahLst/>
              <a:cxnLst/>
              <a:rect l="l" t="t" r="r" b="b"/>
              <a:pathLst>
                <a:path w="316" h="451" extrusionOk="0">
                  <a:moveTo>
                    <a:pt x="166" y="1"/>
                  </a:moveTo>
                  <a:cubicBezTo>
                    <a:pt x="136" y="1"/>
                    <a:pt x="121" y="1"/>
                    <a:pt x="106" y="16"/>
                  </a:cubicBezTo>
                  <a:cubicBezTo>
                    <a:pt x="91" y="16"/>
                    <a:pt x="61" y="31"/>
                    <a:pt x="61" y="46"/>
                  </a:cubicBezTo>
                  <a:cubicBezTo>
                    <a:pt x="31" y="61"/>
                    <a:pt x="31" y="76"/>
                    <a:pt x="16" y="91"/>
                  </a:cubicBezTo>
                  <a:cubicBezTo>
                    <a:pt x="0" y="106"/>
                    <a:pt x="0" y="121"/>
                    <a:pt x="0" y="136"/>
                  </a:cubicBezTo>
                  <a:cubicBezTo>
                    <a:pt x="0" y="166"/>
                    <a:pt x="0" y="196"/>
                    <a:pt x="16" y="211"/>
                  </a:cubicBezTo>
                  <a:lnTo>
                    <a:pt x="61" y="316"/>
                  </a:lnTo>
                  <a:lnTo>
                    <a:pt x="76" y="331"/>
                  </a:lnTo>
                  <a:cubicBezTo>
                    <a:pt x="76" y="361"/>
                    <a:pt x="91" y="376"/>
                    <a:pt x="106" y="376"/>
                  </a:cubicBezTo>
                  <a:lnTo>
                    <a:pt x="121" y="406"/>
                  </a:lnTo>
                  <a:cubicBezTo>
                    <a:pt x="121" y="406"/>
                    <a:pt x="136" y="421"/>
                    <a:pt x="151" y="421"/>
                  </a:cubicBezTo>
                  <a:cubicBezTo>
                    <a:pt x="158" y="429"/>
                    <a:pt x="166" y="437"/>
                    <a:pt x="176" y="442"/>
                  </a:cubicBezTo>
                  <a:lnTo>
                    <a:pt x="176" y="442"/>
                  </a:lnTo>
                  <a:lnTo>
                    <a:pt x="151" y="436"/>
                  </a:lnTo>
                  <a:lnTo>
                    <a:pt x="151" y="436"/>
                  </a:lnTo>
                  <a:cubicBezTo>
                    <a:pt x="162" y="442"/>
                    <a:pt x="174" y="445"/>
                    <a:pt x="185" y="446"/>
                  </a:cubicBezTo>
                  <a:lnTo>
                    <a:pt x="185" y="446"/>
                  </a:lnTo>
                  <a:cubicBezTo>
                    <a:pt x="192" y="449"/>
                    <a:pt x="201" y="451"/>
                    <a:pt x="211" y="451"/>
                  </a:cubicBezTo>
                  <a:lnTo>
                    <a:pt x="196" y="447"/>
                  </a:lnTo>
                  <a:cubicBezTo>
                    <a:pt x="211" y="447"/>
                    <a:pt x="226" y="443"/>
                    <a:pt x="241" y="436"/>
                  </a:cubicBezTo>
                  <a:cubicBezTo>
                    <a:pt x="259" y="436"/>
                    <a:pt x="272" y="424"/>
                    <a:pt x="283" y="409"/>
                  </a:cubicBezTo>
                  <a:lnTo>
                    <a:pt x="283" y="409"/>
                  </a:lnTo>
                  <a:cubicBezTo>
                    <a:pt x="294" y="397"/>
                    <a:pt x="305" y="383"/>
                    <a:pt x="316" y="361"/>
                  </a:cubicBezTo>
                  <a:cubicBezTo>
                    <a:pt x="316" y="346"/>
                    <a:pt x="316" y="331"/>
                    <a:pt x="316" y="301"/>
                  </a:cubicBezTo>
                  <a:cubicBezTo>
                    <a:pt x="316" y="286"/>
                    <a:pt x="316" y="271"/>
                    <a:pt x="316" y="256"/>
                  </a:cubicBezTo>
                  <a:cubicBezTo>
                    <a:pt x="316" y="241"/>
                    <a:pt x="316" y="241"/>
                    <a:pt x="316" y="226"/>
                  </a:cubicBezTo>
                  <a:cubicBezTo>
                    <a:pt x="316" y="196"/>
                    <a:pt x="301" y="166"/>
                    <a:pt x="286" y="121"/>
                  </a:cubicBezTo>
                  <a:cubicBezTo>
                    <a:pt x="286" y="91"/>
                    <a:pt x="256" y="61"/>
                    <a:pt x="226" y="31"/>
                  </a:cubicBezTo>
                  <a:cubicBezTo>
                    <a:pt x="211" y="16"/>
                    <a:pt x="181"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30"/>
            <p:cNvSpPr/>
            <p:nvPr/>
          </p:nvSpPr>
          <p:spPr>
            <a:xfrm>
              <a:off x="5657512" y="1678371"/>
              <a:ext cx="38271" cy="68718"/>
            </a:xfrm>
            <a:custGeom>
              <a:avLst/>
              <a:gdLst/>
              <a:ahLst/>
              <a:cxnLst/>
              <a:rect l="l" t="t" r="r" b="b"/>
              <a:pathLst>
                <a:path w="362" h="650" extrusionOk="0">
                  <a:moveTo>
                    <a:pt x="136" y="1"/>
                  </a:moveTo>
                  <a:cubicBezTo>
                    <a:pt x="91" y="16"/>
                    <a:pt x="61" y="31"/>
                    <a:pt x="31" y="61"/>
                  </a:cubicBezTo>
                  <a:cubicBezTo>
                    <a:pt x="16" y="106"/>
                    <a:pt x="1" y="136"/>
                    <a:pt x="16" y="181"/>
                  </a:cubicBezTo>
                  <a:cubicBezTo>
                    <a:pt x="31" y="256"/>
                    <a:pt x="46" y="316"/>
                    <a:pt x="76" y="376"/>
                  </a:cubicBezTo>
                  <a:lnTo>
                    <a:pt x="91" y="466"/>
                  </a:lnTo>
                  <a:cubicBezTo>
                    <a:pt x="106" y="496"/>
                    <a:pt x="106" y="511"/>
                    <a:pt x="121" y="541"/>
                  </a:cubicBezTo>
                  <a:lnTo>
                    <a:pt x="151" y="586"/>
                  </a:lnTo>
                  <a:cubicBezTo>
                    <a:pt x="163" y="623"/>
                    <a:pt x="206" y="650"/>
                    <a:pt x="246" y="650"/>
                  </a:cubicBezTo>
                  <a:cubicBezTo>
                    <a:pt x="255" y="650"/>
                    <a:pt x="263" y="649"/>
                    <a:pt x="271" y="646"/>
                  </a:cubicBezTo>
                  <a:cubicBezTo>
                    <a:pt x="286" y="646"/>
                    <a:pt x="316" y="631"/>
                    <a:pt x="331" y="616"/>
                  </a:cubicBezTo>
                  <a:cubicBezTo>
                    <a:pt x="346" y="601"/>
                    <a:pt x="361" y="571"/>
                    <a:pt x="361" y="541"/>
                  </a:cubicBezTo>
                  <a:lnTo>
                    <a:pt x="361" y="421"/>
                  </a:lnTo>
                  <a:lnTo>
                    <a:pt x="346" y="316"/>
                  </a:lnTo>
                  <a:cubicBezTo>
                    <a:pt x="346" y="241"/>
                    <a:pt x="331" y="181"/>
                    <a:pt x="316" y="121"/>
                  </a:cubicBezTo>
                  <a:cubicBezTo>
                    <a:pt x="316" y="91"/>
                    <a:pt x="286" y="46"/>
                    <a:pt x="256" y="31"/>
                  </a:cubicBezTo>
                  <a:cubicBezTo>
                    <a:pt x="211" y="1"/>
                    <a:pt x="181" y="1"/>
                    <a:pt x="1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30"/>
            <p:cNvSpPr/>
            <p:nvPr/>
          </p:nvSpPr>
          <p:spPr>
            <a:xfrm>
              <a:off x="5836812" y="1722562"/>
              <a:ext cx="76330" cy="33619"/>
            </a:xfrm>
            <a:custGeom>
              <a:avLst/>
              <a:gdLst/>
              <a:ahLst/>
              <a:cxnLst/>
              <a:rect l="l" t="t" r="r" b="b"/>
              <a:pathLst>
                <a:path w="722" h="318" extrusionOk="0">
                  <a:moveTo>
                    <a:pt x="554" y="0"/>
                  </a:moveTo>
                  <a:cubicBezTo>
                    <a:pt x="545" y="0"/>
                    <a:pt x="536" y="1"/>
                    <a:pt x="526" y="3"/>
                  </a:cubicBezTo>
                  <a:lnTo>
                    <a:pt x="496" y="3"/>
                  </a:lnTo>
                  <a:lnTo>
                    <a:pt x="301" y="33"/>
                  </a:lnTo>
                  <a:cubicBezTo>
                    <a:pt x="226" y="48"/>
                    <a:pt x="136" y="78"/>
                    <a:pt x="61" y="108"/>
                  </a:cubicBezTo>
                  <a:cubicBezTo>
                    <a:pt x="31" y="123"/>
                    <a:pt x="1" y="168"/>
                    <a:pt x="16" y="198"/>
                  </a:cubicBezTo>
                  <a:cubicBezTo>
                    <a:pt x="16" y="243"/>
                    <a:pt x="31" y="288"/>
                    <a:pt x="76" y="303"/>
                  </a:cubicBezTo>
                  <a:cubicBezTo>
                    <a:pt x="121" y="303"/>
                    <a:pt x="166" y="318"/>
                    <a:pt x="211" y="318"/>
                  </a:cubicBezTo>
                  <a:lnTo>
                    <a:pt x="541" y="318"/>
                  </a:lnTo>
                  <a:cubicBezTo>
                    <a:pt x="571" y="318"/>
                    <a:pt x="601" y="303"/>
                    <a:pt x="631" y="303"/>
                  </a:cubicBezTo>
                  <a:lnTo>
                    <a:pt x="661" y="273"/>
                  </a:lnTo>
                  <a:cubicBezTo>
                    <a:pt x="691" y="243"/>
                    <a:pt x="721" y="198"/>
                    <a:pt x="706" y="138"/>
                  </a:cubicBezTo>
                  <a:cubicBezTo>
                    <a:pt x="706" y="57"/>
                    <a:pt x="634" y="0"/>
                    <a:pt x="5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30"/>
            <p:cNvSpPr/>
            <p:nvPr/>
          </p:nvSpPr>
          <p:spPr>
            <a:xfrm>
              <a:off x="5533820" y="1764427"/>
              <a:ext cx="36579" cy="62058"/>
            </a:xfrm>
            <a:custGeom>
              <a:avLst/>
              <a:gdLst/>
              <a:ahLst/>
              <a:cxnLst/>
              <a:rect l="l" t="t" r="r" b="b"/>
              <a:pathLst>
                <a:path w="346" h="587" extrusionOk="0">
                  <a:moveTo>
                    <a:pt x="158" y="1"/>
                  </a:moveTo>
                  <a:cubicBezTo>
                    <a:pt x="147" y="1"/>
                    <a:pt x="135" y="4"/>
                    <a:pt x="120" y="12"/>
                  </a:cubicBezTo>
                  <a:cubicBezTo>
                    <a:pt x="90" y="12"/>
                    <a:pt x="75" y="27"/>
                    <a:pt x="45" y="42"/>
                  </a:cubicBezTo>
                  <a:cubicBezTo>
                    <a:pt x="30" y="57"/>
                    <a:pt x="15" y="87"/>
                    <a:pt x="15" y="102"/>
                  </a:cubicBezTo>
                  <a:cubicBezTo>
                    <a:pt x="0" y="132"/>
                    <a:pt x="0" y="162"/>
                    <a:pt x="15" y="177"/>
                  </a:cubicBezTo>
                  <a:cubicBezTo>
                    <a:pt x="30" y="237"/>
                    <a:pt x="45" y="312"/>
                    <a:pt x="75" y="372"/>
                  </a:cubicBezTo>
                  <a:lnTo>
                    <a:pt x="90" y="447"/>
                  </a:lnTo>
                  <a:cubicBezTo>
                    <a:pt x="105" y="477"/>
                    <a:pt x="120" y="492"/>
                    <a:pt x="135" y="522"/>
                  </a:cubicBezTo>
                  <a:cubicBezTo>
                    <a:pt x="148" y="559"/>
                    <a:pt x="191" y="586"/>
                    <a:pt x="230" y="586"/>
                  </a:cubicBezTo>
                  <a:cubicBezTo>
                    <a:pt x="239" y="586"/>
                    <a:pt x="247" y="585"/>
                    <a:pt x="255" y="582"/>
                  </a:cubicBezTo>
                  <a:cubicBezTo>
                    <a:pt x="270" y="582"/>
                    <a:pt x="300" y="567"/>
                    <a:pt x="315" y="552"/>
                  </a:cubicBezTo>
                  <a:cubicBezTo>
                    <a:pt x="330" y="537"/>
                    <a:pt x="345" y="507"/>
                    <a:pt x="345" y="477"/>
                  </a:cubicBezTo>
                  <a:cubicBezTo>
                    <a:pt x="345" y="432"/>
                    <a:pt x="345" y="402"/>
                    <a:pt x="345" y="372"/>
                  </a:cubicBezTo>
                  <a:cubicBezTo>
                    <a:pt x="345" y="342"/>
                    <a:pt x="345" y="312"/>
                    <a:pt x="330" y="282"/>
                  </a:cubicBezTo>
                  <a:cubicBezTo>
                    <a:pt x="315" y="252"/>
                    <a:pt x="300" y="177"/>
                    <a:pt x="300" y="117"/>
                  </a:cubicBezTo>
                  <a:cubicBezTo>
                    <a:pt x="285" y="87"/>
                    <a:pt x="270" y="72"/>
                    <a:pt x="255" y="57"/>
                  </a:cubicBezTo>
                  <a:cubicBezTo>
                    <a:pt x="240" y="27"/>
                    <a:pt x="225" y="12"/>
                    <a:pt x="195" y="12"/>
                  </a:cubicBezTo>
                  <a:cubicBezTo>
                    <a:pt x="180" y="4"/>
                    <a:pt x="169" y="1"/>
                    <a:pt x="1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30"/>
            <p:cNvSpPr/>
            <p:nvPr/>
          </p:nvSpPr>
          <p:spPr>
            <a:xfrm>
              <a:off x="5817783" y="2035386"/>
              <a:ext cx="50957" cy="33408"/>
            </a:xfrm>
            <a:custGeom>
              <a:avLst/>
              <a:gdLst/>
              <a:ahLst/>
              <a:cxnLst/>
              <a:rect l="l" t="t" r="r" b="b"/>
              <a:pathLst>
                <a:path w="482" h="316" extrusionOk="0">
                  <a:moveTo>
                    <a:pt x="346" y="0"/>
                  </a:moveTo>
                  <a:cubicBezTo>
                    <a:pt x="316" y="0"/>
                    <a:pt x="286" y="15"/>
                    <a:pt x="256" y="15"/>
                  </a:cubicBezTo>
                  <a:lnTo>
                    <a:pt x="196" y="30"/>
                  </a:lnTo>
                  <a:lnTo>
                    <a:pt x="106" y="30"/>
                  </a:lnTo>
                  <a:cubicBezTo>
                    <a:pt x="76" y="45"/>
                    <a:pt x="46" y="60"/>
                    <a:pt x="31" y="90"/>
                  </a:cubicBezTo>
                  <a:cubicBezTo>
                    <a:pt x="1" y="105"/>
                    <a:pt x="1" y="136"/>
                    <a:pt x="1" y="166"/>
                  </a:cubicBezTo>
                  <a:lnTo>
                    <a:pt x="1" y="196"/>
                  </a:lnTo>
                  <a:cubicBezTo>
                    <a:pt x="16" y="226"/>
                    <a:pt x="31" y="256"/>
                    <a:pt x="61" y="271"/>
                  </a:cubicBezTo>
                  <a:cubicBezTo>
                    <a:pt x="61" y="286"/>
                    <a:pt x="76" y="286"/>
                    <a:pt x="91" y="301"/>
                  </a:cubicBezTo>
                  <a:lnTo>
                    <a:pt x="121" y="301"/>
                  </a:lnTo>
                  <a:cubicBezTo>
                    <a:pt x="151" y="301"/>
                    <a:pt x="181" y="301"/>
                    <a:pt x="211" y="316"/>
                  </a:cubicBezTo>
                  <a:lnTo>
                    <a:pt x="301" y="316"/>
                  </a:lnTo>
                  <a:cubicBezTo>
                    <a:pt x="331" y="316"/>
                    <a:pt x="376" y="301"/>
                    <a:pt x="406" y="286"/>
                  </a:cubicBezTo>
                  <a:lnTo>
                    <a:pt x="436" y="271"/>
                  </a:lnTo>
                  <a:cubicBezTo>
                    <a:pt x="451" y="256"/>
                    <a:pt x="466" y="241"/>
                    <a:pt x="466" y="226"/>
                  </a:cubicBezTo>
                  <a:cubicBezTo>
                    <a:pt x="481" y="211"/>
                    <a:pt x="481" y="196"/>
                    <a:pt x="481" y="181"/>
                  </a:cubicBezTo>
                  <a:cubicBezTo>
                    <a:pt x="481" y="166"/>
                    <a:pt x="481" y="151"/>
                    <a:pt x="481" y="121"/>
                  </a:cubicBezTo>
                  <a:cubicBezTo>
                    <a:pt x="481" y="105"/>
                    <a:pt x="466" y="75"/>
                    <a:pt x="451" y="60"/>
                  </a:cubicBezTo>
                  <a:cubicBezTo>
                    <a:pt x="436" y="45"/>
                    <a:pt x="421" y="30"/>
                    <a:pt x="406" y="15"/>
                  </a:cubicBezTo>
                  <a:cubicBezTo>
                    <a:pt x="376" y="15"/>
                    <a:pt x="361" y="0"/>
                    <a:pt x="3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30"/>
            <p:cNvSpPr/>
            <p:nvPr/>
          </p:nvSpPr>
          <p:spPr>
            <a:xfrm>
              <a:off x="5887664" y="1916768"/>
              <a:ext cx="31822" cy="53706"/>
            </a:xfrm>
            <a:custGeom>
              <a:avLst/>
              <a:gdLst/>
              <a:ahLst/>
              <a:cxnLst/>
              <a:rect l="l" t="t" r="r" b="b"/>
              <a:pathLst>
                <a:path w="301" h="508" extrusionOk="0">
                  <a:moveTo>
                    <a:pt x="150" y="1"/>
                  </a:moveTo>
                  <a:cubicBezTo>
                    <a:pt x="139" y="1"/>
                    <a:pt x="128" y="4"/>
                    <a:pt x="120" y="12"/>
                  </a:cubicBezTo>
                  <a:cubicBezTo>
                    <a:pt x="90" y="12"/>
                    <a:pt x="45" y="42"/>
                    <a:pt x="30" y="72"/>
                  </a:cubicBezTo>
                  <a:lnTo>
                    <a:pt x="15" y="87"/>
                  </a:lnTo>
                  <a:cubicBezTo>
                    <a:pt x="15" y="102"/>
                    <a:pt x="0" y="117"/>
                    <a:pt x="0" y="132"/>
                  </a:cubicBezTo>
                  <a:cubicBezTo>
                    <a:pt x="0" y="132"/>
                    <a:pt x="0" y="147"/>
                    <a:pt x="0" y="162"/>
                  </a:cubicBezTo>
                  <a:cubicBezTo>
                    <a:pt x="0" y="177"/>
                    <a:pt x="0" y="177"/>
                    <a:pt x="0" y="192"/>
                  </a:cubicBezTo>
                  <a:lnTo>
                    <a:pt x="0" y="222"/>
                  </a:lnTo>
                  <a:cubicBezTo>
                    <a:pt x="0" y="252"/>
                    <a:pt x="0" y="267"/>
                    <a:pt x="15" y="297"/>
                  </a:cubicBezTo>
                  <a:lnTo>
                    <a:pt x="30" y="357"/>
                  </a:lnTo>
                  <a:cubicBezTo>
                    <a:pt x="30" y="387"/>
                    <a:pt x="45" y="402"/>
                    <a:pt x="45" y="432"/>
                  </a:cubicBezTo>
                  <a:lnTo>
                    <a:pt x="75" y="462"/>
                  </a:lnTo>
                  <a:cubicBezTo>
                    <a:pt x="90" y="477"/>
                    <a:pt x="105" y="492"/>
                    <a:pt x="120" y="507"/>
                  </a:cubicBezTo>
                  <a:lnTo>
                    <a:pt x="135" y="507"/>
                  </a:lnTo>
                  <a:lnTo>
                    <a:pt x="120" y="492"/>
                  </a:lnTo>
                  <a:lnTo>
                    <a:pt x="135" y="492"/>
                  </a:lnTo>
                  <a:cubicBezTo>
                    <a:pt x="143" y="500"/>
                    <a:pt x="154" y="503"/>
                    <a:pt x="163" y="503"/>
                  </a:cubicBezTo>
                  <a:cubicBezTo>
                    <a:pt x="173" y="503"/>
                    <a:pt x="180" y="500"/>
                    <a:pt x="180" y="492"/>
                  </a:cubicBezTo>
                  <a:cubicBezTo>
                    <a:pt x="210" y="492"/>
                    <a:pt x="240" y="492"/>
                    <a:pt x="255" y="477"/>
                  </a:cubicBezTo>
                  <a:lnTo>
                    <a:pt x="255" y="477"/>
                  </a:lnTo>
                  <a:lnTo>
                    <a:pt x="240" y="492"/>
                  </a:lnTo>
                  <a:cubicBezTo>
                    <a:pt x="255" y="492"/>
                    <a:pt x="270" y="477"/>
                    <a:pt x="270" y="462"/>
                  </a:cubicBezTo>
                  <a:cubicBezTo>
                    <a:pt x="285" y="462"/>
                    <a:pt x="285" y="447"/>
                    <a:pt x="300" y="432"/>
                  </a:cubicBezTo>
                  <a:cubicBezTo>
                    <a:pt x="300" y="432"/>
                    <a:pt x="300" y="417"/>
                    <a:pt x="300" y="417"/>
                  </a:cubicBezTo>
                  <a:cubicBezTo>
                    <a:pt x="300" y="402"/>
                    <a:pt x="300" y="387"/>
                    <a:pt x="300" y="372"/>
                  </a:cubicBezTo>
                  <a:lnTo>
                    <a:pt x="300" y="357"/>
                  </a:lnTo>
                  <a:cubicBezTo>
                    <a:pt x="300" y="342"/>
                    <a:pt x="300" y="327"/>
                    <a:pt x="300" y="312"/>
                  </a:cubicBezTo>
                  <a:lnTo>
                    <a:pt x="300" y="237"/>
                  </a:lnTo>
                  <a:lnTo>
                    <a:pt x="300" y="177"/>
                  </a:lnTo>
                  <a:lnTo>
                    <a:pt x="300" y="132"/>
                  </a:lnTo>
                  <a:lnTo>
                    <a:pt x="285" y="87"/>
                  </a:lnTo>
                  <a:lnTo>
                    <a:pt x="255" y="57"/>
                  </a:lnTo>
                  <a:lnTo>
                    <a:pt x="225" y="27"/>
                  </a:lnTo>
                  <a:cubicBezTo>
                    <a:pt x="210" y="12"/>
                    <a:pt x="195" y="12"/>
                    <a:pt x="180" y="12"/>
                  </a:cubicBezTo>
                  <a:cubicBezTo>
                    <a:pt x="173" y="4"/>
                    <a:pt x="162" y="1"/>
                    <a:pt x="1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30"/>
            <p:cNvSpPr/>
            <p:nvPr/>
          </p:nvSpPr>
          <p:spPr>
            <a:xfrm>
              <a:off x="5851085" y="1841813"/>
              <a:ext cx="52543" cy="34993"/>
            </a:xfrm>
            <a:custGeom>
              <a:avLst/>
              <a:gdLst/>
              <a:ahLst/>
              <a:cxnLst/>
              <a:rect l="l" t="t" r="r" b="b"/>
              <a:pathLst>
                <a:path w="497" h="331" extrusionOk="0">
                  <a:moveTo>
                    <a:pt x="346" y="0"/>
                  </a:moveTo>
                  <a:cubicBezTo>
                    <a:pt x="331" y="0"/>
                    <a:pt x="301" y="0"/>
                    <a:pt x="271" y="15"/>
                  </a:cubicBezTo>
                  <a:lnTo>
                    <a:pt x="256" y="15"/>
                  </a:lnTo>
                  <a:lnTo>
                    <a:pt x="211" y="30"/>
                  </a:lnTo>
                  <a:lnTo>
                    <a:pt x="106" y="60"/>
                  </a:lnTo>
                  <a:lnTo>
                    <a:pt x="76" y="75"/>
                  </a:lnTo>
                  <a:lnTo>
                    <a:pt x="46" y="105"/>
                  </a:lnTo>
                  <a:cubicBezTo>
                    <a:pt x="31" y="105"/>
                    <a:pt x="31" y="120"/>
                    <a:pt x="16" y="135"/>
                  </a:cubicBezTo>
                  <a:cubicBezTo>
                    <a:pt x="16" y="150"/>
                    <a:pt x="1" y="165"/>
                    <a:pt x="1" y="180"/>
                  </a:cubicBezTo>
                  <a:cubicBezTo>
                    <a:pt x="1" y="195"/>
                    <a:pt x="1" y="211"/>
                    <a:pt x="1" y="226"/>
                  </a:cubicBezTo>
                  <a:cubicBezTo>
                    <a:pt x="16" y="241"/>
                    <a:pt x="16" y="271"/>
                    <a:pt x="31" y="286"/>
                  </a:cubicBezTo>
                  <a:cubicBezTo>
                    <a:pt x="46" y="301"/>
                    <a:pt x="61" y="301"/>
                    <a:pt x="76" y="316"/>
                  </a:cubicBezTo>
                  <a:cubicBezTo>
                    <a:pt x="91" y="316"/>
                    <a:pt x="106" y="331"/>
                    <a:pt x="121" y="331"/>
                  </a:cubicBezTo>
                  <a:lnTo>
                    <a:pt x="121" y="316"/>
                  </a:lnTo>
                  <a:lnTo>
                    <a:pt x="226" y="316"/>
                  </a:lnTo>
                  <a:lnTo>
                    <a:pt x="331" y="301"/>
                  </a:lnTo>
                  <a:lnTo>
                    <a:pt x="376" y="301"/>
                  </a:lnTo>
                  <a:lnTo>
                    <a:pt x="406" y="286"/>
                  </a:lnTo>
                  <a:cubicBezTo>
                    <a:pt x="421" y="286"/>
                    <a:pt x="436" y="271"/>
                    <a:pt x="451" y="256"/>
                  </a:cubicBezTo>
                  <a:cubicBezTo>
                    <a:pt x="466" y="241"/>
                    <a:pt x="481" y="226"/>
                    <a:pt x="496" y="195"/>
                  </a:cubicBezTo>
                  <a:cubicBezTo>
                    <a:pt x="496" y="165"/>
                    <a:pt x="496" y="135"/>
                    <a:pt x="496" y="105"/>
                  </a:cubicBezTo>
                  <a:cubicBezTo>
                    <a:pt x="481" y="60"/>
                    <a:pt x="451" y="15"/>
                    <a:pt x="3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30"/>
            <p:cNvSpPr/>
            <p:nvPr/>
          </p:nvSpPr>
          <p:spPr>
            <a:xfrm>
              <a:off x="5768623" y="1705329"/>
              <a:ext cx="39751" cy="61635"/>
            </a:xfrm>
            <a:custGeom>
              <a:avLst/>
              <a:gdLst/>
              <a:ahLst/>
              <a:cxnLst/>
              <a:rect l="l" t="t" r="r" b="b"/>
              <a:pathLst>
                <a:path w="376" h="583" extrusionOk="0">
                  <a:moveTo>
                    <a:pt x="151" y="1"/>
                  </a:moveTo>
                  <a:cubicBezTo>
                    <a:pt x="136" y="1"/>
                    <a:pt x="121" y="16"/>
                    <a:pt x="91" y="16"/>
                  </a:cubicBezTo>
                  <a:cubicBezTo>
                    <a:pt x="76" y="31"/>
                    <a:pt x="61" y="46"/>
                    <a:pt x="46" y="61"/>
                  </a:cubicBezTo>
                  <a:cubicBezTo>
                    <a:pt x="31" y="76"/>
                    <a:pt x="16" y="91"/>
                    <a:pt x="16" y="121"/>
                  </a:cubicBezTo>
                  <a:cubicBezTo>
                    <a:pt x="1" y="151"/>
                    <a:pt x="1" y="181"/>
                    <a:pt x="16" y="211"/>
                  </a:cubicBezTo>
                  <a:cubicBezTo>
                    <a:pt x="16" y="256"/>
                    <a:pt x="31" y="301"/>
                    <a:pt x="46" y="346"/>
                  </a:cubicBezTo>
                  <a:cubicBezTo>
                    <a:pt x="46" y="376"/>
                    <a:pt x="61" y="406"/>
                    <a:pt x="76" y="451"/>
                  </a:cubicBezTo>
                  <a:cubicBezTo>
                    <a:pt x="91" y="481"/>
                    <a:pt x="106" y="496"/>
                    <a:pt x="121" y="526"/>
                  </a:cubicBezTo>
                  <a:lnTo>
                    <a:pt x="151" y="556"/>
                  </a:lnTo>
                  <a:cubicBezTo>
                    <a:pt x="166" y="571"/>
                    <a:pt x="181" y="571"/>
                    <a:pt x="211" y="571"/>
                  </a:cubicBezTo>
                  <a:cubicBezTo>
                    <a:pt x="218" y="578"/>
                    <a:pt x="229" y="582"/>
                    <a:pt x="243" y="582"/>
                  </a:cubicBezTo>
                  <a:cubicBezTo>
                    <a:pt x="256" y="582"/>
                    <a:pt x="271" y="578"/>
                    <a:pt x="286" y="571"/>
                  </a:cubicBezTo>
                  <a:cubicBezTo>
                    <a:pt x="316" y="556"/>
                    <a:pt x="331" y="541"/>
                    <a:pt x="346" y="526"/>
                  </a:cubicBezTo>
                  <a:cubicBezTo>
                    <a:pt x="361" y="496"/>
                    <a:pt x="376" y="466"/>
                    <a:pt x="361" y="421"/>
                  </a:cubicBezTo>
                  <a:lnTo>
                    <a:pt x="346" y="406"/>
                  </a:lnTo>
                  <a:cubicBezTo>
                    <a:pt x="346" y="376"/>
                    <a:pt x="346" y="346"/>
                    <a:pt x="331" y="316"/>
                  </a:cubicBezTo>
                  <a:cubicBezTo>
                    <a:pt x="331" y="307"/>
                    <a:pt x="331" y="290"/>
                    <a:pt x="331" y="271"/>
                  </a:cubicBezTo>
                  <a:cubicBezTo>
                    <a:pt x="331" y="241"/>
                    <a:pt x="331" y="211"/>
                    <a:pt x="331" y="181"/>
                  </a:cubicBezTo>
                  <a:cubicBezTo>
                    <a:pt x="331" y="136"/>
                    <a:pt x="331" y="91"/>
                    <a:pt x="301" y="61"/>
                  </a:cubicBezTo>
                  <a:cubicBezTo>
                    <a:pt x="271" y="31"/>
                    <a:pt x="256" y="16"/>
                    <a:pt x="2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30"/>
            <p:cNvSpPr/>
            <p:nvPr/>
          </p:nvSpPr>
          <p:spPr>
            <a:xfrm>
              <a:off x="5410022" y="1580897"/>
              <a:ext cx="615713" cy="579768"/>
            </a:xfrm>
            <a:custGeom>
              <a:avLst/>
              <a:gdLst/>
              <a:ahLst/>
              <a:cxnLst/>
              <a:rect l="l" t="t" r="r" b="b"/>
              <a:pathLst>
                <a:path w="5824" h="5484" extrusionOk="0">
                  <a:moveTo>
                    <a:pt x="2885" y="186"/>
                  </a:moveTo>
                  <a:cubicBezTo>
                    <a:pt x="2953" y="186"/>
                    <a:pt x="3021" y="189"/>
                    <a:pt x="3089" y="195"/>
                  </a:cubicBezTo>
                  <a:lnTo>
                    <a:pt x="3089" y="195"/>
                  </a:lnTo>
                  <a:cubicBezTo>
                    <a:pt x="3101" y="206"/>
                    <a:pt x="3117" y="215"/>
                    <a:pt x="3137" y="217"/>
                  </a:cubicBezTo>
                  <a:cubicBezTo>
                    <a:pt x="4203" y="382"/>
                    <a:pt x="5089" y="1163"/>
                    <a:pt x="5374" y="2198"/>
                  </a:cubicBezTo>
                  <a:cubicBezTo>
                    <a:pt x="5659" y="3189"/>
                    <a:pt x="5434" y="4359"/>
                    <a:pt x="4548" y="4975"/>
                  </a:cubicBezTo>
                  <a:cubicBezTo>
                    <a:pt x="4318" y="5139"/>
                    <a:pt x="4048" y="5222"/>
                    <a:pt x="3779" y="5222"/>
                  </a:cubicBezTo>
                  <a:cubicBezTo>
                    <a:pt x="3556" y="5222"/>
                    <a:pt x="3334" y="5165"/>
                    <a:pt x="3137" y="5050"/>
                  </a:cubicBezTo>
                  <a:cubicBezTo>
                    <a:pt x="2927" y="4930"/>
                    <a:pt x="2717" y="4795"/>
                    <a:pt x="2507" y="4705"/>
                  </a:cubicBezTo>
                  <a:cubicBezTo>
                    <a:pt x="2267" y="4615"/>
                    <a:pt x="2027" y="4540"/>
                    <a:pt x="1787" y="4510"/>
                  </a:cubicBezTo>
                  <a:cubicBezTo>
                    <a:pt x="1306" y="4465"/>
                    <a:pt x="871" y="4179"/>
                    <a:pt x="631" y="3759"/>
                  </a:cubicBezTo>
                  <a:cubicBezTo>
                    <a:pt x="406" y="3309"/>
                    <a:pt x="361" y="2784"/>
                    <a:pt x="511" y="2303"/>
                  </a:cubicBezTo>
                  <a:cubicBezTo>
                    <a:pt x="646" y="1748"/>
                    <a:pt x="871" y="1148"/>
                    <a:pt x="1321" y="757"/>
                  </a:cubicBezTo>
                  <a:cubicBezTo>
                    <a:pt x="1760" y="383"/>
                    <a:pt x="2310" y="186"/>
                    <a:pt x="2885" y="186"/>
                  </a:cubicBezTo>
                  <a:close/>
                  <a:moveTo>
                    <a:pt x="2648" y="0"/>
                  </a:moveTo>
                  <a:cubicBezTo>
                    <a:pt x="2211" y="0"/>
                    <a:pt x="1781" y="104"/>
                    <a:pt x="1396" y="307"/>
                  </a:cubicBezTo>
                  <a:cubicBezTo>
                    <a:pt x="871" y="607"/>
                    <a:pt x="586" y="1088"/>
                    <a:pt x="376" y="1628"/>
                  </a:cubicBezTo>
                  <a:cubicBezTo>
                    <a:pt x="151" y="2183"/>
                    <a:pt x="1" y="2814"/>
                    <a:pt x="166" y="3414"/>
                  </a:cubicBezTo>
                  <a:cubicBezTo>
                    <a:pt x="286" y="3924"/>
                    <a:pt x="616" y="4344"/>
                    <a:pt x="1081" y="4600"/>
                  </a:cubicBezTo>
                  <a:cubicBezTo>
                    <a:pt x="1351" y="4705"/>
                    <a:pt x="1637" y="4780"/>
                    <a:pt x="1937" y="4825"/>
                  </a:cubicBezTo>
                  <a:cubicBezTo>
                    <a:pt x="2252" y="4900"/>
                    <a:pt x="2552" y="5020"/>
                    <a:pt x="2822" y="5200"/>
                  </a:cubicBezTo>
                  <a:cubicBezTo>
                    <a:pt x="3138" y="5372"/>
                    <a:pt x="3447" y="5483"/>
                    <a:pt x="3769" y="5483"/>
                  </a:cubicBezTo>
                  <a:cubicBezTo>
                    <a:pt x="3953" y="5483"/>
                    <a:pt x="4142" y="5447"/>
                    <a:pt x="4338" y="5365"/>
                  </a:cubicBezTo>
                  <a:cubicBezTo>
                    <a:pt x="5389" y="4915"/>
                    <a:pt x="5824" y="3594"/>
                    <a:pt x="5704" y="2543"/>
                  </a:cubicBezTo>
                  <a:cubicBezTo>
                    <a:pt x="5524" y="1223"/>
                    <a:pt x="4488" y="187"/>
                    <a:pt x="3167" y="7"/>
                  </a:cubicBezTo>
                  <a:cubicBezTo>
                    <a:pt x="3163" y="6"/>
                    <a:pt x="3159" y="6"/>
                    <a:pt x="3155" y="6"/>
                  </a:cubicBezTo>
                  <a:cubicBezTo>
                    <a:pt x="3129" y="6"/>
                    <a:pt x="3107" y="18"/>
                    <a:pt x="3091" y="36"/>
                  </a:cubicBezTo>
                  <a:lnTo>
                    <a:pt x="3091" y="36"/>
                  </a:lnTo>
                  <a:cubicBezTo>
                    <a:pt x="2944" y="12"/>
                    <a:pt x="2795" y="0"/>
                    <a:pt x="26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
  <p:cSld name="CUSTOM_10_1">
    <p:bg>
      <p:bgPr>
        <a:solidFill>
          <a:schemeClr val="dk1"/>
        </a:solidFill>
        <a:effectLst/>
      </p:bgPr>
    </p:bg>
    <p:spTree>
      <p:nvGrpSpPr>
        <p:cNvPr id="1" name="Shape 2272"/>
        <p:cNvGrpSpPr/>
        <p:nvPr/>
      </p:nvGrpSpPr>
      <p:grpSpPr>
        <a:xfrm>
          <a:off x="0" y="0"/>
          <a:ext cx="0" cy="0"/>
          <a:chOff x="0" y="0"/>
          <a:chExt cx="0" cy="0"/>
        </a:xfrm>
      </p:grpSpPr>
      <p:sp>
        <p:nvSpPr>
          <p:cNvPr id="2273" name="Google Shape;2273;p31"/>
          <p:cNvSpPr/>
          <p:nvPr/>
        </p:nvSpPr>
        <p:spPr>
          <a:xfrm rot="10154932">
            <a:off x="7947475" y="3457561"/>
            <a:ext cx="221963" cy="113921"/>
          </a:xfrm>
          <a:custGeom>
            <a:avLst/>
            <a:gdLst/>
            <a:ahLst/>
            <a:cxnLst/>
            <a:rect l="l" t="t" r="r" b="b"/>
            <a:pathLst>
              <a:path w="5134" h="2635" extrusionOk="0">
                <a:moveTo>
                  <a:pt x="3910" y="0"/>
                </a:moveTo>
                <a:cubicBezTo>
                  <a:pt x="3468" y="0"/>
                  <a:pt x="3027" y="249"/>
                  <a:pt x="2852" y="757"/>
                </a:cubicBezTo>
                <a:cubicBezTo>
                  <a:pt x="2747" y="1057"/>
                  <a:pt x="2522" y="1268"/>
                  <a:pt x="2222" y="1358"/>
                </a:cubicBezTo>
                <a:lnTo>
                  <a:pt x="1892" y="1448"/>
                </a:lnTo>
                <a:cubicBezTo>
                  <a:pt x="1785" y="1483"/>
                  <a:pt x="1676" y="1500"/>
                  <a:pt x="1567" y="1500"/>
                </a:cubicBezTo>
                <a:cubicBezTo>
                  <a:pt x="1399" y="1500"/>
                  <a:pt x="1230" y="1460"/>
                  <a:pt x="1066" y="1388"/>
                </a:cubicBezTo>
                <a:cubicBezTo>
                  <a:pt x="982" y="1341"/>
                  <a:pt x="886" y="1317"/>
                  <a:pt x="785" y="1317"/>
                </a:cubicBezTo>
                <a:cubicBezTo>
                  <a:pt x="725" y="1317"/>
                  <a:pt x="663" y="1326"/>
                  <a:pt x="601" y="1343"/>
                </a:cubicBezTo>
                <a:cubicBezTo>
                  <a:pt x="196" y="1463"/>
                  <a:pt x="1" y="1913"/>
                  <a:pt x="196" y="2288"/>
                </a:cubicBezTo>
                <a:cubicBezTo>
                  <a:pt x="324" y="2502"/>
                  <a:pt x="560" y="2635"/>
                  <a:pt x="815" y="2635"/>
                </a:cubicBezTo>
                <a:cubicBezTo>
                  <a:pt x="829" y="2635"/>
                  <a:pt x="842" y="2634"/>
                  <a:pt x="856" y="2633"/>
                </a:cubicBezTo>
                <a:cubicBezTo>
                  <a:pt x="1066" y="2603"/>
                  <a:pt x="1231" y="2498"/>
                  <a:pt x="1336" y="2318"/>
                </a:cubicBezTo>
                <a:cubicBezTo>
                  <a:pt x="1471" y="2108"/>
                  <a:pt x="1667" y="1958"/>
                  <a:pt x="1907" y="1883"/>
                </a:cubicBezTo>
                <a:lnTo>
                  <a:pt x="2462" y="1733"/>
                </a:lnTo>
                <a:cubicBezTo>
                  <a:pt x="2522" y="1718"/>
                  <a:pt x="2583" y="1710"/>
                  <a:pt x="2644" y="1710"/>
                </a:cubicBezTo>
                <a:cubicBezTo>
                  <a:pt x="2825" y="1710"/>
                  <a:pt x="3002" y="1778"/>
                  <a:pt x="3137" y="1913"/>
                </a:cubicBezTo>
                <a:cubicBezTo>
                  <a:pt x="3347" y="2122"/>
                  <a:pt x="3629" y="2229"/>
                  <a:pt x="3918" y="2229"/>
                </a:cubicBezTo>
                <a:cubicBezTo>
                  <a:pt x="4043" y="2229"/>
                  <a:pt x="4170" y="2209"/>
                  <a:pt x="4293" y="2168"/>
                </a:cubicBezTo>
                <a:cubicBezTo>
                  <a:pt x="4833" y="1973"/>
                  <a:pt x="5134" y="1403"/>
                  <a:pt x="4998" y="832"/>
                </a:cubicBezTo>
                <a:cubicBezTo>
                  <a:pt x="4851" y="283"/>
                  <a:pt x="4381" y="0"/>
                  <a:pt x="39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31"/>
          <p:cNvSpPr/>
          <p:nvPr/>
        </p:nvSpPr>
        <p:spPr>
          <a:xfrm>
            <a:off x="7378791" y="1709217"/>
            <a:ext cx="184311" cy="202210"/>
          </a:xfrm>
          <a:custGeom>
            <a:avLst/>
            <a:gdLst/>
            <a:ahLst/>
            <a:cxnLst/>
            <a:rect l="l" t="t" r="r" b="b"/>
            <a:pathLst>
              <a:path w="4263" h="4677" extrusionOk="0">
                <a:moveTo>
                  <a:pt x="1623" y="0"/>
                </a:moveTo>
                <a:cubicBezTo>
                  <a:pt x="1415" y="0"/>
                  <a:pt x="1198" y="59"/>
                  <a:pt x="991" y="190"/>
                </a:cubicBezTo>
                <a:cubicBezTo>
                  <a:pt x="0" y="821"/>
                  <a:pt x="466" y="2352"/>
                  <a:pt x="1636" y="2352"/>
                </a:cubicBezTo>
                <a:cubicBezTo>
                  <a:pt x="1650" y="2351"/>
                  <a:pt x="1663" y="2351"/>
                  <a:pt x="1676" y="2351"/>
                </a:cubicBezTo>
                <a:cubicBezTo>
                  <a:pt x="1977" y="2351"/>
                  <a:pt x="2259" y="2512"/>
                  <a:pt x="2432" y="2757"/>
                </a:cubicBezTo>
                <a:lnTo>
                  <a:pt x="2642" y="3057"/>
                </a:lnTo>
                <a:cubicBezTo>
                  <a:pt x="2807" y="3297"/>
                  <a:pt x="2882" y="3597"/>
                  <a:pt x="2852" y="3898"/>
                </a:cubicBezTo>
                <a:cubicBezTo>
                  <a:pt x="2790" y="4351"/>
                  <a:pt x="3159" y="4677"/>
                  <a:pt x="3543" y="4677"/>
                </a:cubicBezTo>
                <a:cubicBezTo>
                  <a:pt x="3718" y="4677"/>
                  <a:pt x="3896" y="4608"/>
                  <a:pt x="4038" y="4453"/>
                </a:cubicBezTo>
                <a:cubicBezTo>
                  <a:pt x="4218" y="4243"/>
                  <a:pt x="4263" y="3943"/>
                  <a:pt x="4158" y="3687"/>
                </a:cubicBezTo>
                <a:cubicBezTo>
                  <a:pt x="4068" y="3492"/>
                  <a:pt x="3888" y="3357"/>
                  <a:pt x="3693" y="3312"/>
                </a:cubicBezTo>
                <a:cubicBezTo>
                  <a:pt x="3437" y="3267"/>
                  <a:pt x="3212" y="3117"/>
                  <a:pt x="3077" y="2907"/>
                </a:cubicBezTo>
                <a:lnTo>
                  <a:pt x="2717" y="2397"/>
                </a:lnTo>
                <a:cubicBezTo>
                  <a:pt x="2582" y="2187"/>
                  <a:pt x="2567" y="1901"/>
                  <a:pt x="2687" y="1676"/>
                </a:cubicBezTo>
                <a:cubicBezTo>
                  <a:pt x="3079" y="834"/>
                  <a:pt x="2410" y="0"/>
                  <a:pt x="16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31"/>
          <p:cNvSpPr/>
          <p:nvPr/>
        </p:nvSpPr>
        <p:spPr>
          <a:xfrm>
            <a:off x="495435" y="2116917"/>
            <a:ext cx="290755" cy="132991"/>
          </a:xfrm>
          <a:custGeom>
            <a:avLst/>
            <a:gdLst/>
            <a:ahLst/>
            <a:cxnLst/>
            <a:rect l="l" t="t" r="r" b="b"/>
            <a:pathLst>
              <a:path w="6725" h="3076" extrusionOk="0">
                <a:moveTo>
                  <a:pt x="1595" y="0"/>
                </a:moveTo>
                <a:cubicBezTo>
                  <a:pt x="1540" y="0"/>
                  <a:pt x="1483" y="5"/>
                  <a:pt x="1426" y="14"/>
                </a:cubicBezTo>
                <a:cubicBezTo>
                  <a:pt x="1" y="194"/>
                  <a:pt x="136" y="2280"/>
                  <a:pt x="1576" y="2280"/>
                </a:cubicBezTo>
                <a:cubicBezTo>
                  <a:pt x="1982" y="2280"/>
                  <a:pt x="2132" y="2085"/>
                  <a:pt x="2402" y="1815"/>
                </a:cubicBezTo>
                <a:cubicBezTo>
                  <a:pt x="2506" y="1711"/>
                  <a:pt x="2688" y="1608"/>
                  <a:pt x="2963" y="1608"/>
                </a:cubicBezTo>
                <a:cubicBezTo>
                  <a:pt x="3087" y="1608"/>
                  <a:pt x="3230" y="1629"/>
                  <a:pt x="3393" y="1680"/>
                </a:cubicBezTo>
                <a:cubicBezTo>
                  <a:pt x="3663" y="1755"/>
                  <a:pt x="3903" y="1950"/>
                  <a:pt x="4008" y="2220"/>
                </a:cubicBezTo>
                <a:cubicBezTo>
                  <a:pt x="4173" y="2655"/>
                  <a:pt x="4563" y="2986"/>
                  <a:pt x="5043" y="3061"/>
                </a:cubicBezTo>
                <a:cubicBezTo>
                  <a:pt x="5112" y="3071"/>
                  <a:pt x="5180" y="3076"/>
                  <a:pt x="5247" y="3076"/>
                </a:cubicBezTo>
                <a:cubicBezTo>
                  <a:pt x="5873" y="3076"/>
                  <a:pt x="6425" y="2647"/>
                  <a:pt x="6574" y="2010"/>
                </a:cubicBezTo>
                <a:cubicBezTo>
                  <a:pt x="6724" y="1275"/>
                  <a:pt x="6229" y="554"/>
                  <a:pt x="5494" y="434"/>
                </a:cubicBezTo>
                <a:cubicBezTo>
                  <a:pt x="5417" y="421"/>
                  <a:pt x="5341" y="415"/>
                  <a:pt x="5265" y="415"/>
                </a:cubicBezTo>
                <a:cubicBezTo>
                  <a:pt x="4895" y="415"/>
                  <a:pt x="4540" y="565"/>
                  <a:pt x="4278" y="839"/>
                </a:cubicBezTo>
                <a:cubicBezTo>
                  <a:pt x="4085" y="1056"/>
                  <a:pt x="3805" y="1176"/>
                  <a:pt x="3516" y="1176"/>
                </a:cubicBezTo>
                <a:cubicBezTo>
                  <a:pt x="3445" y="1176"/>
                  <a:pt x="3373" y="1169"/>
                  <a:pt x="3302" y="1154"/>
                </a:cubicBezTo>
                <a:cubicBezTo>
                  <a:pt x="2987" y="1079"/>
                  <a:pt x="2717" y="884"/>
                  <a:pt x="2552" y="614"/>
                </a:cubicBezTo>
                <a:cubicBezTo>
                  <a:pt x="2368" y="232"/>
                  <a:pt x="1998" y="0"/>
                  <a:pt x="15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31"/>
          <p:cNvSpPr/>
          <p:nvPr/>
        </p:nvSpPr>
        <p:spPr>
          <a:xfrm>
            <a:off x="8196932" y="871596"/>
            <a:ext cx="131521" cy="209474"/>
          </a:xfrm>
          <a:custGeom>
            <a:avLst/>
            <a:gdLst/>
            <a:ahLst/>
            <a:cxnLst/>
            <a:rect l="l" t="t" r="r" b="b"/>
            <a:pathLst>
              <a:path w="3042" h="4845" extrusionOk="0">
                <a:moveTo>
                  <a:pt x="1856" y="1"/>
                </a:moveTo>
                <a:cubicBezTo>
                  <a:pt x="1408" y="1"/>
                  <a:pt x="991" y="282"/>
                  <a:pt x="850" y="728"/>
                </a:cubicBezTo>
                <a:cubicBezTo>
                  <a:pt x="730" y="1074"/>
                  <a:pt x="805" y="1464"/>
                  <a:pt x="1030" y="1734"/>
                </a:cubicBezTo>
                <a:cubicBezTo>
                  <a:pt x="1210" y="1974"/>
                  <a:pt x="1255" y="2274"/>
                  <a:pt x="1150" y="2544"/>
                </a:cubicBezTo>
                <a:cubicBezTo>
                  <a:pt x="1060" y="2785"/>
                  <a:pt x="880" y="2980"/>
                  <a:pt x="640" y="3070"/>
                </a:cubicBezTo>
                <a:cubicBezTo>
                  <a:pt x="265" y="3190"/>
                  <a:pt x="25" y="3520"/>
                  <a:pt x="25" y="3910"/>
                </a:cubicBezTo>
                <a:cubicBezTo>
                  <a:pt x="1" y="4518"/>
                  <a:pt x="471" y="4844"/>
                  <a:pt x="940" y="4844"/>
                </a:cubicBezTo>
                <a:cubicBezTo>
                  <a:pt x="1352" y="4844"/>
                  <a:pt x="1764" y="4593"/>
                  <a:pt x="1841" y="4060"/>
                </a:cubicBezTo>
                <a:cubicBezTo>
                  <a:pt x="1886" y="3730"/>
                  <a:pt x="1766" y="3595"/>
                  <a:pt x="1570" y="3340"/>
                </a:cubicBezTo>
                <a:cubicBezTo>
                  <a:pt x="1480" y="3205"/>
                  <a:pt x="1390" y="2950"/>
                  <a:pt x="1570" y="2544"/>
                </a:cubicBezTo>
                <a:cubicBezTo>
                  <a:pt x="1661" y="2334"/>
                  <a:pt x="1856" y="2169"/>
                  <a:pt x="2081" y="2124"/>
                </a:cubicBezTo>
                <a:cubicBezTo>
                  <a:pt x="2456" y="2034"/>
                  <a:pt x="2756" y="1764"/>
                  <a:pt x="2876" y="1404"/>
                </a:cubicBezTo>
                <a:cubicBezTo>
                  <a:pt x="3041" y="864"/>
                  <a:pt x="2771" y="278"/>
                  <a:pt x="2231" y="68"/>
                </a:cubicBezTo>
                <a:cubicBezTo>
                  <a:pt x="2107" y="22"/>
                  <a:pt x="1981" y="1"/>
                  <a:pt x="18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31"/>
          <p:cNvSpPr/>
          <p:nvPr/>
        </p:nvSpPr>
        <p:spPr>
          <a:xfrm rot="-5777250">
            <a:off x="1248560" y="2963546"/>
            <a:ext cx="164120" cy="187770"/>
          </a:xfrm>
          <a:custGeom>
            <a:avLst/>
            <a:gdLst/>
            <a:ahLst/>
            <a:cxnLst/>
            <a:rect l="l" t="t" r="r" b="b"/>
            <a:pathLst>
              <a:path w="3796" h="4343" extrusionOk="0">
                <a:moveTo>
                  <a:pt x="1343" y="0"/>
                </a:moveTo>
                <a:cubicBezTo>
                  <a:pt x="669" y="0"/>
                  <a:pt x="0" y="685"/>
                  <a:pt x="426" y="1485"/>
                </a:cubicBezTo>
                <a:cubicBezTo>
                  <a:pt x="576" y="1785"/>
                  <a:pt x="876" y="1980"/>
                  <a:pt x="1221" y="2010"/>
                </a:cubicBezTo>
                <a:cubicBezTo>
                  <a:pt x="1492" y="2040"/>
                  <a:pt x="1732" y="2205"/>
                  <a:pt x="1852" y="2445"/>
                </a:cubicBezTo>
                <a:cubicBezTo>
                  <a:pt x="1942" y="2671"/>
                  <a:pt x="1957" y="2911"/>
                  <a:pt x="1867" y="3136"/>
                </a:cubicBezTo>
                <a:cubicBezTo>
                  <a:pt x="1702" y="3451"/>
                  <a:pt x="1777" y="3841"/>
                  <a:pt x="2032" y="4081"/>
                </a:cubicBezTo>
                <a:cubicBezTo>
                  <a:pt x="2215" y="4265"/>
                  <a:pt x="2424" y="4342"/>
                  <a:pt x="2625" y="4342"/>
                </a:cubicBezTo>
                <a:cubicBezTo>
                  <a:pt x="3246" y="4342"/>
                  <a:pt x="3795" y="3602"/>
                  <a:pt x="3308" y="2956"/>
                </a:cubicBezTo>
                <a:cubicBezTo>
                  <a:pt x="3113" y="2716"/>
                  <a:pt x="2932" y="2716"/>
                  <a:pt x="2647" y="2671"/>
                </a:cubicBezTo>
                <a:cubicBezTo>
                  <a:pt x="2497" y="2656"/>
                  <a:pt x="2272" y="2535"/>
                  <a:pt x="2122" y="2145"/>
                </a:cubicBezTo>
                <a:cubicBezTo>
                  <a:pt x="2032" y="1950"/>
                  <a:pt x="2047" y="1725"/>
                  <a:pt x="2152" y="1545"/>
                </a:cubicBezTo>
                <a:cubicBezTo>
                  <a:pt x="2347" y="1230"/>
                  <a:pt x="2362" y="855"/>
                  <a:pt x="2197" y="539"/>
                </a:cubicBezTo>
                <a:cubicBezTo>
                  <a:pt x="1992" y="159"/>
                  <a:pt x="1667" y="0"/>
                  <a:pt x="1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78" name="Google Shape;2278;p31"/>
          <p:cNvGrpSpPr/>
          <p:nvPr/>
        </p:nvGrpSpPr>
        <p:grpSpPr>
          <a:xfrm rot="-5777180">
            <a:off x="168115" y="3226714"/>
            <a:ext cx="1099471" cy="1053295"/>
            <a:chOff x="7636150" y="1717100"/>
            <a:chExt cx="368500" cy="353000"/>
          </a:xfrm>
        </p:grpSpPr>
        <p:sp>
          <p:nvSpPr>
            <p:cNvPr id="2279" name="Google Shape;2279;p31"/>
            <p:cNvSpPr/>
            <p:nvPr/>
          </p:nvSpPr>
          <p:spPr>
            <a:xfrm>
              <a:off x="7636150" y="1717100"/>
              <a:ext cx="368500" cy="353000"/>
            </a:xfrm>
            <a:custGeom>
              <a:avLst/>
              <a:gdLst/>
              <a:ahLst/>
              <a:cxnLst/>
              <a:rect l="l" t="t" r="r" b="b"/>
              <a:pathLst>
                <a:path w="14740" h="14120" extrusionOk="0">
                  <a:moveTo>
                    <a:pt x="10005" y="0"/>
                  </a:moveTo>
                  <a:cubicBezTo>
                    <a:pt x="9254" y="0"/>
                    <a:pt x="8503" y="185"/>
                    <a:pt x="7820" y="554"/>
                  </a:cubicBezTo>
                  <a:cubicBezTo>
                    <a:pt x="7355" y="795"/>
                    <a:pt x="6935" y="1140"/>
                    <a:pt x="6455" y="1350"/>
                  </a:cubicBezTo>
                  <a:cubicBezTo>
                    <a:pt x="6166" y="1481"/>
                    <a:pt x="5917" y="1535"/>
                    <a:pt x="5684" y="1535"/>
                  </a:cubicBezTo>
                  <a:cubicBezTo>
                    <a:pt x="5251" y="1535"/>
                    <a:pt x="4871" y="1349"/>
                    <a:pt x="4384" y="1125"/>
                  </a:cubicBezTo>
                  <a:cubicBezTo>
                    <a:pt x="4053" y="973"/>
                    <a:pt x="3698" y="898"/>
                    <a:pt x="3343" y="898"/>
                  </a:cubicBezTo>
                  <a:cubicBezTo>
                    <a:pt x="2924" y="898"/>
                    <a:pt x="2506" y="1003"/>
                    <a:pt x="2132" y="1215"/>
                  </a:cubicBezTo>
                  <a:cubicBezTo>
                    <a:pt x="1127" y="1785"/>
                    <a:pt x="451" y="2956"/>
                    <a:pt x="211" y="4066"/>
                  </a:cubicBezTo>
                  <a:cubicBezTo>
                    <a:pt x="1" y="4952"/>
                    <a:pt x="151" y="5882"/>
                    <a:pt x="646" y="6663"/>
                  </a:cubicBezTo>
                  <a:cubicBezTo>
                    <a:pt x="886" y="7023"/>
                    <a:pt x="1232" y="7338"/>
                    <a:pt x="1337" y="7759"/>
                  </a:cubicBezTo>
                  <a:cubicBezTo>
                    <a:pt x="1472" y="8299"/>
                    <a:pt x="1187" y="8839"/>
                    <a:pt x="1037" y="9379"/>
                  </a:cubicBezTo>
                  <a:cubicBezTo>
                    <a:pt x="616" y="10910"/>
                    <a:pt x="1277" y="12546"/>
                    <a:pt x="2643" y="13372"/>
                  </a:cubicBezTo>
                  <a:cubicBezTo>
                    <a:pt x="3483" y="13844"/>
                    <a:pt x="4400" y="14120"/>
                    <a:pt x="5259" y="14120"/>
                  </a:cubicBezTo>
                  <a:cubicBezTo>
                    <a:pt x="6012" y="14120"/>
                    <a:pt x="6721" y="13908"/>
                    <a:pt x="7295" y="13432"/>
                  </a:cubicBezTo>
                  <a:cubicBezTo>
                    <a:pt x="8181" y="12681"/>
                    <a:pt x="8571" y="12546"/>
                    <a:pt x="9081" y="11526"/>
                  </a:cubicBezTo>
                  <a:cubicBezTo>
                    <a:pt x="9246" y="11225"/>
                    <a:pt x="9426" y="10925"/>
                    <a:pt x="9622" y="10640"/>
                  </a:cubicBezTo>
                  <a:cubicBezTo>
                    <a:pt x="9847" y="10415"/>
                    <a:pt x="10717" y="10355"/>
                    <a:pt x="11032" y="10280"/>
                  </a:cubicBezTo>
                  <a:cubicBezTo>
                    <a:pt x="13614" y="9665"/>
                    <a:pt x="14589" y="7593"/>
                    <a:pt x="14679" y="5357"/>
                  </a:cubicBezTo>
                  <a:cubicBezTo>
                    <a:pt x="14739" y="3841"/>
                    <a:pt x="14184" y="2370"/>
                    <a:pt x="13149" y="1275"/>
                  </a:cubicBezTo>
                  <a:cubicBezTo>
                    <a:pt x="12788" y="930"/>
                    <a:pt x="12368" y="629"/>
                    <a:pt x="11918" y="419"/>
                  </a:cubicBezTo>
                  <a:cubicBezTo>
                    <a:pt x="11311" y="140"/>
                    <a:pt x="10658" y="0"/>
                    <a:pt x="10005" y="0"/>
                  </a:cubicBezTo>
                  <a:close/>
                </a:path>
              </a:pathLst>
            </a:custGeom>
            <a:solidFill>
              <a:srgbClr val="F0C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31"/>
            <p:cNvSpPr/>
            <p:nvPr/>
          </p:nvSpPr>
          <p:spPr>
            <a:xfrm>
              <a:off x="7701450" y="1890425"/>
              <a:ext cx="133975" cy="133975"/>
            </a:xfrm>
            <a:custGeom>
              <a:avLst/>
              <a:gdLst/>
              <a:ahLst/>
              <a:cxnLst/>
              <a:rect l="l" t="t" r="r" b="b"/>
              <a:pathLst>
                <a:path w="5359" h="5359" extrusionOk="0">
                  <a:moveTo>
                    <a:pt x="2522" y="0"/>
                  </a:moveTo>
                  <a:cubicBezTo>
                    <a:pt x="2402" y="15"/>
                    <a:pt x="2297" y="30"/>
                    <a:pt x="2177" y="45"/>
                  </a:cubicBezTo>
                  <a:cubicBezTo>
                    <a:pt x="2057" y="75"/>
                    <a:pt x="1952" y="105"/>
                    <a:pt x="1832" y="135"/>
                  </a:cubicBezTo>
                  <a:cubicBezTo>
                    <a:pt x="1726" y="165"/>
                    <a:pt x="1621" y="210"/>
                    <a:pt x="1516" y="270"/>
                  </a:cubicBezTo>
                  <a:cubicBezTo>
                    <a:pt x="1411" y="315"/>
                    <a:pt x="1306" y="375"/>
                    <a:pt x="1216" y="450"/>
                  </a:cubicBezTo>
                  <a:cubicBezTo>
                    <a:pt x="931" y="645"/>
                    <a:pt x="676" y="901"/>
                    <a:pt x="466" y="1171"/>
                  </a:cubicBezTo>
                  <a:cubicBezTo>
                    <a:pt x="391" y="1276"/>
                    <a:pt x="346" y="1381"/>
                    <a:pt x="301" y="1486"/>
                  </a:cubicBezTo>
                  <a:cubicBezTo>
                    <a:pt x="196" y="1696"/>
                    <a:pt x="121" y="1906"/>
                    <a:pt x="61" y="2146"/>
                  </a:cubicBezTo>
                  <a:cubicBezTo>
                    <a:pt x="31" y="2251"/>
                    <a:pt x="15" y="2371"/>
                    <a:pt x="15" y="2491"/>
                  </a:cubicBezTo>
                  <a:cubicBezTo>
                    <a:pt x="0" y="2597"/>
                    <a:pt x="0" y="2717"/>
                    <a:pt x="15" y="2837"/>
                  </a:cubicBezTo>
                  <a:cubicBezTo>
                    <a:pt x="15" y="2957"/>
                    <a:pt x="31" y="3062"/>
                    <a:pt x="61" y="3182"/>
                  </a:cubicBezTo>
                  <a:cubicBezTo>
                    <a:pt x="76" y="3302"/>
                    <a:pt x="106" y="3407"/>
                    <a:pt x="136" y="3527"/>
                  </a:cubicBezTo>
                  <a:cubicBezTo>
                    <a:pt x="181" y="3632"/>
                    <a:pt x="226" y="3737"/>
                    <a:pt x="286" y="3842"/>
                  </a:cubicBezTo>
                  <a:cubicBezTo>
                    <a:pt x="331" y="3947"/>
                    <a:pt x="391" y="4052"/>
                    <a:pt x="451" y="4142"/>
                  </a:cubicBezTo>
                  <a:cubicBezTo>
                    <a:pt x="511" y="4247"/>
                    <a:pt x="586" y="4338"/>
                    <a:pt x="661" y="4428"/>
                  </a:cubicBezTo>
                  <a:cubicBezTo>
                    <a:pt x="736" y="4518"/>
                    <a:pt x="811" y="4608"/>
                    <a:pt x="901" y="4683"/>
                  </a:cubicBezTo>
                  <a:cubicBezTo>
                    <a:pt x="991" y="4758"/>
                    <a:pt x="1081" y="4833"/>
                    <a:pt x="1171" y="4893"/>
                  </a:cubicBezTo>
                  <a:cubicBezTo>
                    <a:pt x="1276" y="4968"/>
                    <a:pt x="1366" y="5028"/>
                    <a:pt x="1471" y="5088"/>
                  </a:cubicBezTo>
                  <a:cubicBezTo>
                    <a:pt x="1576" y="5133"/>
                    <a:pt x="1696" y="5178"/>
                    <a:pt x="1802" y="5208"/>
                  </a:cubicBezTo>
                  <a:cubicBezTo>
                    <a:pt x="1907" y="5253"/>
                    <a:pt x="2027" y="5283"/>
                    <a:pt x="2147" y="5313"/>
                  </a:cubicBezTo>
                  <a:cubicBezTo>
                    <a:pt x="2252" y="5328"/>
                    <a:pt x="2372" y="5358"/>
                    <a:pt x="2492" y="5358"/>
                  </a:cubicBezTo>
                  <a:cubicBezTo>
                    <a:pt x="2717" y="5358"/>
                    <a:pt x="2957" y="5343"/>
                    <a:pt x="3182" y="5328"/>
                  </a:cubicBezTo>
                  <a:cubicBezTo>
                    <a:pt x="3407" y="5268"/>
                    <a:pt x="3633" y="5193"/>
                    <a:pt x="3843" y="5118"/>
                  </a:cubicBezTo>
                  <a:cubicBezTo>
                    <a:pt x="3948" y="5058"/>
                    <a:pt x="4053" y="4998"/>
                    <a:pt x="4143" y="4938"/>
                  </a:cubicBezTo>
                  <a:cubicBezTo>
                    <a:pt x="4248" y="4863"/>
                    <a:pt x="4338" y="4803"/>
                    <a:pt x="4428" y="4728"/>
                  </a:cubicBezTo>
                  <a:cubicBezTo>
                    <a:pt x="4503" y="4638"/>
                    <a:pt x="4593" y="4563"/>
                    <a:pt x="4668" y="4473"/>
                  </a:cubicBezTo>
                  <a:cubicBezTo>
                    <a:pt x="4743" y="4383"/>
                    <a:pt x="4818" y="4292"/>
                    <a:pt x="4893" y="4202"/>
                  </a:cubicBezTo>
                  <a:cubicBezTo>
                    <a:pt x="5013" y="4007"/>
                    <a:pt x="5118" y="3797"/>
                    <a:pt x="5193" y="3572"/>
                  </a:cubicBezTo>
                  <a:cubicBezTo>
                    <a:pt x="5239" y="3467"/>
                    <a:pt x="5284" y="3362"/>
                    <a:pt x="5314" y="3242"/>
                  </a:cubicBezTo>
                  <a:cubicBezTo>
                    <a:pt x="5329" y="3122"/>
                    <a:pt x="5344" y="3017"/>
                    <a:pt x="5359" y="2897"/>
                  </a:cubicBezTo>
                  <a:cubicBezTo>
                    <a:pt x="5359" y="2777"/>
                    <a:pt x="5359" y="2657"/>
                    <a:pt x="5359" y="2551"/>
                  </a:cubicBezTo>
                  <a:cubicBezTo>
                    <a:pt x="5359" y="2431"/>
                    <a:pt x="5344" y="2311"/>
                    <a:pt x="5314" y="2206"/>
                  </a:cubicBezTo>
                  <a:cubicBezTo>
                    <a:pt x="5299" y="2086"/>
                    <a:pt x="5254" y="1966"/>
                    <a:pt x="5223" y="1861"/>
                  </a:cubicBezTo>
                  <a:cubicBezTo>
                    <a:pt x="5178" y="1756"/>
                    <a:pt x="5133" y="1651"/>
                    <a:pt x="5088" y="1546"/>
                  </a:cubicBezTo>
                  <a:cubicBezTo>
                    <a:pt x="5043" y="1426"/>
                    <a:pt x="4983" y="1306"/>
                    <a:pt x="4923" y="1201"/>
                  </a:cubicBezTo>
                  <a:cubicBezTo>
                    <a:pt x="4863" y="1096"/>
                    <a:pt x="4788" y="1006"/>
                    <a:pt x="4713" y="916"/>
                  </a:cubicBezTo>
                  <a:cubicBezTo>
                    <a:pt x="4623" y="826"/>
                    <a:pt x="4548" y="750"/>
                    <a:pt x="4458" y="675"/>
                  </a:cubicBezTo>
                  <a:cubicBezTo>
                    <a:pt x="4368" y="600"/>
                    <a:pt x="4278" y="525"/>
                    <a:pt x="4173" y="465"/>
                  </a:cubicBezTo>
                  <a:cubicBezTo>
                    <a:pt x="4083" y="405"/>
                    <a:pt x="3978" y="345"/>
                    <a:pt x="3873" y="285"/>
                  </a:cubicBezTo>
                  <a:cubicBezTo>
                    <a:pt x="3768" y="225"/>
                    <a:pt x="3663" y="180"/>
                    <a:pt x="3558" y="150"/>
                  </a:cubicBezTo>
                  <a:cubicBezTo>
                    <a:pt x="3452" y="105"/>
                    <a:pt x="3332" y="75"/>
                    <a:pt x="3212" y="60"/>
                  </a:cubicBezTo>
                  <a:cubicBezTo>
                    <a:pt x="3107" y="30"/>
                    <a:pt x="2987" y="15"/>
                    <a:pt x="2867" y="0"/>
                  </a:cubicBezTo>
                  <a:close/>
                </a:path>
              </a:pathLst>
            </a:custGeom>
            <a:solidFill>
              <a:srgbClr val="9C46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31"/>
            <p:cNvSpPr/>
            <p:nvPr/>
          </p:nvSpPr>
          <p:spPr>
            <a:xfrm>
              <a:off x="7793375" y="1763825"/>
              <a:ext cx="167750" cy="167125"/>
            </a:xfrm>
            <a:custGeom>
              <a:avLst/>
              <a:gdLst/>
              <a:ahLst/>
              <a:cxnLst/>
              <a:rect l="l" t="t" r="r" b="b"/>
              <a:pathLst>
                <a:path w="6710" h="6685" extrusionOk="0">
                  <a:moveTo>
                    <a:pt x="3332" y="0"/>
                  </a:moveTo>
                  <a:cubicBezTo>
                    <a:pt x="3171" y="0"/>
                    <a:pt x="3009" y="11"/>
                    <a:pt x="2852" y="36"/>
                  </a:cubicBezTo>
                  <a:cubicBezTo>
                    <a:pt x="2717" y="66"/>
                    <a:pt x="2567" y="96"/>
                    <a:pt x="2432" y="141"/>
                  </a:cubicBezTo>
                  <a:cubicBezTo>
                    <a:pt x="2282" y="171"/>
                    <a:pt x="2147" y="216"/>
                    <a:pt x="2012" y="276"/>
                  </a:cubicBezTo>
                  <a:cubicBezTo>
                    <a:pt x="1877" y="336"/>
                    <a:pt x="1742" y="396"/>
                    <a:pt x="1622" y="471"/>
                  </a:cubicBezTo>
                  <a:cubicBezTo>
                    <a:pt x="1501" y="546"/>
                    <a:pt x="1381" y="621"/>
                    <a:pt x="1261" y="712"/>
                  </a:cubicBezTo>
                  <a:cubicBezTo>
                    <a:pt x="1036" y="907"/>
                    <a:pt x="841" y="1117"/>
                    <a:pt x="661" y="1357"/>
                  </a:cubicBezTo>
                  <a:cubicBezTo>
                    <a:pt x="571" y="1477"/>
                    <a:pt x="496" y="1597"/>
                    <a:pt x="436" y="1732"/>
                  </a:cubicBezTo>
                  <a:cubicBezTo>
                    <a:pt x="361" y="1852"/>
                    <a:pt x="286" y="1987"/>
                    <a:pt x="241" y="2122"/>
                  </a:cubicBezTo>
                  <a:cubicBezTo>
                    <a:pt x="181" y="2257"/>
                    <a:pt x="136" y="2393"/>
                    <a:pt x="106" y="2528"/>
                  </a:cubicBezTo>
                  <a:cubicBezTo>
                    <a:pt x="76" y="2678"/>
                    <a:pt x="46" y="2828"/>
                    <a:pt x="46" y="2963"/>
                  </a:cubicBezTo>
                  <a:cubicBezTo>
                    <a:pt x="1" y="3263"/>
                    <a:pt x="1" y="3548"/>
                    <a:pt x="46" y="3848"/>
                  </a:cubicBezTo>
                  <a:cubicBezTo>
                    <a:pt x="61" y="3983"/>
                    <a:pt x="106" y="4133"/>
                    <a:pt x="151" y="4269"/>
                  </a:cubicBezTo>
                  <a:cubicBezTo>
                    <a:pt x="196" y="4404"/>
                    <a:pt x="241" y="4539"/>
                    <a:pt x="286" y="4674"/>
                  </a:cubicBezTo>
                  <a:cubicBezTo>
                    <a:pt x="346" y="4809"/>
                    <a:pt x="421" y="4944"/>
                    <a:pt x="496" y="5064"/>
                  </a:cubicBezTo>
                  <a:cubicBezTo>
                    <a:pt x="571" y="5184"/>
                    <a:pt x="646" y="5304"/>
                    <a:pt x="736" y="5424"/>
                  </a:cubicBezTo>
                  <a:cubicBezTo>
                    <a:pt x="931" y="5649"/>
                    <a:pt x="1126" y="5859"/>
                    <a:pt x="1351" y="6040"/>
                  </a:cubicBezTo>
                  <a:cubicBezTo>
                    <a:pt x="1471" y="6130"/>
                    <a:pt x="1607" y="6205"/>
                    <a:pt x="1727" y="6265"/>
                  </a:cubicBezTo>
                  <a:cubicBezTo>
                    <a:pt x="1862" y="6340"/>
                    <a:pt x="1997" y="6400"/>
                    <a:pt x="2132" y="6445"/>
                  </a:cubicBezTo>
                  <a:cubicBezTo>
                    <a:pt x="2267" y="6505"/>
                    <a:pt x="2402" y="6535"/>
                    <a:pt x="2552" y="6580"/>
                  </a:cubicBezTo>
                  <a:cubicBezTo>
                    <a:pt x="2687" y="6610"/>
                    <a:pt x="2822" y="6640"/>
                    <a:pt x="2972" y="6655"/>
                  </a:cubicBezTo>
                  <a:cubicBezTo>
                    <a:pt x="3122" y="6670"/>
                    <a:pt x="3257" y="6685"/>
                    <a:pt x="3408" y="6685"/>
                  </a:cubicBezTo>
                  <a:cubicBezTo>
                    <a:pt x="3558" y="6685"/>
                    <a:pt x="3708" y="6670"/>
                    <a:pt x="3843" y="6640"/>
                  </a:cubicBezTo>
                  <a:cubicBezTo>
                    <a:pt x="3993" y="6610"/>
                    <a:pt x="4128" y="6580"/>
                    <a:pt x="4263" y="6535"/>
                  </a:cubicBezTo>
                  <a:cubicBezTo>
                    <a:pt x="4413" y="6490"/>
                    <a:pt x="4548" y="6445"/>
                    <a:pt x="4683" y="6385"/>
                  </a:cubicBezTo>
                  <a:cubicBezTo>
                    <a:pt x="4818" y="6340"/>
                    <a:pt x="4938" y="6265"/>
                    <a:pt x="5074" y="6190"/>
                  </a:cubicBezTo>
                  <a:cubicBezTo>
                    <a:pt x="5194" y="6115"/>
                    <a:pt x="5314" y="6040"/>
                    <a:pt x="5434" y="5950"/>
                  </a:cubicBezTo>
                  <a:cubicBezTo>
                    <a:pt x="5674" y="5784"/>
                    <a:pt x="5884" y="5574"/>
                    <a:pt x="6034" y="5319"/>
                  </a:cubicBezTo>
                  <a:cubicBezTo>
                    <a:pt x="6124" y="5199"/>
                    <a:pt x="6199" y="5079"/>
                    <a:pt x="6274" y="4944"/>
                  </a:cubicBezTo>
                  <a:cubicBezTo>
                    <a:pt x="6349" y="4809"/>
                    <a:pt x="6409" y="4689"/>
                    <a:pt x="6454" y="4554"/>
                  </a:cubicBezTo>
                  <a:cubicBezTo>
                    <a:pt x="6514" y="4404"/>
                    <a:pt x="6559" y="4269"/>
                    <a:pt x="6589" y="4133"/>
                  </a:cubicBezTo>
                  <a:cubicBezTo>
                    <a:pt x="6634" y="3983"/>
                    <a:pt x="6664" y="3848"/>
                    <a:pt x="6679" y="3698"/>
                  </a:cubicBezTo>
                  <a:cubicBezTo>
                    <a:pt x="6694" y="3563"/>
                    <a:pt x="6709" y="3413"/>
                    <a:pt x="6709" y="3263"/>
                  </a:cubicBezTo>
                  <a:cubicBezTo>
                    <a:pt x="6709" y="3128"/>
                    <a:pt x="6694" y="2978"/>
                    <a:pt x="6679" y="2843"/>
                  </a:cubicBezTo>
                  <a:cubicBezTo>
                    <a:pt x="6649" y="2693"/>
                    <a:pt x="6604" y="2558"/>
                    <a:pt x="6559" y="2423"/>
                  </a:cubicBezTo>
                  <a:cubicBezTo>
                    <a:pt x="6514" y="2272"/>
                    <a:pt x="6469" y="2137"/>
                    <a:pt x="6409" y="2002"/>
                  </a:cubicBezTo>
                  <a:cubicBezTo>
                    <a:pt x="6349" y="1882"/>
                    <a:pt x="6289" y="1747"/>
                    <a:pt x="6214" y="1627"/>
                  </a:cubicBezTo>
                  <a:cubicBezTo>
                    <a:pt x="6139" y="1492"/>
                    <a:pt x="6064" y="1372"/>
                    <a:pt x="5974" y="1252"/>
                  </a:cubicBezTo>
                  <a:cubicBezTo>
                    <a:pt x="5869" y="1147"/>
                    <a:pt x="5779" y="1042"/>
                    <a:pt x="5659" y="952"/>
                  </a:cubicBezTo>
                  <a:cubicBezTo>
                    <a:pt x="5569" y="847"/>
                    <a:pt x="5449" y="742"/>
                    <a:pt x="5344" y="652"/>
                  </a:cubicBezTo>
                  <a:cubicBezTo>
                    <a:pt x="5224" y="561"/>
                    <a:pt x="5104" y="471"/>
                    <a:pt x="4983" y="396"/>
                  </a:cubicBezTo>
                  <a:cubicBezTo>
                    <a:pt x="4848" y="336"/>
                    <a:pt x="4713" y="276"/>
                    <a:pt x="4578" y="231"/>
                  </a:cubicBezTo>
                  <a:cubicBezTo>
                    <a:pt x="4443" y="171"/>
                    <a:pt x="4308" y="126"/>
                    <a:pt x="4158" y="96"/>
                  </a:cubicBezTo>
                  <a:cubicBezTo>
                    <a:pt x="4023" y="66"/>
                    <a:pt x="3873" y="36"/>
                    <a:pt x="3723" y="21"/>
                  </a:cubicBezTo>
                  <a:cubicBezTo>
                    <a:pt x="3595" y="8"/>
                    <a:pt x="3463" y="0"/>
                    <a:pt x="3332" y="0"/>
                  </a:cubicBezTo>
                  <a:close/>
                </a:path>
              </a:pathLst>
            </a:custGeom>
            <a:solidFill>
              <a:srgbClr val="9C46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31"/>
            <p:cNvSpPr/>
            <p:nvPr/>
          </p:nvSpPr>
          <p:spPr>
            <a:xfrm>
              <a:off x="7675175" y="1783000"/>
              <a:ext cx="97975" cy="97975"/>
            </a:xfrm>
            <a:custGeom>
              <a:avLst/>
              <a:gdLst/>
              <a:ahLst/>
              <a:cxnLst/>
              <a:rect l="l" t="t" r="r" b="b"/>
              <a:pathLst>
                <a:path w="3919" h="3919" extrusionOk="0">
                  <a:moveTo>
                    <a:pt x="1914" y="1"/>
                  </a:moveTo>
                  <a:cubicBezTo>
                    <a:pt x="1821" y="1"/>
                    <a:pt x="1727" y="12"/>
                    <a:pt x="1637" y="35"/>
                  </a:cubicBezTo>
                  <a:cubicBezTo>
                    <a:pt x="1457" y="65"/>
                    <a:pt x="1262" y="110"/>
                    <a:pt x="1097" y="200"/>
                  </a:cubicBezTo>
                  <a:cubicBezTo>
                    <a:pt x="1021" y="245"/>
                    <a:pt x="946" y="290"/>
                    <a:pt x="856" y="335"/>
                  </a:cubicBezTo>
                  <a:cubicBezTo>
                    <a:pt x="781" y="395"/>
                    <a:pt x="706" y="440"/>
                    <a:pt x="631" y="500"/>
                  </a:cubicBezTo>
                  <a:cubicBezTo>
                    <a:pt x="571" y="575"/>
                    <a:pt x="511" y="635"/>
                    <a:pt x="451" y="710"/>
                  </a:cubicBezTo>
                  <a:cubicBezTo>
                    <a:pt x="316" y="845"/>
                    <a:pt x="211" y="1010"/>
                    <a:pt x="151" y="1190"/>
                  </a:cubicBezTo>
                  <a:cubicBezTo>
                    <a:pt x="106" y="1265"/>
                    <a:pt x="76" y="1355"/>
                    <a:pt x="46" y="1445"/>
                  </a:cubicBezTo>
                  <a:cubicBezTo>
                    <a:pt x="31" y="1535"/>
                    <a:pt x="16" y="1626"/>
                    <a:pt x="1" y="1716"/>
                  </a:cubicBezTo>
                  <a:cubicBezTo>
                    <a:pt x="1" y="1821"/>
                    <a:pt x="1" y="1911"/>
                    <a:pt x="1" y="2001"/>
                  </a:cubicBezTo>
                  <a:cubicBezTo>
                    <a:pt x="1" y="2091"/>
                    <a:pt x="1" y="2181"/>
                    <a:pt x="1" y="2286"/>
                  </a:cubicBezTo>
                  <a:cubicBezTo>
                    <a:pt x="31" y="2376"/>
                    <a:pt x="61" y="2466"/>
                    <a:pt x="91" y="2556"/>
                  </a:cubicBezTo>
                  <a:cubicBezTo>
                    <a:pt x="121" y="2631"/>
                    <a:pt x="151" y="2721"/>
                    <a:pt x="181" y="2811"/>
                  </a:cubicBezTo>
                  <a:cubicBezTo>
                    <a:pt x="226" y="2886"/>
                    <a:pt x="271" y="2976"/>
                    <a:pt x="316" y="3051"/>
                  </a:cubicBezTo>
                  <a:cubicBezTo>
                    <a:pt x="376" y="3126"/>
                    <a:pt x="436" y="3201"/>
                    <a:pt x="496" y="3276"/>
                  </a:cubicBezTo>
                  <a:cubicBezTo>
                    <a:pt x="616" y="3412"/>
                    <a:pt x="766" y="3532"/>
                    <a:pt x="916" y="3637"/>
                  </a:cubicBezTo>
                  <a:cubicBezTo>
                    <a:pt x="991" y="3682"/>
                    <a:pt x="1082" y="3727"/>
                    <a:pt x="1157" y="3757"/>
                  </a:cubicBezTo>
                  <a:cubicBezTo>
                    <a:pt x="1247" y="3802"/>
                    <a:pt x="1337" y="3817"/>
                    <a:pt x="1427" y="3847"/>
                  </a:cubicBezTo>
                  <a:cubicBezTo>
                    <a:pt x="1517" y="3877"/>
                    <a:pt x="1607" y="3892"/>
                    <a:pt x="1697" y="3907"/>
                  </a:cubicBezTo>
                  <a:cubicBezTo>
                    <a:pt x="1794" y="3914"/>
                    <a:pt x="1888" y="3918"/>
                    <a:pt x="1982" y="3918"/>
                  </a:cubicBezTo>
                  <a:cubicBezTo>
                    <a:pt x="2076" y="3918"/>
                    <a:pt x="2170" y="3914"/>
                    <a:pt x="2267" y="3907"/>
                  </a:cubicBezTo>
                  <a:cubicBezTo>
                    <a:pt x="2357" y="3892"/>
                    <a:pt x="2447" y="3862"/>
                    <a:pt x="2537" y="3832"/>
                  </a:cubicBezTo>
                  <a:cubicBezTo>
                    <a:pt x="2717" y="3772"/>
                    <a:pt x="2883" y="3697"/>
                    <a:pt x="3033" y="3592"/>
                  </a:cubicBezTo>
                  <a:cubicBezTo>
                    <a:pt x="3108" y="3547"/>
                    <a:pt x="3183" y="3487"/>
                    <a:pt x="3258" y="3427"/>
                  </a:cubicBezTo>
                  <a:cubicBezTo>
                    <a:pt x="3318" y="3366"/>
                    <a:pt x="3393" y="3291"/>
                    <a:pt x="3453" y="3216"/>
                  </a:cubicBezTo>
                  <a:cubicBezTo>
                    <a:pt x="3513" y="3156"/>
                    <a:pt x="3558" y="3081"/>
                    <a:pt x="3618" y="3006"/>
                  </a:cubicBezTo>
                  <a:cubicBezTo>
                    <a:pt x="3768" y="2766"/>
                    <a:pt x="3858" y="2496"/>
                    <a:pt x="3888" y="2211"/>
                  </a:cubicBezTo>
                  <a:cubicBezTo>
                    <a:pt x="3903" y="2121"/>
                    <a:pt x="3903" y="2031"/>
                    <a:pt x="3903" y="1941"/>
                  </a:cubicBezTo>
                  <a:lnTo>
                    <a:pt x="3918" y="1911"/>
                  </a:lnTo>
                  <a:cubicBezTo>
                    <a:pt x="3903" y="1731"/>
                    <a:pt x="3873" y="1550"/>
                    <a:pt x="3828" y="1370"/>
                  </a:cubicBezTo>
                  <a:cubicBezTo>
                    <a:pt x="3798" y="1280"/>
                    <a:pt x="3753" y="1190"/>
                    <a:pt x="3708" y="1115"/>
                  </a:cubicBezTo>
                  <a:cubicBezTo>
                    <a:pt x="3678" y="1025"/>
                    <a:pt x="3633" y="950"/>
                    <a:pt x="3588" y="860"/>
                  </a:cubicBezTo>
                  <a:cubicBezTo>
                    <a:pt x="3528" y="785"/>
                    <a:pt x="3468" y="725"/>
                    <a:pt x="3393" y="650"/>
                  </a:cubicBezTo>
                  <a:cubicBezTo>
                    <a:pt x="3333" y="590"/>
                    <a:pt x="3273" y="530"/>
                    <a:pt x="3198" y="470"/>
                  </a:cubicBezTo>
                  <a:cubicBezTo>
                    <a:pt x="3123" y="410"/>
                    <a:pt x="3048" y="350"/>
                    <a:pt x="2973" y="305"/>
                  </a:cubicBezTo>
                  <a:cubicBezTo>
                    <a:pt x="2898" y="260"/>
                    <a:pt x="2807" y="215"/>
                    <a:pt x="2732" y="170"/>
                  </a:cubicBezTo>
                  <a:cubicBezTo>
                    <a:pt x="2642" y="140"/>
                    <a:pt x="2552" y="110"/>
                    <a:pt x="2462" y="80"/>
                  </a:cubicBezTo>
                  <a:cubicBezTo>
                    <a:pt x="2372" y="65"/>
                    <a:pt x="2282" y="50"/>
                    <a:pt x="2192" y="35"/>
                  </a:cubicBezTo>
                  <a:cubicBezTo>
                    <a:pt x="2102" y="12"/>
                    <a:pt x="2008" y="1"/>
                    <a:pt x="1914" y="1"/>
                  </a:cubicBezTo>
                  <a:close/>
                </a:path>
              </a:pathLst>
            </a:custGeom>
            <a:solidFill>
              <a:srgbClr val="9C46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31"/>
            <p:cNvSpPr/>
            <p:nvPr/>
          </p:nvSpPr>
          <p:spPr>
            <a:xfrm>
              <a:off x="7651175" y="1737625"/>
              <a:ext cx="334350" cy="312250"/>
            </a:xfrm>
            <a:custGeom>
              <a:avLst/>
              <a:gdLst/>
              <a:ahLst/>
              <a:cxnLst/>
              <a:rect l="l" t="t" r="r" b="b"/>
              <a:pathLst>
                <a:path w="13374" h="12490" extrusionOk="0">
                  <a:moveTo>
                    <a:pt x="9747" y="334"/>
                  </a:moveTo>
                  <a:cubicBezTo>
                    <a:pt x="10730" y="334"/>
                    <a:pt x="11673" y="734"/>
                    <a:pt x="12172" y="1669"/>
                  </a:cubicBezTo>
                  <a:cubicBezTo>
                    <a:pt x="12503" y="2375"/>
                    <a:pt x="12713" y="3125"/>
                    <a:pt x="12788" y="3891"/>
                  </a:cubicBezTo>
                  <a:cubicBezTo>
                    <a:pt x="12878" y="4626"/>
                    <a:pt x="12818" y="5392"/>
                    <a:pt x="12608" y="6112"/>
                  </a:cubicBezTo>
                  <a:cubicBezTo>
                    <a:pt x="12397" y="6727"/>
                    <a:pt x="12052" y="7268"/>
                    <a:pt x="11587" y="7718"/>
                  </a:cubicBezTo>
                  <a:cubicBezTo>
                    <a:pt x="11092" y="8123"/>
                    <a:pt x="10506" y="8393"/>
                    <a:pt x="9891" y="8498"/>
                  </a:cubicBezTo>
                  <a:cubicBezTo>
                    <a:pt x="9321" y="8633"/>
                    <a:pt x="8735" y="8784"/>
                    <a:pt x="8300" y="9204"/>
                  </a:cubicBezTo>
                  <a:cubicBezTo>
                    <a:pt x="7865" y="9624"/>
                    <a:pt x="7610" y="10284"/>
                    <a:pt x="7219" y="10795"/>
                  </a:cubicBezTo>
                  <a:cubicBezTo>
                    <a:pt x="6527" y="11674"/>
                    <a:pt x="5468" y="12281"/>
                    <a:pt x="4347" y="12281"/>
                  </a:cubicBezTo>
                  <a:cubicBezTo>
                    <a:pt x="4205" y="12281"/>
                    <a:pt x="4061" y="12271"/>
                    <a:pt x="3918" y="12251"/>
                  </a:cubicBezTo>
                  <a:cubicBezTo>
                    <a:pt x="3272" y="12160"/>
                    <a:pt x="2687" y="11845"/>
                    <a:pt x="2267" y="11365"/>
                  </a:cubicBezTo>
                  <a:cubicBezTo>
                    <a:pt x="1816" y="10855"/>
                    <a:pt x="1546" y="10194"/>
                    <a:pt x="1531" y="9519"/>
                  </a:cubicBezTo>
                  <a:cubicBezTo>
                    <a:pt x="1486" y="8814"/>
                    <a:pt x="1636" y="8168"/>
                    <a:pt x="1681" y="7478"/>
                  </a:cubicBezTo>
                  <a:cubicBezTo>
                    <a:pt x="1696" y="7148"/>
                    <a:pt x="1651" y="6817"/>
                    <a:pt x="1546" y="6502"/>
                  </a:cubicBezTo>
                  <a:cubicBezTo>
                    <a:pt x="1411" y="6217"/>
                    <a:pt x="1261" y="5962"/>
                    <a:pt x="1066" y="5722"/>
                  </a:cubicBezTo>
                  <a:cubicBezTo>
                    <a:pt x="865" y="5481"/>
                    <a:pt x="677" y="5229"/>
                    <a:pt x="521" y="4954"/>
                  </a:cubicBezTo>
                  <a:lnTo>
                    <a:pt x="521" y="4954"/>
                  </a:lnTo>
                  <a:cubicBezTo>
                    <a:pt x="542" y="4917"/>
                    <a:pt x="548" y="4871"/>
                    <a:pt x="526" y="4821"/>
                  </a:cubicBezTo>
                  <a:cubicBezTo>
                    <a:pt x="331" y="4341"/>
                    <a:pt x="270" y="3831"/>
                    <a:pt x="331" y="3320"/>
                  </a:cubicBezTo>
                  <a:cubicBezTo>
                    <a:pt x="391" y="2855"/>
                    <a:pt x="766" y="2345"/>
                    <a:pt x="1096" y="2045"/>
                  </a:cubicBezTo>
                  <a:cubicBezTo>
                    <a:pt x="1546" y="1594"/>
                    <a:pt x="2102" y="1294"/>
                    <a:pt x="2717" y="1159"/>
                  </a:cubicBezTo>
                  <a:cubicBezTo>
                    <a:pt x="2831" y="1134"/>
                    <a:pt x="2943" y="1124"/>
                    <a:pt x="3054" y="1124"/>
                  </a:cubicBezTo>
                  <a:cubicBezTo>
                    <a:pt x="3616" y="1124"/>
                    <a:pt x="4144" y="1402"/>
                    <a:pt x="4683" y="1564"/>
                  </a:cubicBezTo>
                  <a:cubicBezTo>
                    <a:pt x="4966" y="1672"/>
                    <a:pt x="5262" y="1732"/>
                    <a:pt x="5559" y="1732"/>
                  </a:cubicBezTo>
                  <a:cubicBezTo>
                    <a:pt x="5592" y="1732"/>
                    <a:pt x="5625" y="1731"/>
                    <a:pt x="5659" y="1730"/>
                  </a:cubicBezTo>
                  <a:cubicBezTo>
                    <a:pt x="5989" y="1700"/>
                    <a:pt x="6304" y="1609"/>
                    <a:pt x="6604" y="1474"/>
                  </a:cubicBezTo>
                  <a:cubicBezTo>
                    <a:pt x="7265" y="1174"/>
                    <a:pt x="7850" y="754"/>
                    <a:pt x="8540" y="529"/>
                  </a:cubicBezTo>
                  <a:cubicBezTo>
                    <a:pt x="8930" y="402"/>
                    <a:pt x="9342" y="334"/>
                    <a:pt x="9747" y="334"/>
                  </a:cubicBezTo>
                  <a:close/>
                  <a:moveTo>
                    <a:pt x="9724" y="0"/>
                  </a:moveTo>
                  <a:cubicBezTo>
                    <a:pt x="9675" y="0"/>
                    <a:pt x="9625" y="1"/>
                    <a:pt x="9576" y="4"/>
                  </a:cubicBezTo>
                  <a:cubicBezTo>
                    <a:pt x="8810" y="49"/>
                    <a:pt x="8060" y="259"/>
                    <a:pt x="7385" y="649"/>
                  </a:cubicBezTo>
                  <a:cubicBezTo>
                    <a:pt x="6803" y="959"/>
                    <a:pt x="6200" y="1358"/>
                    <a:pt x="5536" y="1358"/>
                  </a:cubicBezTo>
                  <a:cubicBezTo>
                    <a:pt x="5428" y="1358"/>
                    <a:pt x="5319" y="1347"/>
                    <a:pt x="5208" y="1324"/>
                  </a:cubicBezTo>
                  <a:cubicBezTo>
                    <a:pt x="4518" y="1174"/>
                    <a:pt x="3858" y="754"/>
                    <a:pt x="3122" y="754"/>
                  </a:cubicBezTo>
                  <a:cubicBezTo>
                    <a:pt x="2462" y="754"/>
                    <a:pt x="1816" y="1069"/>
                    <a:pt x="1306" y="1474"/>
                  </a:cubicBezTo>
                  <a:cubicBezTo>
                    <a:pt x="841" y="1805"/>
                    <a:pt x="481" y="2255"/>
                    <a:pt x="240" y="2780"/>
                  </a:cubicBezTo>
                  <a:cubicBezTo>
                    <a:pt x="60" y="3230"/>
                    <a:pt x="0" y="3726"/>
                    <a:pt x="90" y="4206"/>
                  </a:cubicBezTo>
                  <a:cubicBezTo>
                    <a:pt x="120" y="4461"/>
                    <a:pt x="180" y="4716"/>
                    <a:pt x="285" y="4956"/>
                  </a:cubicBezTo>
                  <a:cubicBezTo>
                    <a:pt x="310" y="5009"/>
                    <a:pt x="351" y="5032"/>
                    <a:pt x="393" y="5032"/>
                  </a:cubicBezTo>
                  <a:cubicBezTo>
                    <a:pt x="401" y="5032"/>
                    <a:pt x="410" y="5031"/>
                    <a:pt x="418" y="5029"/>
                  </a:cubicBezTo>
                  <a:lnTo>
                    <a:pt x="418" y="5029"/>
                  </a:lnTo>
                  <a:cubicBezTo>
                    <a:pt x="748" y="5666"/>
                    <a:pt x="1325" y="6201"/>
                    <a:pt x="1396" y="6922"/>
                  </a:cubicBezTo>
                  <a:cubicBezTo>
                    <a:pt x="1486" y="7703"/>
                    <a:pt x="1171" y="8438"/>
                    <a:pt x="1171" y="9204"/>
                  </a:cubicBezTo>
                  <a:cubicBezTo>
                    <a:pt x="1186" y="9894"/>
                    <a:pt x="1381" y="10570"/>
                    <a:pt x="1771" y="11140"/>
                  </a:cubicBezTo>
                  <a:cubicBezTo>
                    <a:pt x="2117" y="11635"/>
                    <a:pt x="2627" y="12025"/>
                    <a:pt x="3212" y="12236"/>
                  </a:cubicBezTo>
                  <a:cubicBezTo>
                    <a:pt x="3638" y="12406"/>
                    <a:pt x="4087" y="12489"/>
                    <a:pt x="4533" y="12489"/>
                  </a:cubicBezTo>
                  <a:cubicBezTo>
                    <a:pt x="5345" y="12489"/>
                    <a:pt x="6150" y="12213"/>
                    <a:pt x="6799" y="11680"/>
                  </a:cubicBezTo>
                  <a:cubicBezTo>
                    <a:pt x="7325" y="11245"/>
                    <a:pt x="7745" y="10705"/>
                    <a:pt x="8045" y="10089"/>
                  </a:cubicBezTo>
                  <a:cubicBezTo>
                    <a:pt x="8195" y="9744"/>
                    <a:pt x="8420" y="9429"/>
                    <a:pt x="8720" y="9189"/>
                  </a:cubicBezTo>
                  <a:cubicBezTo>
                    <a:pt x="9006" y="9009"/>
                    <a:pt x="9321" y="8889"/>
                    <a:pt x="9651" y="8829"/>
                  </a:cubicBezTo>
                  <a:cubicBezTo>
                    <a:pt x="10311" y="8678"/>
                    <a:pt x="10972" y="8573"/>
                    <a:pt x="11527" y="8183"/>
                  </a:cubicBezTo>
                  <a:cubicBezTo>
                    <a:pt x="12052" y="7808"/>
                    <a:pt x="12473" y="7298"/>
                    <a:pt x="12743" y="6712"/>
                  </a:cubicBezTo>
                  <a:cubicBezTo>
                    <a:pt x="13373" y="5272"/>
                    <a:pt x="13193" y="3561"/>
                    <a:pt x="12668" y="2120"/>
                  </a:cubicBezTo>
                  <a:cubicBezTo>
                    <a:pt x="12427" y="1474"/>
                    <a:pt x="12097" y="919"/>
                    <a:pt x="11512" y="529"/>
                  </a:cubicBezTo>
                  <a:cubicBezTo>
                    <a:pt x="10982" y="180"/>
                    <a:pt x="10362" y="0"/>
                    <a:pt x="9724" y="0"/>
                  </a:cubicBezTo>
                  <a:close/>
                </a:path>
              </a:pathLst>
            </a:custGeom>
            <a:solidFill>
              <a:srgbClr val="E6A0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4" name="Google Shape;2284;p31"/>
          <p:cNvGrpSpPr/>
          <p:nvPr/>
        </p:nvGrpSpPr>
        <p:grpSpPr>
          <a:xfrm>
            <a:off x="1228325" y="871600"/>
            <a:ext cx="493170" cy="454306"/>
            <a:chOff x="7710075" y="3591175"/>
            <a:chExt cx="493170" cy="454306"/>
          </a:xfrm>
        </p:grpSpPr>
        <p:sp>
          <p:nvSpPr>
            <p:cNvPr id="2285" name="Google Shape;2285;p31"/>
            <p:cNvSpPr/>
            <p:nvPr/>
          </p:nvSpPr>
          <p:spPr>
            <a:xfrm>
              <a:off x="7710075" y="3591175"/>
              <a:ext cx="493170" cy="454306"/>
            </a:xfrm>
            <a:custGeom>
              <a:avLst/>
              <a:gdLst/>
              <a:ahLst/>
              <a:cxnLst/>
              <a:rect l="l" t="t" r="r" b="b"/>
              <a:pathLst>
                <a:path w="8481" h="7813" extrusionOk="0">
                  <a:moveTo>
                    <a:pt x="4370" y="0"/>
                  </a:moveTo>
                  <a:cubicBezTo>
                    <a:pt x="3920" y="0"/>
                    <a:pt x="3479" y="86"/>
                    <a:pt x="3137" y="307"/>
                  </a:cubicBezTo>
                  <a:cubicBezTo>
                    <a:pt x="2762" y="532"/>
                    <a:pt x="2627" y="922"/>
                    <a:pt x="2387" y="1268"/>
                  </a:cubicBezTo>
                  <a:cubicBezTo>
                    <a:pt x="2117" y="1658"/>
                    <a:pt x="1681" y="1898"/>
                    <a:pt x="1336" y="2228"/>
                  </a:cubicBezTo>
                  <a:cubicBezTo>
                    <a:pt x="706" y="2828"/>
                    <a:pt x="301" y="3639"/>
                    <a:pt x="196" y="4494"/>
                  </a:cubicBezTo>
                  <a:cubicBezTo>
                    <a:pt x="0" y="6445"/>
                    <a:pt x="1907" y="7646"/>
                    <a:pt x="3618" y="7796"/>
                  </a:cubicBezTo>
                  <a:cubicBezTo>
                    <a:pt x="3748" y="7807"/>
                    <a:pt x="3878" y="7812"/>
                    <a:pt x="4009" y="7812"/>
                  </a:cubicBezTo>
                  <a:cubicBezTo>
                    <a:pt x="5516" y="7812"/>
                    <a:pt x="7005" y="7100"/>
                    <a:pt x="7820" y="5815"/>
                  </a:cubicBezTo>
                  <a:cubicBezTo>
                    <a:pt x="8270" y="5080"/>
                    <a:pt x="8480" y="4224"/>
                    <a:pt x="8405" y="3369"/>
                  </a:cubicBezTo>
                  <a:cubicBezTo>
                    <a:pt x="8360" y="2963"/>
                    <a:pt x="8255" y="2558"/>
                    <a:pt x="8075" y="2198"/>
                  </a:cubicBezTo>
                  <a:cubicBezTo>
                    <a:pt x="7910" y="1883"/>
                    <a:pt x="7685" y="1598"/>
                    <a:pt x="7400" y="1388"/>
                  </a:cubicBezTo>
                  <a:cubicBezTo>
                    <a:pt x="6980" y="847"/>
                    <a:pt x="6424" y="442"/>
                    <a:pt x="5779" y="247"/>
                  </a:cubicBezTo>
                  <a:cubicBezTo>
                    <a:pt x="5377" y="105"/>
                    <a:pt x="4867" y="0"/>
                    <a:pt x="4370" y="0"/>
                  </a:cubicBezTo>
                  <a:close/>
                </a:path>
              </a:pathLst>
            </a:custGeom>
            <a:solidFill>
              <a:srgbClr val="F0C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31"/>
            <p:cNvSpPr/>
            <p:nvPr/>
          </p:nvSpPr>
          <p:spPr>
            <a:xfrm>
              <a:off x="7808699" y="3696248"/>
              <a:ext cx="293309" cy="293936"/>
            </a:xfrm>
            <a:custGeom>
              <a:avLst/>
              <a:gdLst/>
              <a:ahLst/>
              <a:cxnLst/>
              <a:rect l="l" t="t" r="r" b="b"/>
              <a:pathLst>
                <a:path w="5044" h="5055" extrusionOk="0">
                  <a:moveTo>
                    <a:pt x="2447" y="1"/>
                  </a:moveTo>
                  <a:cubicBezTo>
                    <a:pt x="2342" y="1"/>
                    <a:pt x="2237" y="16"/>
                    <a:pt x="2132" y="31"/>
                  </a:cubicBezTo>
                  <a:cubicBezTo>
                    <a:pt x="2012" y="61"/>
                    <a:pt x="1907" y="91"/>
                    <a:pt x="1802" y="121"/>
                  </a:cubicBezTo>
                  <a:cubicBezTo>
                    <a:pt x="1696" y="151"/>
                    <a:pt x="1591" y="181"/>
                    <a:pt x="1501" y="226"/>
                  </a:cubicBezTo>
                  <a:cubicBezTo>
                    <a:pt x="1396" y="271"/>
                    <a:pt x="1306" y="331"/>
                    <a:pt x="1216" y="391"/>
                  </a:cubicBezTo>
                  <a:cubicBezTo>
                    <a:pt x="1111" y="451"/>
                    <a:pt x="1021" y="511"/>
                    <a:pt x="931" y="586"/>
                  </a:cubicBezTo>
                  <a:cubicBezTo>
                    <a:pt x="841" y="646"/>
                    <a:pt x="766" y="721"/>
                    <a:pt x="691" y="796"/>
                  </a:cubicBezTo>
                  <a:cubicBezTo>
                    <a:pt x="616" y="886"/>
                    <a:pt x="541" y="976"/>
                    <a:pt x="481" y="1066"/>
                  </a:cubicBezTo>
                  <a:cubicBezTo>
                    <a:pt x="421" y="1156"/>
                    <a:pt x="361" y="1247"/>
                    <a:pt x="316" y="1337"/>
                  </a:cubicBezTo>
                  <a:cubicBezTo>
                    <a:pt x="256" y="1442"/>
                    <a:pt x="211" y="1532"/>
                    <a:pt x="181" y="1637"/>
                  </a:cubicBezTo>
                  <a:cubicBezTo>
                    <a:pt x="136" y="1742"/>
                    <a:pt x="91" y="1847"/>
                    <a:pt x="61" y="1952"/>
                  </a:cubicBezTo>
                  <a:cubicBezTo>
                    <a:pt x="45" y="2057"/>
                    <a:pt x="30" y="2162"/>
                    <a:pt x="15" y="2282"/>
                  </a:cubicBezTo>
                  <a:cubicBezTo>
                    <a:pt x="0" y="2387"/>
                    <a:pt x="0" y="2492"/>
                    <a:pt x="0" y="2612"/>
                  </a:cubicBezTo>
                  <a:cubicBezTo>
                    <a:pt x="15" y="2717"/>
                    <a:pt x="30" y="2822"/>
                    <a:pt x="45" y="2942"/>
                  </a:cubicBezTo>
                  <a:cubicBezTo>
                    <a:pt x="61" y="3048"/>
                    <a:pt x="91" y="3153"/>
                    <a:pt x="121" y="3258"/>
                  </a:cubicBezTo>
                  <a:cubicBezTo>
                    <a:pt x="151" y="3363"/>
                    <a:pt x="181" y="3468"/>
                    <a:pt x="226" y="3573"/>
                  </a:cubicBezTo>
                  <a:cubicBezTo>
                    <a:pt x="271" y="3663"/>
                    <a:pt x="331" y="3768"/>
                    <a:pt x="376" y="3858"/>
                  </a:cubicBezTo>
                  <a:cubicBezTo>
                    <a:pt x="451" y="3948"/>
                    <a:pt x="511" y="4038"/>
                    <a:pt x="586" y="4128"/>
                  </a:cubicBezTo>
                  <a:cubicBezTo>
                    <a:pt x="796" y="4368"/>
                    <a:pt x="1051" y="4578"/>
                    <a:pt x="1336" y="4744"/>
                  </a:cubicBezTo>
                  <a:cubicBezTo>
                    <a:pt x="1426" y="4804"/>
                    <a:pt x="1531" y="4849"/>
                    <a:pt x="1636" y="4894"/>
                  </a:cubicBezTo>
                  <a:cubicBezTo>
                    <a:pt x="1741" y="4924"/>
                    <a:pt x="1847" y="4954"/>
                    <a:pt x="1952" y="4984"/>
                  </a:cubicBezTo>
                  <a:cubicBezTo>
                    <a:pt x="2057" y="5014"/>
                    <a:pt x="2162" y="5029"/>
                    <a:pt x="2267" y="5044"/>
                  </a:cubicBezTo>
                  <a:cubicBezTo>
                    <a:pt x="2327" y="5051"/>
                    <a:pt x="2383" y="5055"/>
                    <a:pt x="2439" y="5055"/>
                  </a:cubicBezTo>
                  <a:cubicBezTo>
                    <a:pt x="2496" y="5055"/>
                    <a:pt x="2552" y="5051"/>
                    <a:pt x="2612" y="5044"/>
                  </a:cubicBezTo>
                  <a:cubicBezTo>
                    <a:pt x="2717" y="5044"/>
                    <a:pt x="2822" y="5029"/>
                    <a:pt x="2927" y="4999"/>
                  </a:cubicBezTo>
                  <a:cubicBezTo>
                    <a:pt x="3047" y="4984"/>
                    <a:pt x="3152" y="4969"/>
                    <a:pt x="3257" y="4939"/>
                  </a:cubicBezTo>
                  <a:cubicBezTo>
                    <a:pt x="3362" y="4909"/>
                    <a:pt x="3467" y="4864"/>
                    <a:pt x="3558" y="4819"/>
                  </a:cubicBezTo>
                  <a:cubicBezTo>
                    <a:pt x="3663" y="4774"/>
                    <a:pt x="3753" y="4729"/>
                    <a:pt x="3858" y="4668"/>
                  </a:cubicBezTo>
                  <a:cubicBezTo>
                    <a:pt x="3948" y="4608"/>
                    <a:pt x="4038" y="4548"/>
                    <a:pt x="4128" y="4473"/>
                  </a:cubicBezTo>
                  <a:cubicBezTo>
                    <a:pt x="4203" y="4398"/>
                    <a:pt x="4278" y="4323"/>
                    <a:pt x="4353" y="4233"/>
                  </a:cubicBezTo>
                  <a:cubicBezTo>
                    <a:pt x="4428" y="4158"/>
                    <a:pt x="4503" y="4068"/>
                    <a:pt x="4578" y="3993"/>
                  </a:cubicBezTo>
                  <a:cubicBezTo>
                    <a:pt x="4638" y="3903"/>
                    <a:pt x="4698" y="3798"/>
                    <a:pt x="4743" y="3708"/>
                  </a:cubicBezTo>
                  <a:cubicBezTo>
                    <a:pt x="4803" y="3618"/>
                    <a:pt x="4848" y="3513"/>
                    <a:pt x="4893" y="3408"/>
                  </a:cubicBezTo>
                  <a:cubicBezTo>
                    <a:pt x="4923" y="3303"/>
                    <a:pt x="4953" y="3198"/>
                    <a:pt x="4968" y="3093"/>
                  </a:cubicBezTo>
                  <a:cubicBezTo>
                    <a:pt x="4998" y="2988"/>
                    <a:pt x="5028" y="2882"/>
                    <a:pt x="5043" y="2762"/>
                  </a:cubicBezTo>
                  <a:cubicBezTo>
                    <a:pt x="5043" y="2657"/>
                    <a:pt x="5043" y="2552"/>
                    <a:pt x="5043" y="2432"/>
                  </a:cubicBezTo>
                  <a:cubicBezTo>
                    <a:pt x="5043" y="2222"/>
                    <a:pt x="4998" y="1997"/>
                    <a:pt x="4938" y="1787"/>
                  </a:cubicBezTo>
                  <a:cubicBezTo>
                    <a:pt x="4908" y="1682"/>
                    <a:pt x="4878" y="1577"/>
                    <a:pt x="4833" y="1472"/>
                  </a:cubicBezTo>
                  <a:cubicBezTo>
                    <a:pt x="4788" y="1382"/>
                    <a:pt x="4743" y="1277"/>
                    <a:pt x="4683" y="1186"/>
                  </a:cubicBezTo>
                  <a:cubicBezTo>
                    <a:pt x="4623" y="1096"/>
                    <a:pt x="4548" y="1006"/>
                    <a:pt x="4473" y="916"/>
                  </a:cubicBezTo>
                  <a:cubicBezTo>
                    <a:pt x="4413" y="841"/>
                    <a:pt x="4338" y="766"/>
                    <a:pt x="4248" y="691"/>
                  </a:cubicBezTo>
                  <a:cubicBezTo>
                    <a:pt x="4173" y="601"/>
                    <a:pt x="4098" y="526"/>
                    <a:pt x="4008" y="466"/>
                  </a:cubicBezTo>
                  <a:cubicBezTo>
                    <a:pt x="3828" y="331"/>
                    <a:pt x="3633" y="226"/>
                    <a:pt x="3422" y="166"/>
                  </a:cubicBezTo>
                  <a:cubicBezTo>
                    <a:pt x="3212" y="91"/>
                    <a:pt x="3002" y="46"/>
                    <a:pt x="2777" y="16"/>
                  </a:cubicBezTo>
                  <a:cubicBezTo>
                    <a:pt x="2672" y="1"/>
                    <a:pt x="2567" y="1"/>
                    <a:pt x="2447" y="1"/>
                  </a:cubicBezTo>
                  <a:close/>
                </a:path>
              </a:pathLst>
            </a:custGeom>
            <a:solidFill>
              <a:srgbClr val="9C46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31"/>
            <p:cNvSpPr/>
            <p:nvPr/>
          </p:nvSpPr>
          <p:spPr>
            <a:xfrm>
              <a:off x="7738860" y="3609492"/>
              <a:ext cx="433566" cy="413836"/>
            </a:xfrm>
            <a:custGeom>
              <a:avLst/>
              <a:gdLst/>
              <a:ahLst/>
              <a:cxnLst/>
              <a:rect l="l" t="t" r="r" b="b"/>
              <a:pathLst>
                <a:path w="7456" h="7117" extrusionOk="0">
                  <a:moveTo>
                    <a:pt x="3891" y="401"/>
                  </a:moveTo>
                  <a:cubicBezTo>
                    <a:pt x="4450" y="401"/>
                    <a:pt x="4986" y="581"/>
                    <a:pt x="5419" y="922"/>
                  </a:cubicBezTo>
                  <a:cubicBezTo>
                    <a:pt x="6019" y="1343"/>
                    <a:pt x="6635" y="1868"/>
                    <a:pt x="6890" y="2573"/>
                  </a:cubicBezTo>
                  <a:cubicBezTo>
                    <a:pt x="7179" y="3354"/>
                    <a:pt x="7134" y="4204"/>
                    <a:pt x="6781" y="4963"/>
                  </a:cubicBezTo>
                  <a:lnTo>
                    <a:pt x="6781" y="4963"/>
                  </a:lnTo>
                  <a:cubicBezTo>
                    <a:pt x="6754" y="4970"/>
                    <a:pt x="6728" y="4987"/>
                    <a:pt x="6710" y="5020"/>
                  </a:cubicBezTo>
                  <a:cubicBezTo>
                    <a:pt x="6379" y="5620"/>
                    <a:pt x="5884" y="6100"/>
                    <a:pt x="5284" y="6416"/>
                  </a:cubicBezTo>
                  <a:cubicBezTo>
                    <a:pt x="4768" y="6674"/>
                    <a:pt x="4191" y="6811"/>
                    <a:pt x="3611" y="6811"/>
                  </a:cubicBezTo>
                  <a:cubicBezTo>
                    <a:pt x="3483" y="6811"/>
                    <a:pt x="3355" y="6804"/>
                    <a:pt x="3228" y="6791"/>
                  </a:cubicBezTo>
                  <a:cubicBezTo>
                    <a:pt x="1937" y="6656"/>
                    <a:pt x="676" y="5815"/>
                    <a:pt x="361" y="4510"/>
                  </a:cubicBezTo>
                  <a:cubicBezTo>
                    <a:pt x="211" y="3894"/>
                    <a:pt x="421" y="3249"/>
                    <a:pt x="916" y="2844"/>
                  </a:cubicBezTo>
                  <a:cubicBezTo>
                    <a:pt x="1141" y="2633"/>
                    <a:pt x="1397" y="2453"/>
                    <a:pt x="1622" y="2228"/>
                  </a:cubicBezTo>
                  <a:cubicBezTo>
                    <a:pt x="1847" y="1988"/>
                    <a:pt x="2027" y="1718"/>
                    <a:pt x="2192" y="1433"/>
                  </a:cubicBezTo>
                  <a:cubicBezTo>
                    <a:pt x="2522" y="877"/>
                    <a:pt x="2972" y="487"/>
                    <a:pt x="3648" y="412"/>
                  </a:cubicBezTo>
                  <a:cubicBezTo>
                    <a:pt x="3729" y="405"/>
                    <a:pt x="3810" y="401"/>
                    <a:pt x="3891" y="401"/>
                  </a:cubicBezTo>
                  <a:close/>
                  <a:moveTo>
                    <a:pt x="3911" y="1"/>
                  </a:moveTo>
                  <a:cubicBezTo>
                    <a:pt x="3347" y="1"/>
                    <a:pt x="2801" y="199"/>
                    <a:pt x="2372" y="577"/>
                  </a:cubicBezTo>
                  <a:cubicBezTo>
                    <a:pt x="2117" y="862"/>
                    <a:pt x="1907" y="1163"/>
                    <a:pt x="1742" y="1493"/>
                  </a:cubicBezTo>
                  <a:cubicBezTo>
                    <a:pt x="1532" y="1823"/>
                    <a:pt x="1262" y="2108"/>
                    <a:pt x="961" y="2333"/>
                  </a:cubicBezTo>
                  <a:cubicBezTo>
                    <a:pt x="406" y="2784"/>
                    <a:pt x="1" y="3294"/>
                    <a:pt x="1" y="4044"/>
                  </a:cubicBezTo>
                  <a:cubicBezTo>
                    <a:pt x="31" y="5470"/>
                    <a:pt x="1322" y="6581"/>
                    <a:pt x="2597" y="6971"/>
                  </a:cubicBezTo>
                  <a:cubicBezTo>
                    <a:pt x="2925" y="7069"/>
                    <a:pt x="3262" y="7116"/>
                    <a:pt x="3598" y="7116"/>
                  </a:cubicBezTo>
                  <a:cubicBezTo>
                    <a:pt x="4951" y="7116"/>
                    <a:pt x="6282" y="6355"/>
                    <a:pt x="6920" y="5140"/>
                  </a:cubicBezTo>
                  <a:cubicBezTo>
                    <a:pt x="6940" y="5103"/>
                    <a:pt x="6939" y="5067"/>
                    <a:pt x="6926" y="5038"/>
                  </a:cubicBezTo>
                  <a:lnTo>
                    <a:pt x="6926" y="5038"/>
                  </a:lnTo>
                  <a:cubicBezTo>
                    <a:pt x="7308" y="4367"/>
                    <a:pt x="7456" y="3591"/>
                    <a:pt x="7355" y="2829"/>
                  </a:cubicBezTo>
                  <a:cubicBezTo>
                    <a:pt x="7220" y="2063"/>
                    <a:pt x="6740" y="1493"/>
                    <a:pt x="6169" y="998"/>
                  </a:cubicBezTo>
                  <a:cubicBezTo>
                    <a:pt x="5599" y="502"/>
                    <a:pt x="4984" y="112"/>
                    <a:pt x="4233" y="22"/>
                  </a:cubicBezTo>
                  <a:cubicBezTo>
                    <a:pt x="4126" y="8"/>
                    <a:pt x="4018" y="1"/>
                    <a:pt x="3911" y="1"/>
                  </a:cubicBezTo>
                  <a:close/>
                </a:path>
              </a:pathLst>
            </a:custGeom>
            <a:solidFill>
              <a:srgbClr val="E6A0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8" name="Google Shape;2288;p31"/>
          <p:cNvGrpSpPr/>
          <p:nvPr/>
        </p:nvGrpSpPr>
        <p:grpSpPr>
          <a:xfrm>
            <a:off x="7114748" y="218601"/>
            <a:ext cx="789200" cy="860701"/>
            <a:chOff x="263262" y="561150"/>
            <a:chExt cx="1180907" cy="1287897"/>
          </a:xfrm>
        </p:grpSpPr>
        <p:sp>
          <p:nvSpPr>
            <p:cNvPr id="2289" name="Google Shape;2289;p31"/>
            <p:cNvSpPr/>
            <p:nvPr/>
          </p:nvSpPr>
          <p:spPr>
            <a:xfrm rot="1584673">
              <a:off x="452599" y="685319"/>
              <a:ext cx="802233" cy="1039560"/>
            </a:xfrm>
            <a:custGeom>
              <a:avLst/>
              <a:gdLst/>
              <a:ahLst/>
              <a:cxnLst/>
              <a:rect l="l" t="t" r="r" b="b"/>
              <a:pathLst>
                <a:path w="9262" h="12002" extrusionOk="0">
                  <a:moveTo>
                    <a:pt x="4426" y="0"/>
                  </a:moveTo>
                  <a:cubicBezTo>
                    <a:pt x="4237" y="0"/>
                    <a:pt x="4048" y="12"/>
                    <a:pt x="3858" y="34"/>
                  </a:cubicBezTo>
                  <a:cubicBezTo>
                    <a:pt x="2507" y="200"/>
                    <a:pt x="1532" y="1400"/>
                    <a:pt x="1622" y="2766"/>
                  </a:cubicBezTo>
                  <a:cubicBezTo>
                    <a:pt x="1652" y="3381"/>
                    <a:pt x="1817" y="3997"/>
                    <a:pt x="1847" y="4612"/>
                  </a:cubicBezTo>
                  <a:cubicBezTo>
                    <a:pt x="1892" y="5408"/>
                    <a:pt x="1607" y="6083"/>
                    <a:pt x="1247" y="6773"/>
                  </a:cubicBezTo>
                  <a:cubicBezTo>
                    <a:pt x="676" y="7884"/>
                    <a:pt x="1" y="9145"/>
                    <a:pt x="406" y="10435"/>
                  </a:cubicBezTo>
                  <a:cubicBezTo>
                    <a:pt x="773" y="11614"/>
                    <a:pt x="1905" y="12002"/>
                    <a:pt x="3029" y="12002"/>
                  </a:cubicBezTo>
                  <a:cubicBezTo>
                    <a:pt x="3423" y="12002"/>
                    <a:pt x="3815" y="11954"/>
                    <a:pt x="4173" y="11876"/>
                  </a:cubicBezTo>
                  <a:cubicBezTo>
                    <a:pt x="4909" y="11711"/>
                    <a:pt x="5614" y="11396"/>
                    <a:pt x="6214" y="10946"/>
                  </a:cubicBezTo>
                  <a:cubicBezTo>
                    <a:pt x="6575" y="10721"/>
                    <a:pt x="6860" y="10405"/>
                    <a:pt x="7055" y="10015"/>
                  </a:cubicBezTo>
                  <a:cubicBezTo>
                    <a:pt x="7130" y="9940"/>
                    <a:pt x="7205" y="9880"/>
                    <a:pt x="7280" y="9805"/>
                  </a:cubicBezTo>
                  <a:cubicBezTo>
                    <a:pt x="8361" y="8709"/>
                    <a:pt x="8931" y="7149"/>
                    <a:pt x="9111" y="5618"/>
                  </a:cubicBezTo>
                  <a:cubicBezTo>
                    <a:pt x="9261" y="4282"/>
                    <a:pt x="9141" y="2526"/>
                    <a:pt x="8241" y="1445"/>
                  </a:cubicBezTo>
                  <a:cubicBezTo>
                    <a:pt x="7700" y="800"/>
                    <a:pt x="6860" y="530"/>
                    <a:pt x="6079" y="290"/>
                  </a:cubicBezTo>
                  <a:cubicBezTo>
                    <a:pt x="5541" y="99"/>
                    <a:pt x="4986" y="0"/>
                    <a:pt x="4426" y="0"/>
                  </a:cubicBezTo>
                  <a:close/>
                </a:path>
              </a:pathLst>
            </a:custGeom>
            <a:solidFill>
              <a:srgbClr val="F0C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31"/>
            <p:cNvSpPr/>
            <p:nvPr/>
          </p:nvSpPr>
          <p:spPr>
            <a:xfrm rot="1584673">
              <a:off x="774033" y="867565"/>
              <a:ext cx="419999" cy="419219"/>
            </a:xfrm>
            <a:custGeom>
              <a:avLst/>
              <a:gdLst/>
              <a:ahLst/>
              <a:cxnLst/>
              <a:rect l="l" t="t" r="r" b="b"/>
              <a:pathLst>
                <a:path w="4849" h="4840" extrusionOk="0">
                  <a:moveTo>
                    <a:pt x="2453" y="1"/>
                  </a:moveTo>
                  <a:cubicBezTo>
                    <a:pt x="2356" y="1"/>
                    <a:pt x="2259" y="8"/>
                    <a:pt x="2162" y="21"/>
                  </a:cubicBezTo>
                  <a:cubicBezTo>
                    <a:pt x="2057" y="21"/>
                    <a:pt x="1952" y="36"/>
                    <a:pt x="1847" y="66"/>
                  </a:cubicBezTo>
                  <a:cubicBezTo>
                    <a:pt x="1741" y="81"/>
                    <a:pt x="1636" y="111"/>
                    <a:pt x="1546" y="156"/>
                  </a:cubicBezTo>
                  <a:cubicBezTo>
                    <a:pt x="1441" y="201"/>
                    <a:pt x="1351" y="247"/>
                    <a:pt x="1261" y="307"/>
                  </a:cubicBezTo>
                  <a:cubicBezTo>
                    <a:pt x="1171" y="352"/>
                    <a:pt x="1066" y="397"/>
                    <a:pt x="976" y="457"/>
                  </a:cubicBezTo>
                  <a:cubicBezTo>
                    <a:pt x="901" y="517"/>
                    <a:pt x="826" y="592"/>
                    <a:pt x="736" y="667"/>
                  </a:cubicBezTo>
                  <a:cubicBezTo>
                    <a:pt x="661" y="742"/>
                    <a:pt x="601" y="817"/>
                    <a:pt x="526" y="907"/>
                  </a:cubicBezTo>
                  <a:cubicBezTo>
                    <a:pt x="466" y="982"/>
                    <a:pt x="406" y="1072"/>
                    <a:pt x="361" y="1162"/>
                  </a:cubicBezTo>
                  <a:cubicBezTo>
                    <a:pt x="301" y="1252"/>
                    <a:pt x="241" y="1342"/>
                    <a:pt x="196" y="1447"/>
                  </a:cubicBezTo>
                  <a:cubicBezTo>
                    <a:pt x="166" y="1537"/>
                    <a:pt x="121" y="1642"/>
                    <a:pt x="91" y="1732"/>
                  </a:cubicBezTo>
                  <a:cubicBezTo>
                    <a:pt x="60" y="1837"/>
                    <a:pt x="45" y="1942"/>
                    <a:pt x="30" y="2048"/>
                  </a:cubicBezTo>
                  <a:cubicBezTo>
                    <a:pt x="0" y="2153"/>
                    <a:pt x="0" y="2258"/>
                    <a:pt x="0" y="2363"/>
                  </a:cubicBezTo>
                  <a:cubicBezTo>
                    <a:pt x="0" y="2468"/>
                    <a:pt x="0" y="2573"/>
                    <a:pt x="30" y="2678"/>
                  </a:cubicBezTo>
                  <a:cubicBezTo>
                    <a:pt x="30" y="2783"/>
                    <a:pt x="45" y="2888"/>
                    <a:pt x="60" y="2993"/>
                  </a:cubicBezTo>
                  <a:cubicBezTo>
                    <a:pt x="91" y="3098"/>
                    <a:pt x="121" y="3188"/>
                    <a:pt x="166" y="3293"/>
                  </a:cubicBezTo>
                  <a:cubicBezTo>
                    <a:pt x="211" y="3383"/>
                    <a:pt x="256" y="3488"/>
                    <a:pt x="301" y="3578"/>
                  </a:cubicBezTo>
                  <a:cubicBezTo>
                    <a:pt x="346" y="3668"/>
                    <a:pt x="406" y="3759"/>
                    <a:pt x="466" y="3849"/>
                  </a:cubicBezTo>
                  <a:cubicBezTo>
                    <a:pt x="526" y="3939"/>
                    <a:pt x="586" y="4014"/>
                    <a:pt x="661" y="4089"/>
                  </a:cubicBezTo>
                  <a:cubicBezTo>
                    <a:pt x="736" y="4164"/>
                    <a:pt x="811" y="4239"/>
                    <a:pt x="901" y="4299"/>
                  </a:cubicBezTo>
                  <a:cubicBezTo>
                    <a:pt x="976" y="4374"/>
                    <a:pt x="1066" y="4434"/>
                    <a:pt x="1156" y="4494"/>
                  </a:cubicBezTo>
                  <a:cubicBezTo>
                    <a:pt x="1246" y="4539"/>
                    <a:pt x="1336" y="4584"/>
                    <a:pt x="1441" y="4629"/>
                  </a:cubicBezTo>
                  <a:cubicBezTo>
                    <a:pt x="1531" y="4674"/>
                    <a:pt x="1636" y="4704"/>
                    <a:pt x="1726" y="4734"/>
                  </a:cubicBezTo>
                  <a:cubicBezTo>
                    <a:pt x="1832" y="4764"/>
                    <a:pt x="1937" y="4794"/>
                    <a:pt x="2042" y="4824"/>
                  </a:cubicBezTo>
                  <a:lnTo>
                    <a:pt x="2357" y="4824"/>
                  </a:lnTo>
                  <a:cubicBezTo>
                    <a:pt x="2427" y="4834"/>
                    <a:pt x="2497" y="4839"/>
                    <a:pt x="2567" y="4839"/>
                  </a:cubicBezTo>
                  <a:cubicBezTo>
                    <a:pt x="2707" y="4839"/>
                    <a:pt x="2847" y="4819"/>
                    <a:pt x="2987" y="4779"/>
                  </a:cubicBezTo>
                  <a:cubicBezTo>
                    <a:pt x="3092" y="4749"/>
                    <a:pt x="3182" y="4704"/>
                    <a:pt x="3287" y="4659"/>
                  </a:cubicBezTo>
                  <a:cubicBezTo>
                    <a:pt x="3497" y="4614"/>
                    <a:pt x="3678" y="4509"/>
                    <a:pt x="3843" y="4374"/>
                  </a:cubicBezTo>
                  <a:cubicBezTo>
                    <a:pt x="3933" y="4314"/>
                    <a:pt x="4008" y="4239"/>
                    <a:pt x="4083" y="4164"/>
                  </a:cubicBezTo>
                  <a:cubicBezTo>
                    <a:pt x="4158" y="4089"/>
                    <a:pt x="4233" y="4014"/>
                    <a:pt x="4308" y="3939"/>
                  </a:cubicBezTo>
                  <a:cubicBezTo>
                    <a:pt x="4368" y="3849"/>
                    <a:pt x="4428" y="3759"/>
                    <a:pt x="4488" y="3668"/>
                  </a:cubicBezTo>
                  <a:cubicBezTo>
                    <a:pt x="4548" y="3578"/>
                    <a:pt x="4593" y="3488"/>
                    <a:pt x="4623" y="3383"/>
                  </a:cubicBezTo>
                  <a:cubicBezTo>
                    <a:pt x="4668" y="3293"/>
                    <a:pt x="4713" y="3203"/>
                    <a:pt x="4743" y="3098"/>
                  </a:cubicBezTo>
                  <a:cubicBezTo>
                    <a:pt x="4773" y="2993"/>
                    <a:pt x="4803" y="2888"/>
                    <a:pt x="4818" y="2783"/>
                  </a:cubicBezTo>
                  <a:cubicBezTo>
                    <a:pt x="4848" y="2573"/>
                    <a:pt x="4848" y="2363"/>
                    <a:pt x="4818" y="2153"/>
                  </a:cubicBezTo>
                  <a:cubicBezTo>
                    <a:pt x="4818" y="2048"/>
                    <a:pt x="4803" y="1942"/>
                    <a:pt x="4788" y="1837"/>
                  </a:cubicBezTo>
                  <a:cubicBezTo>
                    <a:pt x="4758" y="1747"/>
                    <a:pt x="4728" y="1642"/>
                    <a:pt x="4683" y="1537"/>
                  </a:cubicBezTo>
                  <a:cubicBezTo>
                    <a:pt x="4608" y="1342"/>
                    <a:pt x="4503" y="1162"/>
                    <a:pt x="4383" y="997"/>
                  </a:cubicBezTo>
                  <a:cubicBezTo>
                    <a:pt x="4308" y="907"/>
                    <a:pt x="4248" y="817"/>
                    <a:pt x="4173" y="742"/>
                  </a:cubicBezTo>
                  <a:cubicBezTo>
                    <a:pt x="4098" y="667"/>
                    <a:pt x="4023" y="592"/>
                    <a:pt x="3948" y="532"/>
                  </a:cubicBezTo>
                  <a:cubicBezTo>
                    <a:pt x="3873" y="457"/>
                    <a:pt x="3783" y="397"/>
                    <a:pt x="3693" y="337"/>
                  </a:cubicBezTo>
                  <a:cubicBezTo>
                    <a:pt x="3588" y="292"/>
                    <a:pt x="3497" y="247"/>
                    <a:pt x="3392" y="201"/>
                  </a:cubicBezTo>
                  <a:cubicBezTo>
                    <a:pt x="3092" y="75"/>
                    <a:pt x="2775" y="1"/>
                    <a:pt x="2453" y="1"/>
                  </a:cubicBezTo>
                  <a:close/>
                </a:path>
              </a:pathLst>
            </a:custGeom>
            <a:solidFill>
              <a:srgbClr val="9C46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31"/>
            <p:cNvSpPr/>
            <p:nvPr/>
          </p:nvSpPr>
          <p:spPr>
            <a:xfrm rot="1584673">
              <a:off x="524627" y="1204684"/>
              <a:ext cx="339446" cy="338667"/>
            </a:xfrm>
            <a:custGeom>
              <a:avLst/>
              <a:gdLst/>
              <a:ahLst/>
              <a:cxnLst/>
              <a:rect l="l" t="t" r="r" b="b"/>
              <a:pathLst>
                <a:path w="3919" h="3910" extrusionOk="0">
                  <a:moveTo>
                    <a:pt x="1931" y="1"/>
                  </a:moveTo>
                  <a:cubicBezTo>
                    <a:pt x="1847" y="1"/>
                    <a:pt x="1764" y="5"/>
                    <a:pt x="1682" y="12"/>
                  </a:cubicBezTo>
                  <a:cubicBezTo>
                    <a:pt x="1592" y="27"/>
                    <a:pt x="1502" y="57"/>
                    <a:pt x="1427" y="72"/>
                  </a:cubicBezTo>
                  <a:cubicBezTo>
                    <a:pt x="1337" y="102"/>
                    <a:pt x="1262" y="132"/>
                    <a:pt x="1187" y="162"/>
                  </a:cubicBezTo>
                  <a:cubicBezTo>
                    <a:pt x="1112" y="192"/>
                    <a:pt x="1036" y="237"/>
                    <a:pt x="961" y="282"/>
                  </a:cubicBezTo>
                  <a:cubicBezTo>
                    <a:pt x="886" y="327"/>
                    <a:pt x="811" y="372"/>
                    <a:pt x="751" y="432"/>
                  </a:cubicBezTo>
                  <a:cubicBezTo>
                    <a:pt x="691" y="478"/>
                    <a:pt x="616" y="538"/>
                    <a:pt x="556" y="598"/>
                  </a:cubicBezTo>
                  <a:cubicBezTo>
                    <a:pt x="496" y="658"/>
                    <a:pt x="451" y="718"/>
                    <a:pt x="391" y="778"/>
                  </a:cubicBezTo>
                  <a:cubicBezTo>
                    <a:pt x="346" y="853"/>
                    <a:pt x="301" y="928"/>
                    <a:pt x="256" y="1003"/>
                  </a:cubicBezTo>
                  <a:cubicBezTo>
                    <a:pt x="211" y="1078"/>
                    <a:pt x="181" y="1153"/>
                    <a:pt x="151" y="1228"/>
                  </a:cubicBezTo>
                  <a:cubicBezTo>
                    <a:pt x="121" y="1303"/>
                    <a:pt x="91" y="1393"/>
                    <a:pt x="61" y="1468"/>
                  </a:cubicBezTo>
                  <a:cubicBezTo>
                    <a:pt x="46" y="1558"/>
                    <a:pt x="31" y="1633"/>
                    <a:pt x="16" y="1723"/>
                  </a:cubicBezTo>
                  <a:cubicBezTo>
                    <a:pt x="1" y="1813"/>
                    <a:pt x="1" y="1888"/>
                    <a:pt x="1" y="1978"/>
                  </a:cubicBezTo>
                  <a:cubicBezTo>
                    <a:pt x="1" y="2068"/>
                    <a:pt x="16" y="2143"/>
                    <a:pt x="31" y="2234"/>
                  </a:cubicBezTo>
                  <a:cubicBezTo>
                    <a:pt x="46" y="2324"/>
                    <a:pt x="61" y="2399"/>
                    <a:pt x="76" y="2489"/>
                  </a:cubicBezTo>
                  <a:cubicBezTo>
                    <a:pt x="91" y="2564"/>
                    <a:pt x="136" y="2654"/>
                    <a:pt x="166" y="2729"/>
                  </a:cubicBezTo>
                  <a:cubicBezTo>
                    <a:pt x="196" y="2804"/>
                    <a:pt x="241" y="2879"/>
                    <a:pt x="286" y="2954"/>
                  </a:cubicBezTo>
                  <a:cubicBezTo>
                    <a:pt x="331" y="3029"/>
                    <a:pt x="376" y="3089"/>
                    <a:pt x="436" y="3164"/>
                  </a:cubicBezTo>
                  <a:cubicBezTo>
                    <a:pt x="526" y="3314"/>
                    <a:pt x="646" y="3434"/>
                    <a:pt x="796" y="3524"/>
                  </a:cubicBezTo>
                  <a:cubicBezTo>
                    <a:pt x="856" y="3584"/>
                    <a:pt x="931" y="3629"/>
                    <a:pt x="1006" y="3659"/>
                  </a:cubicBezTo>
                  <a:cubicBezTo>
                    <a:pt x="1082" y="3704"/>
                    <a:pt x="1157" y="3734"/>
                    <a:pt x="1247" y="3764"/>
                  </a:cubicBezTo>
                  <a:cubicBezTo>
                    <a:pt x="1322" y="3794"/>
                    <a:pt x="1397" y="3824"/>
                    <a:pt x="1487" y="3839"/>
                  </a:cubicBezTo>
                  <a:cubicBezTo>
                    <a:pt x="1562" y="3869"/>
                    <a:pt x="1652" y="3884"/>
                    <a:pt x="1727" y="3899"/>
                  </a:cubicBezTo>
                  <a:cubicBezTo>
                    <a:pt x="1801" y="3906"/>
                    <a:pt x="1874" y="3909"/>
                    <a:pt x="1945" y="3909"/>
                  </a:cubicBezTo>
                  <a:cubicBezTo>
                    <a:pt x="2046" y="3909"/>
                    <a:pt x="2147" y="3902"/>
                    <a:pt x="2252" y="3884"/>
                  </a:cubicBezTo>
                  <a:cubicBezTo>
                    <a:pt x="2327" y="3869"/>
                    <a:pt x="2417" y="3854"/>
                    <a:pt x="2492" y="3839"/>
                  </a:cubicBezTo>
                  <a:cubicBezTo>
                    <a:pt x="2582" y="3809"/>
                    <a:pt x="2657" y="3779"/>
                    <a:pt x="2732" y="3749"/>
                  </a:cubicBezTo>
                  <a:cubicBezTo>
                    <a:pt x="2808" y="3719"/>
                    <a:pt x="2883" y="3674"/>
                    <a:pt x="2958" y="3629"/>
                  </a:cubicBezTo>
                  <a:cubicBezTo>
                    <a:pt x="3033" y="3584"/>
                    <a:pt x="3108" y="3539"/>
                    <a:pt x="3168" y="3479"/>
                  </a:cubicBezTo>
                  <a:cubicBezTo>
                    <a:pt x="3243" y="3434"/>
                    <a:pt x="3303" y="3374"/>
                    <a:pt x="3363" y="3314"/>
                  </a:cubicBezTo>
                  <a:cubicBezTo>
                    <a:pt x="3423" y="3254"/>
                    <a:pt x="3468" y="3194"/>
                    <a:pt x="3528" y="3134"/>
                  </a:cubicBezTo>
                  <a:cubicBezTo>
                    <a:pt x="3573" y="3059"/>
                    <a:pt x="3633" y="2999"/>
                    <a:pt x="3663" y="2924"/>
                  </a:cubicBezTo>
                  <a:cubicBezTo>
                    <a:pt x="3708" y="2849"/>
                    <a:pt x="3738" y="2759"/>
                    <a:pt x="3768" y="2684"/>
                  </a:cubicBezTo>
                  <a:cubicBezTo>
                    <a:pt x="3813" y="2609"/>
                    <a:pt x="3843" y="2519"/>
                    <a:pt x="3858" y="2444"/>
                  </a:cubicBezTo>
                  <a:cubicBezTo>
                    <a:pt x="3888" y="2279"/>
                    <a:pt x="3918" y="2113"/>
                    <a:pt x="3918" y="1933"/>
                  </a:cubicBezTo>
                  <a:cubicBezTo>
                    <a:pt x="3918" y="1843"/>
                    <a:pt x="3903" y="1768"/>
                    <a:pt x="3888" y="1678"/>
                  </a:cubicBezTo>
                  <a:cubicBezTo>
                    <a:pt x="3873" y="1603"/>
                    <a:pt x="3858" y="1513"/>
                    <a:pt x="3843" y="1438"/>
                  </a:cubicBezTo>
                  <a:cubicBezTo>
                    <a:pt x="3798" y="1258"/>
                    <a:pt x="3738" y="1108"/>
                    <a:pt x="3648" y="958"/>
                  </a:cubicBezTo>
                  <a:cubicBezTo>
                    <a:pt x="3603" y="883"/>
                    <a:pt x="3543" y="823"/>
                    <a:pt x="3498" y="763"/>
                  </a:cubicBezTo>
                  <a:cubicBezTo>
                    <a:pt x="3438" y="688"/>
                    <a:pt x="3393" y="628"/>
                    <a:pt x="3333" y="568"/>
                  </a:cubicBezTo>
                  <a:cubicBezTo>
                    <a:pt x="3258" y="508"/>
                    <a:pt x="3198" y="448"/>
                    <a:pt x="3123" y="387"/>
                  </a:cubicBezTo>
                  <a:cubicBezTo>
                    <a:pt x="3063" y="342"/>
                    <a:pt x="2988" y="297"/>
                    <a:pt x="2913" y="267"/>
                  </a:cubicBezTo>
                  <a:cubicBezTo>
                    <a:pt x="2838" y="222"/>
                    <a:pt x="2762" y="192"/>
                    <a:pt x="2672" y="162"/>
                  </a:cubicBezTo>
                  <a:cubicBezTo>
                    <a:pt x="2597" y="117"/>
                    <a:pt x="2522" y="87"/>
                    <a:pt x="2447" y="57"/>
                  </a:cubicBezTo>
                  <a:cubicBezTo>
                    <a:pt x="2357" y="42"/>
                    <a:pt x="2267" y="27"/>
                    <a:pt x="2192" y="12"/>
                  </a:cubicBezTo>
                  <a:cubicBezTo>
                    <a:pt x="2102" y="5"/>
                    <a:pt x="2016" y="1"/>
                    <a:pt x="1931" y="1"/>
                  </a:cubicBezTo>
                  <a:close/>
                </a:path>
              </a:pathLst>
            </a:custGeom>
            <a:solidFill>
              <a:srgbClr val="9C46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31"/>
            <p:cNvSpPr/>
            <p:nvPr/>
          </p:nvSpPr>
          <p:spPr>
            <a:xfrm rot="1584673">
              <a:off x="522845" y="762224"/>
              <a:ext cx="676554" cy="933629"/>
            </a:xfrm>
            <a:custGeom>
              <a:avLst/>
              <a:gdLst/>
              <a:ahLst/>
              <a:cxnLst/>
              <a:rect l="l" t="t" r="r" b="b"/>
              <a:pathLst>
                <a:path w="7811" h="10779" extrusionOk="0">
                  <a:moveTo>
                    <a:pt x="3565" y="299"/>
                  </a:moveTo>
                  <a:cubicBezTo>
                    <a:pt x="3740" y="299"/>
                    <a:pt x="3914" y="307"/>
                    <a:pt x="4089" y="324"/>
                  </a:cubicBezTo>
                  <a:cubicBezTo>
                    <a:pt x="4554" y="354"/>
                    <a:pt x="5019" y="459"/>
                    <a:pt x="5439" y="624"/>
                  </a:cubicBezTo>
                  <a:cubicBezTo>
                    <a:pt x="6235" y="985"/>
                    <a:pt x="6835" y="1690"/>
                    <a:pt x="7075" y="2545"/>
                  </a:cubicBezTo>
                  <a:cubicBezTo>
                    <a:pt x="7346" y="3446"/>
                    <a:pt x="7241" y="4542"/>
                    <a:pt x="7000" y="5442"/>
                  </a:cubicBezTo>
                  <a:cubicBezTo>
                    <a:pt x="6745" y="6403"/>
                    <a:pt x="6355" y="7318"/>
                    <a:pt x="5845" y="8174"/>
                  </a:cubicBezTo>
                  <a:cubicBezTo>
                    <a:pt x="5334" y="8969"/>
                    <a:pt x="4629" y="9629"/>
                    <a:pt x="3774" y="10050"/>
                  </a:cubicBezTo>
                  <a:cubicBezTo>
                    <a:pt x="3253" y="10315"/>
                    <a:pt x="2655" y="10496"/>
                    <a:pt x="2065" y="10496"/>
                  </a:cubicBezTo>
                  <a:cubicBezTo>
                    <a:pt x="1782" y="10496"/>
                    <a:pt x="1500" y="10454"/>
                    <a:pt x="1230" y="10359"/>
                  </a:cubicBezTo>
                  <a:lnTo>
                    <a:pt x="1230" y="10359"/>
                  </a:lnTo>
                  <a:cubicBezTo>
                    <a:pt x="587" y="9894"/>
                    <a:pt x="223" y="9125"/>
                    <a:pt x="276" y="8309"/>
                  </a:cubicBezTo>
                  <a:cubicBezTo>
                    <a:pt x="307" y="7798"/>
                    <a:pt x="457" y="7288"/>
                    <a:pt x="712" y="6838"/>
                  </a:cubicBezTo>
                  <a:cubicBezTo>
                    <a:pt x="922" y="6433"/>
                    <a:pt x="1177" y="6042"/>
                    <a:pt x="1372" y="5622"/>
                  </a:cubicBezTo>
                  <a:cubicBezTo>
                    <a:pt x="1567" y="5217"/>
                    <a:pt x="1657" y="4782"/>
                    <a:pt x="1657" y="4331"/>
                  </a:cubicBezTo>
                  <a:cubicBezTo>
                    <a:pt x="1657" y="3806"/>
                    <a:pt x="1537" y="3296"/>
                    <a:pt x="1522" y="2771"/>
                  </a:cubicBezTo>
                  <a:cubicBezTo>
                    <a:pt x="1492" y="1900"/>
                    <a:pt x="1657" y="579"/>
                    <a:pt x="2693" y="369"/>
                  </a:cubicBezTo>
                  <a:cubicBezTo>
                    <a:pt x="2984" y="322"/>
                    <a:pt x="3274" y="299"/>
                    <a:pt x="3565" y="299"/>
                  </a:cubicBezTo>
                  <a:close/>
                  <a:moveTo>
                    <a:pt x="3720" y="0"/>
                  </a:moveTo>
                  <a:cubicBezTo>
                    <a:pt x="3596" y="0"/>
                    <a:pt x="3474" y="3"/>
                    <a:pt x="3353" y="9"/>
                  </a:cubicBezTo>
                  <a:cubicBezTo>
                    <a:pt x="2888" y="24"/>
                    <a:pt x="2378" y="54"/>
                    <a:pt x="2002" y="369"/>
                  </a:cubicBezTo>
                  <a:cubicBezTo>
                    <a:pt x="1657" y="684"/>
                    <a:pt x="1432" y="1120"/>
                    <a:pt x="1342" y="1570"/>
                  </a:cubicBezTo>
                  <a:cubicBezTo>
                    <a:pt x="1222" y="2110"/>
                    <a:pt x="1207" y="2650"/>
                    <a:pt x="1267" y="3191"/>
                  </a:cubicBezTo>
                  <a:cubicBezTo>
                    <a:pt x="1327" y="3776"/>
                    <a:pt x="1462" y="4391"/>
                    <a:pt x="1327" y="4977"/>
                  </a:cubicBezTo>
                  <a:cubicBezTo>
                    <a:pt x="1192" y="5562"/>
                    <a:pt x="847" y="6057"/>
                    <a:pt x="562" y="6568"/>
                  </a:cubicBezTo>
                  <a:cubicBezTo>
                    <a:pt x="261" y="7093"/>
                    <a:pt x="81" y="7663"/>
                    <a:pt x="36" y="8264"/>
                  </a:cubicBezTo>
                  <a:cubicBezTo>
                    <a:pt x="0" y="8993"/>
                    <a:pt x="279" y="9904"/>
                    <a:pt x="895" y="10343"/>
                  </a:cubicBezTo>
                  <a:lnTo>
                    <a:pt x="895" y="10343"/>
                  </a:lnTo>
                  <a:cubicBezTo>
                    <a:pt x="866" y="10391"/>
                    <a:pt x="869" y="10455"/>
                    <a:pt x="937" y="10485"/>
                  </a:cubicBezTo>
                  <a:cubicBezTo>
                    <a:pt x="1330" y="10689"/>
                    <a:pt x="1751" y="10779"/>
                    <a:pt x="2176" y="10779"/>
                  </a:cubicBezTo>
                  <a:cubicBezTo>
                    <a:pt x="3471" y="10779"/>
                    <a:pt x="4814" y="9952"/>
                    <a:pt x="5605" y="9014"/>
                  </a:cubicBezTo>
                  <a:cubicBezTo>
                    <a:pt x="6280" y="8189"/>
                    <a:pt x="6790" y="7243"/>
                    <a:pt x="7120" y="6238"/>
                  </a:cubicBezTo>
                  <a:cubicBezTo>
                    <a:pt x="7496" y="5202"/>
                    <a:pt x="7811" y="4091"/>
                    <a:pt x="7601" y="2981"/>
                  </a:cubicBezTo>
                  <a:cubicBezTo>
                    <a:pt x="7406" y="2050"/>
                    <a:pt x="7000" y="1195"/>
                    <a:pt x="6205" y="639"/>
                  </a:cubicBezTo>
                  <a:cubicBezTo>
                    <a:pt x="5508" y="153"/>
                    <a:pt x="4592" y="0"/>
                    <a:pt x="3720" y="0"/>
                  </a:cubicBezTo>
                  <a:close/>
                </a:path>
              </a:pathLst>
            </a:custGeom>
            <a:solidFill>
              <a:srgbClr val="E6A0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93" name="Google Shape;2293;p31"/>
          <p:cNvGrpSpPr/>
          <p:nvPr/>
        </p:nvGrpSpPr>
        <p:grpSpPr>
          <a:xfrm>
            <a:off x="7839350" y="2798650"/>
            <a:ext cx="493170" cy="454306"/>
            <a:chOff x="7710075" y="3591175"/>
            <a:chExt cx="493170" cy="454306"/>
          </a:xfrm>
        </p:grpSpPr>
        <p:sp>
          <p:nvSpPr>
            <p:cNvPr id="2294" name="Google Shape;2294;p31"/>
            <p:cNvSpPr/>
            <p:nvPr/>
          </p:nvSpPr>
          <p:spPr>
            <a:xfrm>
              <a:off x="7710075" y="3591175"/>
              <a:ext cx="493170" cy="454306"/>
            </a:xfrm>
            <a:custGeom>
              <a:avLst/>
              <a:gdLst/>
              <a:ahLst/>
              <a:cxnLst/>
              <a:rect l="l" t="t" r="r" b="b"/>
              <a:pathLst>
                <a:path w="8481" h="7813" extrusionOk="0">
                  <a:moveTo>
                    <a:pt x="4370" y="0"/>
                  </a:moveTo>
                  <a:cubicBezTo>
                    <a:pt x="3920" y="0"/>
                    <a:pt x="3479" y="86"/>
                    <a:pt x="3137" y="307"/>
                  </a:cubicBezTo>
                  <a:cubicBezTo>
                    <a:pt x="2762" y="532"/>
                    <a:pt x="2627" y="922"/>
                    <a:pt x="2387" y="1268"/>
                  </a:cubicBezTo>
                  <a:cubicBezTo>
                    <a:pt x="2117" y="1658"/>
                    <a:pt x="1681" y="1898"/>
                    <a:pt x="1336" y="2228"/>
                  </a:cubicBezTo>
                  <a:cubicBezTo>
                    <a:pt x="706" y="2828"/>
                    <a:pt x="301" y="3639"/>
                    <a:pt x="196" y="4494"/>
                  </a:cubicBezTo>
                  <a:cubicBezTo>
                    <a:pt x="0" y="6445"/>
                    <a:pt x="1907" y="7646"/>
                    <a:pt x="3618" y="7796"/>
                  </a:cubicBezTo>
                  <a:cubicBezTo>
                    <a:pt x="3748" y="7807"/>
                    <a:pt x="3878" y="7812"/>
                    <a:pt x="4009" y="7812"/>
                  </a:cubicBezTo>
                  <a:cubicBezTo>
                    <a:pt x="5516" y="7812"/>
                    <a:pt x="7005" y="7100"/>
                    <a:pt x="7820" y="5815"/>
                  </a:cubicBezTo>
                  <a:cubicBezTo>
                    <a:pt x="8270" y="5080"/>
                    <a:pt x="8480" y="4224"/>
                    <a:pt x="8405" y="3369"/>
                  </a:cubicBezTo>
                  <a:cubicBezTo>
                    <a:pt x="8360" y="2963"/>
                    <a:pt x="8255" y="2558"/>
                    <a:pt x="8075" y="2198"/>
                  </a:cubicBezTo>
                  <a:cubicBezTo>
                    <a:pt x="7910" y="1883"/>
                    <a:pt x="7685" y="1598"/>
                    <a:pt x="7400" y="1388"/>
                  </a:cubicBezTo>
                  <a:cubicBezTo>
                    <a:pt x="6980" y="847"/>
                    <a:pt x="6424" y="442"/>
                    <a:pt x="5779" y="247"/>
                  </a:cubicBezTo>
                  <a:cubicBezTo>
                    <a:pt x="5377" y="105"/>
                    <a:pt x="4867" y="0"/>
                    <a:pt x="4370" y="0"/>
                  </a:cubicBezTo>
                  <a:close/>
                </a:path>
              </a:pathLst>
            </a:custGeom>
            <a:solidFill>
              <a:srgbClr val="F0C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31"/>
            <p:cNvSpPr/>
            <p:nvPr/>
          </p:nvSpPr>
          <p:spPr>
            <a:xfrm>
              <a:off x="7808699" y="3696248"/>
              <a:ext cx="293309" cy="293936"/>
            </a:xfrm>
            <a:custGeom>
              <a:avLst/>
              <a:gdLst/>
              <a:ahLst/>
              <a:cxnLst/>
              <a:rect l="l" t="t" r="r" b="b"/>
              <a:pathLst>
                <a:path w="5044" h="5055" extrusionOk="0">
                  <a:moveTo>
                    <a:pt x="2447" y="1"/>
                  </a:moveTo>
                  <a:cubicBezTo>
                    <a:pt x="2342" y="1"/>
                    <a:pt x="2237" y="16"/>
                    <a:pt x="2132" y="31"/>
                  </a:cubicBezTo>
                  <a:cubicBezTo>
                    <a:pt x="2012" y="61"/>
                    <a:pt x="1907" y="91"/>
                    <a:pt x="1802" y="121"/>
                  </a:cubicBezTo>
                  <a:cubicBezTo>
                    <a:pt x="1696" y="151"/>
                    <a:pt x="1591" y="181"/>
                    <a:pt x="1501" y="226"/>
                  </a:cubicBezTo>
                  <a:cubicBezTo>
                    <a:pt x="1396" y="271"/>
                    <a:pt x="1306" y="331"/>
                    <a:pt x="1216" y="391"/>
                  </a:cubicBezTo>
                  <a:cubicBezTo>
                    <a:pt x="1111" y="451"/>
                    <a:pt x="1021" y="511"/>
                    <a:pt x="931" y="586"/>
                  </a:cubicBezTo>
                  <a:cubicBezTo>
                    <a:pt x="841" y="646"/>
                    <a:pt x="766" y="721"/>
                    <a:pt x="691" y="796"/>
                  </a:cubicBezTo>
                  <a:cubicBezTo>
                    <a:pt x="616" y="886"/>
                    <a:pt x="541" y="976"/>
                    <a:pt x="481" y="1066"/>
                  </a:cubicBezTo>
                  <a:cubicBezTo>
                    <a:pt x="421" y="1156"/>
                    <a:pt x="361" y="1247"/>
                    <a:pt x="316" y="1337"/>
                  </a:cubicBezTo>
                  <a:cubicBezTo>
                    <a:pt x="256" y="1442"/>
                    <a:pt x="211" y="1532"/>
                    <a:pt x="181" y="1637"/>
                  </a:cubicBezTo>
                  <a:cubicBezTo>
                    <a:pt x="136" y="1742"/>
                    <a:pt x="91" y="1847"/>
                    <a:pt x="61" y="1952"/>
                  </a:cubicBezTo>
                  <a:cubicBezTo>
                    <a:pt x="45" y="2057"/>
                    <a:pt x="30" y="2162"/>
                    <a:pt x="15" y="2282"/>
                  </a:cubicBezTo>
                  <a:cubicBezTo>
                    <a:pt x="0" y="2387"/>
                    <a:pt x="0" y="2492"/>
                    <a:pt x="0" y="2612"/>
                  </a:cubicBezTo>
                  <a:cubicBezTo>
                    <a:pt x="15" y="2717"/>
                    <a:pt x="30" y="2822"/>
                    <a:pt x="45" y="2942"/>
                  </a:cubicBezTo>
                  <a:cubicBezTo>
                    <a:pt x="61" y="3048"/>
                    <a:pt x="91" y="3153"/>
                    <a:pt x="121" y="3258"/>
                  </a:cubicBezTo>
                  <a:cubicBezTo>
                    <a:pt x="151" y="3363"/>
                    <a:pt x="181" y="3468"/>
                    <a:pt x="226" y="3573"/>
                  </a:cubicBezTo>
                  <a:cubicBezTo>
                    <a:pt x="271" y="3663"/>
                    <a:pt x="331" y="3768"/>
                    <a:pt x="376" y="3858"/>
                  </a:cubicBezTo>
                  <a:cubicBezTo>
                    <a:pt x="451" y="3948"/>
                    <a:pt x="511" y="4038"/>
                    <a:pt x="586" y="4128"/>
                  </a:cubicBezTo>
                  <a:cubicBezTo>
                    <a:pt x="796" y="4368"/>
                    <a:pt x="1051" y="4578"/>
                    <a:pt x="1336" y="4744"/>
                  </a:cubicBezTo>
                  <a:cubicBezTo>
                    <a:pt x="1426" y="4804"/>
                    <a:pt x="1531" y="4849"/>
                    <a:pt x="1636" y="4894"/>
                  </a:cubicBezTo>
                  <a:cubicBezTo>
                    <a:pt x="1741" y="4924"/>
                    <a:pt x="1847" y="4954"/>
                    <a:pt x="1952" y="4984"/>
                  </a:cubicBezTo>
                  <a:cubicBezTo>
                    <a:pt x="2057" y="5014"/>
                    <a:pt x="2162" y="5029"/>
                    <a:pt x="2267" y="5044"/>
                  </a:cubicBezTo>
                  <a:cubicBezTo>
                    <a:pt x="2327" y="5051"/>
                    <a:pt x="2383" y="5055"/>
                    <a:pt x="2439" y="5055"/>
                  </a:cubicBezTo>
                  <a:cubicBezTo>
                    <a:pt x="2496" y="5055"/>
                    <a:pt x="2552" y="5051"/>
                    <a:pt x="2612" y="5044"/>
                  </a:cubicBezTo>
                  <a:cubicBezTo>
                    <a:pt x="2717" y="5044"/>
                    <a:pt x="2822" y="5029"/>
                    <a:pt x="2927" y="4999"/>
                  </a:cubicBezTo>
                  <a:cubicBezTo>
                    <a:pt x="3047" y="4984"/>
                    <a:pt x="3152" y="4969"/>
                    <a:pt x="3257" y="4939"/>
                  </a:cubicBezTo>
                  <a:cubicBezTo>
                    <a:pt x="3362" y="4909"/>
                    <a:pt x="3467" y="4864"/>
                    <a:pt x="3558" y="4819"/>
                  </a:cubicBezTo>
                  <a:cubicBezTo>
                    <a:pt x="3663" y="4774"/>
                    <a:pt x="3753" y="4729"/>
                    <a:pt x="3858" y="4668"/>
                  </a:cubicBezTo>
                  <a:cubicBezTo>
                    <a:pt x="3948" y="4608"/>
                    <a:pt x="4038" y="4548"/>
                    <a:pt x="4128" y="4473"/>
                  </a:cubicBezTo>
                  <a:cubicBezTo>
                    <a:pt x="4203" y="4398"/>
                    <a:pt x="4278" y="4323"/>
                    <a:pt x="4353" y="4233"/>
                  </a:cubicBezTo>
                  <a:cubicBezTo>
                    <a:pt x="4428" y="4158"/>
                    <a:pt x="4503" y="4068"/>
                    <a:pt x="4578" y="3993"/>
                  </a:cubicBezTo>
                  <a:cubicBezTo>
                    <a:pt x="4638" y="3903"/>
                    <a:pt x="4698" y="3798"/>
                    <a:pt x="4743" y="3708"/>
                  </a:cubicBezTo>
                  <a:cubicBezTo>
                    <a:pt x="4803" y="3618"/>
                    <a:pt x="4848" y="3513"/>
                    <a:pt x="4893" y="3408"/>
                  </a:cubicBezTo>
                  <a:cubicBezTo>
                    <a:pt x="4923" y="3303"/>
                    <a:pt x="4953" y="3198"/>
                    <a:pt x="4968" y="3093"/>
                  </a:cubicBezTo>
                  <a:cubicBezTo>
                    <a:pt x="4998" y="2988"/>
                    <a:pt x="5028" y="2882"/>
                    <a:pt x="5043" y="2762"/>
                  </a:cubicBezTo>
                  <a:cubicBezTo>
                    <a:pt x="5043" y="2657"/>
                    <a:pt x="5043" y="2552"/>
                    <a:pt x="5043" y="2432"/>
                  </a:cubicBezTo>
                  <a:cubicBezTo>
                    <a:pt x="5043" y="2222"/>
                    <a:pt x="4998" y="1997"/>
                    <a:pt x="4938" y="1787"/>
                  </a:cubicBezTo>
                  <a:cubicBezTo>
                    <a:pt x="4908" y="1682"/>
                    <a:pt x="4878" y="1577"/>
                    <a:pt x="4833" y="1472"/>
                  </a:cubicBezTo>
                  <a:cubicBezTo>
                    <a:pt x="4788" y="1382"/>
                    <a:pt x="4743" y="1277"/>
                    <a:pt x="4683" y="1186"/>
                  </a:cubicBezTo>
                  <a:cubicBezTo>
                    <a:pt x="4623" y="1096"/>
                    <a:pt x="4548" y="1006"/>
                    <a:pt x="4473" y="916"/>
                  </a:cubicBezTo>
                  <a:cubicBezTo>
                    <a:pt x="4413" y="841"/>
                    <a:pt x="4338" y="766"/>
                    <a:pt x="4248" y="691"/>
                  </a:cubicBezTo>
                  <a:cubicBezTo>
                    <a:pt x="4173" y="601"/>
                    <a:pt x="4098" y="526"/>
                    <a:pt x="4008" y="466"/>
                  </a:cubicBezTo>
                  <a:cubicBezTo>
                    <a:pt x="3828" y="331"/>
                    <a:pt x="3633" y="226"/>
                    <a:pt x="3422" y="166"/>
                  </a:cubicBezTo>
                  <a:cubicBezTo>
                    <a:pt x="3212" y="91"/>
                    <a:pt x="3002" y="46"/>
                    <a:pt x="2777" y="16"/>
                  </a:cubicBezTo>
                  <a:cubicBezTo>
                    <a:pt x="2672" y="1"/>
                    <a:pt x="2567" y="1"/>
                    <a:pt x="2447" y="1"/>
                  </a:cubicBezTo>
                  <a:close/>
                </a:path>
              </a:pathLst>
            </a:custGeom>
            <a:solidFill>
              <a:srgbClr val="9C46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31"/>
            <p:cNvSpPr/>
            <p:nvPr/>
          </p:nvSpPr>
          <p:spPr>
            <a:xfrm>
              <a:off x="7738860" y="3609492"/>
              <a:ext cx="433566" cy="413836"/>
            </a:xfrm>
            <a:custGeom>
              <a:avLst/>
              <a:gdLst/>
              <a:ahLst/>
              <a:cxnLst/>
              <a:rect l="l" t="t" r="r" b="b"/>
              <a:pathLst>
                <a:path w="7456" h="7117" extrusionOk="0">
                  <a:moveTo>
                    <a:pt x="3891" y="401"/>
                  </a:moveTo>
                  <a:cubicBezTo>
                    <a:pt x="4450" y="401"/>
                    <a:pt x="4986" y="581"/>
                    <a:pt x="5419" y="922"/>
                  </a:cubicBezTo>
                  <a:cubicBezTo>
                    <a:pt x="6019" y="1343"/>
                    <a:pt x="6635" y="1868"/>
                    <a:pt x="6890" y="2573"/>
                  </a:cubicBezTo>
                  <a:cubicBezTo>
                    <a:pt x="7179" y="3354"/>
                    <a:pt x="7134" y="4204"/>
                    <a:pt x="6781" y="4963"/>
                  </a:cubicBezTo>
                  <a:lnTo>
                    <a:pt x="6781" y="4963"/>
                  </a:lnTo>
                  <a:cubicBezTo>
                    <a:pt x="6754" y="4970"/>
                    <a:pt x="6728" y="4987"/>
                    <a:pt x="6710" y="5020"/>
                  </a:cubicBezTo>
                  <a:cubicBezTo>
                    <a:pt x="6379" y="5620"/>
                    <a:pt x="5884" y="6100"/>
                    <a:pt x="5284" y="6416"/>
                  </a:cubicBezTo>
                  <a:cubicBezTo>
                    <a:pt x="4768" y="6674"/>
                    <a:pt x="4191" y="6811"/>
                    <a:pt x="3611" y="6811"/>
                  </a:cubicBezTo>
                  <a:cubicBezTo>
                    <a:pt x="3483" y="6811"/>
                    <a:pt x="3355" y="6804"/>
                    <a:pt x="3228" y="6791"/>
                  </a:cubicBezTo>
                  <a:cubicBezTo>
                    <a:pt x="1937" y="6656"/>
                    <a:pt x="676" y="5815"/>
                    <a:pt x="361" y="4510"/>
                  </a:cubicBezTo>
                  <a:cubicBezTo>
                    <a:pt x="211" y="3894"/>
                    <a:pt x="421" y="3249"/>
                    <a:pt x="916" y="2844"/>
                  </a:cubicBezTo>
                  <a:cubicBezTo>
                    <a:pt x="1141" y="2633"/>
                    <a:pt x="1397" y="2453"/>
                    <a:pt x="1622" y="2228"/>
                  </a:cubicBezTo>
                  <a:cubicBezTo>
                    <a:pt x="1847" y="1988"/>
                    <a:pt x="2027" y="1718"/>
                    <a:pt x="2192" y="1433"/>
                  </a:cubicBezTo>
                  <a:cubicBezTo>
                    <a:pt x="2522" y="877"/>
                    <a:pt x="2972" y="487"/>
                    <a:pt x="3648" y="412"/>
                  </a:cubicBezTo>
                  <a:cubicBezTo>
                    <a:pt x="3729" y="405"/>
                    <a:pt x="3810" y="401"/>
                    <a:pt x="3891" y="401"/>
                  </a:cubicBezTo>
                  <a:close/>
                  <a:moveTo>
                    <a:pt x="3911" y="1"/>
                  </a:moveTo>
                  <a:cubicBezTo>
                    <a:pt x="3347" y="1"/>
                    <a:pt x="2801" y="199"/>
                    <a:pt x="2372" y="577"/>
                  </a:cubicBezTo>
                  <a:cubicBezTo>
                    <a:pt x="2117" y="862"/>
                    <a:pt x="1907" y="1163"/>
                    <a:pt x="1742" y="1493"/>
                  </a:cubicBezTo>
                  <a:cubicBezTo>
                    <a:pt x="1532" y="1823"/>
                    <a:pt x="1262" y="2108"/>
                    <a:pt x="961" y="2333"/>
                  </a:cubicBezTo>
                  <a:cubicBezTo>
                    <a:pt x="406" y="2784"/>
                    <a:pt x="1" y="3294"/>
                    <a:pt x="1" y="4044"/>
                  </a:cubicBezTo>
                  <a:cubicBezTo>
                    <a:pt x="31" y="5470"/>
                    <a:pt x="1322" y="6581"/>
                    <a:pt x="2597" y="6971"/>
                  </a:cubicBezTo>
                  <a:cubicBezTo>
                    <a:pt x="2925" y="7069"/>
                    <a:pt x="3262" y="7116"/>
                    <a:pt x="3598" y="7116"/>
                  </a:cubicBezTo>
                  <a:cubicBezTo>
                    <a:pt x="4951" y="7116"/>
                    <a:pt x="6282" y="6355"/>
                    <a:pt x="6920" y="5140"/>
                  </a:cubicBezTo>
                  <a:cubicBezTo>
                    <a:pt x="6940" y="5103"/>
                    <a:pt x="6939" y="5067"/>
                    <a:pt x="6926" y="5038"/>
                  </a:cubicBezTo>
                  <a:lnTo>
                    <a:pt x="6926" y="5038"/>
                  </a:lnTo>
                  <a:cubicBezTo>
                    <a:pt x="7308" y="4367"/>
                    <a:pt x="7456" y="3591"/>
                    <a:pt x="7355" y="2829"/>
                  </a:cubicBezTo>
                  <a:cubicBezTo>
                    <a:pt x="7220" y="2063"/>
                    <a:pt x="6740" y="1493"/>
                    <a:pt x="6169" y="998"/>
                  </a:cubicBezTo>
                  <a:cubicBezTo>
                    <a:pt x="5599" y="502"/>
                    <a:pt x="4984" y="112"/>
                    <a:pt x="4233" y="22"/>
                  </a:cubicBezTo>
                  <a:cubicBezTo>
                    <a:pt x="4126" y="8"/>
                    <a:pt x="4018" y="1"/>
                    <a:pt x="3911" y="1"/>
                  </a:cubicBezTo>
                  <a:close/>
                </a:path>
              </a:pathLst>
            </a:custGeom>
            <a:solidFill>
              <a:srgbClr val="E6A0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97" name="Google Shape;2297;p31"/>
          <p:cNvSpPr/>
          <p:nvPr/>
        </p:nvSpPr>
        <p:spPr>
          <a:xfrm>
            <a:off x="1721500" y="218602"/>
            <a:ext cx="164120" cy="187770"/>
          </a:xfrm>
          <a:custGeom>
            <a:avLst/>
            <a:gdLst/>
            <a:ahLst/>
            <a:cxnLst/>
            <a:rect l="l" t="t" r="r" b="b"/>
            <a:pathLst>
              <a:path w="3796" h="4343" extrusionOk="0">
                <a:moveTo>
                  <a:pt x="1343" y="0"/>
                </a:moveTo>
                <a:cubicBezTo>
                  <a:pt x="669" y="0"/>
                  <a:pt x="0" y="685"/>
                  <a:pt x="426" y="1485"/>
                </a:cubicBezTo>
                <a:cubicBezTo>
                  <a:pt x="576" y="1785"/>
                  <a:pt x="876" y="1980"/>
                  <a:pt x="1221" y="2010"/>
                </a:cubicBezTo>
                <a:cubicBezTo>
                  <a:pt x="1492" y="2040"/>
                  <a:pt x="1732" y="2205"/>
                  <a:pt x="1852" y="2445"/>
                </a:cubicBezTo>
                <a:cubicBezTo>
                  <a:pt x="1942" y="2671"/>
                  <a:pt x="1957" y="2911"/>
                  <a:pt x="1867" y="3136"/>
                </a:cubicBezTo>
                <a:cubicBezTo>
                  <a:pt x="1702" y="3451"/>
                  <a:pt x="1777" y="3841"/>
                  <a:pt x="2032" y="4081"/>
                </a:cubicBezTo>
                <a:cubicBezTo>
                  <a:pt x="2215" y="4265"/>
                  <a:pt x="2424" y="4342"/>
                  <a:pt x="2625" y="4342"/>
                </a:cubicBezTo>
                <a:cubicBezTo>
                  <a:pt x="3246" y="4342"/>
                  <a:pt x="3795" y="3602"/>
                  <a:pt x="3308" y="2956"/>
                </a:cubicBezTo>
                <a:cubicBezTo>
                  <a:pt x="3113" y="2716"/>
                  <a:pt x="2932" y="2716"/>
                  <a:pt x="2647" y="2671"/>
                </a:cubicBezTo>
                <a:cubicBezTo>
                  <a:pt x="2497" y="2656"/>
                  <a:pt x="2272" y="2535"/>
                  <a:pt x="2122" y="2145"/>
                </a:cubicBezTo>
                <a:cubicBezTo>
                  <a:pt x="2032" y="1950"/>
                  <a:pt x="2047" y="1725"/>
                  <a:pt x="2152" y="1545"/>
                </a:cubicBezTo>
                <a:cubicBezTo>
                  <a:pt x="2347" y="1230"/>
                  <a:pt x="2362" y="855"/>
                  <a:pt x="2197" y="539"/>
                </a:cubicBezTo>
                <a:cubicBezTo>
                  <a:pt x="1992" y="159"/>
                  <a:pt x="1667" y="0"/>
                  <a:pt x="1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31"/>
          <p:cNvSpPr/>
          <p:nvPr/>
        </p:nvSpPr>
        <p:spPr>
          <a:xfrm>
            <a:off x="7974944" y="1653473"/>
            <a:ext cx="221968" cy="113924"/>
          </a:xfrm>
          <a:custGeom>
            <a:avLst/>
            <a:gdLst/>
            <a:ahLst/>
            <a:cxnLst/>
            <a:rect l="l" t="t" r="r" b="b"/>
            <a:pathLst>
              <a:path w="5134" h="2635" extrusionOk="0">
                <a:moveTo>
                  <a:pt x="3910" y="0"/>
                </a:moveTo>
                <a:cubicBezTo>
                  <a:pt x="3468" y="0"/>
                  <a:pt x="3027" y="249"/>
                  <a:pt x="2852" y="757"/>
                </a:cubicBezTo>
                <a:cubicBezTo>
                  <a:pt x="2747" y="1057"/>
                  <a:pt x="2522" y="1268"/>
                  <a:pt x="2222" y="1358"/>
                </a:cubicBezTo>
                <a:lnTo>
                  <a:pt x="1892" y="1448"/>
                </a:lnTo>
                <a:cubicBezTo>
                  <a:pt x="1785" y="1483"/>
                  <a:pt x="1676" y="1500"/>
                  <a:pt x="1567" y="1500"/>
                </a:cubicBezTo>
                <a:cubicBezTo>
                  <a:pt x="1399" y="1500"/>
                  <a:pt x="1230" y="1460"/>
                  <a:pt x="1066" y="1388"/>
                </a:cubicBezTo>
                <a:cubicBezTo>
                  <a:pt x="982" y="1341"/>
                  <a:pt x="886" y="1317"/>
                  <a:pt x="785" y="1317"/>
                </a:cubicBezTo>
                <a:cubicBezTo>
                  <a:pt x="725" y="1317"/>
                  <a:pt x="663" y="1326"/>
                  <a:pt x="601" y="1343"/>
                </a:cubicBezTo>
                <a:cubicBezTo>
                  <a:pt x="196" y="1463"/>
                  <a:pt x="1" y="1913"/>
                  <a:pt x="196" y="2288"/>
                </a:cubicBezTo>
                <a:cubicBezTo>
                  <a:pt x="324" y="2502"/>
                  <a:pt x="560" y="2635"/>
                  <a:pt x="815" y="2635"/>
                </a:cubicBezTo>
                <a:cubicBezTo>
                  <a:pt x="829" y="2635"/>
                  <a:pt x="842" y="2634"/>
                  <a:pt x="856" y="2633"/>
                </a:cubicBezTo>
                <a:cubicBezTo>
                  <a:pt x="1066" y="2603"/>
                  <a:pt x="1231" y="2498"/>
                  <a:pt x="1336" y="2318"/>
                </a:cubicBezTo>
                <a:cubicBezTo>
                  <a:pt x="1471" y="2108"/>
                  <a:pt x="1667" y="1958"/>
                  <a:pt x="1907" y="1883"/>
                </a:cubicBezTo>
                <a:lnTo>
                  <a:pt x="2462" y="1733"/>
                </a:lnTo>
                <a:cubicBezTo>
                  <a:pt x="2522" y="1718"/>
                  <a:pt x="2583" y="1710"/>
                  <a:pt x="2644" y="1710"/>
                </a:cubicBezTo>
                <a:cubicBezTo>
                  <a:pt x="2825" y="1710"/>
                  <a:pt x="3002" y="1778"/>
                  <a:pt x="3137" y="1913"/>
                </a:cubicBezTo>
                <a:cubicBezTo>
                  <a:pt x="3347" y="2122"/>
                  <a:pt x="3629" y="2229"/>
                  <a:pt x="3918" y="2229"/>
                </a:cubicBezTo>
                <a:cubicBezTo>
                  <a:pt x="4043" y="2229"/>
                  <a:pt x="4170" y="2209"/>
                  <a:pt x="4293" y="2168"/>
                </a:cubicBezTo>
                <a:cubicBezTo>
                  <a:pt x="4833" y="1973"/>
                  <a:pt x="5134" y="1403"/>
                  <a:pt x="4998" y="832"/>
                </a:cubicBezTo>
                <a:cubicBezTo>
                  <a:pt x="4851" y="283"/>
                  <a:pt x="4381" y="0"/>
                  <a:pt x="39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31"/>
          <p:cNvSpPr/>
          <p:nvPr/>
        </p:nvSpPr>
        <p:spPr>
          <a:xfrm>
            <a:off x="558750" y="705402"/>
            <a:ext cx="164120" cy="187770"/>
          </a:xfrm>
          <a:custGeom>
            <a:avLst/>
            <a:gdLst/>
            <a:ahLst/>
            <a:cxnLst/>
            <a:rect l="l" t="t" r="r" b="b"/>
            <a:pathLst>
              <a:path w="3796" h="4343" extrusionOk="0">
                <a:moveTo>
                  <a:pt x="1343" y="0"/>
                </a:moveTo>
                <a:cubicBezTo>
                  <a:pt x="669" y="0"/>
                  <a:pt x="0" y="685"/>
                  <a:pt x="426" y="1485"/>
                </a:cubicBezTo>
                <a:cubicBezTo>
                  <a:pt x="576" y="1785"/>
                  <a:pt x="876" y="1980"/>
                  <a:pt x="1221" y="2010"/>
                </a:cubicBezTo>
                <a:cubicBezTo>
                  <a:pt x="1492" y="2040"/>
                  <a:pt x="1732" y="2205"/>
                  <a:pt x="1852" y="2445"/>
                </a:cubicBezTo>
                <a:cubicBezTo>
                  <a:pt x="1942" y="2671"/>
                  <a:pt x="1957" y="2911"/>
                  <a:pt x="1867" y="3136"/>
                </a:cubicBezTo>
                <a:cubicBezTo>
                  <a:pt x="1702" y="3451"/>
                  <a:pt x="1777" y="3841"/>
                  <a:pt x="2032" y="4081"/>
                </a:cubicBezTo>
                <a:cubicBezTo>
                  <a:pt x="2215" y="4265"/>
                  <a:pt x="2424" y="4342"/>
                  <a:pt x="2625" y="4342"/>
                </a:cubicBezTo>
                <a:cubicBezTo>
                  <a:pt x="3246" y="4342"/>
                  <a:pt x="3795" y="3602"/>
                  <a:pt x="3308" y="2956"/>
                </a:cubicBezTo>
                <a:cubicBezTo>
                  <a:pt x="3113" y="2716"/>
                  <a:pt x="2932" y="2716"/>
                  <a:pt x="2647" y="2671"/>
                </a:cubicBezTo>
                <a:cubicBezTo>
                  <a:pt x="2497" y="2656"/>
                  <a:pt x="2272" y="2535"/>
                  <a:pt x="2122" y="2145"/>
                </a:cubicBezTo>
                <a:cubicBezTo>
                  <a:pt x="2032" y="1950"/>
                  <a:pt x="2047" y="1725"/>
                  <a:pt x="2152" y="1545"/>
                </a:cubicBezTo>
                <a:cubicBezTo>
                  <a:pt x="2347" y="1230"/>
                  <a:pt x="2362" y="855"/>
                  <a:pt x="2197" y="539"/>
                </a:cubicBezTo>
                <a:cubicBezTo>
                  <a:pt x="1992" y="159"/>
                  <a:pt x="1667" y="0"/>
                  <a:pt x="1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3">
  <p:cSld name="CUSTOM_10_1_1">
    <p:bg>
      <p:bgPr>
        <a:solidFill>
          <a:schemeClr val="accent1"/>
        </a:solidFill>
        <a:effectLst/>
      </p:bgPr>
    </p:bg>
    <p:spTree>
      <p:nvGrpSpPr>
        <p:cNvPr id="1" name="Shape 2300"/>
        <p:cNvGrpSpPr/>
        <p:nvPr/>
      </p:nvGrpSpPr>
      <p:grpSpPr>
        <a:xfrm>
          <a:off x="0" y="0"/>
          <a:ext cx="0" cy="0"/>
          <a:chOff x="0" y="0"/>
          <a:chExt cx="0" cy="0"/>
        </a:xfrm>
      </p:grpSpPr>
      <p:grpSp>
        <p:nvGrpSpPr>
          <p:cNvPr id="2301" name="Google Shape;2301;p32"/>
          <p:cNvGrpSpPr/>
          <p:nvPr/>
        </p:nvGrpSpPr>
        <p:grpSpPr>
          <a:xfrm>
            <a:off x="7185973" y="73576"/>
            <a:ext cx="789200" cy="860701"/>
            <a:chOff x="263262" y="561150"/>
            <a:chExt cx="1180907" cy="1287897"/>
          </a:xfrm>
        </p:grpSpPr>
        <p:sp>
          <p:nvSpPr>
            <p:cNvPr id="2302" name="Google Shape;2302;p32"/>
            <p:cNvSpPr/>
            <p:nvPr/>
          </p:nvSpPr>
          <p:spPr>
            <a:xfrm rot="1584673">
              <a:off x="452599" y="685319"/>
              <a:ext cx="802233" cy="1039560"/>
            </a:xfrm>
            <a:custGeom>
              <a:avLst/>
              <a:gdLst/>
              <a:ahLst/>
              <a:cxnLst/>
              <a:rect l="l" t="t" r="r" b="b"/>
              <a:pathLst>
                <a:path w="9262" h="12002" extrusionOk="0">
                  <a:moveTo>
                    <a:pt x="4426" y="0"/>
                  </a:moveTo>
                  <a:cubicBezTo>
                    <a:pt x="4237" y="0"/>
                    <a:pt x="4048" y="12"/>
                    <a:pt x="3858" y="34"/>
                  </a:cubicBezTo>
                  <a:cubicBezTo>
                    <a:pt x="2507" y="200"/>
                    <a:pt x="1532" y="1400"/>
                    <a:pt x="1622" y="2766"/>
                  </a:cubicBezTo>
                  <a:cubicBezTo>
                    <a:pt x="1652" y="3381"/>
                    <a:pt x="1817" y="3997"/>
                    <a:pt x="1847" y="4612"/>
                  </a:cubicBezTo>
                  <a:cubicBezTo>
                    <a:pt x="1892" y="5408"/>
                    <a:pt x="1607" y="6083"/>
                    <a:pt x="1247" y="6773"/>
                  </a:cubicBezTo>
                  <a:cubicBezTo>
                    <a:pt x="676" y="7884"/>
                    <a:pt x="1" y="9145"/>
                    <a:pt x="406" y="10435"/>
                  </a:cubicBezTo>
                  <a:cubicBezTo>
                    <a:pt x="773" y="11614"/>
                    <a:pt x="1905" y="12002"/>
                    <a:pt x="3029" y="12002"/>
                  </a:cubicBezTo>
                  <a:cubicBezTo>
                    <a:pt x="3423" y="12002"/>
                    <a:pt x="3815" y="11954"/>
                    <a:pt x="4173" y="11876"/>
                  </a:cubicBezTo>
                  <a:cubicBezTo>
                    <a:pt x="4909" y="11711"/>
                    <a:pt x="5614" y="11396"/>
                    <a:pt x="6214" y="10946"/>
                  </a:cubicBezTo>
                  <a:cubicBezTo>
                    <a:pt x="6575" y="10721"/>
                    <a:pt x="6860" y="10405"/>
                    <a:pt x="7055" y="10015"/>
                  </a:cubicBezTo>
                  <a:cubicBezTo>
                    <a:pt x="7130" y="9940"/>
                    <a:pt x="7205" y="9880"/>
                    <a:pt x="7280" y="9805"/>
                  </a:cubicBezTo>
                  <a:cubicBezTo>
                    <a:pt x="8361" y="8709"/>
                    <a:pt x="8931" y="7149"/>
                    <a:pt x="9111" y="5618"/>
                  </a:cubicBezTo>
                  <a:cubicBezTo>
                    <a:pt x="9261" y="4282"/>
                    <a:pt x="9141" y="2526"/>
                    <a:pt x="8241" y="1445"/>
                  </a:cubicBezTo>
                  <a:cubicBezTo>
                    <a:pt x="7700" y="800"/>
                    <a:pt x="6860" y="530"/>
                    <a:pt x="6079" y="290"/>
                  </a:cubicBezTo>
                  <a:cubicBezTo>
                    <a:pt x="5541" y="99"/>
                    <a:pt x="4986" y="0"/>
                    <a:pt x="44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32"/>
            <p:cNvSpPr/>
            <p:nvPr/>
          </p:nvSpPr>
          <p:spPr>
            <a:xfrm rot="1584673">
              <a:off x="774033" y="867565"/>
              <a:ext cx="419999" cy="419219"/>
            </a:xfrm>
            <a:custGeom>
              <a:avLst/>
              <a:gdLst/>
              <a:ahLst/>
              <a:cxnLst/>
              <a:rect l="l" t="t" r="r" b="b"/>
              <a:pathLst>
                <a:path w="4849" h="4840" extrusionOk="0">
                  <a:moveTo>
                    <a:pt x="2453" y="1"/>
                  </a:moveTo>
                  <a:cubicBezTo>
                    <a:pt x="2356" y="1"/>
                    <a:pt x="2259" y="8"/>
                    <a:pt x="2162" y="21"/>
                  </a:cubicBezTo>
                  <a:cubicBezTo>
                    <a:pt x="2057" y="21"/>
                    <a:pt x="1952" y="36"/>
                    <a:pt x="1847" y="66"/>
                  </a:cubicBezTo>
                  <a:cubicBezTo>
                    <a:pt x="1741" y="81"/>
                    <a:pt x="1636" y="111"/>
                    <a:pt x="1546" y="156"/>
                  </a:cubicBezTo>
                  <a:cubicBezTo>
                    <a:pt x="1441" y="201"/>
                    <a:pt x="1351" y="247"/>
                    <a:pt x="1261" y="307"/>
                  </a:cubicBezTo>
                  <a:cubicBezTo>
                    <a:pt x="1171" y="352"/>
                    <a:pt x="1066" y="397"/>
                    <a:pt x="976" y="457"/>
                  </a:cubicBezTo>
                  <a:cubicBezTo>
                    <a:pt x="901" y="517"/>
                    <a:pt x="826" y="592"/>
                    <a:pt x="736" y="667"/>
                  </a:cubicBezTo>
                  <a:cubicBezTo>
                    <a:pt x="661" y="742"/>
                    <a:pt x="601" y="817"/>
                    <a:pt x="526" y="907"/>
                  </a:cubicBezTo>
                  <a:cubicBezTo>
                    <a:pt x="466" y="982"/>
                    <a:pt x="406" y="1072"/>
                    <a:pt x="361" y="1162"/>
                  </a:cubicBezTo>
                  <a:cubicBezTo>
                    <a:pt x="301" y="1252"/>
                    <a:pt x="241" y="1342"/>
                    <a:pt x="196" y="1447"/>
                  </a:cubicBezTo>
                  <a:cubicBezTo>
                    <a:pt x="166" y="1537"/>
                    <a:pt x="121" y="1642"/>
                    <a:pt x="91" y="1732"/>
                  </a:cubicBezTo>
                  <a:cubicBezTo>
                    <a:pt x="60" y="1837"/>
                    <a:pt x="45" y="1942"/>
                    <a:pt x="30" y="2048"/>
                  </a:cubicBezTo>
                  <a:cubicBezTo>
                    <a:pt x="0" y="2153"/>
                    <a:pt x="0" y="2258"/>
                    <a:pt x="0" y="2363"/>
                  </a:cubicBezTo>
                  <a:cubicBezTo>
                    <a:pt x="0" y="2468"/>
                    <a:pt x="0" y="2573"/>
                    <a:pt x="30" y="2678"/>
                  </a:cubicBezTo>
                  <a:cubicBezTo>
                    <a:pt x="30" y="2783"/>
                    <a:pt x="45" y="2888"/>
                    <a:pt x="60" y="2993"/>
                  </a:cubicBezTo>
                  <a:cubicBezTo>
                    <a:pt x="91" y="3098"/>
                    <a:pt x="121" y="3188"/>
                    <a:pt x="166" y="3293"/>
                  </a:cubicBezTo>
                  <a:cubicBezTo>
                    <a:pt x="211" y="3383"/>
                    <a:pt x="256" y="3488"/>
                    <a:pt x="301" y="3578"/>
                  </a:cubicBezTo>
                  <a:cubicBezTo>
                    <a:pt x="346" y="3668"/>
                    <a:pt x="406" y="3759"/>
                    <a:pt x="466" y="3849"/>
                  </a:cubicBezTo>
                  <a:cubicBezTo>
                    <a:pt x="526" y="3939"/>
                    <a:pt x="586" y="4014"/>
                    <a:pt x="661" y="4089"/>
                  </a:cubicBezTo>
                  <a:cubicBezTo>
                    <a:pt x="736" y="4164"/>
                    <a:pt x="811" y="4239"/>
                    <a:pt x="901" y="4299"/>
                  </a:cubicBezTo>
                  <a:cubicBezTo>
                    <a:pt x="976" y="4374"/>
                    <a:pt x="1066" y="4434"/>
                    <a:pt x="1156" y="4494"/>
                  </a:cubicBezTo>
                  <a:cubicBezTo>
                    <a:pt x="1246" y="4539"/>
                    <a:pt x="1336" y="4584"/>
                    <a:pt x="1441" y="4629"/>
                  </a:cubicBezTo>
                  <a:cubicBezTo>
                    <a:pt x="1531" y="4674"/>
                    <a:pt x="1636" y="4704"/>
                    <a:pt x="1726" y="4734"/>
                  </a:cubicBezTo>
                  <a:cubicBezTo>
                    <a:pt x="1832" y="4764"/>
                    <a:pt x="1937" y="4794"/>
                    <a:pt x="2042" y="4824"/>
                  </a:cubicBezTo>
                  <a:lnTo>
                    <a:pt x="2357" y="4824"/>
                  </a:lnTo>
                  <a:cubicBezTo>
                    <a:pt x="2427" y="4834"/>
                    <a:pt x="2497" y="4839"/>
                    <a:pt x="2567" y="4839"/>
                  </a:cubicBezTo>
                  <a:cubicBezTo>
                    <a:pt x="2707" y="4839"/>
                    <a:pt x="2847" y="4819"/>
                    <a:pt x="2987" y="4779"/>
                  </a:cubicBezTo>
                  <a:cubicBezTo>
                    <a:pt x="3092" y="4749"/>
                    <a:pt x="3182" y="4704"/>
                    <a:pt x="3287" y="4659"/>
                  </a:cubicBezTo>
                  <a:cubicBezTo>
                    <a:pt x="3497" y="4614"/>
                    <a:pt x="3678" y="4509"/>
                    <a:pt x="3843" y="4374"/>
                  </a:cubicBezTo>
                  <a:cubicBezTo>
                    <a:pt x="3933" y="4314"/>
                    <a:pt x="4008" y="4239"/>
                    <a:pt x="4083" y="4164"/>
                  </a:cubicBezTo>
                  <a:cubicBezTo>
                    <a:pt x="4158" y="4089"/>
                    <a:pt x="4233" y="4014"/>
                    <a:pt x="4308" y="3939"/>
                  </a:cubicBezTo>
                  <a:cubicBezTo>
                    <a:pt x="4368" y="3849"/>
                    <a:pt x="4428" y="3759"/>
                    <a:pt x="4488" y="3668"/>
                  </a:cubicBezTo>
                  <a:cubicBezTo>
                    <a:pt x="4548" y="3578"/>
                    <a:pt x="4593" y="3488"/>
                    <a:pt x="4623" y="3383"/>
                  </a:cubicBezTo>
                  <a:cubicBezTo>
                    <a:pt x="4668" y="3293"/>
                    <a:pt x="4713" y="3203"/>
                    <a:pt x="4743" y="3098"/>
                  </a:cubicBezTo>
                  <a:cubicBezTo>
                    <a:pt x="4773" y="2993"/>
                    <a:pt x="4803" y="2888"/>
                    <a:pt x="4818" y="2783"/>
                  </a:cubicBezTo>
                  <a:cubicBezTo>
                    <a:pt x="4848" y="2573"/>
                    <a:pt x="4848" y="2363"/>
                    <a:pt x="4818" y="2153"/>
                  </a:cubicBezTo>
                  <a:cubicBezTo>
                    <a:pt x="4818" y="2048"/>
                    <a:pt x="4803" y="1942"/>
                    <a:pt x="4788" y="1837"/>
                  </a:cubicBezTo>
                  <a:cubicBezTo>
                    <a:pt x="4758" y="1747"/>
                    <a:pt x="4728" y="1642"/>
                    <a:pt x="4683" y="1537"/>
                  </a:cubicBezTo>
                  <a:cubicBezTo>
                    <a:pt x="4608" y="1342"/>
                    <a:pt x="4503" y="1162"/>
                    <a:pt x="4383" y="997"/>
                  </a:cubicBezTo>
                  <a:cubicBezTo>
                    <a:pt x="4308" y="907"/>
                    <a:pt x="4248" y="817"/>
                    <a:pt x="4173" y="742"/>
                  </a:cubicBezTo>
                  <a:cubicBezTo>
                    <a:pt x="4098" y="667"/>
                    <a:pt x="4023" y="592"/>
                    <a:pt x="3948" y="532"/>
                  </a:cubicBezTo>
                  <a:cubicBezTo>
                    <a:pt x="3873" y="457"/>
                    <a:pt x="3783" y="397"/>
                    <a:pt x="3693" y="337"/>
                  </a:cubicBezTo>
                  <a:cubicBezTo>
                    <a:pt x="3588" y="292"/>
                    <a:pt x="3497" y="247"/>
                    <a:pt x="3392" y="201"/>
                  </a:cubicBezTo>
                  <a:cubicBezTo>
                    <a:pt x="3092" y="75"/>
                    <a:pt x="2775" y="1"/>
                    <a:pt x="2453" y="1"/>
                  </a:cubicBezTo>
                  <a:close/>
                </a:path>
              </a:pathLst>
            </a:custGeom>
            <a:solidFill>
              <a:srgbClr val="9C46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32"/>
            <p:cNvSpPr/>
            <p:nvPr/>
          </p:nvSpPr>
          <p:spPr>
            <a:xfrm rot="1584673">
              <a:off x="524627" y="1204684"/>
              <a:ext cx="339446" cy="338667"/>
            </a:xfrm>
            <a:custGeom>
              <a:avLst/>
              <a:gdLst/>
              <a:ahLst/>
              <a:cxnLst/>
              <a:rect l="l" t="t" r="r" b="b"/>
              <a:pathLst>
                <a:path w="3919" h="3910" extrusionOk="0">
                  <a:moveTo>
                    <a:pt x="1931" y="1"/>
                  </a:moveTo>
                  <a:cubicBezTo>
                    <a:pt x="1847" y="1"/>
                    <a:pt x="1764" y="5"/>
                    <a:pt x="1682" y="12"/>
                  </a:cubicBezTo>
                  <a:cubicBezTo>
                    <a:pt x="1592" y="27"/>
                    <a:pt x="1502" y="57"/>
                    <a:pt x="1427" y="72"/>
                  </a:cubicBezTo>
                  <a:cubicBezTo>
                    <a:pt x="1337" y="102"/>
                    <a:pt x="1262" y="132"/>
                    <a:pt x="1187" y="162"/>
                  </a:cubicBezTo>
                  <a:cubicBezTo>
                    <a:pt x="1112" y="192"/>
                    <a:pt x="1036" y="237"/>
                    <a:pt x="961" y="282"/>
                  </a:cubicBezTo>
                  <a:cubicBezTo>
                    <a:pt x="886" y="327"/>
                    <a:pt x="811" y="372"/>
                    <a:pt x="751" y="432"/>
                  </a:cubicBezTo>
                  <a:cubicBezTo>
                    <a:pt x="691" y="478"/>
                    <a:pt x="616" y="538"/>
                    <a:pt x="556" y="598"/>
                  </a:cubicBezTo>
                  <a:cubicBezTo>
                    <a:pt x="496" y="658"/>
                    <a:pt x="451" y="718"/>
                    <a:pt x="391" y="778"/>
                  </a:cubicBezTo>
                  <a:cubicBezTo>
                    <a:pt x="346" y="853"/>
                    <a:pt x="301" y="928"/>
                    <a:pt x="256" y="1003"/>
                  </a:cubicBezTo>
                  <a:cubicBezTo>
                    <a:pt x="211" y="1078"/>
                    <a:pt x="181" y="1153"/>
                    <a:pt x="151" y="1228"/>
                  </a:cubicBezTo>
                  <a:cubicBezTo>
                    <a:pt x="121" y="1303"/>
                    <a:pt x="91" y="1393"/>
                    <a:pt x="61" y="1468"/>
                  </a:cubicBezTo>
                  <a:cubicBezTo>
                    <a:pt x="46" y="1558"/>
                    <a:pt x="31" y="1633"/>
                    <a:pt x="16" y="1723"/>
                  </a:cubicBezTo>
                  <a:cubicBezTo>
                    <a:pt x="1" y="1813"/>
                    <a:pt x="1" y="1888"/>
                    <a:pt x="1" y="1978"/>
                  </a:cubicBezTo>
                  <a:cubicBezTo>
                    <a:pt x="1" y="2068"/>
                    <a:pt x="16" y="2143"/>
                    <a:pt x="31" y="2234"/>
                  </a:cubicBezTo>
                  <a:cubicBezTo>
                    <a:pt x="46" y="2324"/>
                    <a:pt x="61" y="2399"/>
                    <a:pt x="76" y="2489"/>
                  </a:cubicBezTo>
                  <a:cubicBezTo>
                    <a:pt x="91" y="2564"/>
                    <a:pt x="136" y="2654"/>
                    <a:pt x="166" y="2729"/>
                  </a:cubicBezTo>
                  <a:cubicBezTo>
                    <a:pt x="196" y="2804"/>
                    <a:pt x="241" y="2879"/>
                    <a:pt x="286" y="2954"/>
                  </a:cubicBezTo>
                  <a:cubicBezTo>
                    <a:pt x="331" y="3029"/>
                    <a:pt x="376" y="3089"/>
                    <a:pt x="436" y="3164"/>
                  </a:cubicBezTo>
                  <a:cubicBezTo>
                    <a:pt x="526" y="3314"/>
                    <a:pt x="646" y="3434"/>
                    <a:pt x="796" y="3524"/>
                  </a:cubicBezTo>
                  <a:cubicBezTo>
                    <a:pt x="856" y="3584"/>
                    <a:pt x="931" y="3629"/>
                    <a:pt x="1006" y="3659"/>
                  </a:cubicBezTo>
                  <a:cubicBezTo>
                    <a:pt x="1082" y="3704"/>
                    <a:pt x="1157" y="3734"/>
                    <a:pt x="1247" y="3764"/>
                  </a:cubicBezTo>
                  <a:cubicBezTo>
                    <a:pt x="1322" y="3794"/>
                    <a:pt x="1397" y="3824"/>
                    <a:pt x="1487" y="3839"/>
                  </a:cubicBezTo>
                  <a:cubicBezTo>
                    <a:pt x="1562" y="3869"/>
                    <a:pt x="1652" y="3884"/>
                    <a:pt x="1727" y="3899"/>
                  </a:cubicBezTo>
                  <a:cubicBezTo>
                    <a:pt x="1801" y="3906"/>
                    <a:pt x="1874" y="3909"/>
                    <a:pt x="1945" y="3909"/>
                  </a:cubicBezTo>
                  <a:cubicBezTo>
                    <a:pt x="2046" y="3909"/>
                    <a:pt x="2147" y="3902"/>
                    <a:pt x="2252" y="3884"/>
                  </a:cubicBezTo>
                  <a:cubicBezTo>
                    <a:pt x="2327" y="3869"/>
                    <a:pt x="2417" y="3854"/>
                    <a:pt x="2492" y="3839"/>
                  </a:cubicBezTo>
                  <a:cubicBezTo>
                    <a:pt x="2582" y="3809"/>
                    <a:pt x="2657" y="3779"/>
                    <a:pt x="2732" y="3749"/>
                  </a:cubicBezTo>
                  <a:cubicBezTo>
                    <a:pt x="2808" y="3719"/>
                    <a:pt x="2883" y="3674"/>
                    <a:pt x="2958" y="3629"/>
                  </a:cubicBezTo>
                  <a:cubicBezTo>
                    <a:pt x="3033" y="3584"/>
                    <a:pt x="3108" y="3539"/>
                    <a:pt x="3168" y="3479"/>
                  </a:cubicBezTo>
                  <a:cubicBezTo>
                    <a:pt x="3243" y="3434"/>
                    <a:pt x="3303" y="3374"/>
                    <a:pt x="3363" y="3314"/>
                  </a:cubicBezTo>
                  <a:cubicBezTo>
                    <a:pt x="3423" y="3254"/>
                    <a:pt x="3468" y="3194"/>
                    <a:pt x="3528" y="3134"/>
                  </a:cubicBezTo>
                  <a:cubicBezTo>
                    <a:pt x="3573" y="3059"/>
                    <a:pt x="3633" y="2999"/>
                    <a:pt x="3663" y="2924"/>
                  </a:cubicBezTo>
                  <a:cubicBezTo>
                    <a:pt x="3708" y="2849"/>
                    <a:pt x="3738" y="2759"/>
                    <a:pt x="3768" y="2684"/>
                  </a:cubicBezTo>
                  <a:cubicBezTo>
                    <a:pt x="3813" y="2609"/>
                    <a:pt x="3843" y="2519"/>
                    <a:pt x="3858" y="2444"/>
                  </a:cubicBezTo>
                  <a:cubicBezTo>
                    <a:pt x="3888" y="2279"/>
                    <a:pt x="3918" y="2113"/>
                    <a:pt x="3918" y="1933"/>
                  </a:cubicBezTo>
                  <a:cubicBezTo>
                    <a:pt x="3918" y="1843"/>
                    <a:pt x="3903" y="1768"/>
                    <a:pt x="3888" y="1678"/>
                  </a:cubicBezTo>
                  <a:cubicBezTo>
                    <a:pt x="3873" y="1603"/>
                    <a:pt x="3858" y="1513"/>
                    <a:pt x="3843" y="1438"/>
                  </a:cubicBezTo>
                  <a:cubicBezTo>
                    <a:pt x="3798" y="1258"/>
                    <a:pt x="3738" y="1108"/>
                    <a:pt x="3648" y="958"/>
                  </a:cubicBezTo>
                  <a:cubicBezTo>
                    <a:pt x="3603" y="883"/>
                    <a:pt x="3543" y="823"/>
                    <a:pt x="3498" y="763"/>
                  </a:cubicBezTo>
                  <a:cubicBezTo>
                    <a:pt x="3438" y="688"/>
                    <a:pt x="3393" y="628"/>
                    <a:pt x="3333" y="568"/>
                  </a:cubicBezTo>
                  <a:cubicBezTo>
                    <a:pt x="3258" y="508"/>
                    <a:pt x="3198" y="448"/>
                    <a:pt x="3123" y="387"/>
                  </a:cubicBezTo>
                  <a:cubicBezTo>
                    <a:pt x="3063" y="342"/>
                    <a:pt x="2988" y="297"/>
                    <a:pt x="2913" y="267"/>
                  </a:cubicBezTo>
                  <a:cubicBezTo>
                    <a:pt x="2838" y="222"/>
                    <a:pt x="2762" y="192"/>
                    <a:pt x="2672" y="162"/>
                  </a:cubicBezTo>
                  <a:cubicBezTo>
                    <a:pt x="2597" y="117"/>
                    <a:pt x="2522" y="87"/>
                    <a:pt x="2447" y="57"/>
                  </a:cubicBezTo>
                  <a:cubicBezTo>
                    <a:pt x="2357" y="42"/>
                    <a:pt x="2267" y="27"/>
                    <a:pt x="2192" y="12"/>
                  </a:cubicBezTo>
                  <a:cubicBezTo>
                    <a:pt x="2102" y="5"/>
                    <a:pt x="2016" y="1"/>
                    <a:pt x="1931" y="1"/>
                  </a:cubicBezTo>
                  <a:close/>
                </a:path>
              </a:pathLst>
            </a:custGeom>
            <a:solidFill>
              <a:srgbClr val="9C46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32"/>
            <p:cNvSpPr/>
            <p:nvPr/>
          </p:nvSpPr>
          <p:spPr>
            <a:xfrm rot="1584673">
              <a:off x="522845" y="762224"/>
              <a:ext cx="676554" cy="933629"/>
            </a:xfrm>
            <a:custGeom>
              <a:avLst/>
              <a:gdLst/>
              <a:ahLst/>
              <a:cxnLst/>
              <a:rect l="l" t="t" r="r" b="b"/>
              <a:pathLst>
                <a:path w="7811" h="10779" extrusionOk="0">
                  <a:moveTo>
                    <a:pt x="3565" y="299"/>
                  </a:moveTo>
                  <a:cubicBezTo>
                    <a:pt x="3740" y="299"/>
                    <a:pt x="3914" y="307"/>
                    <a:pt x="4089" y="324"/>
                  </a:cubicBezTo>
                  <a:cubicBezTo>
                    <a:pt x="4554" y="354"/>
                    <a:pt x="5019" y="459"/>
                    <a:pt x="5439" y="624"/>
                  </a:cubicBezTo>
                  <a:cubicBezTo>
                    <a:pt x="6235" y="985"/>
                    <a:pt x="6835" y="1690"/>
                    <a:pt x="7075" y="2545"/>
                  </a:cubicBezTo>
                  <a:cubicBezTo>
                    <a:pt x="7346" y="3446"/>
                    <a:pt x="7241" y="4542"/>
                    <a:pt x="7000" y="5442"/>
                  </a:cubicBezTo>
                  <a:cubicBezTo>
                    <a:pt x="6745" y="6403"/>
                    <a:pt x="6355" y="7318"/>
                    <a:pt x="5845" y="8174"/>
                  </a:cubicBezTo>
                  <a:cubicBezTo>
                    <a:pt x="5334" y="8969"/>
                    <a:pt x="4629" y="9629"/>
                    <a:pt x="3774" y="10050"/>
                  </a:cubicBezTo>
                  <a:cubicBezTo>
                    <a:pt x="3253" y="10315"/>
                    <a:pt x="2655" y="10496"/>
                    <a:pt x="2065" y="10496"/>
                  </a:cubicBezTo>
                  <a:cubicBezTo>
                    <a:pt x="1782" y="10496"/>
                    <a:pt x="1500" y="10454"/>
                    <a:pt x="1230" y="10359"/>
                  </a:cubicBezTo>
                  <a:lnTo>
                    <a:pt x="1230" y="10359"/>
                  </a:lnTo>
                  <a:cubicBezTo>
                    <a:pt x="587" y="9894"/>
                    <a:pt x="223" y="9125"/>
                    <a:pt x="276" y="8309"/>
                  </a:cubicBezTo>
                  <a:cubicBezTo>
                    <a:pt x="307" y="7798"/>
                    <a:pt x="457" y="7288"/>
                    <a:pt x="712" y="6838"/>
                  </a:cubicBezTo>
                  <a:cubicBezTo>
                    <a:pt x="922" y="6433"/>
                    <a:pt x="1177" y="6042"/>
                    <a:pt x="1372" y="5622"/>
                  </a:cubicBezTo>
                  <a:cubicBezTo>
                    <a:pt x="1567" y="5217"/>
                    <a:pt x="1657" y="4782"/>
                    <a:pt x="1657" y="4331"/>
                  </a:cubicBezTo>
                  <a:cubicBezTo>
                    <a:pt x="1657" y="3806"/>
                    <a:pt x="1537" y="3296"/>
                    <a:pt x="1522" y="2771"/>
                  </a:cubicBezTo>
                  <a:cubicBezTo>
                    <a:pt x="1492" y="1900"/>
                    <a:pt x="1657" y="579"/>
                    <a:pt x="2693" y="369"/>
                  </a:cubicBezTo>
                  <a:cubicBezTo>
                    <a:pt x="2984" y="322"/>
                    <a:pt x="3274" y="299"/>
                    <a:pt x="3565" y="299"/>
                  </a:cubicBezTo>
                  <a:close/>
                  <a:moveTo>
                    <a:pt x="3720" y="0"/>
                  </a:moveTo>
                  <a:cubicBezTo>
                    <a:pt x="3596" y="0"/>
                    <a:pt x="3474" y="3"/>
                    <a:pt x="3353" y="9"/>
                  </a:cubicBezTo>
                  <a:cubicBezTo>
                    <a:pt x="2888" y="24"/>
                    <a:pt x="2378" y="54"/>
                    <a:pt x="2002" y="369"/>
                  </a:cubicBezTo>
                  <a:cubicBezTo>
                    <a:pt x="1657" y="684"/>
                    <a:pt x="1432" y="1120"/>
                    <a:pt x="1342" y="1570"/>
                  </a:cubicBezTo>
                  <a:cubicBezTo>
                    <a:pt x="1222" y="2110"/>
                    <a:pt x="1207" y="2650"/>
                    <a:pt x="1267" y="3191"/>
                  </a:cubicBezTo>
                  <a:cubicBezTo>
                    <a:pt x="1327" y="3776"/>
                    <a:pt x="1462" y="4391"/>
                    <a:pt x="1327" y="4977"/>
                  </a:cubicBezTo>
                  <a:cubicBezTo>
                    <a:pt x="1192" y="5562"/>
                    <a:pt x="847" y="6057"/>
                    <a:pt x="562" y="6568"/>
                  </a:cubicBezTo>
                  <a:cubicBezTo>
                    <a:pt x="261" y="7093"/>
                    <a:pt x="81" y="7663"/>
                    <a:pt x="36" y="8264"/>
                  </a:cubicBezTo>
                  <a:cubicBezTo>
                    <a:pt x="0" y="8993"/>
                    <a:pt x="279" y="9904"/>
                    <a:pt x="895" y="10343"/>
                  </a:cubicBezTo>
                  <a:lnTo>
                    <a:pt x="895" y="10343"/>
                  </a:lnTo>
                  <a:cubicBezTo>
                    <a:pt x="866" y="10391"/>
                    <a:pt x="869" y="10455"/>
                    <a:pt x="937" y="10485"/>
                  </a:cubicBezTo>
                  <a:cubicBezTo>
                    <a:pt x="1330" y="10689"/>
                    <a:pt x="1751" y="10779"/>
                    <a:pt x="2176" y="10779"/>
                  </a:cubicBezTo>
                  <a:cubicBezTo>
                    <a:pt x="3471" y="10779"/>
                    <a:pt x="4814" y="9952"/>
                    <a:pt x="5605" y="9014"/>
                  </a:cubicBezTo>
                  <a:cubicBezTo>
                    <a:pt x="6280" y="8189"/>
                    <a:pt x="6790" y="7243"/>
                    <a:pt x="7120" y="6238"/>
                  </a:cubicBezTo>
                  <a:cubicBezTo>
                    <a:pt x="7496" y="5202"/>
                    <a:pt x="7811" y="4091"/>
                    <a:pt x="7601" y="2981"/>
                  </a:cubicBezTo>
                  <a:cubicBezTo>
                    <a:pt x="7406" y="2050"/>
                    <a:pt x="7000" y="1195"/>
                    <a:pt x="6205" y="639"/>
                  </a:cubicBezTo>
                  <a:cubicBezTo>
                    <a:pt x="5508" y="153"/>
                    <a:pt x="4592" y="0"/>
                    <a:pt x="3720" y="0"/>
                  </a:cubicBezTo>
                  <a:close/>
                </a:path>
              </a:pathLst>
            </a:custGeom>
            <a:solidFill>
              <a:srgbClr val="E6A0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6" name="Google Shape;2306;p32"/>
          <p:cNvSpPr/>
          <p:nvPr/>
        </p:nvSpPr>
        <p:spPr>
          <a:xfrm>
            <a:off x="4843741" y="1339767"/>
            <a:ext cx="184311" cy="202210"/>
          </a:xfrm>
          <a:custGeom>
            <a:avLst/>
            <a:gdLst/>
            <a:ahLst/>
            <a:cxnLst/>
            <a:rect l="l" t="t" r="r" b="b"/>
            <a:pathLst>
              <a:path w="4263" h="4677" extrusionOk="0">
                <a:moveTo>
                  <a:pt x="1623" y="0"/>
                </a:moveTo>
                <a:cubicBezTo>
                  <a:pt x="1415" y="0"/>
                  <a:pt x="1198" y="59"/>
                  <a:pt x="991" y="190"/>
                </a:cubicBezTo>
                <a:cubicBezTo>
                  <a:pt x="0" y="821"/>
                  <a:pt x="466" y="2352"/>
                  <a:pt x="1636" y="2352"/>
                </a:cubicBezTo>
                <a:cubicBezTo>
                  <a:pt x="1650" y="2351"/>
                  <a:pt x="1663" y="2351"/>
                  <a:pt x="1676" y="2351"/>
                </a:cubicBezTo>
                <a:cubicBezTo>
                  <a:pt x="1977" y="2351"/>
                  <a:pt x="2259" y="2512"/>
                  <a:pt x="2432" y="2757"/>
                </a:cubicBezTo>
                <a:lnTo>
                  <a:pt x="2642" y="3057"/>
                </a:lnTo>
                <a:cubicBezTo>
                  <a:pt x="2807" y="3297"/>
                  <a:pt x="2882" y="3597"/>
                  <a:pt x="2852" y="3898"/>
                </a:cubicBezTo>
                <a:cubicBezTo>
                  <a:pt x="2790" y="4351"/>
                  <a:pt x="3159" y="4677"/>
                  <a:pt x="3543" y="4677"/>
                </a:cubicBezTo>
                <a:cubicBezTo>
                  <a:pt x="3718" y="4677"/>
                  <a:pt x="3896" y="4608"/>
                  <a:pt x="4038" y="4453"/>
                </a:cubicBezTo>
                <a:cubicBezTo>
                  <a:pt x="4218" y="4243"/>
                  <a:pt x="4263" y="3943"/>
                  <a:pt x="4158" y="3687"/>
                </a:cubicBezTo>
                <a:cubicBezTo>
                  <a:pt x="4068" y="3492"/>
                  <a:pt x="3888" y="3357"/>
                  <a:pt x="3693" y="3312"/>
                </a:cubicBezTo>
                <a:cubicBezTo>
                  <a:pt x="3437" y="3267"/>
                  <a:pt x="3212" y="3117"/>
                  <a:pt x="3077" y="2907"/>
                </a:cubicBezTo>
                <a:lnTo>
                  <a:pt x="2717" y="2397"/>
                </a:lnTo>
                <a:cubicBezTo>
                  <a:pt x="2582" y="2187"/>
                  <a:pt x="2567" y="1901"/>
                  <a:pt x="2687" y="1676"/>
                </a:cubicBezTo>
                <a:cubicBezTo>
                  <a:pt x="3079" y="834"/>
                  <a:pt x="2410" y="0"/>
                  <a:pt x="1623" y="0"/>
                </a:cubicBezTo>
                <a:close/>
              </a:path>
            </a:pathLst>
          </a:custGeom>
          <a:solidFill>
            <a:srgbClr val="BE5D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32"/>
          <p:cNvSpPr/>
          <p:nvPr/>
        </p:nvSpPr>
        <p:spPr>
          <a:xfrm>
            <a:off x="221210" y="2250342"/>
            <a:ext cx="290755" cy="132991"/>
          </a:xfrm>
          <a:custGeom>
            <a:avLst/>
            <a:gdLst/>
            <a:ahLst/>
            <a:cxnLst/>
            <a:rect l="l" t="t" r="r" b="b"/>
            <a:pathLst>
              <a:path w="6725" h="3076" extrusionOk="0">
                <a:moveTo>
                  <a:pt x="1595" y="0"/>
                </a:moveTo>
                <a:cubicBezTo>
                  <a:pt x="1540" y="0"/>
                  <a:pt x="1483" y="5"/>
                  <a:pt x="1426" y="14"/>
                </a:cubicBezTo>
                <a:cubicBezTo>
                  <a:pt x="1" y="194"/>
                  <a:pt x="136" y="2280"/>
                  <a:pt x="1576" y="2280"/>
                </a:cubicBezTo>
                <a:cubicBezTo>
                  <a:pt x="1982" y="2280"/>
                  <a:pt x="2132" y="2085"/>
                  <a:pt x="2402" y="1815"/>
                </a:cubicBezTo>
                <a:cubicBezTo>
                  <a:pt x="2506" y="1711"/>
                  <a:pt x="2688" y="1608"/>
                  <a:pt x="2963" y="1608"/>
                </a:cubicBezTo>
                <a:cubicBezTo>
                  <a:pt x="3087" y="1608"/>
                  <a:pt x="3230" y="1629"/>
                  <a:pt x="3393" y="1680"/>
                </a:cubicBezTo>
                <a:cubicBezTo>
                  <a:pt x="3663" y="1755"/>
                  <a:pt x="3903" y="1950"/>
                  <a:pt x="4008" y="2220"/>
                </a:cubicBezTo>
                <a:cubicBezTo>
                  <a:pt x="4173" y="2655"/>
                  <a:pt x="4563" y="2986"/>
                  <a:pt x="5043" y="3061"/>
                </a:cubicBezTo>
                <a:cubicBezTo>
                  <a:pt x="5112" y="3071"/>
                  <a:pt x="5180" y="3076"/>
                  <a:pt x="5247" y="3076"/>
                </a:cubicBezTo>
                <a:cubicBezTo>
                  <a:pt x="5873" y="3076"/>
                  <a:pt x="6425" y="2647"/>
                  <a:pt x="6574" y="2010"/>
                </a:cubicBezTo>
                <a:cubicBezTo>
                  <a:pt x="6724" y="1275"/>
                  <a:pt x="6229" y="554"/>
                  <a:pt x="5494" y="434"/>
                </a:cubicBezTo>
                <a:cubicBezTo>
                  <a:pt x="5417" y="421"/>
                  <a:pt x="5341" y="415"/>
                  <a:pt x="5265" y="415"/>
                </a:cubicBezTo>
                <a:cubicBezTo>
                  <a:pt x="4895" y="415"/>
                  <a:pt x="4540" y="565"/>
                  <a:pt x="4278" y="839"/>
                </a:cubicBezTo>
                <a:cubicBezTo>
                  <a:pt x="4085" y="1056"/>
                  <a:pt x="3805" y="1176"/>
                  <a:pt x="3516" y="1176"/>
                </a:cubicBezTo>
                <a:cubicBezTo>
                  <a:pt x="3445" y="1176"/>
                  <a:pt x="3373" y="1169"/>
                  <a:pt x="3302" y="1154"/>
                </a:cubicBezTo>
                <a:cubicBezTo>
                  <a:pt x="2987" y="1079"/>
                  <a:pt x="2717" y="884"/>
                  <a:pt x="2552" y="614"/>
                </a:cubicBezTo>
                <a:cubicBezTo>
                  <a:pt x="2368" y="232"/>
                  <a:pt x="1998" y="0"/>
                  <a:pt x="1595" y="0"/>
                </a:cubicBezTo>
                <a:close/>
              </a:path>
            </a:pathLst>
          </a:custGeom>
          <a:solidFill>
            <a:srgbClr val="BE5D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32"/>
          <p:cNvSpPr/>
          <p:nvPr/>
        </p:nvSpPr>
        <p:spPr>
          <a:xfrm>
            <a:off x="8299982" y="860696"/>
            <a:ext cx="131521" cy="209474"/>
          </a:xfrm>
          <a:custGeom>
            <a:avLst/>
            <a:gdLst/>
            <a:ahLst/>
            <a:cxnLst/>
            <a:rect l="l" t="t" r="r" b="b"/>
            <a:pathLst>
              <a:path w="3042" h="4845" extrusionOk="0">
                <a:moveTo>
                  <a:pt x="1856" y="1"/>
                </a:moveTo>
                <a:cubicBezTo>
                  <a:pt x="1408" y="1"/>
                  <a:pt x="991" y="282"/>
                  <a:pt x="850" y="728"/>
                </a:cubicBezTo>
                <a:cubicBezTo>
                  <a:pt x="730" y="1074"/>
                  <a:pt x="805" y="1464"/>
                  <a:pt x="1030" y="1734"/>
                </a:cubicBezTo>
                <a:cubicBezTo>
                  <a:pt x="1210" y="1974"/>
                  <a:pt x="1255" y="2274"/>
                  <a:pt x="1150" y="2544"/>
                </a:cubicBezTo>
                <a:cubicBezTo>
                  <a:pt x="1060" y="2785"/>
                  <a:pt x="880" y="2980"/>
                  <a:pt x="640" y="3070"/>
                </a:cubicBezTo>
                <a:cubicBezTo>
                  <a:pt x="265" y="3190"/>
                  <a:pt x="25" y="3520"/>
                  <a:pt x="25" y="3910"/>
                </a:cubicBezTo>
                <a:cubicBezTo>
                  <a:pt x="1" y="4518"/>
                  <a:pt x="471" y="4844"/>
                  <a:pt x="940" y="4844"/>
                </a:cubicBezTo>
                <a:cubicBezTo>
                  <a:pt x="1352" y="4844"/>
                  <a:pt x="1764" y="4593"/>
                  <a:pt x="1841" y="4060"/>
                </a:cubicBezTo>
                <a:cubicBezTo>
                  <a:pt x="1886" y="3730"/>
                  <a:pt x="1766" y="3595"/>
                  <a:pt x="1570" y="3340"/>
                </a:cubicBezTo>
                <a:cubicBezTo>
                  <a:pt x="1480" y="3205"/>
                  <a:pt x="1390" y="2950"/>
                  <a:pt x="1570" y="2544"/>
                </a:cubicBezTo>
                <a:cubicBezTo>
                  <a:pt x="1661" y="2334"/>
                  <a:pt x="1856" y="2169"/>
                  <a:pt x="2081" y="2124"/>
                </a:cubicBezTo>
                <a:cubicBezTo>
                  <a:pt x="2456" y="2034"/>
                  <a:pt x="2756" y="1764"/>
                  <a:pt x="2876" y="1404"/>
                </a:cubicBezTo>
                <a:cubicBezTo>
                  <a:pt x="3041" y="864"/>
                  <a:pt x="2771" y="278"/>
                  <a:pt x="2231" y="68"/>
                </a:cubicBezTo>
                <a:cubicBezTo>
                  <a:pt x="2107" y="22"/>
                  <a:pt x="1981" y="1"/>
                  <a:pt x="1856" y="1"/>
                </a:cubicBezTo>
                <a:close/>
              </a:path>
            </a:pathLst>
          </a:custGeom>
          <a:solidFill>
            <a:srgbClr val="BE5D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32"/>
          <p:cNvSpPr/>
          <p:nvPr/>
        </p:nvSpPr>
        <p:spPr>
          <a:xfrm rot="-5777250">
            <a:off x="2233160" y="4673884"/>
            <a:ext cx="164120" cy="187770"/>
          </a:xfrm>
          <a:custGeom>
            <a:avLst/>
            <a:gdLst/>
            <a:ahLst/>
            <a:cxnLst/>
            <a:rect l="l" t="t" r="r" b="b"/>
            <a:pathLst>
              <a:path w="3796" h="4343" extrusionOk="0">
                <a:moveTo>
                  <a:pt x="1343" y="0"/>
                </a:moveTo>
                <a:cubicBezTo>
                  <a:pt x="669" y="0"/>
                  <a:pt x="0" y="685"/>
                  <a:pt x="426" y="1485"/>
                </a:cubicBezTo>
                <a:cubicBezTo>
                  <a:pt x="576" y="1785"/>
                  <a:pt x="876" y="1980"/>
                  <a:pt x="1221" y="2010"/>
                </a:cubicBezTo>
                <a:cubicBezTo>
                  <a:pt x="1492" y="2040"/>
                  <a:pt x="1732" y="2205"/>
                  <a:pt x="1852" y="2445"/>
                </a:cubicBezTo>
                <a:cubicBezTo>
                  <a:pt x="1942" y="2671"/>
                  <a:pt x="1957" y="2911"/>
                  <a:pt x="1867" y="3136"/>
                </a:cubicBezTo>
                <a:cubicBezTo>
                  <a:pt x="1702" y="3451"/>
                  <a:pt x="1777" y="3841"/>
                  <a:pt x="2032" y="4081"/>
                </a:cubicBezTo>
                <a:cubicBezTo>
                  <a:pt x="2215" y="4265"/>
                  <a:pt x="2424" y="4342"/>
                  <a:pt x="2625" y="4342"/>
                </a:cubicBezTo>
                <a:cubicBezTo>
                  <a:pt x="3246" y="4342"/>
                  <a:pt x="3795" y="3602"/>
                  <a:pt x="3308" y="2956"/>
                </a:cubicBezTo>
                <a:cubicBezTo>
                  <a:pt x="3113" y="2716"/>
                  <a:pt x="2932" y="2716"/>
                  <a:pt x="2647" y="2671"/>
                </a:cubicBezTo>
                <a:cubicBezTo>
                  <a:pt x="2497" y="2656"/>
                  <a:pt x="2272" y="2535"/>
                  <a:pt x="2122" y="2145"/>
                </a:cubicBezTo>
                <a:cubicBezTo>
                  <a:pt x="2032" y="1950"/>
                  <a:pt x="2047" y="1725"/>
                  <a:pt x="2152" y="1545"/>
                </a:cubicBezTo>
                <a:cubicBezTo>
                  <a:pt x="2347" y="1230"/>
                  <a:pt x="2362" y="855"/>
                  <a:pt x="2197" y="539"/>
                </a:cubicBezTo>
                <a:cubicBezTo>
                  <a:pt x="1992" y="159"/>
                  <a:pt x="1667" y="0"/>
                  <a:pt x="1343" y="0"/>
                </a:cubicBezTo>
                <a:close/>
              </a:path>
            </a:pathLst>
          </a:custGeom>
          <a:solidFill>
            <a:srgbClr val="BE5D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10" name="Google Shape;2310;p32"/>
          <p:cNvGrpSpPr/>
          <p:nvPr/>
        </p:nvGrpSpPr>
        <p:grpSpPr>
          <a:xfrm rot="-5777180">
            <a:off x="-37235" y="4503239"/>
            <a:ext cx="1099471" cy="1053295"/>
            <a:chOff x="7636150" y="1717100"/>
            <a:chExt cx="368500" cy="353000"/>
          </a:xfrm>
        </p:grpSpPr>
        <p:sp>
          <p:nvSpPr>
            <p:cNvPr id="2311" name="Google Shape;2311;p32"/>
            <p:cNvSpPr/>
            <p:nvPr/>
          </p:nvSpPr>
          <p:spPr>
            <a:xfrm>
              <a:off x="7636150" y="1717100"/>
              <a:ext cx="368500" cy="353000"/>
            </a:xfrm>
            <a:custGeom>
              <a:avLst/>
              <a:gdLst/>
              <a:ahLst/>
              <a:cxnLst/>
              <a:rect l="l" t="t" r="r" b="b"/>
              <a:pathLst>
                <a:path w="14740" h="14120" extrusionOk="0">
                  <a:moveTo>
                    <a:pt x="10005" y="0"/>
                  </a:moveTo>
                  <a:cubicBezTo>
                    <a:pt x="9254" y="0"/>
                    <a:pt x="8503" y="185"/>
                    <a:pt x="7820" y="554"/>
                  </a:cubicBezTo>
                  <a:cubicBezTo>
                    <a:pt x="7355" y="795"/>
                    <a:pt x="6935" y="1140"/>
                    <a:pt x="6455" y="1350"/>
                  </a:cubicBezTo>
                  <a:cubicBezTo>
                    <a:pt x="6166" y="1481"/>
                    <a:pt x="5917" y="1535"/>
                    <a:pt x="5684" y="1535"/>
                  </a:cubicBezTo>
                  <a:cubicBezTo>
                    <a:pt x="5251" y="1535"/>
                    <a:pt x="4871" y="1349"/>
                    <a:pt x="4384" y="1125"/>
                  </a:cubicBezTo>
                  <a:cubicBezTo>
                    <a:pt x="4053" y="973"/>
                    <a:pt x="3698" y="898"/>
                    <a:pt x="3343" y="898"/>
                  </a:cubicBezTo>
                  <a:cubicBezTo>
                    <a:pt x="2924" y="898"/>
                    <a:pt x="2506" y="1003"/>
                    <a:pt x="2132" y="1215"/>
                  </a:cubicBezTo>
                  <a:cubicBezTo>
                    <a:pt x="1127" y="1785"/>
                    <a:pt x="451" y="2956"/>
                    <a:pt x="211" y="4066"/>
                  </a:cubicBezTo>
                  <a:cubicBezTo>
                    <a:pt x="1" y="4952"/>
                    <a:pt x="151" y="5882"/>
                    <a:pt x="646" y="6663"/>
                  </a:cubicBezTo>
                  <a:cubicBezTo>
                    <a:pt x="886" y="7023"/>
                    <a:pt x="1232" y="7338"/>
                    <a:pt x="1337" y="7759"/>
                  </a:cubicBezTo>
                  <a:cubicBezTo>
                    <a:pt x="1472" y="8299"/>
                    <a:pt x="1187" y="8839"/>
                    <a:pt x="1037" y="9379"/>
                  </a:cubicBezTo>
                  <a:cubicBezTo>
                    <a:pt x="616" y="10910"/>
                    <a:pt x="1277" y="12546"/>
                    <a:pt x="2643" y="13372"/>
                  </a:cubicBezTo>
                  <a:cubicBezTo>
                    <a:pt x="3483" y="13844"/>
                    <a:pt x="4400" y="14120"/>
                    <a:pt x="5259" y="14120"/>
                  </a:cubicBezTo>
                  <a:cubicBezTo>
                    <a:pt x="6012" y="14120"/>
                    <a:pt x="6721" y="13908"/>
                    <a:pt x="7295" y="13432"/>
                  </a:cubicBezTo>
                  <a:cubicBezTo>
                    <a:pt x="8181" y="12681"/>
                    <a:pt x="8571" y="12546"/>
                    <a:pt x="9081" y="11526"/>
                  </a:cubicBezTo>
                  <a:cubicBezTo>
                    <a:pt x="9246" y="11225"/>
                    <a:pt x="9426" y="10925"/>
                    <a:pt x="9622" y="10640"/>
                  </a:cubicBezTo>
                  <a:cubicBezTo>
                    <a:pt x="9847" y="10415"/>
                    <a:pt x="10717" y="10355"/>
                    <a:pt x="11032" y="10280"/>
                  </a:cubicBezTo>
                  <a:cubicBezTo>
                    <a:pt x="13614" y="9665"/>
                    <a:pt x="14589" y="7593"/>
                    <a:pt x="14679" y="5357"/>
                  </a:cubicBezTo>
                  <a:cubicBezTo>
                    <a:pt x="14739" y="3841"/>
                    <a:pt x="14184" y="2370"/>
                    <a:pt x="13149" y="1275"/>
                  </a:cubicBezTo>
                  <a:cubicBezTo>
                    <a:pt x="12788" y="930"/>
                    <a:pt x="12368" y="629"/>
                    <a:pt x="11918" y="419"/>
                  </a:cubicBezTo>
                  <a:cubicBezTo>
                    <a:pt x="11311" y="140"/>
                    <a:pt x="10658" y="0"/>
                    <a:pt x="10005" y="0"/>
                  </a:cubicBezTo>
                  <a:close/>
                </a:path>
              </a:pathLst>
            </a:custGeom>
            <a:solidFill>
              <a:srgbClr val="F0C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32"/>
            <p:cNvSpPr/>
            <p:nvPr/>
          </p:nvSpPr>
          <p:spPr>
            <a:xfrm>
              <a:off x="7701450" y="1890425"/>
              <a:ext cx="133975" cy="133975"/>
            </a:xfrm>
            <a:custGeom>
              <a:avLst/>
              <a:gdLst/>
              <a:ahLst/>
              <a:cxnLst/>
              <a:rect l="l" t="t" r="r" b="b"/>
              <a:pathLst>
                <a:path w="5359" h="5359" extrusionOk="0">
                  <a:moveTo>
                    <a:pt x="2522" y="0"/>
                  </a:moveTo>
                  <a:cubicBezTo>
                    <a:pt x="2402" y="15"/>
                    <a:pt x="2297" y="30"/>
                    <a:pt x="2177" y="45"/>
                  </a:cubicBezTo>
                  <a:cubicBezTo>
                    <a:pt x="2057" y="75"/>
                    <a:pt x="1952" y="105"/>
                    <a:pt x="1832" y="135"/>
                  </a:cubicBezTo>
                  <a:cubicBezTo>
                    <a:pt x="1726" y="165"/>
                    <a:pt x="1621" y="210"/>
                    <a:pt x="1516" y="270"/>
                  </a:cubicBezTo>
                  <a:cubicBezTo>
                    <a:pt x="1411" y="315"/>
                    <a:pt x="1306" y="375"/>
                    <a:pt x="1216" y="450"/>
                  </a:cubicBezTo>
                  <a:cubicBezTo>
                    <a:pt x="931" y="645"/>
                    <a:pt x="676" y="901"/>
                    <a:pt x="466" y="1171"/>
                  </a:cubicBezTo>
                  <a:cubicBezTo>
                    <a:pt x="391" y="1276"/>
                    <a:pt x="346" y="1381"/>
                    <a:pt x="301" y="1486"/>
                  </a:cubicBezTo>
                  <a:cubicBezTo>
                    <a:pt x="196" y="1696"/>
                    <a:pt x="121" y="1906"/>
                    <a:pt x="61" y="2146"/>
                  </a:cubicBezTo>
                  <a:cubicBezTo>
                    <a:pt x="31" y="2251"/>
                    <a:pt x="15" y="2371"/>
                    <a:pt x="15" y="2491"/>
                  </a:cubicBezTo>
                  <a:cubicBezTo>
                    <a:pt x="0" y="2597"/>
                    <a:pt x="0" y="2717"/>
                    <a:pt x="15" y="2837"/>
                  </a:cubicBezTo>
                  <a:cubicBezTo>
                    <a:pt x="15" y="2957"/>
                    <a:pt x="31" y="3062"/>
                    <a:pt x="61" y="3182"/>
                  </a:cubicBezTo>
                  <a:cubicBezTo>
                    <a:pt x="76" y="3302"/>
                    <a:pt x="106" y="3407"/>
                    <a:pt x="136" y="3527"/>
                  </a:cubicBezTo>
                  <a:cubicBezTo>
                    <a:pt x="181" y="3632"/>
                    <a:pt x="226" y="3737"/>
                    <a:pt x="286" y="3842"/>
                  </a:cubicBezTo>
                  <a:cubicBezTo>
                    <a:pt x="331" y="3947"/>
                    <a:pt x="391" y="4052"/>
                    <a:pt x="451" y="4142"/>
                  </a:cubicBezTo>
                  <a:cubicBezTo>
                    <a:pt x="511" y="4247"/>
                    <a:pt x="586" y="4338"/>
                    <a:pt x="661" y="4428"/>
                  </a:cubicBezTo>
                  <a:cubicBezTo>
                    <a:pt x="736" y="4518"/>
                    <a:pt x="811" y="4608"/>
                    <a:pt x="901" y="4683"/>
                  </a:cubicBezTo>
                  <a:cubicBezTo>
                    <a:pt x="991" y="4758"/>
                    <a:pt x="1081" y="4833"/>
                    <a:pt x="1171" y="4893"/>
                  </a:cubicBezTo>
                  <a:cubicBezTo>
                    <a:pt x="1276" y="4968"/>
                    <a:pt x="1366" y="5028"/>
                    <a:pt x="1471" y="5088"/>
                  </a:cubicBezTo>
                  <a:cubicBezTo>
                    <a:pt x="1576" y="5133"/>
                    <a:pt x="1696" y="5178"/>
                    <a:pt x="1802" y="5208"/>
                  </a:cubicBezTo>
                  <a:cubicBezTo>
                    <a:pt x="1907" y="5253"/>
                    <a:pt x="2027" y="5283"/>
                    <a:pt x="2147" y="5313"/>
                  </a:cubicBezTo>
                  <a:cubicBezTo>
                    <a:pt x="2252" y="5328"/>
                    <a:pt x="2372" y="5358"/>
                    <a:pt x="2492" y="5358"/>
                  </a:cubicBezTo>
                  <a:cubicBezTo>
                    <a:pt x="2717" y="5358"/>
                    <a:pt x="2957" y="5343"/>
                    <a:pt x="3182" y="5328"/>
                  </a:cubicBezTo>
                  <a:cubicBezTo>
                    <a:pt x="3407" y="5268"/>
                    <a:pt x="3633" y="5193"/>
                    <a:pt x="3843" y="5118"/>
                  </a:cubicBezTo>
                  <a:cubicBezTo>
                    <a:pt x="3948" y="5058"/>
                    <a:pt x="4053" y="4998"/>
                    <a:pt x="4143" y="4938"/>
                  </a:cubicBezTo>
                  <a:cubicBezTo>
                    <a:pt x="4248" y="4863"/>
                    <a:pt x="4338" y="4803"/>
                    <a:pt x="4428" y="4728"/>
                  </a:cubicBezTo>
                  <a:cubicBezTo>
                    <a:pt x="4503" y="4638"/>
                    <a:pt x="4593" y="4563"/>
                    <a:pt x="4668" y="4473"/>
                  </a:cubicBezTo>
                  <a:cubicBezTo>
                    <a:pt x="4743" y="4383"/>
                    <a:pt x="4818" y="4292"/>
                    <a:pt x="4893" y="4202"/>
                  </a:cubicBezTo>
                  <a:cubicBezTo>
                    <a:pt x="5013" y="4007"/>
                    <a:pt x="5118" y="3797"/>
                    <a:pt x="5193" y="3572"/>
                  </a:cubicBezTo>
                  <a:cubicBezTo>
                    <a:pt x="5239" y="3467"/>
                    <a:pt x="5284" y="3362"/>
                    <a:pt x="5314" y="3242"/>
                  </a:cubicBezTo>
                  <a:cubicBezTo>
                    <a:pt x="5329" y="3122"/>
                    <a:pt x="5344" y="3017"/>
                    <a:pt x="5359" y="2897"/>
                  </a:cubicBezTo>
                  <a:cubicBezTo>
                    <a:pt x="5359" y="2777"/>
                    <a:pt x="5359" y="2657"/>
                    <a:pt x="5359" y="2551"/>
                  </a:cubicBezTo>
                  <a:cubicBezTo>
                    <a:pt x="5359" y="2431"/>
                    <a:pt x="5344" y="2311"/>
                    <a:pt x="5314" y="2206"/>
                  </a:cubicBezTo>
                  <a:cubicBezTo>
                    <a:pt x="5299" y="2086"/>
                    <a:pt x="5254" y="1966"/>
                    <a:pt x="5223" y="1861"/>
                  </a:cubicBezTo>
                  <a:cubicBezTo>
                    <a:pt x="5178" y="1756"/>
                    <a:pt x="5133" y="1651"/>
                    <a:pt x="5088" y="1546"/>
                  </a:cubicBezTo>
                  <a:cubicBezTo>
                    <a:pt x="5043" y="1426"/>
                    <a:pt x="4983" y="1306"/>
                    <a:pt x="4923" y="1201"/>
                  </a:cubicBezTo>
                  <a:cubicBezTo>
                    <a:pt x="4863" y="1096"/>
                    <a:pt x="4788" y="1006"/>
                    <a:pt x="4713" y="916"/>
                  </a:cubicBezTo>
                  <a:cubicBezTo>
                    <a:pt x="4623" y="826"/>
                    <a:pt x="4548" y="750"/>
                    <a:pt x="4458" y="675"/>
                  </a:cubicBezTo>
                  <a:cubicBezTo>
                    <a:pt x="4368" y="600"/>
                    <a:pt x="4278" y="525"/>
                    <a:pt x="4173" y="465"/>
                  </a:cubicBezTo>
                  <a:cubicBezTo>
                    <a:pt x="4083" y="405"/>
                    <a:pt x="3978" y="345"/>
                    <a:pt x="3873" y="285"/>
                  </a:cubicBezTo>
                  <a:cubicBezTo>
                    <a:pt x="3768" y="225"/>
                    <a:pt x="3663" y="180"/>
                    <a:pt x="3558" y="150"/>
                  </a:cubicBezTo>
                  <a:cubicBezTo>
                    <a:pt x="3452" y="105"/>
                    <a:pt x="3332" y="75"/>
                    <a:pt x="3212" y="60"/>
                  </a:cubicBezTo>
                  <a:cubicBezTo>
                    <a:pt x="3107" y="30"/>
                    <a:pt x="2987" y="15"/>
                    <a:pt x="2867" y="0"/>
                  </a:cubicBezTo>
                  <a:close/>
                </a:path>
              </a:pathLst>
            </a:custGeom>
            <a:solidFill>
              <a:srgbClr val="9C46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32"/>
            <p:cNvSpPr/>
            <p:nvPr/>
          </p:nvSpPr>
          <p:spPr>
            <a:xfrm>
              <a:off x="7793375" y="1763825"/>
              <a:ext cx="167750" cy="167125"/>
            </a:xfrm>
            <a:custGeom>
              <a:avLst/>
              <a:gdLst/>
              <a:ahLst/>
              <a:cxnLst/>
              <a:rect l="l" t="t" r="r" b="b"/>
              <a:pathLst>
                <a:path w="6710" h="6685" extrusionOk="0">
                  <a:moveTo>
                    <a:pt x="3332" y="0"/>
                  </a:moveTo>
                  <a:cubicBezTo>
                    <a:pt x="3171" y="0"/>
                    <a:pt x="3009" y="11"/>
                    <a:pt x="2852" y="36"/>
                  </a:cubicBezTo>
                  <a:cubicBezTo>
                    <a:pt x="2717" y="66"/>
                    <a:pt x="2567" y="96"/>
                    <a:pt x="2432" y="141"/>
                  </a:cubicBezTo>
                  <a:cubicBezTo>
                    <a:pt x="2282" y="171"/>
                    <a:pt x="2147" y="216"/>
                    <a:pt x="2012" y="276"/>
                  </a:cubicBezTo>
                  <a:cubicBezTo>
                    <a:pt x="1877" y="336"/>
                    <a:pt x="1742" y="396"/>
                    <a:pt x="1622" y="471"/>
                  </a:cubicBezTo>
                  <a:cubicBezTo>
                    <a:pt x="1501" y="546"/>
                    <a:pt x="1381" y="621"/>
                    <a:pt x="1261" y="712"/>
                  </a:cubicBezTo>
                  <a:cubicBezTo>
                    <a:pt x="1036" y="907"/>
                    <a:pt x="841" y="1117"/>
                    <a:pt x="661" y="1357"/>
                  </a:cubicBezTo>
                  <a:cubicBezTo>
                    <a:pt x="571" y="1477"/>
                    <a:pt x="496" y="1597"/>
                    <a:pt x="436" y="1732"/>
                  </a:cubicBezTo>
                  <a:cubicBezTo>
                    <a:pt x="361" y="1852"/>
                    <a:pt x="286" y="1987"/>
                    <a:pt x="241" y="2122"/>
                  </a:cubicBezTo>
                  <a:cubicBezTo>
                    <a:pt x="181" y="2257"/>
                    <a:pt x="136" y="2393"/>
                    <a:pt x="106" y="2528"/>
                  </a:cubicBezTo>
                  <a:cubicBezTo>
                    <a:pt x="76" y="2678"/>
                    <a:pt x="46" y="2828"/>
                    <a:pt x="46" y="2963"/>
                  </a:cubicBezTo>
                  <a:cubicBezTo>
                    <a:pt x="1" y="3263"/>
                    <a:pt x="1" y="3548"/>
                    <a:pt x="46" y="3848"/>
                  </a:cubicBezTo>
                  <a:cubicBezTo>
                    <a:pt x="61" y="3983"/>
                    <a:pt x="106" y="4133"/>
                    <a:pt x="151" y="4269"/>
                  </a:cubicBezTo>
                  <a:cubicBezTo>
                    <a:pt x="196" y="4404"/>
                    <a:pt x="241" y="4539"/>
                    <a:pt x="286" y="4674"/>
                  </a:cubicBezTo>
                  <a:cubicBezTo>
                    <a:pt x="346" y="4809"/>
                    <a:pt x="421" y="4944"/>
                    <a:pt x="496" y="5064"/>
                  </a:cubicBezTo>
                  <a:cubicBezTo>
                    <a:pt x="571" y="5184"/>
                    <a:pt x="646" y="5304"/>
                    <a:pt x="736" y="5424"/>
                  </a:cubicBezTo>
                  <a:cubicBezTo>
                    <a:pt x="931" y="5649"/>
                    <a:pt x="1126" y="5859"/>
                    <a:pt x="1351" y="6040"/>
                  </a:cubicBezTo>
                  <a:cubicBezTo>
                    <a:pt x="1471" y="6130"/>
                    <a:pt x="1607" y="6205"/>
                    <a:pt x="1727" y="6265"/>
                  </a:cubicBezTo>
                  <a:cubicBezTo>
                    <a:pt x="1862" y="6340"/>
                    <a:pt x="1997" y="6400"/>
                    <a:pt x="2132" y="6445"/>
                  </a:cubicBezTo>
                  <a:cubicBezTo>
                    <a:pt x="2267" y="6505"/>
                    <a:pt x="2402" y="6535"/>
                    <a:pt x="2552" y="6580"/>
                  </a:cubicBezTo>
                  <a:cubicBezTo>
                    <a:pt x="2687" y="6610"/>
                    <a:pt x="2822" y="6640"/>
                    <a:pt x="2972" y="6655"/>
                  </a:cubicBezTo>
                  <a:cubicBezTo>
                    <a:pt x="3122" y="6670"/>
                    <a:pt x="3257" y="6685"/>
                    <a:pt x="3408" y="6685"/>
                  </a:cubicBezTo>
                  <a:cubicBezTo>
                    <a:pt x="3558" y="6685"/>
                    <a:pt x="3708" y="6670"/>
                    <a:pt x="3843" y="6640"/>
                  </a:cubicBezTo>
                  <a:cubicBezTo>
                    <a:pt x="3993" y="6610"/>
                    <a:pt x="4128" y="6580"/>
                    <a:pt x="4263" y="6535"/>
                  </a:cubicBezTo>
                  <a:cubicBezTo>
                    <a:pt x="4413" y="6490"/>
                    <a:pt x="4548" y="6445"/>
                    <a:pt x="4683" y="6385"/>
                  </a:cubicBezTo>
                  <a:cubicBezTo>
                    <a:pt x="4818" y="6340"/>
                    <a:pt x="4938" y="6265"/>
                    <a:pt x="5074" y="6190"/>
                  </a:cubicBezTo>
                  <a:cubicBezTo>
                    <a:pt x="5194" y="6115"/>
                    <a:pt x="5314" y="6040"/>
                    <a:pt x="5434" y="5950"/>
                  </a:cubicBezTo>
                  <a:cubicBezTo>
                    <a:pt x="5674" y="5784"/>
                    <a:pt x="5884" y="5574"/>
                    <a:pt x="6034" y="5319"/>
                  </a:cubicBezTo>
                  <a:cubicBezTo>
                    <a:pt x="6124" y="5199"/>
                    <a:pt x="6199" y="5079"/>
                    <a:pt x="6274" y="4944"/>
                  </a:cubicBezTo>
                  <a:cubicBezTo>
                    <a:pt x="6349" y="4809"/>
                    <a:pt x="6409" y="4689"/>
                    <a:pt x="6454" y="4554"/>
                  </a:cubicBezTo>
                  <a:cubicBezTo>
                    <a:pt x="6514" y="4404"/>
                    <a:pt x="6559" y="4269"/>
                    <a:pt x="6589" y="4133"/>
                  </a:cubicBezTo>
                  <a:cubicBezTo>
                    <a:pt x="6634" y="3983"/>
                    <a:pt x="6664" y="3848"/>
                    <a:pt x="6679" y="3698"/>
                  </a:cubicBezTo>
                  <a:cubicBezTo>
                    <a:pt x="6694" y="3563"/>
                    <a:pt x="6709" y="3413"/>
                    <a:pt x="6709" y="3263"/>
                  </a:cubicBezTo>
                  <a:cubicBezTo>
                    <a:pt x="6709" y="3128"/>
                    <a:pt x="6694" y="2978"/>
                    <a:pt x="6679" y="2843"/>
                  </a:cubicBezTo>
                  <a:cubicBezTo>
                    <a:pt x="6649" y="2693"/>
                    <a:pt x="6604" y="2558"/>
                    <a:pt x="6559" y="2423"/>
                  </a:cubicBezTo>
                  <a:cubicBezTo>
                    <a:pt x="6514" y="2272"/>
                    <a:pt x="6469" y="2137"/>
                    <a:pt x="6409" y="2002"/>
                  </a:cubicBezTo>
                  <a:cubicBezTo>
                    <a:pt x="6349" y="1882"/>
                    <a:pt x="6289" y="1747"/>
                    <a:pt x="6214" y="1627"/>
                  </a:cubicBezTo>
                  <a:cubicBezTo>
                    <a:pt x="6139" y="1492"/>
                    <a:pt x="6064" y="1372"/>
                    <a:pt x="5974" y="1252"/>
                  </a:cubicBezTo>
                  <a:cubicBezTo>
                    <a:pt x="5869" y="1147"/>
                    <a:pt x="5779" y="1042"/>
                    <a:pt x="5659" y="952"/>
                  </a:cubicBezTo>
                  <a:cubicBezTo>
                    <a:pt x="5569" y="847"/>
                    <a:pt x="5449" y="742"/>
                    <a:pt x="5344" y="652"/>
                  </a:cubicBezTo>
                  <a:cubicBezTo>
                    <a:pt x="5224" y="561"/>
                    <a:pt x="5104" y="471"/>
                    <a:pt x="4983" y="396"/>
                  </a:cubicBezTo>
                  <a:cubicBezTo>
                    <a:pt x="4848" y="336"/>
                    <a:pt x="4713" y="276"/>
                    <a:pt x="4578" y="231"/>
                  </a:cubicBezTo>
                  <a:cubicBezTo>
                    <a:pt x="4443" y="171"/>
                    <a:pt x="4308" y="126"/>
                    <a:pt x="4158" y="96"/>
                  </a:cubicBezTo>
                  <a:cubicBezTo>
                    <a:pt x="4023" y="66"/>
                    <a:pt x="3873" y="36"/>
                    <a:pt x="3723" y="21"/>
                  </a:cubicBezTo>
                  <a:cubicBezTo>
                    <a:pt x="3595" y="8"/>
                    <a:pt x="3463" y="0"/>
                    <a:pt x="3332" y="0"/>
                  </a:cubicBezTo>
                  <a:close/>
                </a:path>
              </a:pathLst>
            </a:custGeom>
            <a:solidFill>
              <a:srgbClr val="9C46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32"/>
            <p:cNvSpPr/>
            <p:nvPr/>
          </p:nvSpPr>
          <p:spPr>
            <a:xfrm>
              <a:off x="7675175" y="1783000"/>
              <a:ext cx="97975" cy="97975"/>
            </a:xfrm>
            <a:custGeom>
              <a:avLst/>
              <a:gdLst/>
              <a:ahLst/>
              <a:cxnLst/>
              <a:rect l="l" t="t" r="r" b="b"/>
              <a:pathLst>
                <a:path w="3919" h="3919" extrusionOk="0">
                  <a:moveTo>
                    <a:pt x="1914" y="1"/>
                  </a:moveTo>
                  <a:cubicBezTo>
                    <a:pt x="1821" y="1"/>
                    <a:pt x="1727" y="12"/>
                    <a:pt x="1637" y="35"/>
                  </a:cubicBezTo>
                  <a:cubicBezTo>
                    <a:pt x="1457" y="65"/>
                    <a:pt x="1262" y="110"/>
                    <a:pt x="1097" y="200"/>
                  </a:cubicBezTo>
                  <a:cubicBezTo>
                    <a:pt x="1021" y="245"/>
                    <a:pt x="946" y="290"/>
                    <a:pt x="856" y="335"/>
                  </a:cubicBezTo>
                  <a:cubicBezTo>
                    <a:pt x="781" y="395"/>
                    <a:pt x="706" y="440"/>
                    <a:pt x="631" y="500"/>
                  </a:cubicBezTo>
                  <a:cubicBezTo>
                    <a:pt x="571" y="575"/>
                    <a:pt x="511" y="635"/>
                    <a:pt x="451" y="710"/>
                  </a:cubicBezTo>
                  <a:cubicBezTo>
                    <a:pt x="316" y="845"/>
                    <a:pt x="211" y="1010"/>
                    <a:pt x="151" y="1190"/>
                  </a:cubicBezTo>
                  <a:cubicBezTo>
                    <a:pt x="106" y="1265"/>
                    <a:pt x="76" y="1355"/>
                    <a:pt x="46" y="1445"/>
                  </a:cubicBezTo>
                  <a:cubicBezTo>
                    <a:pt x="31" y="1535"/>
                    <a:pt x="16" y="1626"/>
                    <a:pt x="1" y="1716"/>
                  </a:cubicBezTo>
                  <a:cubicBezTo>
                    <a:pt x="1" y="1821"/>
                    <a:pt x="1" y="1911"/>
                    <a:pt x="1" y="2001"/>
                  </a:cubicBezTo>
                  <a:cubicBezTo>
                    <a:pt x="1" y="2091"/>
                    <a:pt x="1" y="2181"/>
                    <a:pt x="1" y="2286"/>
                  </a:cubicBezTo>
                  <a:cubicBezTo>
                    <a:pt x="31" y="2376"/>
                    <a:pt x="61" y="2466"/>
                    <a:pt x="91" y="2556"/>
                  </a:cubicBezTo>
                  <a:cubicBezTo>
                    <a:pt x="121" y="2631"/>
                    <a:pt x="151" y="2721"/>
                    <a:pt x="181" y="2811"/>
                  </a:cubicBezTo>
                  <a:cubicBezTo>
                    <a:pt x="226" y="2886"/>
                    <a:pt x="271" y="2976"/>
                    <a:pt x="316" y="3051"/>
                  </a:cubicBezTo>
                  <a:cubicBezTo>
                    <a:pt x="376" y="3126"/>
                    <a:pt x="436" y="3201"/>
                    <a:pt x="496" y="3276"/>
                  </a:cubicBezTo>
                  <a:cubicBezTo>
                    <a:pt x="616" y="3412"/>
                    <a:pt x="766" y="3532"/>
                    <a:pt x="916" y="3637"/>
                  </a:cubicBezTo>
                  <a:cubicBezTo>
                    <a:pt x="991" y="3682"/>
                    <a:pt x="1082" y="3727"/>
                    <a:pt x="1157" y="3757"/>
                  </a:cubicBezTo>
                  <a:cubicBezTo>
                    <a:pt x="1247" y="3802"/>
                    <a:pt x="1337" y="3817"/>
                    <a:pt x="1427" y="3847"/>
                  </a:cubicBezTo>
                  <a:cubicBezTo>
                    <a:pt x="1517" y="3877"/>
                    <a:pt x="1607" y="3892"/>
                    <a:pt x="1697" y="3907"/>
                  </a:cubicBezTo>
                  <a:cubicBezTo>
                    <a:pt x="1794" y="3914"/>
                    <a:pt x="1888" y="3918"/>
                    <a:pt x="1982" y="3918"/>
                  </a:cubicBezTo>
                  <a:cubicBezTo>
                    <a:pt x="2076" y="3918"/>
                    <a:pt x="2170" y="3914"/>
                    <a:pt x="2267" y="3907"/>
                  </a:cubicBezTo>
                  <a:cubicBezTo>
                    <a:pt x="2357" y="3892"/>
                    <a:pt x="2447" y="3862"/>
                    <a:pt x="2537" y="3832"/>
                  </a:cubicBezTo>
                  <a:cubicBezTo>
                    <a:pt x="2717" y="3772"/>
                    <a:pt x="2883" y="3697"/>
                    <a:pt x="3033" y="3592"/>
                  </a:cubicBezTo>
                  <a:cubicBezTo>
                    <a:pt x="3108" y="3547"/>
                    <a:pt x="3183" y="3487"/>
                    <a:pt x="3258" y="3427"/>
                  </a:cubicBezTo>
                  <a:cubicBezTo>
                    <a:pt x="3318" y="3366"/>
                    <a:pt x="3393" y="3291"/>
                    <a:pt x="3453" y="3216"/>
                  </a:cubicBezTo>
                  <a:cubicBezTo>
                    <a:pt x="3513" y="3156"/>
                    <a:pt x="3558" y="3081"/>
                    <a:pt x="3618" y="3006"/>
                  </a:cubicBezTo>
                  <a:cubicBezTo>
                    <a:pt x="3768" y="2766"/>
                    <a:pt x="3858" y="2496"/>
                    <a:pt x="3888" y="2211"/>
                  </a:cubicBezTo>
                  <a:cubicBezTo>
                    <a:pt x="3903" y="2121"/>
                    <a:pt x="3903" y="2031"/>
                    <a:pt x="3903" y="1941"/>
                  </a:cubicBezTo>
                  <a:lnTo>
                    <a:pt x="3918" y="1911"/>
                  </a:lnTo>
                  <a:cubicBezTo>
                    <a:pt x="3903" y="1731"/>
                    <a:pt x="3873" y="1550"/>
                    <a:pt x="3828" y="1370"/>
                  </a:cubicBezTo>
                  <a:cubicBezTo>
                    <a:pt x="3798" y="1280"/>
                    <a:pt x="3753" y="1190"/>
                    <a:pt x="3708" y="1115"/>
                  </a:cubicBezTo>
                  <a:cubicBezTo>
                    <a:pt x="3678" y="1025"/>
                    <a:pt x="3633" y="950"/>
                    <a:pt x="3588" y="860"/>
                  </a:cubicBezTo>
                  <a:cubicBezTo>
                    <a:pt x="3528" y="785"/>
                    <a:pt x="3468" y="725"/>
                    <a:pt x="3393" y="650"/>
                  </a:cubicBezTo>
                  <a:cubicBezTo>
                    <a:pt x="3333" y="590"/>
                    <a:pt x="3273" y="530"/>
                    <a:pt x="3198" y="470"/>
                  </a:cubicBezTo>
                  <a:cubicBezTo>
                    <a:pt x="3123" y="410"/>
                    <a:pt x="3048" y="350"/>
                    <a:pt x="2973" y="305"/>
                  </a:cubicBezTo>
                  <a:cubicBezTo>
                    <a:pt x="2898" y="260"/>
                    <a:pt x="2807" y="215"/>
                    <a:pt x="2732" y="170"/>
                  </a:cubicBezTo>
                  <a:cubicBezTo>
                    <a:pt x="2642" y="140"/>
                    <a:pt x="2552" y="110"/>
                    <a:pt x="2462" y="80"/>
                  </a:cubicBezTo>
                  <a:cubicBezTo>
                    <a:pt x="2372" y="65"/>
                    <a:pt x="2282" y="50"/>
                    <a:pt x="2192" y="35"/>
                  </a:cubicBezTo>
                  <a:cubicBezTo>
                    <a:pt x="2102" y="12"/>
                    <a:pt x="2008" y="1"/>
                    <a:pt x="1914" y="1"/>
                  </a:cubicBezTo>
                  <a:close/>
                </a:path>
              </a:pathLst>
            </a:custGeom>
            <a:solidFill>
              <a:srgbClr val="9C46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32"/>
            <p:cNvSpPr/>
            <p:nvPr/>
          </p:nvSpPr>
          <p:spPr>
            <a:xfrm>
              <a:off x="7651175" y="1737625"/>
              <a:ext cx="334350" cy="312250"/>
            </a:xfrm>
            <a:custGeom>
              <a:avLst/>
              <a:gdLst/>
              <a:ahLst/>
              <a:cxnLst/>
              <a:rect l="l" t="t" r="r" b="b"/>
              <a:pathLst>
                <a:path w="13374" h="12490" extrusionOk="0">
                  <a:moveTo>
                    <a:pt x="9747" y="334"/>
                  </a:moveTo>
                  <a:cubicBezTo>
                    <a:pt x="10730" y="334"/>
                    <a:pt x="11673" y="734"/>
                    <a:pt x="12172" y="1669"/>
                  </a:cubicBezTo>
                  <a:cubicBezTo>
                    <a:pt x="12503" y="2375"/>
                    <a:pt x="12713" y="3125"/>
                    <a:pt x="12788" y="3891"/>
                  </a:cubicBezTo>
                  <a:cubicBezTo>
                    <a:pt x="12878" y="4626"/>
                    <a:pt x="12818" y="5392"/>
                    <a:pt x="12608" y="6112"/>
                  </a:cubicBezTo>
                  <a:cubicBezTo>
                    <a:pt x="12397" y="6727"/>
                    <a:pt x="12052" y="7268"/>
                    <a:pt x="11587" y="7718"/>
                  </a:cubicBezTo>
                  <a:cubicBezTo>
                    <a:pt x="11092" y="8123"/>
                    <a:pt x="10506" y="8393"/>
                    <a:pt x="9891" y="8498"/>
                  </a:cubicBezTo>
                  <a:cubicBezTo>
                    <a:pt x="9321" y="8633"/>
                    <a:pt x="8735" y="8784"/>
                    <a:pt x="8300" y="9204"/>
                  </a:cubicBezTo>
                  <a:cubicBezTo>
                    <a:pt x="7865" y="9624"/>
                    <a:pt x="7610" y="10284"/>
                    <a:pt x="7219" y="10795"/>
                  </a:cubicBezTo>
                  <a:cubicBezTo>
                    <a:pt x="6527" y="11674"/>
                    <a:pt x="5468" y="12281"/>
                    <a:pt x="4347" y="12281"/>
                  </a:cubicBezTo>
                  <a:cubicBezTo>
                    <a:pt x="4205" y="12281"/>
                    <a:pt x="4061" y="12271"/>
                    <a:pt x="3918" y="12251"/>
                  </a:cubicBezTo>
                  <a:cubicBezTo>
                    <a:pt x="3272" y="12160"/>
                    <a:pt x="2687" y="11845"/>
                    <a:pt x="2267" y="11365"/>
                  </a:cubicBezTo>
                  <a:cubicBezTo>
                    <a:pt x="1816" y="10855"/>
                    <a:pt x="1546" y="10194"/>
                    <a:pt x="1531" y="9519"/>
                  </a:cubicBezTo>
                  <a:cubicBezTo>
                    <a:pt x="1486" y="8814"/>
                    <a:pt x="1636" y="8168"/>
                    <a:pt x="1681" y="7478"/>
                  </a:cubicBezTo>
                  <a:cubicBezTo>
                    <a:pt x="1696" y="7148"/>
                    <a:pt x="1651" y="6817"/>
                    <a:pt x="1546" y="6502"/>
                  </a:cubicBezTo>
                  <a:cubicBezTo>
                    <a:pt x="1411" y="6217"/>
                    <a:pt x="1261" y="5962"/>
                    <a:pt x="1066" y="5722"/>
                  </a:cubicBezTo>
                  <a:cubicBezTo>
                    <a:pt x="865" y="5481"/>
                    <a:pt x="677" y="5229"/>
                    <a:pt x="521" y="4954"/>
                  </a:cubicBezTo>
                  <a:lnTo>
                    <a:pt x="521" y="4954"/>
                  </a:lnTo>
                  <a:cubicBezTo>
                    <a:pt x="542" y="4917"/>
                    <a:pt x="548" y="4871"/>
                    <a:pt x="526" y="4821"/>
                  </a:cubicBezTo>
                  <a:cubicBezTo>
                    <a:pt x="331" y="4341"/>
                    <a:pt x="270" y="3831"/>
                    <a:pt x="331" y="3320"/>
                  </a:cubicBezTo>
                  <a:cubicBezTo>
                    <a:pt x="391" y="2855"/>
                    <a:pt x="766" y="2345"/>
                    <a:pt x="1096" y="2045"/>
                  </a:cubicBezTo>
                  <a:cubicBezTo>
                    <a:pt x="1546" y="1594"/>
                    <a:pt x="2102" y="1294"/>
                    <a:pt x="2717" y="1159"/>
                  </a:cubicBezTo>
                  <a:cubicBezTo>
                    <a:pt x="2831" y="1134"/>
                    <a:pt x="2943" y="1124"/>
                    <a:pt x="3054" y="1124"/>
                  </a:cubicBezTo>
                  <a:cubicBezTo>
                    <a:pt x="3616" y="1124"/>
                    <a:pt x="4144" y="1402"/>
                    <a:pt x="4683" y="1564"/>
                  </a:cubicBezTo>
                  <a:cubicBezTo>
                    <a:pt x="4966" y="1672"/>
                    <a:pt x="5262" y="1732"/>
                    <a:pt x="5559" y="1732"/>
                  </a:cubicBezTo>
                  <a:cubicBezTo>
                    <a:pt x="5592" y="1732"/>
                    <a:pt x="5625" y="1731"/>
                    <a:pt x="5659" y="1730"/>
                  </a:cubicBezTo>
                  <a:cubicBezTo>
                    <a:pt x="5989" y="1700"/>
                    <a:pt x="6304" y="1609"/>
                    <a:pt x="6604" y="1474"/>
                  </a:cubicBezTo>
                  <a:cubicBezTo>
                    <a:pt x="7265" y="1174"/>
                    <a:pt x="7850" y="754"/>
                    <a:pt x="8540" y="529"/>
                  </a:cubicBezTo>
                  <a:cubicBezTo>
                    <a:pt x="8930" y="402"/>
                    <a:pt x="9342" y="334"/>
                    <a:pt x="9747" y="334"/>
                  </a:cubicBezTo>
                  <a:close/>
                  <a:moveTo>
                    <a:pt x="9724" y="0"/>
                  </a:moveTo>
                  <a:cubicBezTo>
                    <a:pt x="9675" y="0"/>
                    <a:pt x="9625" y="1"/>
                    <a:pt x="9576" y="4"/>
                  </a:cubicBezTo>
                  <a:cubicBezTo>
                    <a:pt x="8810" y="49"/>
                    <a:pt x="8060" y="259"/>
                    <a:pt x="7385" y="649"/>
                  </a:cubicBezTo>
                  <a:cubicBezTo>
                    <a:pt x="6803" y="959"/>
                    <a:pt x="6200" y="1358"/>
                    <a:pt x="5536" y="1358"/>
                  </a:cubicBezTo>
                  <a:cubicBezTo>
                    <a:pt x="5428" y="1358"/>
                    <a:pt x="5319" y="1347"/>
                    <a:pt x="5208" y="1324"/>
                  </a:cubicBezTo>
                  <a:cubicBezTo>
                    <a:pt x="4518" y="1174"/>
                    <a:pt x="3858" y="754"/>
                    <a:pt x="3122" y="754"/>
                  </a:cubicBezTo>
                  <a:cubicBezTo>
                    <a:pt x="2462" y="754"/>
                    <a:pt x="1816" y="1069"/>
                    <a:pt x="1306" y="1474"/>
                  </a:cubicBezTo>
                  <a:cubicBezTo>
                    <a:pt x="841" y="1805"/>
                    <a:pt x="481" y="2255"/>
                    <a:pt x="240" y="2780"/>
                  </a:cubicBezTo>
                  <a:cubicBezTo>
                    <a:pt x="60" y="3230"/>
                    <a:pt x="0" y="3726"/>
                    <a:pt x="90" y="4206"/>
                  </a:cubicBezTo>
                  <a:cubicBezTo>
                    <a:pt x="120" y="4461"/>
                    <a:pt x="180" y="4716"/>
                    <a:pt x="285" y="4956"/>
                  </a:cubicBezTo>
                  <a:cubicBezTo>
                    <a:pt x="310" y="5009"/>
                    <a:pt x="351" y="5032"/>
                    <a:pt x="393" y="5032"/>
                  </a:cubicBezTo>
                  <a:cubicBezTo>
                    <a:pt x="401" y="5032"/>
                    <a:pt x="410" y="5031"/>
                    <a:pt x="418" y="5029"/>
                  </a:cubicBezTo>
                  <a:lnTo>
                    <a:pt x="418" y="5029"/>
                  </a:lnTo>
                  <a:cubicBezTo>
                    <a:pt x="748" y="5666"/>
                    <a:pt x="1325" y="6201"/>
                    <a:pt x="1396" y="6922"/>
                  </a:cubicBezTo>
                  <a:cubicBezTo>
                    <a:pt x="1486" y="7703"/>
                    <a:pt x="1171" y="8438"/>
                    <a:pt x="1171" y="9204"/>
                  </a:cubicBezTo>
                  <a:cubicBezTo>
                    <a:pt x="1186" y="9894"/>
                    <a:pt x="1381" y="10570"/>
                    <a:pt x="1771" y="11140"/>
                  </a:cubicBezTo>
                  <a:cubicBezTo>
                    <a:pt x="2117" y="11635"/>
                    <a:pt x="2627" y="12025"/>
                    <a:pt x="3212" y="12236"/>
                  </a:cubicBezTo>
                  <a:cubicBezTo>
                    <a:pt x="3638" y="12406"/>
                    <a:pt x="4087" y="12489"/>
                    <a:pt x="4533" y="12489"/>
                  </a:cubicBezTo>
                  <a:cubicBezTo>
                    <a:pt x="5345" y="12489"/>
                    <a:pt x="6150" y="12213"/>
                    <a:pt x="6799" y="11680"/>
                  </a:cubicBezTo>
                  <a:cubicBezTo>
                    <a:pt x="7325" y="11245"/>
                    <a:pt x="7745" y="10705"/>
                    <a:pt x="8045" y="10089"/>
                  </a:cubicBezTo>
                  <a:cubicBezTo>
                    <a:pt x="8195" y="9744"/>
                    <a:pt x="8420" y="9429"/>
                    <a:pt x="8720" y="9189"/>
                  </a:cubicBezTo>
                  <a:cubicBezTo>
                    <a:pt x="9006" y="9009"/>
                    <a:pt x="9321" y="8889"/>
                    <a:pt x="9651" y="8829"/>
                  </a:cubicBezTo>
                  <a:cubicBezTo>
                    <a:pt x="10311" y="8678"/>
                    <a:pt x="10972" y="8573"/>
                    <a:pt x="11527" y="8183"/>
                  </a:cubicBezTo>
                  <a:cubicBezTo>
                    <a:pt x="12052" y="7808"/>
                    <a:pt x="12473" y="7298"/>
                    <a:pt x="12743" y="6712"/>
                  </a:cubicBezTo>
                  <a:cubicBezTo>
                    <a:pt x="13373" y="5272"/>
                    <a:pt x="13193" y="3561"/>
                    <a:pt x="12668" y="2120"/>
                  </a:cubicBezTo>
                  <a:cubicBezTo>
                    <a:pt x="12427" y="1474"/>
                    <a:pt x="12097" y="919"/>
                    <a:pt x="11512" y="529"/>
                  </a:cubicBezTo>
                  <a:cubicBezTo>
                    <a:pt x="10982" y="180"/>
                    <a:pt x="10362" y="0"/>
                    <a:pt x="9724" y="0"/>
                  </a:cubicBezTo>
                  <a:close/>
                </a:path>
              </a:pathLst>
            </a:custGeom>
            <a:solidFill>
              <a:srgbClr val="E6A0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16" name="Google Shape;2316;p32"/>
          <p:cNvGrpSpPr/>
          <p:nvPr/>
        </p:nvGrpSpPr>
        <p:grpSpPr>
          <a:xfrm>
            <a:off x="838388" y="588875"/>
            <a:ext cx="493170" cy="454306"/>
            <a:chOff x="7710075" y="3591175"/>
            <a:chExt cx="493170" cy="454306"/>
          </a:xfrm>
        </p:grpSpPr>
        <p:sp>
          <p:nvSpPr>
            <p:cNvPr id="2317" name="Google Shape;2317;p32"/>
            <p:cNvSpPr/>
            <p:nvPr/>
          </p:nvSpPr>
          <p:spPr>
            <a:xfrm>
              <a:off x="7710075" y="3591175"/>
              <a:ext cx="493170" cy="454306"/>
            </a:xfrm>
            <a:custGeom>
              <a:avLst/>
              <a:gdLst/>
              <a:ahLst/>
              <a:cxnLst/>
              <a:rect l="l" t="t" r="r" b="b"/>
              <a:pathLst>
                <a:path w="8481" h="7813" extrusionOk="0">
                  <a:moveTo>
                    <a:pt x="4370" y="0"/>
                  </a:moveTo>
                  <a:cubicBezTo>
                    <a:pt x="3920" y="0"/>
                    <a:pt x="3479" y="86"/>
                    <a:pt x="3137" y="307"/>
                  </a:cubicBezTo>
                  <a:cubicBezTo>
                    <a:pt x="2762" y="532"/>
                    <a:pt x="2627" y="922"/>
                    <a:pt x="2387" y="1268"/>
                  </a:cubicBezTo>
                  <a:cubicBezTo>
                    <a:pt x="2117" y="1658"/>
                    <a:pt x="1681" y="1898"/>
                    <a:pt x="1336" y="2228"/>
                  </a:cubicBezTo>
                  <a:cubicBezTo>
                    <a:pt x="706" y="2828"/>
                    <a:pt x="301" y="3639"/>
                    <a:pt x="196" y="4494"/>
                  </a:cubicBezTo>
                  <a:cubicBezTo>
                    <a:pt x="0" y="6445"/>
                    <a:pt x="1907" y="7646"/>
                    <a:pt x="3618" y="7796"/>
                  </a:cubicBezTo>
                  <a:cubicBezTo>
                    <a:pt x="3748" y="7807"/>
                    <a:pt x="3878" y="7812"/>
                    <a:pt x="4009" y="7812"/>
                  </a:cubicBezTo>
                  <a:cubicBezTo>
                    <a:pt x="5516" y="7812"/>
                    <a:pt x="7005" y="7100"/>
                    <a:pt x="7820" y="5815"/>
                  </a:cubicBezTo>
                  <a:cubicBezTo>
                    <a:pt x="8270" y="5080"/>
                    <a:pt x="8480" y="4224"/>
                    <a:pt x="8405" y="3369"/>
                  </a:cubicBezTo>
                  <a:cubicBezTo>
                    <a:pt x="8360" y="2963"/>
                    <a:pt x="8255" y="2558"/>
                    <a:pt x="8075" y="2198"/>
                  </a:cubicBezTo>
                  <a:cubicBezTo>
                    <a:pt x="7910" y="1883"/>
                    <a:pt x="7685" y="1598"/>
                    <a:pt x="7400" y="1388"/>
                  </a:cubicBezTo>
                  <a:cubicBezTo>
                    <a:pt x="6980" y="847"/>
                    <a:pt x="6424" y="442"/>
                    <a:pt x="5779" y="247"/>
                  </a:cubicBezTo>
                  <a:cubicBezTo>
                    <a:pt x="5377" y="105"/>
                    <a:pt x="4867" y="0"/>
                    <a:pt x="4370" y="0"/>
                  </a:cubicBezTo>
                  <a:close/>
                </a:path>
              </a:pathLst>
            </a:custGeom>
            <a:solidFill>
              <a:srgbClr val="F0C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32"/>
            <p:cNvSpPr/>
            <p:nvPr/>
          </p:nvSpPr>
          <p:spPr>
            <a:xfrm>
              <a:off x="7808699" y="3696248"/>
              <a:ext cx="293309" cy="293936"/>
            </a:xfrm>
            <a:custGeom>
              <a:avLst/>
              <a:gdLst/>
              <a:ahLst/>
              <a:cxnLst/>
              <a:rect l="l" t="t" r="r" b="b"/>
              <a:pathLst>
                <a:path w="5044" h="5055" extrusionOk="0">
                  <a:moveTo>
                    <a:pt x="2447" y="1"/>
                  </a:moveTo>
                  <a:cubicBezTo>
                    <a:pt x="2342" y="1"/>
                    <a:pt x="2237" y="16"/>
                    <a:pt x="2132" y="31"/>
                  </a:cubicBezTo>
                  <a:cubicBezTo>
                    <a:pt x="2012" y="61"/>
                    <a:pt x="1907" y="91"/>
                    <a:pt x="1802" y="121"/>
                  </a:cubicBezTo>
                  <a:cubicBezTo>
                    <a:pt x="1696" y="151"/>
                    <a:pt x="1591" y="181"/>
                    <a:pt x="1501" y="226"/>
                  </a:cubicBezTo>
                  <a:cubicBezTo>
                    <a:pt x="1396" y="271"/>
                    <a:pt x="1306" y="331"/>
                    <a:pt x="1216" y="391"/>
                  </a:cubicBezTo>
                  <a:cubicBezTo>
                    <a:pt x="1111" y="451"/>
                    <a:pt x="1021" y="511"/>
                    <a:pt x="931" y="586"/>
                  </a:cubicBezTo>
                  <a:cubicBezTo>
                    <a:pt x="841" y="646"/>
                    <a:pt x="766" y="721"/>
                    <a:pt x="691" y="796"/>
                  </a:cubicBezTo>
                  <a:cubicBezTo>
                    <a:pt x="616" y="886"/>
                    <a:pt x="541" y="976"/>
                    <a:pt x="481" y="1066"/>
                  </a:cubicBezTo>
                  <a:cubicBezTo>
                    <a:pt x="421" y="1156"/>
                    <a:pt x="361" y="1247"/>
                    <a:pt x="316" y="1337"/>
                  </a:cubicBezTo>
                  <a:cubicBezTo>
                    <a:pt x="256" y="1442"/>
                    <a:pt x="211" y="1532"/>
                    <a:pt x="181" y="1637"/>
                  </a:cubicBezTo>
                  <a:cubicBezTo>
                    <a:pt x="136" y="1742"/>
                    <a:pt x="91" y="1847"/>
                    <a:pt x="61" y="1952"/>
                  </a:cubicBezTo>
                  <a:cubicBezTo>
                    <a:pt x="45" y="2057"/>
                    <a:pt x="30" y="2162"/>
                    <a:pt x="15" y="2282"/>
                  </a:cubicBezTo>
                  <a:cubicBezTo>
                    <a:pt x="0" y="2387"/>
                    <a:pt x="0" y="2492"/>
                    <a:pt x="0" y="2612"/>
                  </a:cubicBezTo>
                  <a:cubicBezTo>
                    <a:pt x="15" y="2717"/>
                    <a:pt x="30" y="2822"/>
                    <a:pt x="45" y="2942"/>
                  </a:cubicBezTo>
                  <a:cubicBezTo>
                    <a:pt x="61" y="3048"/>
                    <a:pt x="91" y="3153"/>
                    <a:pt x="121" y="3258"/>
                  </a:cubicBezTo>
                  <a:cubicBezTo>
                    <a:pt x="151" y="3363"/>
                    <a:pt x="181" y="3468"/>
                    <a:pt x="226" y="3573"/>
                  </a:cubicBezTo>
                  <a:cubicBezTo>
                    <a:pt x="271" y="3663"/>
                    <a:pt x="331" y="3768"/>
                    <a:pt x="376" y="3858"/>
                  </a:cubicBezTo>
                  <a:cubicBezTo>
                    <a:pt x="451" y="3948"/>
                    <a:pt x="511" y="4038"/>
                    <a:pt x="586" y="4128"/>
                  </a:cubicBezTo>
                  <a:cubicBezTo>
                    <a:pt x="796" y="4368"/>
                    <a:pt x="1051" y="4578"/>
                    <a:pt x="1336" y="4744"/>
                  </a:cubicBezTo>
                  <a:cubicBezTo>
                    <a:pt x="1426" y="4804"/>
                    <a:pt x="1531" y="4849"/>
                    <a:pt x="1636" y="4894"/>
                  </a:cubicBezTo>
                  <a:cubicBezTo>
                    <a:pt x="1741" y="4924"/>
                    <a:pt x="1847" y="4954"/>
                    <a:pt x="1952" y="4984"/>
                  </a:cubicBezTo>
                  <a:cubicBezTo>
                    <a:pt x="2057" y="5014"/>
                    <a:pt x="2162" y="5029"/>
                    <a:pt x="2267" y="5044"/>
                  </a:cubicBezTo>
                  <a:cubicBezTo>
                    <a:pt x="2327" y="5051"/>
                    <a:pt x="2383" y="5055"/>
                    <a:pt x="2439" y="5055"/>
                  </a:cubicBezTo>
                  <a:cubicBezTo>
                    <a:pt x="2496" y="5055"/>
                    <a:pt x="2552" y="5051"/>
                    <a:pt x="2612" y="5044"/>
                  </a:cubicBezTo>
                  <a:cubicBezTo>
                    <a:pt x="2717" y="5044"/>
                    <a:pt x="2822" y="5029"/>
                    <a:pt x="2927" y="4999"/>
                  </a:cubicBezTo>
                  <a:cubicBezTo>
                    <a:pt x="3047" y="4984"/>
                    <a:pt x="3152" y="4969"/>
                    <a:pt x="3257" y="4939"/>
                  </a:cubicBezTo>
                  <a:cubicBezTo>
                    <a:pt x="3362" y="4909"/>
                    <a:pt x="3467" y="4864"/>
                    <a:pt x="3558" y="4819"/>
                  </a:cubicBezTo>
                  <a:cubicBezTo>
                    <a:pt x="3663" y="4774"/>
                    <a:pt x="3753" y="4729"/>
                    <a:pt x="3858" y="4668"/>
                  </a:cubicBezTo>
                  <a:cubicBezTo>
                    <a:pt x="3948" y="4608"/>
                    <a:pt x="4038" y="4548"/>
                    <a:pt x="4128" y="4473"/>
                  </a:cubicBezTo>
                  <a:cubicBezTo>
                    <a:pt x="4203" y="4398"/>
                    <a:pt x="4278" y="4323"/>
                    <a:pt x="4353" y="4233"/>
                  </a:cubicBezTo>
                  <a:cubicBezTo>
                    <a:pt x="4428" y="4158"/>
                    <a:pt x="4503" y="4068"/>
                    <a:pt x="4578" y="3993"/>
                  </a:cubicBezTo>
                  <a:cubicBezTo>
                    <a:pt x="4638" y="3903"/>
                    <a:pt x="4698" y="3798"/>
                    <a:pt x="4743" y="3708"/>
                  </a:cubicBezTo>
                  <a:cubicBezTo>
                    <a:pt x="4803" y="3618"/>
                    <a:pt x="4848" y="3513"/>
                    <a:pt x="4893" y="3408"/>
                  </a:cubicBezTo>
                  <a:cubicBezTo>
                    <a:pt x="4923" y="3303"/>
                    <a:pt x="4953" y="3198"/>
                    <a:pt x="4968" y="3093"/>
                  </a:cubicBezTo>
                  <a:cubicBezTo>
                    <a:pt x="4998" y="2988"/>
                    <a:pt x="5028" y="2882"/>
                    <a:pt x="5043" y="2762"/>
                  </a:cubicBezTo>
                  <a:cubicBezTo>
                    <a:pt x="5043" y="2657"/>
                    <a:pt x="5043" y="2552"/>
                    <a:pt x="5043" y="2432"/>
                  </a:cubicBezTo>
                  <a:cubicBezTo>
                    <a:pt x="5043" y="2222"/>
                    <a:pt x="4998" y="1997"/>
                    <a:pt x="4938" y="1787"/>
                  </a:cubicBezTo>
                  <a:cubicBezTo>
                    <a:pt x="4908" y="1682"/>
                    <a:pt x="4878" y="1577"/>
                    <a:pt x="4833" y="1472"/>
                  </a:cubicBezTo>
                  <a:cubicBezTo>
                    <a:pt x="4788" y="1382"/>
                    <a:pt x="4743" y="1277"/>
                    <a:pt x="4683" y="1186"/>
                  </a:cubicBezTo>
                  <a:cubicBezTo>
                    <a:pt x="4623" y="1096"/>
                    <a:pt x="4548" y="1006"/>
                    <a:pt x="4473" y="916"/>
                  </a:cubicBezTo>
                  <a:cubicBezTo>
                    <a:pt x="4413" y="841"/>
                    <a:pt x="4338" y="766"/>
                    <a:pt x="4248" y="691"/>
                  </a:cubicBezTo>
                  <a:cubicBezTo>
                    <a:pt x="4173" y="601"/>
                    <a:pt x="4098" y="526"/>
                    <a:pt x="4008" y="466"/>
                  </a:cubicBezTo>
                  <a:cubicBezTo>
                    <a:pt x="3828" y="331"/>
                    <a:pt x="3633" y="226"/>
                    <a:pt x="3422" y="166"/>
                  </a:cubicBezTo>
                  <a:cubicBezTo>
                    <a:pt x="3212" y="91"/>
                    <a:pt x="3002" y="46"/>
                    <a:pt x="2777" y="16"/>
                  </a:cubicBezTo>
                  <a:cubicBezTo>
                    <a:pt x="2672" y="1"/>
                    <a:pt x="2567" y="1"/>
                    <a:pt x="2447" y="1"/>
                  </a:cubicBezTo>
                  <a:close/>
                </a:path>
              </a:pathLst>
            </a:custGeom>
            <a:solidFill>
              <a:srgbClr val="9C46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32"/>
            <p:cNvSpPr/>
            <p:nvPr/>
          </p:nvSpPr>
          <p:spPr>
            <a:xfrm>
              <a:off x="7738860" y="3609492"/>
              <a:ext cx="433566" cy="413836"/>
            </a:xfrm>
            <a:custGeom>
              <a:avLst/>
              <a:gdLst/>
              <a:ahLst/>
              <a:cxnLst/>
              <a:rect l="l" t="t" r="r" b="b"/>
              <a:pathLst>
                <a:path w="7456" h="7117" extrusionOk="0">
                  <a:moveTo>
                    <a:pt x="3891" y="401"/>
                  </a:moveTo>
                  <a:cubicBezTo>
                    <a:pt x="4450" y="401"/>
                    <a:pt x="4986" y="581"/>
                    <a:pt x="5419" y="922"/>
                  </a:cubicBezTo>
                  <a:cubicBezTo>
                    <a:pt x="6019" y="1343"/>
                    <a:pt x="6635" y="1868"/>
                    <a:pt x="6890" y="2573"/>
                  </a:cubicBezTo>
                  <a:cubicBezTo>
                    <a:pt x="7179" y="3354"/>
                    <a:pt x="7134" y="4204"/>
                    <a:pt x="6781" y="4963"/>
                  </a:cubicBezTo>
                  <a:lnTo>
                    <a:pt x="6781" y="4963"/>
                  </a:lnTo>
                  <a:cubicBezTo>
                    <a:pt x="6754" y="4970"/>
                    <a:pt x="6728" y="4987"/>
                    <a:pt x="6710" y="5020"/>
                  </a:cubicBezTo>
                  <a:cubicBezTo>
                    <a:pt x="6379" y="5620"/>
                    <a:pt x="5884" y="6100"/>
                    <a:pt x="5284" y="6416"/>
                  </a:cubicBezTo>
                  <a:cubicBezTo>
                    <a:pt x="4768" y="6674"/>
                    <a:pt x="4191" y="6811"/>
                    <a:pt x="3611" y="6811"/>
                  </a:cubicBezTo>
                  <a:cubicBezTo>
                    <a:pt x="3483" y="6811"/>
                    <a:pt x="3355" y="6804"/>
                    <a:pt x="3228" y="6791"/>
                  </a:cubicBezTo>
                  <a:cubicBezTo>
                    <a:pt x="1937" y="6656"/>
                    <a:pt x="676" y="5815"/>
                    <a:pt x="361" y="4510"/>
                  </a:cubicBezTo>
                  <a:cubicBezTo>
                    <a:pt x="211" y="3894"/>
                    <a:pt x="421" y="3249"/>
                    <a:pt x="916" y="2844"/>
                  </a:cubicBezTo>
                  <a:cubicBezTo>
                    <a:pt x="1141" y="2633"/>
                    <a:pt x="1397" y="2453"/>
                    <a:pt x="1622" y="2228"/>
                  </a:cubicBezTo>
                  <a:cubicBezTo>
                    <a:pt x="1847" y="1988"/>
                    <a:pt x="2027" y="1718"/>
                    <a:pt x="2192" y="1433"/>
                  </a:cubicBezTo>
                  <a:cubicBezTo>
                    <a:pt x="2522" y="877"/>
                    <a:pt x="2972" y="487"/>
                    <a:pt x="3648" y="412"/>
                  </a:cubicBezTo>
                  <a:cubicBezTo>
                    <a:pt x="3729" y="405"/>
                    <a:pt x="3810" y="401"/>
                    <a:pt x="3891" y="401"/>
                  </a:cubicBezTo>
                  <a:close/>
                  <a:moveTo>
                    <a:pt x="3911" y="1"/>
                  </a:moveTo>
                  <a:cubicBezTo>
                    <a:pt x="3347" y="1"/>
                    <a:pt x="2801" y="199"/>
                    <a:pt x="2372" y="577"/>
                  </a:cubicBezTo>
                  <a:cubicBezTo>
                    <a:pt x="2117" y="862"/>
                    <a:pt x="1907" y="1163"/>
                    <a:pt x="1742" y="1493"/>
                  </a:cubicBezTo>
                  <a:cubicBezTo>
                    <a:pt x="1532" y="1823"/>
                    <a:pt x="1262" y="2108"/>
                    <a:pt x="961" y="2333"/>
                  </a:cubicBezTo>
                  <a:cubicBezTo>
                    <a:pt x="406" y="2784"/>
                    <a:pt x="1" y="3294"/>
                    <a:pt x="1" y="4044"/>
                  </a:cubicBezTo>
                  <a:cubicBezTo>
                    <a:pt x="31" y="5470"/>
                    <a:pt x="1322" y="6581"/>
                    <a:pt x="2597" y="6971"/>
                  </a:cubicBezTo>
                  <a:cubicBezTo>
                    <a:pt x="2925" y="7069"/>
                    <a:pt x="3262" y="7116"/>
                    <a:pt x="3598" y="7116"/>
                  </a:cubicBezTo>
                  <a:cubicBezTo>
                    <a:pt x="4951" y="7116"/>
                    <a:pt x="6282" y="6355"/>
                    <a:pt x="6920" y="5140"/>
                  </a:cubicBezTo>
                  <a:cubicBezTo>
                    <a:pt x="6940" y="5103"/>
                    <a:pt x="6939" y="5067"/>
                    <a:pt x="6926" y="5038"/>
                  </a:cubicBezTo>
                  <a:lnTo>
                    <a:pt x="6926" y="5038"/>
                  </a:lnTo>
                  <a:cubicBezTo>
                    <a:pt x="7308" y="4367"/>
                    <a:pt x="7456" y="3591"/>
                    <a:pt x="7355" y="2829"/>
                  </a:cubicBezTo>
                  <a:cubicBezTo>
                    <a:pt x="7220" y="2063"/>
                    <a:pt x="6740" y="1493"/>
                    <a:pt x="6169" y="998"/>
                  </a:cubicBezTo>
                  <a:cubicBezTo>
                    <a:pt x="5599" y="502"/>
                    <a:pt x="4984" y="112"/>
                    <a:pt x="4233" y="22"/>
                  </a:cubicBezTo>
                  <a:cubicBezTo>
                    <a:pt x="4126" y="8"/>
                    <a:pt x="4018" y="1"/>
                    <a:pt x="3911" y="1"/>
                  </a:cubicBezTo>
                  <a:close/>
                </a:path>
              </a:pathLst>
            </a:custGeom>
            <a:solidFill>
              <a:srgbClr val="E6A0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20" name="Google Shape;2320;p32"/>
          <p:cNvSpPr/>
          <p:nvPr/>
        </p:nvSpPr>
        <p:spPr>
          <a:xfrm>
            <a:off x="1721500" y="218602"/>
            <a:ext cx="164120" cy="187770"/>
          </a:xfrm>
          <a:custGeom>
            <a:avLst/>
            <a:gdLst/>
            <a:ahLst/>
            <a:cxnLst/>
            <a:rect l="l" t="t" r="r" b="b"/>
            <a:pathLst>
              <a:path w="3796" h="4343" extrusionOk="0">
                <a:moveTo>
                  <a:pt x="1343" y="0"/>
                </a:moveTo>
                <a:cubicBezTo>
                  <a:pt x="669" y="0"/>
                  <a:pt x="0" y="685"/>
                  <a:pt x="426" y="1485"/>
                </a:cubicBezTo>
                <a:cubicBezTo>
                  <a:pt x="576" y="1785"/>
                  <a:pt x="876" y="1980"/>
                  <a:pt x="1221" y="2010"/>
                </a:cubicBezTo>
                <a:cubicBezTo>
                  <a:pt x="1492" y="2040"/>
                  <a:pt x="1732" y="2205"/>
                  <a:pt x="1852" y="2445"/>
                </a:cubicBezTo>
                <a:cubicBezTo>
                  <a:pt x="1942" y="2671"/>
                  <a:pt x="1957" y="2911"/>
                  <a:pt x="1867" y="3136"/>
                </a:cubicBezTo>
                <a:cubicBezTo>
                  <a:pt x="1702" y="3451"/>
                  <a:pt x="1777" y="3841"/>
                  <a:pt x="2032" y="4081"/>
                </a:cubicBezTo>
                <a:cubicBezTo>
                  <a:pt x="2215" y="4265"/>
                  <a:pt x="2424" y="4342"/>
                  <a:pt x="2625" y="4342"/>
                </a:cubicBezTo>
                <a:cubicBezTo>
                  <a:pt x="3246" y="4342"/>
                  <a:pt x="3795" y="3602"/>
                  <a:pt x="3308" y="2956"/>
                </a:cubicBezTo>
                <a:cubicBezTo>
                  <a:pt x="3113" y="2716"/>
                  <a:pt x="2932" y="2716"/>
                  <a:pt x="2647" y="2671"/>
                </a:cubicBezTo>
                <a:cubicBezTo>
                  <a:pt x="2497" y="2656"/>
                  <a:pt x="2272" y="2535"/>
                  <a:pt x="2122" y="2145"/>
                </a:cubicBezTo>
                <a:cubicBezTo>
                  <a:pt x="2032" y="1950"/>
                  <a:pt x="2047" y="1725"/>
                  <a:pt x="2152" y="1545"/>
                </a:cubicBezTo>
                <a:cubicBezTo>
                  <a:pt x="2347" y="1230"/>
                  <a:pt x="2362" y="855"/>
                  <a:pt x="2197" y="539"/>
                </a:cubicBezTo>
                <a:cubicBezTo>
                  <a:pt x="1992" y="159"/>
                  <a:pt x="1667" y="0"/>
                  <a:pt x="1343" y="0"/>
                </a:cubicBezTo>
                <a:close/>
              </a:path>
            </a:pathLst>
          </a:custGeom>
          <a:solidFill>
            <a:srgbClr val="BE5D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32"/>
          <p:cNvSpPr/>
          <p:nvPr/>
        </p:nvSpPr>
        <p:spPr>
          <a:xfrm>
            <a:off x="8710669" y="2230373"/>
            <a:ext cx="221968" cy="113924"/>
          </a:xfrm>
          <a:custGeom>
            <a:avLst/>
            <a:gdLst/>
            <a:ahLst/>
            <a:cxnLst/>
            <a:rect l="l" t="t" r="r" b="b"/>
            <a:pathLst>
              <a:path w="5134" h="2635" extrusionOk="0">
                <a:moveTo>
                  <a:pt x="3910" y="0"/>
                </a:moveTo>
                <a:cubicBezTo>
                  <a:pt x="3468" y="0"/>
                  <a:pt x="3027" y="249"/>
                  <a:pt x="2852" y="757"/>
                </a:cubicBezTo>
                <a:cubicBezTo>
                  <a:pt x="2747" y="1057"/>
                  <a:pt x="2522" y="1268"/>
                  <a:pt x="2222" y="1358"/>
                </a:cubicBezTo>
                <a:lnTo>
                  <a:pt x="1892" y="1448"/>
                </a:lnTo>
                <a:cubicBezTo>
                  <a:pt x="1785" y="1483"/>
                  <a:pt x="1676" y="1500"/>
                  <a:pt x="1567" y="1500"/>
                </a:cubicBezTo>
                <a:cubicBezTo>
                  <a:pt x="1399" y="1500"/>
                  <a:pt x="1230" y="1460"/>
                  <a:pt x="1066" y="1388"/>
                </a:cubicBezTo>
                <a:cubicBezTo>
                  <a:pt x="982" y="1341"/>
                  <a:pt x="886" y="1317"/>
                  <a:pt x="785" y="1317"/>
                </a:cubicBezTo>
                <a:cubicBezTo>
                  <a:pt x="725" y="1317"/>
                  <a:pt x="663" y="1326"/>
                  <a:pt x="601" y="1343"/>
                </a:cubicBezTo>
                <a:cubicBezTo>
                  <a:pt x="196" y="1463"/>
                  <a:pt x="1" y="1913"/>
                  <a:pt x="196" y="2288"/>
                </a:cubicBezTo>
                <a:cubicBezTo>
                  <a:pt x="324" y="2502"/>
                  <a:pt x="560" y="2635"/>
                  <a:pt x="815" y="2635"/>
                </a:cubicBezTo>
                <a:cubicBezTo>
                  <a:pt x="829" y="2635"/>
                  <a:pt x="842" y="2634"/>
                  <a:pt x="856" y="2633"/>
                </a:cubicBezTo>
                <a:cubicBezTo>
                  <a:pt x="1066" y="2603"/>
                  <a:pt x="1231" y="2498"/>
                  <a:pt x="1336" y="2318"/>
                </a:cubicBezTo>
                <a:cubicBezTo>
                  <a:pt x="1471" y="2108"/>
                  <a:pt x="1667" y="1958"/>
                  <a:pt x="1907" y="1883"/>
                </a:cubicBezTo>
                <a:lnTo>
                  <a:pt x="2462" y="1733"/>
                </a:lnTo>
                <a:cubicBezTo>
                  <a:pt x="2522" y="1718"/>
                  <a:pt x="2583" y="1710"/>
                  <a:pt x="2644" y="1710"/>
                </a:cubicBezTo>
                <a:cubicBezTo>
                  <a:pt x="2825" y="1710"/>
                  <a:pt x="3002" y="1778"/>
                  <a:pt x="3137" y="1913"/>
                </a:cubicBezTo>
                <a:cubicBezTo>
                  <a:pt x="3347" y="2122"/>
                  <a:pt x="3629" y="2229"/>
                  <a:pt x="3918" y="2229"/>
                </a:cubicBezTo>
                <a:cubicBezTo>
                  <a:pt x="4043" y="2229"/>
                  <a:pt x="4170" y="2209"/>
                  <a:pt x="4293" y="2168"/>
                </a:cubicBezTo>
                <a:cubicBezTo>
                  <a:pt x="4833" y="1973"/>
                  <a:pt x="5134" y="1403"/>
                  <a:pt x="4998" y="832"/>
                </a:cubicBezTo>
                <a:cubicBezTo>
                  <a:pt x="4851" y="283"/>
                  <a:pt x="4381" y="0"/>
                  <a:pt x="3910" y="0"/>
                </a:cubicBezTo>
                <a:close/>
              </a:path>
            </a:pathLst>
          </a:custGeom>
          <a:solidFill>
            <a:srgbClr val="BE5D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22" name="Google Shape;2322;p32"/>
          <p:cNvGrpSpPr/>
          <p:nvPr/>
        </p:nvGrpSpPr>
        <p:grpSpPr>
          <a:xfrm>
            <a:off x="8247350" y="4376325"/>
            <a:ext cx="493170" cy="454306"/>
            <a:chOff x="7710075" y="3591175"/>
            <a:chExt cx="493170" cy="454306"/>
          </a:xfrm>
        </p:grpSpPr>
        <p:sp>
          <p:nvSpPr>
            <p:cNvPr id="2323" name="Google Shape;2323;p32"/>
            <p:cNvSpPr/>
            <p:nvPr/>
          </p:nvSpPr>
          <p:spPr>
            <a:xfrm>
              <a:off x="7710075" y="3591175"/>
              <a:ext cx="493170" cy="454306"/>
            </a:xfrm>
            <a:custGeom>
              <a:avLst/>
              <a:gdLst/>
              <a:ahLst/>
              <a:cxnLst/>
              <a:rect l="l" t="t" r="r" b="b"/>
              <a:pathLst>
                <a:path w="8481" h="7813" extrusionOk="0">
                  <a:moveTo>
                    <a:pt x="4370" y="0"/>
                  </a:moveTo>
                  <a:cubicBezTo>
                    <a:pt x="3920" y="0"/>
                    <a:pt x="3479" y="86"/>
                    <a:pt x="3137" y="307"/>
                  </a:cubicBezTo>
                  <a:cubicBezTo>
                    <a:pt x="2762" y="532"/>
                    <a:pt x="2627" y="922"/>
                    <a:pt x="2387" y="1268"/>
                  </a:cubicBezTo>
                  <a:cubicBezTo>
                    <a:pt x="2117" y="1658"/>
                    <a:pt x="1681" y="1898"/>
                    <a:pt x="1336" y="2228"/>
                  </a:cubicBezTo>
                  <a:cubicBezTo>
                    <a:pt x="706" y="2828"/>
                    <a:pt x="301" y="3639"/>
                    <a:pt x="196" y="4494"/>
                  </a:cubicBezTo>
                  <a:cubicBezTo>
                    <a:pt x="0" y="6445"/>
                    <a:pt x="1907" y="7646"/>
                    <a:pt x="3618" y="7796"/>
                  </a:cubicBezTo>
                  <a:cubicBezTo>
                    <a:pt x="3748" y="7807"/>
                    <a:pt x="3878" y="7812"/>
                    <a:pt x="4009" y="7812"/>
                  </a:cubicBezTo>
                  <a:cubicBezTo>
                    <a:pt x="5516" y="7812"/>
                    <a:pt x="7005" y="7100"/>
                    <a:pt x="7820" y="5815"/>
                  </a:cubicBezTo>
                  <a:cubicBezTo>
                    <a:pt x="8270" y="5080"/>
                    <a:pt x="8480" y="4224"/>
                    <a:pt x="8405" y="3369"/>
                  </a:cubicBezTo>
                  <a:cubicBezTo>
                    <a:pt x="8360" y="2963"/>
                    <a:pt x="8255" y="2558"/>
                    <a:pt x="8075" y="2198"/>
                  </a:cubicBezTo>
                  <a:cubicBezTo>
                    <a:pt x="7910" y="1883"/>
                    <a:pt x="7685" y="1598"/>
                    <a:pt x="7400" y="1388"/>
                  </a:cubicBezTo>
                  <a:cubicBezTo>
                    <a:pt x="6980" y="847"/>
                    <a:pt x="6424" y="442"/>
                    <a:pt x="5779" y="247"/>
                  </a:cubicBezTo>
                  <a:cubicBezTo>
                    <a:pt x="5377" y="105"/>
                    <a:pt x="4867" y="0"/>
                    <a:pt x="4370" y="0"/>
                  </a:cubicBezTo>
                  <a:close/>
                </a:path>
              </a:pathLst>
            </a:custGeom>
            <a:solidFill>
              <a:srgbClr val="F0C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32"/>
            <p:cNvSpPr/>
            <p:nvPr/>
          </p:nvSpPr>
          <p:spPr>
            <a:xfrm>
              <a:off x="7808699" y="3696248"/>
              <a:ext cx="293309" cy="293936"/>
            </a:xfrm>
            <a:custGeom>
              <a:avLst/>
              <a:gdLst/>
              <a:ahLst/>
              <a:cxnLst/>
              <a:rect l="l" t="t" r="r" b="b"/>
              <a:pathLst>
                <a:path w="5044" h="5055" extrusionOk="0">
                  <a:moveTo>
                    <a:pt x="2447" y="1"/>
                  </a:moveTo>
                  <a:cubicBezTo>
                    <a:pt x="2342" y="1"/>
                    <a:pt x="2237" y="16"/>
                    <a:pt x="2132" y="31"/>
                  </a:cubicBezTo>
                  <a:cubicBezTo>
                    <a:pt x="2012" y="61"/>
                    <a:pt x="1907" y="91"/>
                    <a:pt x="1802" y="121"/>
                  </a:cubicBezTo>
                  <a:cubicBezTo>
                    <a:pt x="1696" y="151"/>
                    <a:pt x="1591" y="181"/>
                    <a:pt x="1501" y="226"/>
                  </a:cubicBezTo>
                  <a:cubicBezTo>
                    <a:pt x="1396" y="271"/>
                    <a:pt x="1306" y="331"/>
                    <a:pt x="1216" y="391"/>
                  </a:cubicBezTo>
                  <a:cubicBezTo>
                    <a:pt x="1111" y="451"/>
                    <a:pt x="1021" y="511"/>
                    <a:pt x="931" y="586"/>
                  </a:cubicBezTo>
                  <a:cubicBezTo>
                    <a:pt x="841" y="646"/>
                    <a:pt x="766" y="721"/>
                    <a:pt x="691" y="796"/>
                  </a:cubicBezTo>
                  <a:cubicBezTo>
                    <a:pt x="616" y="886"/>
                    <a:pt x="541" y="976"/>
                    <a:pt x="481" y="1066"/>
                  </a:cubicBezTo>
                  <a:cubicBezTo>
                    <a:pt x="421" y="1156"/>
                    <a:pt x="361" y="1247"/>
                    <a:pt x="316" y="1337"/>
                  </a:cubicBezTo>
                  <a:cubicBezTo>
                    <a:pt x="256" y="1442"/>
                    <a:pt x="211" y="1532"/>
                    <a:pt x="181" y="1637"/>
                  </a:cubicBezTo>
                  <a:cubicBezTo>
                    <a:pt x="136" y="1742"/>
                    <a:pt x="91" y="1847"/>
                    <a:pt x="61" y="1952"/>
                  </a:cubicBezTo>
                  <a:cubicBezTo>
                    <a:pt x="45" y="2057"/>
                    <a:pt x="30" y="2162"/>
                    <a:pt x="15" y="2282"/>
                  </a:cubicBezTo>
                  <a:cubicBezTo>
                    <a:pt x="0" y="2387"/>
                    <a:pt x="0" y="2492"/>
                    <a:pt x="0" y="2612"/>
                  </a:cubicBezTo>
                  <a:cubicBezTo>
                    <a:pt x="15" y="2717"/>
                    <a:pt x="30" y="2822"/>
                    <a:pt x="45" y="2942"/>
                  </a:cubicBezTo>
                  <a:cubicBezTo>
                    <a:pt x="61" y="3048"/>
                    <a:pt x="91" y="3153"/>
                    <a:pt x="121" y="3258"/>
                  </a:cubicBezTo>
                  <a:cubicBezTo>
                    <a:pt x="151" y="3363"/>
                    <a:pt x="181" y="3468"/>
                    <a:pt x="226" y="3573"/>
                  </a:cubicBezTo>
                  <a:cubicBezTo>
                    <a:pt x="271" y="3663"/>
                    <a:pt x="331" y="3768"/>
                    <a:pt x="376" y="3858"/>
                  </a:cubicBezTo>
                  <a:cubicBezTo>
                    <a:pt x="451" y="3948"/>
                    <a:pt x="511" y="4038"/>
                    <a:pt x="586" y="4128"/>
                  </a:cubicBezTo>
                  <a:cubicBezTo>
                    <a:pt x="796" y="4368"/>
                    <a:pt x="1051" y="4578"/>
                    <a:pt x="1336" y="4744"/>
                  </a:cubicBezTo>
                  <a:cubicBezTo>
                    <a:pt x="1426" y="4804"/>
                    <a:pt x="1531" y="4849"/>
                    <a:pt x="1636" y="4894"/>
                  </a:cubicBezTo>
                  <a:cubicBezTo>
                    <a:pt x="1741" y="4924"/>
                    <a:pt x="1847" y="4954"/>
                    <a:pt x="1952" y="4984"/>
                  </a:cubicBezTo>
                  <a:cubicBezTo>
                    <a:pt x="2057" y="5014"/>
                    <a:pt x="2162" y="5029"/>
                    <a:pt x="2267" y="5044"/>
                  </a:cubicBezTo>
                  <a:cubicBezTo>
                    <a:pt x="2327" y="5051"/>
                    <a:pt x="2383" y="5055"/>
                    <a:pt x="2439" y="5055"/>
                  </a:cubicBezTo>
                  <a:cubicBezTo>
                    <a:pt x="2496" y="5055"/>
                    <a:pt x="2552" y="5051"/>
                    <a:pt x="2612" y="5044"/>
                  </a:cubicBezTo>
                  <a:cubicBezTo>
                    <a:pt x="2717" y="5044"/>
                    <a:pt x="2822" y="5029"/>
                    <a:pt x="2927" y="4999"/>
                  </a:cubicBezTo>
                  <a:cubicBezTo>
                    <a:pt x="3047" y="4984"/>
                    <a:pt x="3152" y="4969"/>
                    <a:pt x="3257" y="4939"/>
                  </a:cubicBezTo>
                  <a:cubicBezTo>
                    <a:pt x="3362" y="4909"/>
                    <a:pt x="3467" y="4864"/>
                    <a:pt x="3558" y="4819"/>
                  </a:cubicBezTo>
                  <a:cubicBezTo>
                    <a:pt x="3663" y="4774"/>
                    <a:pt x="3753" y="4729"/>
                    <a:pt x="3858" y="4668"/>
                  </a:cubicBezTo>
                  <a:cubicBezTo>
                    <a:pt x="3948" y="4608"/>
                    <a:pt x="4038" y="4548"/>
                    <a:pt x="4128" y="4473"/>
                  </a:cubicBezTo>
                  <a:cubicBezTo>
                    <a:pt x="4203" y="4398"/>
                    <a:pt x="4278" y="4323"/>
                    <a:pt x="4353" y="4233"/>
                  </a:cubicBezTo>
                  <a:cubicBezTo>
                    <a:pt x="4428" y="4158"/>
                    <a:pt x="4503" y="4068"/>
                    <a:pt x="4578" y="3993"/>
                  </a:cubicBezTo>
                  <a:cubicBezTo>
                    <a:pt x="4638" y="3903"/>
                    <a:pt x="4698" y="3798"/>
                    <a:pt x="4743" y="3708"/>
                  </a:cubicBezTo>
                  <a:cubicBezTo>
                    <a:pt x="4803" y="3618"/>
                    <a:pt x="4848" y="3513"/>
                    <a:pt x="4893" y="3408"/>
                  </a:cubicBezTo>
                  <a:cubicBezTo>
                    <a:pt x="4923" y="3303"/>
                    <a:pt x="4953" y="3198"/>
                    <a:pt x="4968" y="3093"/>
                  </a:cubicBezTo>
                  <a:cubicBezTo>
                    <a:pt x="4998" y="2988"/>
                    <a:pt x="5028" y="2882"/>
                    <a:pt x="5043" y="2762"/>
                  </a:cubicBezTo>
                  <a:cubicBezTo>
                    <a:pt x="5043" y="2657"/>
                    <a:pt x="5043" y="2552"/>
                    <a:pt x="5043" y="2432"/>
                  </a:cubicBezTo>
                  <a:cubicBezTo>
                    <a:pt x="5043" y="2222"/>
                    <a:pt x="4998" y="1997"/>
                    <a:pt x="4938" y="1787"/>
                  </a:cubicBezTo>
                  <a:cubicBezTo>
                    <a:pt x="4908" y="1682"/>
                    <a:pt x="4878" y="1577"/>
                    <a:pt x="4833" y="1472"/>
                  </a:cubicBezTo>
                  <a:cubicBezTo>
                    <a:pt x="4788" y="1382"/>
                    <a:pt x="4743" y="1277"/>
                    <a:pt x="4683" y="1186"/>
                  </a:cubicBezTo>
                  <a:cubicBezTo>
                    <a:pt x="4623" y="1096"/>
                    <a:pt x="4548" y="1006"/>
                    <a:pt x="4473" y="916"/>
                  </a:cubicBezTo>
                  <a:cubicBezTo>
                    <a:pt x="4413" y="841"/>
                    <a:pt x="4338" y="766"/>
                    <a:pt x="4248" y="691"/>
                  </a:cubicBezTo>
                  <a:cubicBezTo>
                    <a:pt x="4173" y="601"/>
                    <a:pt x="4098" y="526"/>
                    <a:pt x="4008" y="466"/>
                  </a:cubicBezTo>
                  <a:cubicBezTo>
                    <a:pt x="3828" y="331"/>
                    <a:pt x="3633" y="226"/>
                    <a:pt x="3422" y="166"/>
                  </a:cubicBezTo>
                  <a:cubicBezTo>
                    <a:pt x="3212" y="91"/>
                    <a:pt x="3002" y="46"/>
                    <a:pt x="2777" y="16"/>
                  </a:cubicBezTo>
                  <a:cubicBezTo>
                    <a:pt x="2672" y="1"/>
                    <a:pt x="2567" y="1"/>
                    <a:pt x="2447" y="1"/>
                  </a:cubicBezTo>
                  <a:close/>
                </a:path>
              </a:pathLst>
            </a:custGeom>
            <a:solidFill>
              <a:srgbClr val="9C46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32"/>
            <p:cNvSpPr/>
            <p:nvPr/>
          </p:nvSpPr>
          <p:spPr>
            <a:xfrm>
              <a:off x="7738860" y="3609492"/>
              <a:ext cx="433566" cy="413836"/>
            </a:xfrm>
            <a:custGeom>
              <a:avLst/>
              <a:gdLst/>
              <a:ahLst/>
              <a:cxnLst/>
              <a:rect l="l" t="t" r="r" b="b"/>
              <a:pathLst>
                <a:path w="7456" h="7117" extrusionOk="0">
                  <a:moveTo>
                    <a:pt x="3891" y="401"/>
                  </a:moveTo>
                  <a:cubicBezTo>
                    <a:pt x="4450" y="401"/>
                    <a:pt x="4986" y="581"/>
                    <a:pt x="5419" y="922"/>
                  </a:cubicBezTo>
                  <a:cubicBezTo>
                    <a:pt x="6019" y="1343"/>
                    <a:pt x="6635" y="1868"/>
                    <a:pt x="6890" y="2573"/>
                  </a:cubicBezTo>
                  <a:cubicBezTo>
                    <a:pt x="7179" y="3354"/>
                    <a:pt x="7134" y="4204"/>
                    <a:pt x="6781" y="4963"/>
                  </a:cubicBezTo>
                  <a:lnTo>
                    <a:pt x="6781" y="4963"/>
                  </a:lnTo>
                  <a:cubicBezTo>
                    <a:pt x="6754" y="4970"/>
                    <a:pt x="6728" y="4987"/>
                    <a:pt x="6710" y="5020"/>
                  </a:cubicBezTo>
                  <a:cubicBezTo>
                    <a:pt x="6379" y="5620"/>
                    <a:pt x="5884" y="6100"/>
                    <a:pt x="5284" y="6416"/>
                  </a:cubicBezTo>
                  <a:cubicBezTo>
                    <a:pt x="4768" y="6674"/>
                    <a:pt x="4191" y="6811"/>
                    <a:pt x="3611" y="6811"/>
                  </a:cubicBezTo>
                  <a:cubicBezTo>
                    <a:pt x="3483" y="6811"/>
                    <a:pt x="3355" y="6804"/>
                    <a:pt x="3228" y="6791"/>
                  </a:cubicBezTo>
                  <a:cubicBezTo>
                    <a:pt x="1937" y="6656"/>
                    <a:pt x="676" y="5815"/>
                    <a:pt x="361" y="4510"/>
                  </a:cubicBezTo>
                  <a:cubicBezTo>
                    <a:pt x="211" y="3894"/>
                    <a:pt x="421" y="3249"/>
                    <a:pt x="916" y="2844"/>
                  </a:cubicBezTo>
                  <a:cubicBezTo>
                    <a:pt x="1141" y="2633"/>
                    <a:pt x="1397" y="2453"/>
                    <a:pt x="1622" y="2228"/>
                  </a:cubicBezTo>
                  <a:cubicBezTo>
                    <a:pt x="1847" y="1988"/>
                    <a:pt x="2027" y="1718"/>
                    <a:pt x="2192" y="1433"/>
                  </a:cubicBezTo>
                  <a:cubicBezTo>
                    <a:pt x="2522" y="877"/>
                    <a:pt x="2972" y="487"/>
                    <a:pt x="3648" y="412"/>
                  </a:cubicBezTo>
                  <a:cubicBezTo>
                    <a:pt x="3729" y="405"/>
                    <a:pt x="3810" y="401"/>
                    <a:pt x="3891" y="401"/>
                  </a:cubicBezTo>
                  <a:close/>
                  <a:moveTo>
                    <a:pt x="3911" y="1"/>
                  </a:moveTo>
                  <a:cubicBezTo>
                    <a:pt x="3347" y="1"/>
                    <a:pt x="2801" y="199"/>
                    <a:pt x="2372" y="577"/>
                  </a:cubicBezTo>
                  <a:cubicBezTo>
                    <a:pt x="2117" y="862"/>
                    <a:pt x="1907" y="1163"/>
                    <a:pt x="1742" y="1493"/>
                  </a:cubicBezTo>
                  <a:cubicBezTo>
                    <a:pt x="1532" y="1823"/>
                    <a:pt x="1262" y="2108"/>
                    <a:pt x="961" y="2333"/>
                  </a:cubicBezTo>
                  <a:cubicBezTo>
                    <a:pt x="406" y="2784"/>
                    <a:pt x="1" y="3294"/>
                    <a:pt x="1" y="4044"/>
                  </a:cubicBezTo>
                  <a:cubicBezTo>
                    <a:pt x="31" y="5470"/>
                    <a:pt x="1322" y="6581"/>
                    <a:pt x="2597" y="6971"/>
                  </a:cubicBezTo>
                  <a:cubicBezTo>
                    <a:pt x="2925" y="7069"/>
                    <a:pt x="3262" y="7116"/>
                    <a:pt x="3598" y="7116"/>
                  </a:cubicBezTo>
                  <a:cubicBezTo>
                    <a:pt x="4951" y="7116"/>
                    <a:pt x="6282" y="6355"/>
                    <a:pt x="6920" y="5140"/>
                  </a:cubicBezTo>
                  <a:cubicBezTo>
                    <a:pt x="6940" y="5103"/>
                    <a:pt x="6939" y="5067"/>
                    <a:pt x="6926" y="5038"/>
                  </a:cubicBezTo>
                  <a:lnTo>
                    <a:pt x="6926" y="5038"/>
                  </a:lnTo>
                  <a:cubicBezTo>
                    <a:pt x="7308" y="4367"/>
                    <a:pt x="7456" y="3591"/>
                    <a:pt x="7355" y="2829"/>
                  </a:cubicBezTo>
                  <a:cubicBezTo>
                    <a:pt x="7220" y="2063"/>
                    <a:pt x="6740" y="1493"/>
                    <a:pt x="6169" y="998"/>
                  </a:cubicBezTo>
                  <a:cubicBezTo>
                    <a:pt x="5599" y="502"/>
                    <a:pt x="4984" y="112"/>
                    <a:pt x="4233" y="22"/>
                  </a:cubicBezTo>
                  <a:cubicBezTo>
                    <a:pt x="4126" y="8"/>
                    <a:pt x="4018" y="1"/>
                    <a:pt x="3911" y="1"/>
                  </a:cubicBezTo>
                  <a:close/>
                </a:path>
              </a:pathLst>
            </a:custGeom>
            <a:solidFill>
              <a:srgbClr val="E6A0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50C0E363-4311-4AC3-B616-1FF070BE6FF6}"/>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id="{DFD552AF-5E7F-47BC-AA70-8EC286AFCDAE}"/>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id="{E1739FF0-A926-48F9-ABD2-88770237C7ED}"/>
              </a:ext>
            </a:extLst>
          </p:cNvPr>
          <p:cNvSpPr>
            <a:spLocks noGrp="1" noChangeArrowheads="1"/>
          </p:cNvSpPr>
          <p:nvPr>
            <p:ph type="sldNum" sz="quarter" idx="12"/>
          </p:nvPr>
        </p:nvSpPr>
        <p:spPr>
          <a:ln/>
        </p:spPr>
        <p:txBody>
          <a:bodyPr/>
          <a:lstStyle>
            <a:lvl1pPr>
              <a:defRPr/>
            </a:lvl1pPr>
          </a:lstStyle>
          <a:p>
            <a:pPr>
              <a:defRPr/>
            </a:pPr>
            <a:fld id="{74043D29-D4D2-4DE6-B774-7967B1D9E97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30384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0C0E363-4311-4AC3-B616-1FF070BE6FF6}"/>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id="{DFD552AF-5E7F-47BC-AA70-8EC286AFCDAE}"/>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id="{E1739FF0-A926-48F9-ABD2-88770237C7ED}"/>
              </a:ext>
            </a:extLst>
          </p:cNvPr>
          <p:cNvSpPr>
            <a:spLocks noGrp="1" noChangeArrowheads="1"/>
          </p:cNvSpPr>
          <p:nvPr>
            <p:ph type="sldNum" sz="quarter" idx="12"/>
          </p:nvPr>
        </p:nvSpPr>
        <p:spPr>
          <a:ln/>
        </p:spPr>
        <p:txBody>
          <a:bodyPr/>
          <a:lstStyle>
            <a:lvl1pPr>
              <a:defRPr/>
            </a:lvl1pPr>
          </a:lstStyle>
          <a:p>
            <a:pPr>
              <a:defRPr/>
            </a:pPr>
            <a:fld id="{EEB1DEEB-B0F6-4355-AABF-F234703C89D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624879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a:extLst>
              <a:ext uri="{FF2B5EF4-FFF2-40B4-BE49-F238E27FC236}">
                <a16:creationId xmlns:a16="http://schemas.microsoft.com/office/drawing/2014/main" id="{50C0E363-4311-4AC3-B616-1FF070BE6FF6}"/>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id="{DFD552AF-5E7F-47BC-AA70-8EC286AFCDAE}"/>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id="{E1739FF0-A926-48F9-ABD2-88770237C7ED}"/>
              </a:ext>
            </a:extLst>
          </p:cNvPr>
          <p:cNvSpPr>
            <a:spLocks noGrp="1" noChangeArrowheads="1"/>
          </p:cNvSpPr>
          <p:nvPr>
            <p:ph type="sldNum" sz="quarter" idx="12"/>
          </p:nvPr>
        </p:nvSpPr>
        <p:spPr>
          <a:ln/>
        </p:spPr>
        <p:txBody>
          <a:bodyPr/>
          <a:lstStyle>
            <a:lvl1pPr>
              <a:defRPr/>
            </a:lvl1pPr>
          </a:lstStyle>
          <a:p>
            <a:pPr>
              <a:defRPr/>
            </a:pPr>
            <a:fld id="{2803B109-6D59-42F7-A5E5-C6B183B2C5E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7500718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0C0E363-4311-4AC3-B616-1FF070BE6FF6}"/>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a16="http://schemas.microsoft.com/office/drawing/2014/main" id="{DFD552AF-5E7F-47BC-AA70-8EC286AFCDAE}"/>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a16="http://schemas.microsoft.com/office/drawing/2014/main" id="{E1739FF0-A926-48F9-ABD2-88770237C7ED}"/>
              </a:ext>
            </a:extLst>
          </p:cNvPr>
          <p:cNvSpPr>
            <a:spLocks noGrp="1" noChangeArrowheads="1"/>
          </p:cNvSpPr>
          <p:nvPr>
            <p:ph type="sldNum" sz="quarter" idx="12"/>
          </p:nvPr>
        </p:nvSpPr>
        <p:spPr>
          <a:ln/>
        </p:spPr>
        <p:txBody>
          <a:bodyPr/>
          <a:lstStyle>
            <a:lvl1pPr>
              <a:defRPr/>
            </a:lvl1pPr>
          </a:lstStyle>
          <a:p>
            <a:pPr>
              <a:defRPr/>
            </a:pPr>
            <a:fld id="{6A6A82A0-3F72-4F1E-9AAB-970E4AA080B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04962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50C0E363-4311-4AC3-B616-1FF070BE6FF6}"/>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a:extLst>
              <a:ext uri="{FF2B5EF4-FFF2-40B4-BE49-F238E27FC236}">
                <a16:creationId xmlns:a16="http://schemas.microsoft.com/office/drawing/2014/main" id="{DFD552AF-5E7F-47BC-AA70-8EC286AFCDAE}"/>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a:extLst>
              <a:ext uri="{FF2B5EF4-FFF2-40B4-BE49-F238E27FC236}">
                <a16:creationId xmlns:a16="http://schemas.microsoft.com/office/drawing/2014/main" id="{E1739FF0-A926-48F9-ABD2-88770237C7ED}"/>
              </a:ext>
            </a:extLst>
          </p:cNvPr>
          <p:cNvSpPr>
            <a:spLocks noGrp="1" noChangeArrowheads="1"/>
          </p:cNvSpPr>
          <p:nvPr>
            <p:ph type="sldNum" sz="quarter" idx="12"/>
          </p:nvPr>
        </p:nvSpPr>
        <p:spPr>
          <a:ln/>
        </p:spPr>
        <p:txBody>
          <a:bodyPr/>
          <a:lstStyle>
            <a:lvl1pPr>
              <a:defRPr/>
            </a:lvl1pPr>
          </a:lstStyle>
          <a:p>
            <a:pPr>
              <a:defRPr/>
            </a:pPr>
            <a:fld id="{1F3C6CD6-6AA1-4B4D-800C-615BFF6D0AF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1347237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50C0E363-4311-4AC3-B616-1FF070BE6FF6}"/>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a:extLst>
              <a:ext uri="{FF2B5EF4-FFF2-40B4-BE49-F238E27FC236}">
                <a16:creationId xmlns:a16="http://schemas.microsoft.com/office/drawing/2014/main" id="{DFD552AF-5E7F-47BC-AA70-8EC286AFCDAE}"/>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a:extLst>
              <a:ext uri="{FF2B5EF4-FFF2-40B4-BE49-F238E27FC236}">
                <a16:creationId xmlns:a16="http://schemas.microsoft.com/office/drawing/2014/main" id="{E1739FF0-A926-48F9-ABD2-88770237C7ED}"/>
              </a:ext>
            </a:extLst>
          </p:cNvPr>
          <p:cNvSpPr>
            <a:spLocks noGrp="1" noChangeArrowheads="1"/>
          </p:cNvSpPr>
          <p:nvPr>
            <p:ph type="sldNum" sz="quarter" idx="12"/>
          </p:nvPr>
        </p:nvSpPr>
        <p:spPr>
          <a:ln/>
        </p:spPr>
        <p:txBody>
          <a:bodyPr/>
          <a:lstStyle>
            <a:lvl1pPr>
              <a:defRPr/>
            </a:lvl1pPr>
          </a:lstStyle>
          <a:p>
            <a:pPr>
              <a:defRPr/>
            </a:pPr>
            <a:fld id="{275D3D46-5EFC-457E-8E4A-520B4027226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668551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78"/>
        <p:cNvGrpSpPr/>
        <p:nvPr/>
      </p:nvGrpSpPr>
      <p:grpSpPr>
        <a:xfrm>
          <a:off x="0" y="0"/>
          <a:ext cx="0" cy="0"/>
          <a:chOff x="0" y="0"/>
          <a:chExt cx="0" cy="0"/>
        </a:xfrm>
      </p:grpSpPr>
      <p:sp>
        <p:nvSpPr>
          <p:cNvPr id="79" name="Google Shape;79;p3"/>
          <p:cNvSpPr/>
          <p:nvPr/>
        </p:nvSpPr>
        <p:spPr>
          <a:xfrm rot="5138772">
            <a:off x="-382739" y="1201110"/>
            <a:ext cx="5310664" cy="5535442"/>
          </a:xfrm>
          <a:custGeom>
            <a:avLst/>
            <a:gdLst/>
            <a:ahLst/>
            <a:cxnLst/>
            <a:rect l="l" t="t" r="r" b="b"/>
            <a:pathLst>
              <a:path w="14979" h="15613" extrusionOk="0">
                <a:moveTo>
                  <a:pt x="9309" y="1"/>
                </a:moveTo>
                <a:cubicBezTo>
                  <a:pt x="8510" y="1"/>
                  <a:pt x="7717" y="399"/>
                  <a:pt x="7114" y="1367"/>
                </a:cubicBezTo>
                <a:cubicBezTo>
                  <a:pt x="6619" y="2162"/>
                  <a:pt x="6634" y="4203"/>
                  <a:pt x="5539" y="4354"/>
                </a:cubicBezTo>
                <a:cubicBezTo>
                  <a:pt x="5462" y="4364"/>
                  <a:pt x="5387" y="4369"/>
                  <a:pt x="5311" y="4369"/>
                </a:cubicBezTo>
                <a:cubicBezTo>
                  <a:pt x="4956" y="4369"/>
                  <a:pt x="4607" y="4268"/>
                  <a:pt x="4248" y="4218"/>
                </a:cubicBezTo>
                <a:cubicBezTo>
                  <a:pt x="4132" y="4205"/>
                  <a:pt x="4017" y="4198"/>
                  <a:pt x="3901" y="4198"/>
                </a:cubicBezTo>
                <a:cubicBezTo>
                  <a:pt x="2609" y="4198"/>
                  <a:pt x="1356" y="5026"/>
                  <a:pt x="736" y="6170"/>
                </a:cubicBezTo>
                <a:cubicBezTo>
                  <a:pt x="150" y="7250"/>
                  <a:pt x="0" y="8781"/>
                  <a:pt x="466" y="9952"/>
                </a:cubicBezTo>
                <a:cubicBezTo>
                  <a:pt x="886" y="11032"/>
                  <a:pt x="1996" y="11663"/>
                  <a:pt x="2942" y="12218"/>
                </a:cubicBezTo>
                <a:cubicBezTo>
                  <a:pt x="4008" y="12818"/>
                  <a:pt x="4488" y="13479"/>
                  <a:pt x="5028" y="14589"/>
                </a:cubicBezTo>
                <a:cubicBezTo>
                  <a:pt x="5118" y="14784"/>
                  <a:pt x="5223" y="14965"/>
                  <a:pt x="5328" y="15145"/>
                </a:cubicBezTo>
                <a:cubicBezTo>
                  <a:pt x="6587" y="15458"/>
                  <a:pt x="7869" y="15613"/>
                  <a:pt x="9150" y="15613"/>
                </a:cubicBezTo>
                <a:cubicBezTo>
                  <a:pt x="10878" y="15613"/>
                  <a:pt x="12603" y="15330"/>
                  <a:pt x="14259" y="14769"/>
                </a:cubicBezTo>
                <a:lnTo>
                  <a:pt x="14259" y="14784"/>
                </a:lnTo>
                <a:cubicBezTo>
                  <a:pt x="14454" y="14469"/>
                  <a:pt x="14619" y="14139"/>
                  <a:pt x="14724" y="13779"/>
                </a:cubicBezTo>
                <a:cubicBezTo>
                  <a:pt x="14979" y="12923"/>
                  <a:pt x="14544" y="12413"/>
                  <a:pt x="13988" y="11828"/>
                </a:cubicBezTo>
                <a:cubicBezTo>
                  <a:pt x="13343" y="11167"/>
                  <a:pt x="12713" y="10432"/>
                  <a:pt x="12307" y="9592"/>
                </a:cubicBezTo>
                <a:cubicBezTo>
                  <a:pt x="11437" y="7775"/>
                  <a:pt x="12593" y="5839"/>
                  <a:pt x="12728" y="3993"/>
                </a:cubicBezTo>
                <a:cubicBezTo>
                  <a:pt x="12872" y="1947"/>
                  <a:pt x="11075" y="1"/>
                  <a:pt x="93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txBox="1">
            <a:spLocks noGrp="1"/>
          </p:cNvSpPr>
          <p:nvPr>
            <p:ph type="title"/>
          </p:nvPr>
        </p:nvSpPr>
        <p:spPr>
          <a:xfrm>
            <a:off x="944100" y="3009750"/>
            <a:ext cx="2891700" cy="6702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3000">
                <a:solidFill>
                  <a:schemeClr val="lt2"/>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1" name="Google Shape;81;p3"/>
          <p:cNvSpPr txBox="1">
            <a:spLocks noGrp="1"/>
          </p:cNvSpPr>
          <p:nvPr>
            <p:ph type="title" idx="2" hasCustomPrompt="1"/>
          </p:nvPr>
        </p:nvSpPr>
        <p:spPr>
          <a:xfrm>
            <a:off x="924125" y="2067275"/>
            <a:ext cx="2911800" cy="730800"/>
          </a:xfrm>
          <a:prstGeom prst="rect">
            <a:avLst/>
          </a:prstGeom>
        </p:spPr>
        <p:txBody>
          <a:bodyPr spcFirstLastPara="1" wrap="square" lIns="91425" tIns="91425" rIns="91425" bIns="91425" anchor="t" anchorCtr="0">
            <a:noAutofit/>
          </a:bodyPr>
          <a:lstStyle>
            <a:lvl1pPr lvl="0" rtl="0">
              <a:spcBef>
                <a:spcPts val="0"/>
              </a:spcBef>
              <a:spcAft>
                <a:spcPts val="0"/>
              </a:spcAft>
              <a:buSzPts val="12000"/>
              <a:buNone/>
              <a:defRPr sz="5200">
                <a:solidFill>
                  <a:schemeClr val="lt2"/>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82" name="Google Shape;82;p3"/>
          <p:cNvSpPr txBox="1">
            <a:spLocks noGrp="1"/>
          </p:cNvSpPr>
          <p:nvPr>
            <p:ph type="subTitle" idx="1"/>
          </p:nvPr>
        </p:nvSpPr>
        <p:spPr>
          <a:xfrm>
            <a:off x="924238" y="3741683"/>
            <a:ext cx="2911800" cy="730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00">
                <a:solidFill>
                  <a:schemeClr val="lt2"/>
                </a:solidFill>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83" name="Google Shape;83;p3"/>
          <p:cNvSpPr/>
          <p:nvPr/>
        </p:nvSpPr>
        <p:spPr>
          <a:xfrm>
            <a:off x="7444890" y="1208471"/>
            <a:ext cx="2548987" cy="2745590"/>
          </a:xfrm>
          <a:custGeom>
            <a:avLst/>
            <a:gdLst/>
            <a:ahLst/>
            <a:cxnLst/>
            <a:rect l="l" t="t" r="r" b="b"/>
            <a:pathLst>
              <a:path w="12263" h="13209" extrusionOk="0">
                <a:moveTo>
                  <a:pt x="10596" y="1"/>
                </a:moveTo>
                <a:lnTo>
                  <a:pt x="10596" y="16"/>
                </a:lnTo>
                <a:lnTo>
                  <a:pt x="10581" y="16"/>
                </a:lnTo>
                <a:cubicBezTo>
                  <a:pt x="9501" y="91"/>
                  <a:pt x="8585" y="811"/>
                  <a:pt x="7760" y="1456"/>
                </a:cubicBezTo>
                <a:cubicBezTo>
                  <a:pt x="6799" y="2222"/>
                  <a:pt x="6004" y="2417"/>
                  <a:pt x="4788" y="2492"/>
                </a:cubicBezTo>
                <a:cubicBezTo>
                  <a:pt x="3887" y="2522"/>
                  <a:pt x="3032" y="2807"/>
                  <a:pt x="2311" y="3347"/>
                </a:cubicBezTo>
                <a:cubicBezTo>
                  <a:pt x="1351" y="4083"/>
                  <a:pt x="766" y="5194"/>
                  <a:pt x="435" y="6349"/>
                </a:cubicBezTo>
                <a:cubicBezTo>
                  <a:pt x="0" y="7790"/>
                  <a:pt x="180" y="9351"/>
                  <a:pt x="931" y="10657"/>
                </a:cubicBezTo>
                <a:cubicBezTo>
                  <a:pt x="1186" y="11092"/>
                  <a:pt x="1516" y="11467"/>
                  <a:pt x="1906" y="11782"/>
                </a:cubicBezTo>
                <a:cubicBezTo>
                  <a:pt x="2733" y="12444"/>
                  <a:pt x="3754" y="12789"/>
                  <a:pt x="4792" y="12789"/>
                </a:cubicBezTo>
                <a:cubicBezTo>
                  <a:pt x="5166" y="12789"/>
                  <a:pt x="5543" y="12744"/>
                  <a:pt x="5913" y="12653"/>
                </a:cubicBezTo>
                <a:cubicBezTo>
                  <a:pt x="6439" y="12518"/>
                  <a:pt x="6919" y="12293"/>
                  <a:pt x="7444" y="12203"/>
                </a:cubicBezTo>
                <a:cubicBezTo>
                  <a:pt x="7588" y="12176"/>
                  <a:pt x="7720" y="12163"/>
                  <a:pt x="7843" y="12163"/>
                </a:cubicBezTo>
                <a:cubicBezTo>
                  <a:pt x="8473" y="12163"/>
                  <a:pt x="8855" y="12496"/>
                  <a:pt x="9395" y="12923"/>
                </a:cubicBezTo>
                <a:cubicBezTo>
                  <a:pt x="9531" y="13028"/>
                  <a:pt x="9681" y="13133"/>
                  <a:pt x="9846" y="13208"/>
                </a:cubicBezTo>
                <a:cubicBezTo>
                  <a:pt x="11992" y="9126"/>
                  <a:pt x="12262" y="4308"/>
                  <a:pt x="105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303200" y="-611577"/>
            <a:ext cx="1247285" cy="1509576"/>
          </a:xfrm>
          <a:custGeom>
            <a:avLst/>
            <a:gdLst/>
            <a:ahLst/>
            <a:cxnLst/>
            <a:rect l="l" t="t" r="r" b="b"/>
            <a:pathLst>
              <a:path w="11798" h="14279" extrusionOk="0">
                <a:moveTo>
                  <a:pt x="4788" y="0"/>
                </a:moveTo>
                <a:cubicBezTo>
                  <a:pt x="1756" y="2972"/>
                  <a:pt x="30" y="7024"/>
                  <a:pt x="0" y="11257"/>
                </a:cubicBezTo>
                <a:lnTo>
                  <a:pt x="135" y="11287"/>
                </a:lnTo>
                <a:cubicBezTo>
                  <a:pt x="1336" y="11512"/>
                  <a:pt x="2012" y="11992"/>
                  <a:pt x="2852" y="12878"/>
                </a:cubicBezTo>
                <a:cubicBezTo>
                  <a:pt x="3452" y="13523"/>
                  <a:pt x="4233" y="13988"/>
                  <a:pt x="5103" y="14198"/>
                </a:cubicBezTo>
                <a:cubicBezTo>
                  <a:pt x="5392" y="14253"/>
                  <a:pt x="5683" y="14279"/>
                  <a:pt x="5974" y="14279"/>
                </a:cubicBezTo>
                <a:cubicBezTo>
                  <a:pt x="6879" y="14279"/>
                  <a:pt x="7783" y="14033"/>
                  <a:pt x="8600" y="13658"/>
                </a:cubicBezTo>
                <a:cubicBezTo>
                  <a:pt x="9981" y="13043"/>
                  <a:pt x="11047" y="11887"/>
                  <a:pt x="11557" y="10476"/>
                </a:cubicBezTo>
                <a:cubicBezTo>
                  <a:pt x="11722" y="9996"/>
                  <a:pt x="11797" y="9486"/>
                  <a:pt x="11782" y="8991"/>
                </a:cubicBezTo>
                <a:cubicBezTo>
                  <a:pt x="11722" y="7550"/>
                  <a:pt x="11002" y="6214"/>
                  <a:pt x="9831" y="5388"/>
                </a:cubicBezTo>
                <a:cubicBezTo>
                  <a:pt x="9396" y="5073"/>
                  <a:pt x="8901" y="4848"/>
                  <a:pt x="8495" y="4518"/>
                </a:cubicBezTo>
                <a:cubicBezTo>
                  <a:pt x="7790" y="3963"/>
                  <a:pt x="7805" y="3392"/>
                  <a:pt x="7775" y="2567"/>
                </a:cubicBezTo>
                <a:cubicBezTo>
                  <a:pt x="7745" y="1771"/>
                  <a:pt x="7340" y="1036"/>
                  <a:pt x="6679" y="601"/>
                </a:cubicBezTo>
                <a:cubicBezTo>
                  <a:pt x="6109" y="241"/>
                  <a:pt x="5464" y="30"/>
                  <a:pt x="47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rot="-723461">
            <a:off x="4920345" y="-474173"/>
            <a:ext cx="2006925" cy="1734092"/>
          </a:xfrm>
          <a:custGeom>
            <a:avLst/>
            <a:gdLst/>
            <a:ahLst/>
            <a:cxnLst/>
            <a:rect l="l" t="t" r="r" b="b"/>
            <a:pathLst>
              <a:path w="14469" h="12502" extrusionOk="0">
                <a:moveTo>
                  <a:pt x="2672" y="1"/>
                </a:moveTo>
                <a:cubicBezTo>
                  <a:pt x="2296" y="1"/>
                  <a:pt x="1906" y="16"/>
                  <a:pt x="1531" y="46"/>
                </a:cubicBezTo>
                <a:cubicBezTo>
                  <a:pt x="856" y="691"/>
                  <a:pt x="405" y="1532"/>
                  <a:pt x="210" y="2447"/>
                </a:cubicBezTo>
                <a:cubicBezTo>
                  <a:pt x="0" y="3333"/>
                  <a:pt x="150" y="4263"/>
                  <a:pt x="645" y="5044"/>
                </a:cubicBezTo>
                <a:cubicBezTo>
                  <a:pt x="886" y="5404"/>
                  <a:pt x="1231" y="5719"/>
                  <a:pt x="1336" y="6139"/>
                </a:cubicBezTo>
                <a:cubicBezTo>
                  <a:pt x="1471" y="6680"/>
                  <a:pt x="1186" y="7220"/>
                  <a:pt x="1036" y="7760"/>
                </a:cubicBezTo>
                <a:cubicBezTo>
                  <a:pt x="615" y="9291"/>
                  <a:pt x="1276" y="10927"/>
                  <a:pt x="2642" y="11752"/>
                </a:cubicBezTo>
                <a:cubicBezTo>
                  <a:pt x="3415" y="12187"/>
                  <a:pt x="4330" y="12501"/>
                  <a:pt x="5239" y="12501"/>
                </a:cubicBezTo>
                <a:cubicBezTo>
                  <a:pt x="5619" y="12501"/>
                  <a:pt x="5997" y="12447"/>
                  <a:pt x="6364" y="12323"/>
                </a:cubicBezTo>
                <a:cubicBezTo>
                  <a:pt x="7384" y="11978"/>
                  <a:pt x="8105" y="11062"/>
                  <a:pt x="8735" y="10237"/>
                </a:cubicBezTo>
                <a:cubicBezTo>
                  <a:pt x="9486" y="9261"/>
                  <a:pt x="10206" y="8886"/>
                  <a:pt x="11377" y="8511"/>
                </a:cubicBezTo>
                <a:cubicBezTo>
                  <a:pt x="12232" y="8270"/>
                  <a:pt x="12998" y="7775"/>
                  <a:pt x="13583" y="7085"/>
                </a:cubicBezTo>
                <a:cubicBezTo>
                  <a:pt x="14003" y="6529"/>
                  <a:pt x="14303" y="5899"/>
                  <a:pt x="14468" y="5209"/>
                </a:cubicBezTo>
                <a:cubicBezTo>
                  <a:pt x="11437" y="1892"/>
                  <a:pt x="7159" y="1"/>
                  <a:pt x="26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 name="Google Shape;86;p3"/>
          <p:cNvGrpSpPr/>
          <p:nvPr/>
        </p:nvGrpSpPr>
        <p:grpSpPr>
          <a:xfrm rot="-5777180">
            <a:off x="4433365" y="2012226"/>
            <a:ext cx="1099471" cy="1053295"/>
            <a:chOff x="7636150" y="1717100"/>
            <a:chExt cx="368500" cy="353000"/>
          </a:xfrm>
        </p:grpSpPr>
        <p:sp>
          <p:nvSpPr>
            <p:cNvPr id="87" name="Google Shape;87;p3"/>
            <p:cNvSpPr/>
            <p:nvPr/>
          </p:nvSpPr>
          <p:spPr>
            <a:xfrm>
              <a:off x="7636150" y="1717100"/>
              <a:ext cx="368500" cy="353000"/>
            </a:xfrm>
            <a:custGeom>
              <a:avLst/>
              <a:gdLst/>
              <a:ahLst/>
              <a:cxnLst/>
              <a:rect l="l" t="t" r="r" b="b"/>
              <a:pathLst>
                <a:path w="14740" h="14120" extrusionOk="0">
                  <a:moveTo>
                    <a:pt x="10005" y="0"/>
                  </a:moveTo>
                  <a:cubicBezTo>
                    <a:pt x="9254" y="0"/>
                    <a:pt x="8503" y="185"/>
                    <a:pt x="7820" y="554"/>
                  </a:cubicBezTo>
                  <a:cubicBezTo>
                    <a:pt x="7355" y="795"/>
                    <a:pt x="6935" y="1140"/>
                    <a:pt x="6455" y="1350"/>
                  </a:cubicBezTo>
                  <a:cubicBezTo>
                    <a:pt x="6166" y="1481"/>
                    <a:pt x="5917" y="1535"/>
                    <a:pt x="5684" y="1535"/>
                  </a:cubicBezTo>
                  <a:cubicBezTo>
                    <a:pt x="5251" y="1535"/>
                    <a:pt x="4871" y="1349"/>
                    <a:pt x="4384" y="1125"/>
                  </a:cubicBezTo>
                  <a:cubicBezTo>
                    <a:pt x="4053" y="973"/>
                    <a:pt x="3698" y="898"/>
                    <a:pt x="3343" y="898"/>
                  </a:cubicBezTo>
                  <a:cubicBezTo>
                    <a:pt x="2924" y="898"/>
                    <a:pt x="2506" y="1003"/>
                    <a:pt x="2132" y="1215"/>
                  </a:cubicBezTo>
                  <a:cubicBezTo>
                    <a:pt x="1127" y="1785"/>
                    <a:pt x="451" y="2956"/>
                    <a:pt x="211" y="4066"/>
                  </a:cubicBezTo>
                  <a:cubicBezTo>
                    <a:pt x="1" y="4952"/>
                    <a:pt x="151" y="5882"/>
                    <a:pt x="646" y="6663"/>
                  </a:cubicBezTo>
                  <a:cubicBezTo>
                    <a:pt x="886" y="7023"/>
                    <a:pt x="1232" y="7338"/>
                    <a:pt x="1337" y="7759"/>
                  </a:cubicBezTo>
                  <a:cubicBezTo>
                    <a:pt x="1472" y="8299"/>
                    <a:pt x="1187" y="8839"/>
                    <a:pt x="1037" y="9379"/>
                  </a:cubicBezTo>
                  <a:cubicBezTo>
                    <a:pt x="616" y="10910"/>
                    <a:pt x="1277" y="12546"/>
                    <a:pt x="2643" y="13372"/>
                  </a:cubicBezTo>
                  <a:cubicBezTo>
                    <a:pt x="3483" y="13844"/>
                    <a:pt x="4400" y="14120"/>
                    <a:pt x="5259" y="14120"/>
                  </a:cubicBezTo>
                  <a:cubicBezTo>
                    <a:pt x="6012" y="14120"/>
                    <a:pt x="6721" y="13908"/>
                    <a:pt x="7295" y="13432"/>
                  </a:cubicBezTo>
                  <a:cubicBezTo>
                    <a:pt x="8181" y="12681"/>
                    <a:pt x="8571" y="12546"/>
                    <a:pt x="9081" y="11526"/>
                  </a:cubicBezTo>
                  <a:cubicBezTo>
                    <a:pt x="9246" y="11225"/>
                    <a:pt x="9426" y="10925"/>
                    <a:pt x="9622" y="10640"/>
                  </a:cubicBezTo>
                  <a:cubicBezTo>
                    <a:pt x="9847" y="10415"/>
                    <a:pt x="10717" y="10355"/>
                    <a:pt x="11032" y="10280"/>
                  </a:cubicBezTo>
                  <a:cubicBezTo>
                    <a:pt x="13614" y="9665"/>
                    <a:pt x="14589" y="7593"/>
                    <a:pt x="14679" y="5357"/>
                  </a:cubicBezTo>
                  <a:cubicBezTo>
                    <a:pt x="14739" y="3841"/>
                    <a:pt x="14184" y="2370"/>
                    <a:pt x="13149" y="1275"/>
                  </a:cubicBezTo>
                  <a:cubicBezTo>
                    <a:pt x="12788" y="930"/>
                    <a:pt x="12368" y="629"/>
                    <a:pt x="11918" y="419"/>
                  </a:cubicBezTo>
                  <a:cubicBezTo>
                    <a:pt x="11311" y="140"/>
                    <a:pt x="10658" y="0"/>
                    <a:pt x="10005" y="0"/>
                  </a:cubicBezTo>
                  <a:close/>
                </a:path>
              </a:pathLst>
            </a:custGeom>
            <a:solidFill>
              <a:srgbClr val="F0C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7701450" y="1890425"/>
              <a:ext cx="133975" cy="133975"/>
            </a:xfrm>
            <a:custGeom>
              <a:avLst/>
              <a:gdLst/>
              <a:ahLst/>
              <a:cxnLst/>
              <a:rect l="l" t="t" r="r" b="b"/>
              <a:pathLst>
                <a:path w="5359" h="5359" extrusionOk="0">
                  <a:moveTo>
                    <a:pt x="2522" y="0"/>
                  </a:moveTo>
                  <a:cubicBezTo>
                    <a:pt x="2402" y="15"/>
                    <a:pt x="2297" y="30"/>
                    <a:pt x="2177" y="45"/>
                  </a:cubicBezTo>
                  <a:cubicBezTo>
                    <a:pt x="2057" y="75"/>
                    <a:pt x="1952" y="105"/>
                    <a:pt x="1832" y="135"/>
                  </a:cubicBezTo>
                  <a:cubicBezTo>
                    <a:pt x="1726" y="165"/>
                    <a:pt x="1621" y="210"/>
                    <a:pt x="1516" y="270"/>
                  </a:cubicBezTo>
                  <a:cubicBezTo>
                    <a:pt x="1411" y="315"/>
                    <a:pt x="1306" y="375"/>
                    <a:pt x="1216" y="450"/>
                  </a:cubicBezTo>
                  <a:cubicBezTo>
                    <a:pt x="931" y="645"/>
                    <a:pt x="676" y="901"/>
                    <a:pt x="466" y="1171"/>
                  </a:cubicBezTo>
                  <a:cubicBezTo>
                    <a:pt x="391" y="1276"/>
                    <a:pt x="346" y="1381"/>
                    <a:pt x="301" y="1486"/>
                  </a:cubicBezTo>
                  <a:cubicBezTo>
                    <a:pt x="196" y="1696"/>
                    <a:pt x="121" y="1906"/>
                    <a:pt x="61" y="2146"/>
                  </a:cubicBezTo>
                  <a:cubicBezTo>
                    <a:pt x="31" y="2251"/>
                    <a:pt x="15" y="2371"/>
                    <a:pt x="15" y="2491"/>
                  </a:cubicBezTo>
                  <a:cubicBezTo>
                    <a:pt x="0" y="2597"/>
                    <a:pt x="0" y="2717"/>
                    <a:pt x="15" y="2837"/>
                  </a:cubicBezTo>
                  <a:cubicBezTo>
                    <a:pt x="15" y="2957"/>
                    <a:pt x="31" y="3062"/>
                    <a:pt x="61" y="3182"/>
                  </a:cubicBezTo>
                  <a:cubicBezTo>
                    <a:pt x="76" y="3302"/>
                    <a:pt x="106" y="3407"/>
                    <a:pt x="136" y="3527"/>
                  </a:cubicBezTo>
                  <a:cubicBezTo>
                    <a:pt x="181" y="3632"/>
                    <a:pt x="226" y="3737"/>
                    <a:pt x="286" y="3842"/>
                  </a:cubicBezTo>
                  <a:cubicBezTo>
                    <a:pt x="331" y="3947"/>
                    <a:pt x="391" y="4052"/>
                    <a:pt x="451" y="4142"/>
                  </a:cubicBezTo>
                  <a:cubicBezTo>
                    <a:pt x="511" y="4247"/>
                    <a:pt x="586" y="4338"/>
                    <a:pt x="661" y="4428"/>
                  </a:cubicBezTo>
                  <a:cubicBezTo>
                    <a:pt x="736" y="4518"/>
                    <a:pt x="811" y="4608"/>
                    <a:pt x="901" y="4683"/>
                  </a:cubicBezTo>
                  <a:cubicBezTo>
                    <a:pt x="991" y="4758"/>
                    <a:pt x="1081" y="4833"/>
                    <a:pt x="1171" y="4893"/>
                  </a:cubicBezTo>
                  <a:cubicBezTo>
                    <a:pt x="1276" y="4968"/>
                    <a:pt x="1366" y="5028"/>
                    <a:pt x="1471" y="5088"/>
                  </a:cubicBezTo>
                  <a:cubicBezTo>
                    <a:pt x="1576" y="5133"/>
                    <a:pt x="1696" y="5178"/>
                    <a:pt x="1802" y="5208"/>
                  </a:cubicBezTo>
                  <a:cubicBezTo>
                    <a:pt x="1907" y="5253"/>
                    <a:pt x="2027" y="5283"/>
                    <a:pt x="2147" y="5313"/>
                  </a:cubicBezTo>
                  <a:cubicBezTo>
                    <a:pt x="2252" y="5328"/>
                    <a:pt x="2372" y="5358"/>
                    <a:pt x="2492" y="5358"/>
                  </a:cubicBezTo>
                  <a:cubicBezTo>
                    <a:pt x="2717" y="5358"/>
                    <a:pt x="2957" y="5343"/>
                    <a:pt x="3182" y="5328"/>
                  </a:cubicBezTo>
                  <a:cubicBezTo>
                    <a:pt x="3407" y="5268"/>
                    <a:pt x="3633" y="5193"/>
                    <a:pt x="3843" y="5118"/>
                  </a:cubicBezTo>
                  <a:cubicBezTo>
                    <a:pt x="3948" y="5058"/>
                    <a:pt x="4053" y="4998"/>
                    <a:pt x="4143" y="4938"/>
                  </a:cubicBezTo>
                  <a:cubicBezTo>
                    <a:pt x="4248" y="4863"/>
                    <a:pt x="4338" y="4803"/>
                    <a:pt x="4428" y="4728"/>
                  </a:cubicBezTo>
                  <a:cubicBezTo>
                    <a:pt x="4503" y="4638"/>
                    <a:pt x="4593" y="4563"/>
                    <a:pt x="4668" y="4473"/>
                  </a:cubicBezTo>
                  <a:cubicBezTo>
                    <a:pt x="4743" y="4383"/>
                    <a:pt x="4818" y="4292"/>
                    <a:pt x="4893" y="4202"/>
                  </a:cubicBezTo>
                  <a:cubicBezTo>
                    <a:pt x="5013" y="4007"/>
                    <a:pt x="5118" y="3797"/>
                    <a:pt x="5193" y="3572"/>
                  </a:cubicBezTo>
                  <a:cubicBezTo>
                    <a:pt x="5239" y="3467"/>
                    <a:pt x="5284" y="3362"/>
                    <a:pt x="5314" y="3242"/>
                  </a:cubicBezTo>
                  <a:cubicBezTo>
                    <a:pt x="5329" y="3122"/>
                    <a:pt x="5344" y="3017"/>
                    <a:pt x="5359" y="2897"/>
                  </a:cubicBezTo>
                  <a:cubicBezTo>
                    <a:pt x="5359" y="2777"/>
                    <a:pt x="5359" y="2657"/>
                    <a:pt x="5359" y="2551"/>
                  </a:cubicBezTo>
                  <a:cubicBezTo>
                    <a:pt x="5359" y="2431"/>
                    <a:pt x="5344" y="2311"/>
                    <a:pt x="5314" y="2206"/>
                  </a:cubicBezTo>
                  <a:cubicBezTo>
                    <a:pt x="5299" y="2086"/>
                    <a:pt x="5254" y="1966"/>
                    <a:pt x="5223" y="1861"/>
                  </a:cubicBezTo>
                  <a:cubicBezTo>
                    <a:pt x="5178" y="1756"/>
                    <a:pt x="5133" y="1651"/>
                    <a:pt x="5088" y="1546"/>
                  </a:cubicBezTo>
                  <a:cubicBezTo>
                    <a:pt x="5043" y="1426"/>
                    <a:pt x="4983" y="1306"/>
                    <a:pt x="4923" y="1201"/>
                  </a:cubicBezTo>
                  <a:cubicBezTo>
                    <a:pt x="4863" y="1096"/>
                    <a:pt x="4788" y="1006"/>
                    <a:pt x="4713" y="916"/>
                  </a:cubicBezTo>
                  <a:cubicBezTo>
                    <a:pt x="4623" y="826"/>
                    <a:pt x="4548" y="750"/>
                    <a:pt x="4458" y="675"/>
                  </a:cubicBezTo>
                  <a:cubicBezTo>
                    <a:pt x="4368" y="600"/>
                    <a:pt x="4278" y="525"/>
                    <a:pt x="4173" y="465"/>
                  </a:cubicBezTo>
                  <a:cubicBezTo>
                    <a:pt x="4083" y="405"/>
                    <a:pt x="3978" y="345"/>
                    <a:pt x="3873" y="285"/>
                  </a:cubicBezTo>
                  <a:cubicBezTo>
                    <a:pt x="3768" y="225"/>
                    <a:pt x="3663" y="180"/>
                    <a:pt x="3558" y="150"/>
                  </a:cubicBezTo>
                  <a:cubicBezTo>
                    <a:pt x="3452" y="105"/>
                    <a:pt x="3332" y="75"/>
                    <a:pt x="3212" y="60"/>
                  </a:cubicBezTo>
                  <a:cubicBezTo>
                    <a:pt x="3107" y="30"/>
                    <a:pt x="2987" y="15"/>
                    <a:pt x="2867" y="0"/>
                  </a:cubicBezTo>
                  <a:close/>
                </a:path>
              </a:pathLst>
            </a:custGeom>
            <a:solidFill>
              <a:srgbClr val="9C46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7793375" y="1763825"/>
              <a:ext cx="167750" cy="167125"/>
            </a:xfrm>
            <a:custGeom>
              <a:avLst/>
              <a:gdLst/>
              <a:ahLst/>
              <a:cxnLst/>
              <a:rect l="l" t="t" r="r" b="b"/>
              <a:pathLst>
                <a:path w="6710" h="6685" extrusionOk="0">
                  <a:moveTo>
                    <a:pt x="3332" y="0"/>
                  </a:moveTo>
                  <a:cubicBezTo>
                    <a:pt x="3171" y="0"/>
                    <a:pt x="3009" y="11"/>
                    <a:pt x="2852" y="36"/>
                  </a:cubicBezTo>
                  <a:cubicBezTo>
                    <a:pt x="2717" y="66"/>
                    <a:pt x="2567" y="96"/>
                    <a:pt x="2432" y="141"/>
                  </a:cubicBezTo>
                  <a:cubicBezTo>
                    <a:pt x="2282" y="171"/>
                    <a:pt x="2147" y="216"/>
                    <a:pt x="2012" y="276"/>
                  </a:cubicBezTo>
                  <a:cubicBezTo>
                    <a:pt x="1877" y="336"/>
                    <a:pt x="1742" y="396"/>
                    <a:pt x="1622" y="471"/>
                  </a:cubicBezTo>
                  <a:cubicBezTo>
                    <a:pt x="1501" y="546"/>
                    <a:pt x="1381" y="621"/>
                    <a:pt x="1261" y="712"/>
                  </a:cubicBezTo>
                  <a:cubicBezTo>
                    <a:pt x="1036" y="907"/>
                    <a:pt x="841" y="1117"/>
                    <a:pt x="661" y="1357"/>
                  </a:cubicBezTo>
                  <a:cubicBezTo>
                    <a:pt x="571" y="1477"/>
                    <a:pt x="496" y="1597"/>
                    <a:pt x="436" y="1732"/>
                  </a:cubicBezTo>
                  <a:cubicBezTo>
                    <a:pt x="361" y="1852"/>
                    <a:pt x="286" y="1987"/>
                    <a:pt x="241" y="2122"/>
                  </a:cubicBezTo>
                  <a:cubicBezTo>
                    <a:pt x="181" y="2257"/>
                    <a:pt x="136" y="2393"/>
                    <a:pt x="106" y="2528"/>
                  </a:cubicBezTo>
                  <a:cubicBezTo>
                    <a:pt x="76" y="2678"/>
                    <a:pt x="46" y="2828"/>
                    <a:pt x="46" y="2963"/>
                  </a:cubicBezTo>
                  <a:cubicBezTo>
                    <a:pt x="1" y="3263"/>
                    <a:pt x="1" y="3548"/>
                    <a:pt x="46" y="3848"/>
                  </a:cubicBezTo>
                  <a:cubicBezTo>
                    <a:pt x="61" y="3983"/>
                    <a:pt x="106" y="4133"/>
                    <a:pt x="151" y="4269"/>
                  </a:cubicBezTo>
                  <a:cubicBezTo>
                    <a:pt x="196" y="4404"/>
                    <a:pt x="241" y="4539"/>
                    <a:pt x="286" y="4674"/>
                  </a:cubicBezTo>
                  <a:cubicBezTo>
                    <a:pt x="346" y="4809"/>
                    <a:pt x="421" y="4944"/>
                    <a:pt x="496" y="5064"/>
                  </a:cubicBezTo>
                  <a:cubicBezTo>
                    <a:pt x="571" y="5184"/>
                    <a:pt x="646" y="5304"/>
                    <a:pt x="736" y="5424"/>
                  </a:cubicBezTo>
                  <a:cubicBezTo>
                    <a:pt x="931" y="5649"/>
                    <a:pt x="1126" y="5859"/>
                    <a:pt x="1351" y="6040"/>
                  </a:cubicBezTo>
                  <a:cubicBezTo>
                    <a:pt x="1471" y="6130"/>
                    <a:pt x="1607" y="6205"/>
                    <a:pt x="1727" y="6265"/>
                  </a:cubicBezTo>
                  <a:cubicBezTo>
                    <a:pt x="1862" y="6340"/>
                    <a:pt x="1997" y="6400"/>
                    <a:pt x="2132" y="6445"/>
                  </a:cubicBezTo>
                  <a:cubicBezTo>
                    <a:pt x="2267" y="6505"/>
                    <a:pt x="2402" y="6535"/>
                    <a:pt x="2552" y="6580"/>
                  </a:cubicBezTo>
                  <a:cubicBezTo>
                    <a:pt x="2687" y="6610"/>
                    <a:pt x="2822" y="6640"/>
                    <a:pt x="2972" y="6655"/>
                  </a:cubicBezTo>
                  <a:cubicBezTo>
                    <a:pt x="3122" y="6670"/>
                    <a:pt x="3257" y="6685"/>
                    <a:pt x="3408" y="6685"/>
                  </a:cubicBezTo>
                  <a:cubicBezTo>
                    <a:pt x="3558" y="6685"/>
                    <a:pt x="3708" y="6670"/>
                    <a:pt x="3843" y="6640"/>
                  </a:cubicBezTo>
                  <a:cubicBezTo>
                    <a:pt x="3993" y="6610"/>
                    <a:pt x="4128" y="6580"/>
                    <a:pt x="4263" y="6535"/>
                  </a:cubicBezTo>
                  <a:cubicBezTo>
                    <a:pt x="4413" y="6490"/>
                    <a:pt x="4548" y="6445"/>
                    <a:pt x="4683" y="6385"/>
                  </a:cubicBezTo>
                  <a:cubicBezTo>
                    <a:pt x="4818" y="6340"/>
                    <a:pt x="4938" y="6265"/>
                    <a:pt x="5074" y="6190"/>
                  </a:cubicBezTo>
                  <a:cubicBezTo>
                    <a:pt x="5194" y="6115"/>
                    <a:pt x="5314" y="6040"/>
                    <a:pt x="5434" y="5950"/>
                  </a:cubicBezTo>
                  <a:cubicBezTo>
                    <a:pt x="5674" y="5784"/>
                    <a:pt x="5884" y="5574"/>
                    <a:pt x="6034" y="5319"/>
                  </a:cubicBezTo>
                  <a:cubicBezTo>
                    <a:pt x="6124" y="5199"/>
                    <a:pt x="6199" y="5079"/>
                    <a:pt x="6274" y="4944"/>
                  </a:cubicBezTo>
                  <a:cubicBezTo>
                    <a:pt x="6349" y="4809"/>
                    <a:pt x="6409" y="4689"/>
                    <a:pt x="6454" y="4554"/>
                  </a:cubicBezTo>
                  <a:cubicBezTo>
                    <a:pt x="6514" y="4404"/>
                    <a:pt x="6559" y="4269"/>
                    <a:pt x="6589" y="4133"/>
                  </a:cubicBezTo>
                  <a:cubicBezTo>
                    <a:pt x="6634" y="3983"/>
                    <a:pt x="6664" y="3848"/>
                    <a:pt x="6679" y="3698"/>
                  </a:cubicBezTo>
                  <a:cubicBezTo>
                    <a:pt x="6694" y="3563"/>
                    <a:pt x="6709" y="3413"/>
                    <a:pt x="6709" y="3263"/>
                  </a:cubicBezTo>
                  <a:cubicBezTo>
                    <a:pt x="6709" y="3128"/>
                    <a:pt x="6694" y="2978"/>
                    <a:pt x="6679" y="2843"/>
                  </a:cubicBezTo>
                  <a:cubicBezTo>
                    <a:pt x="6649" y="2693"/>
                    <a:pt x="6604" y="2558"/>
                    <a:pt x="6559" y="2423"/>
                  </a:cubicBezTo>
                  <a:cubicBezTo>
                    <a:pt x="6514" y="2272"/>
                    <a:pt x="6469" y="2137"/>
                    <a:pt x="6409" y="2002"/>
                  </a:cubicBezTo>
                  <a:cubicBezTo>
                    <a:pt x="6349" y="1882"/>
                    <a:pt x="6289" y="1747"/>
                    <a:pt x="6214" y="1627"/>
                  </a:cubicBezTo>
                  <a:cubicBezTo>
                    <a:pt x="6139" y="1492"/>
                    <a:pt x="6064" y="1372"/>
                    <a:pt x="5974" y="1252"/>
                  </a:cubicBezTo>
                  <a:cubicBezTo>
                    <a:pt x="5869" y="1147"/>
                    <a:pt x="5779" y="1042"/>
                    <a:pt x="5659" y="952"/>
                  </a:cubicBezTo>
                  <a:cubicBezTo>
                    <a:pt x="5569" y="847"/>
                    <a:pt x="5449" y="742"/>
                    <a:pt x="5344" y="652"/>
                  </a:cubicBezTo>
                  <a:cubicBezTo>
                    <a:pt x="5224" y="561"/>
                    <a:pt x="5104" y="471"/>
                    <a:pt x="4983" y="396"/>
                  </a:cubicBezTo>
                  <a:cubicBezTo>
                    <a:pt x="4848" y="336"/>
                    <a:pt x="4713" y="276"/>
                    <a:pt x="4578" y="231"/>
                  </a:cubicBezTo>
                  <a:cubicBezTo>
                    <a:pt x="4443" y="171"/>
                    <a:pt x="4308" y="126"/>
                    <a:pt x="4158" y="96"/>
                  </a:cubicBezTo>
                  <a:cubicBezTo>
                    <a:pt x="4023" y="66"/>
                    <a:pt x="3873" y="36"/>
                    <a:pt x="3723" y="21"/>
                  </a:cubicBezTo>
                  <a:cubicBezTo>
                    <a:pt x="3595" y="8"/>
                    <a:pt x="3463" y="0"/>
                    <a:pt x="3332" y="0"/>
                  </a:cubicBezTo>
                  <a:close/>
                </a:path>
              </a:pathLst>
            </a:custGeom>
            <a:solidFill>
              <a:srgbClr val="9C46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7675175" y="1783000"/>
              <a:ext cx="97975" cy="97975"/>
            </a:xfrm>
            <a:custGeom>
              <a:avLst/>
              <a:gdLst/>
              <a:ahLst/>
              <a:cxnLst/>
              <a:rect l="l" t="t" r="r" b="b"/>
              <a:pathLst>
                <a:path w="3919" h="3919" extrusionOk="0">
                  <a:moveTo>
                    <a:pt x="1914" y="1"/>
                  </a:moveTo>
                  <a:cubicBezTo>
                    <a:pt x="1821" y="1"/>
                    <a:pt x="1727" y="12"/>
                    <a:pt x="1637" y="35"/>
                  </a:cubicBezTo>
                  <a:cubicBezTo>
                    <a:pt x="1457" y="65"/>
                    <a:pt x="1262" y="110"/>
                    <a:pt x="1097" y="200"/>
                  </a:cubicBezTo>
                  <a:cubicBezTo>
                    <a:pt x="1021" y="245"/>
                    <a:pt x="946" y="290"/>
                    <a:pt x="856" y="335"/>
                  </a:cubicBezTo>
                  <a:cubicBezTo>
                    <a:pt x="781" y="395"/>
                    <a:pt x="706" y="440"/>
                    <a:pt x="631" y="500"/>
                  </a:cubicBezTo>
                  <a:cubicBezTo>
                    <a:pt x="571" y="575"/>
                    <a:pt x="511" y="635"/>
                    <a:pt x="451" y="710"/>
                  </a:cubicBezTo>
                  <a:cubicBezTo>
                    <a:pt x="316" y="845"/>
                    <a:pt x="211" y="1010"/>
                    <a:pt x="151" y="1190"/>
                  </a:cubicBezTo>
                  <a:cubicBezTo>
                    <a:pt x="106" y="1265"/>
                    <a:pt x="76" y="1355"/>
                    <a:pt x="46" y="1445"/>
                  </a:cubicBezTo>
                  <a:cubicBezTo>
                    <a:pt x="31" y="1535"/>
                    <a:pt x="16" y="1626"/>
                    <a:pt x="1" y="1716"/>
                  </a:cubicBezTo>
                  <a:cubicBezTo>
                    <a:pt x="1" y="1821"/>
                    <a:pt x="1" y="1911"/>
                    <a:pt x="1" y="2001"/>
                  </a:cubicBezTo>
                  <a:cubicBezTo>
                    <a:pt x="1" y="2091"/>
                    <a:pt x="1" y="2181"/>
                    <a:pt x="1" y="2286"/>
                  </a:cubicBezTo>
                  <a:cubicBezTo>
                    <a:pt x="31" y="2376"/>
                    <a:pt x="61" y="2466"/>
                    <a:pt x="91" y="2556"/>
                  </a:cubicBezTo>
                  <a:cubicBezTo>
                    <a:pt x="121" y="2631"/>
                    <a:pt x="151" y="2721"/>
                    <a:pt x="181" y="2811"/>
                  </a:cubicBezTo>
                  <a:cubicBezTo>
                    <a:pt x="226" y="2886"/>
                    <a:pt x="271" y="2976"/>
                    <a:pt x="316" y="3051"/>
                  </a:cubicBezTo>
                  <a:cubicBezTo>
                    <a:pt x="376" y="3126"/>
                    <a:pt x="436" y="3201"/>
                    <a:pt x="496" y="3276"/>
                  </a:cubicBezTo>
                  <a:cubicBezTo>
                    <a:pt x="616" y="3412"/>
                    <a:pt x="766" y="3532"/>
                    <a:pt x="916" y="3637"/>
                  </a:cubicBezTo>
                  <a:cubicBezTo>
                    <a:pt x="991" y="3682"/>
                    <a:pt x="1082" y="3727"/>
                    <a:pt x="1157" y="3757"/>
                  </a:cubicBezTo>
                  <a:cubicBezTo>
                    <a:pt x="1247" y="3802"/>
                    <a:pt x="1337" y="3817"/>
                    <a:pt x="1427" y="3847"/>
                  </a:cubicBezTo>
                  <a:cubicBezTo>
                    <a:pt x="1517" y="3877"/>
                    <a:pt x="1607" y="3892"/>
                    <a:pt x="1697" y="3907"/>
                  </a:cubicBezTo>
                  <a:cubicBezTo>
                    <a:pt x="1794" y="3914"/>
                    <a:pt x="1888" y="3918"/>
                    <a:pt x="1982" y="3918"/>
                  </a:cubicBezTo>
                  <a:cubicBezTo>
                    <a:pt x="2076" y="3918"/>
                    <a:pt x="2170" y="3914"/>
                    <a:pt x="2267" y="3907"/>
                  </a:cubicBezTo>
                  <a:cubicBezTo>
                    <a:pt x="2357" y="3892"/>
                    <a:pt x="2447" y="3862"/>
                    <a:pt x="2537" y="3832"/>
                  </a:cubicBezTo>
                  <a:cubicBezTo>
                    <a:pt x="2717" y="3772"/>
                    <a:pt x="2883" y="3697"/>
                    <a:pt x="3033" y="3592"/>
                  </a:cubicBezTo>
                  <a:cubicBezTo>
                    <a:pt x="3108" y="3547"/>
                    <a:pt x="3183" y="3487"/>
                    <a:pt x="3258" y="3427"/>
                  </a:cubicBezTo>
                  <a:cubicBezTo>
                    <a:pt x="3318" y="3366"/>
                    <a:pt x="3393" y="3291"/>
                    <a:pt x="3453" y="3216"/>
                  </a:cubicBezTo>
                  <a:cubicBezTo>
                    <a:pt x="3513" y="3156"/>
                    <a:pt x="3558" y="3081"/>
                    <a:pt x="3618" y="3006"/>
                  </a:cubicBezTo>
                  <a:cubicBezTo>
                    <a:pt x="3768" y="2766"/>
                    <a:pt x="3858" y="2496"/>
                    <a:pt x="3888" y="2211"/>
                  </a:cubicBezTo>
                  <a:cubicBezTo>
                    <a:pt x="3903" y="2121"/>
                    <a:pt x="3903" y="2031"/>
                    <a:pt x="3903" y="1941"/>
                  </a:cubicBezTo>
                  <a:lnTo>
                    <a:pt x="3918" y="1911"/>
                  </a:lnTo>
                  <a:cubicBezTo>
                    <a:pt x="3903" y="1731"/>
                    <a:pt x="3873" y="1550"/>
                    <a:pt x="3828" y="1370"/>
                  </a:cubicBezTo>
                  <a:cubicBezTo>
                    <a:pt x="3798" y="1280"/>
                    <a:pt x="3753" y="1190"/>
                    <a:pt x="3708" y="1115"/>
                  </a:cubicBezTo>
                  <a:cubicBezTo>
                    <a:pt x="3678" y="1025"/>
                    <a:pt x="3633" y="950"/>
                    <a:pt x="3588" y="860"/>
                  </a:cubicBezTo>
                  <a:cubicBezTo>
                    <a:pt x="3528" y="785"/>
                    <a:pt x="3468" y="725"/>
                    <a:pt x="3393" y="650"/>
                  </a:cubicBezTo>
                  <a:cubicBezTo>
                    <a:pt x="3333" y="590"/>
                    <a:pt x="3273" y="530"/>
                    <a:pt x="3198" y="470"/>
                  </a:cubicBezTo>
                  <a:cubicBezTo>
                    <a:pt x="3123" y="410"/>
                    <a:pt x="3048" y="350"/>
                    <a:pt x="2973" y="305"/>
                  </a:cubicBezTo>
                  <a:cubicBezTo>
                    <a:pt x="2898" y="260"/>
                    <a:pt x="2807" y="215"/>
                    <a:pt x="2732" y="170"/>
                  </a:cubicBezTo>
                  <a:cubicBezTo>
                    <a:pt x="2642" y="140"/>
                    <a:pt x="2552" y="110"/>
                    <a:pt x="2462" y="80"/>
                  </a:cubicBezTo>
                  <a:cubicBezTo>
                    <a:pt x="2372" y="65"/>
                    <a:pt x="2282" y="50"/>
                    <a:pt x="2192" y="35"/>
                  </a:cubicBezTo>
                  <a:cubicBezTo>
                    <a:pt x="2102" y="12"/>
                    <a:pt x="2008" y="1"/>
                    <a:pt x="1914" y="1"/>
                  </a:cubicBezTo>
                  <a:close/>
                </a:path>
              </a:pathLst>
            </a:custGeom>
            <a:solidFill>
              <a:srgbClr val="9C46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7651175" y="1737625"/>
              <a:ext cx="334350" cy="312250"/>
            </a:xfrm>
            <a:custGeom>
              <a:avLst/>
              <a:gdLst/>
              <a:ahLst/>
              <a:cxnLst/>
              <a:rect l="l" t="t" r="r" b="b"/>
              <a:pathLst>
                <a:path w="13374" h="12490" extrusionOk="0">
                  <a:moveTo>
                    <a:pt x="9747" y="334"/>
                  </a:moveTo>
                  <a:cubicBezTo>
                    <a:pt x="10730" y="334"/>
                    <a:pt x="11673" y="734"/>
                    <a:pt x="12172" y="1669"/>
                  </a:cubicBezTo>
                  <a:cubicBezTo>
                    <a:pt x="12503" y="2375"/>
                    <a:pt x="12713" y="3125"/>
                    <a:pt x="12788" y="3891"/>
                  </a:cubicBezTo>
                  <a:cubicBezTo>
                    <a:pt x="12878" y="4626"/>
                    <a:pt x="12818" y="5392"/>
                    <a:pt x="12608" y="6112"/>
                  </a:cubicBezTo>
                  <a:cubicBezTo>
                    <a:pt x="12397" y="6727"/>
                    <a:pt x="12052" y="7268"/>
                    <a:pt x="11587" y="7718"/>
                  </a:cubicBezTo>
                  <a:cubicBezTo>
                    <a:pt x="11092" y="8123"/>
                    <a:pt x="10506" y="8393"/>
                    <a:pt x="9891" y="8498"/>
                  </a:cubicBezTo>
                  <a:cubicBezTo>
                    <a:pt x="9321" y="8633"/>
                    <a:pt x="8735" y="8784"/>
                    <a:pt x="8300" y="9204"/>
                  </a:cubicBezTo>
                  <a:cubicBezTo>
                    <a:pt x="7865" y="9624"/>
                    <a:pt x="7610" y="10284"/>
                    <a:pt x="7219" y="10795"/>
                  </a:cubicBezTo>
                  <a:cubicBezTo>
                    <a:pt x="6527" y="11674"/>
                    <a:pt x="5468" y="12281"/>
                    <a:pt x="4347" y="12281"/>
                  </a:cubicBezTo>
                  <a:cubicBezTo>
                    <a:pt x="4205" y="12281"/>
                    <a:pt x="4061" y="12271"/>
                    <a:pt x="3918" y="12251"/>
                  </a:cubicBezTo>
                  <a:cubicBezTo>
                    <a:pt x="3272" y="12160"/>
                    <a:pt x="2687" y="11845"/>
                    <a:pt x="2267" y="11365"/>
                  </a:cubicBezTo>
                  <a:cubicBezTo>
                    <a:pt x="1816" y="10855"/>
                    <a:pt x="1546" y="10194"/>
                    <a:pt x="1531" y="9519"/>
                  </a:cubicBezTo>
                  <a:cubicBezTo>
                    <a:pt x="1486" y="8814"/>
                    <a:pt x="1636" y="8168"/>
                    <a:pt x="1681" y="7478"/>
                  </a:cubicBezTo>
                  <a:cubicBezTo>
                    <a:pt x="1696" y="7148"/>
                    <a:pt x="1651" y="6817"/>
                    <a:pt x="1546" y="6502"/>
                  </a:cubicBezTo>
                  <a:cubicBezTo>
                    <a:pt x="1411" y="6217"/>
                    <a:pt x="1261" y="5962"/>
                    <a:pt x="1066" y="5722"/>
                  </a:cubicBezTo>
                  <a:cubicBezTo>
                    <a:pt x="865" y="5481"/>
                    <a:pt x="677" y="5229"/>
                    <a:pt x="521" y="4954"/>
                  </a:cubicBezTo>
                  <a:lnTo>
                    <a:pt x="521" y="4954"/>
                  </a:lnTo>
                  <a:cubicBezTo>
                    <a:pt x="542" y="4917"/>
                    <a:pt x="548" y="4871"/>
                    <a:pt x="526" y="4821"/>
                  </a:cubicBezTo>
                  <a:cubicBezTo>
                    <a:pt x="331" y="4341"/>
                    <a:pt x="270" y="3831"/>
                    <a:pt x="331" y="3320"/>
                  </a:cubicBezTo>
                  <a:cubicBezTo>
                    <a:pt x="391" y="2855"/>
                    <a:pt x="766" y="2345"/>
                    <a:pt x="1096" y="2045"/>
                  </a:cubicBezTo>
                  <a:cubicBezTo>
                    <a:pt x="1546" y="1594"/>
                    <a:pt x="2102" y="1294"/>
                    <a:pt x="2717" y="1159"/>
                  </a:cubicBezTo>
                  <a:cubicBezTo>
                    <a:pt x="2831" y="1134"/>
                    <a:pt x="2943" y="1124"/>
                    <a:pt x="3054" y="1124"/>
                  </a:cubicBezTo>
                  <a:cubicBezTo>
                    <a:pt x="3616" y="1124"/>
                    <a:pt x="4144" y="1402"/>
                    <a:pt x="4683" y="1564"/>
                  </a:cubicBezTo>
                  <a:cubicBezTo>
                    <a:pt x="4966" y="1672"/>
                    <a:pt x="5262" y="1732"/>
                    <a:pt x="5559" y="1732"/>
                  </a:cubicBezTo>
                  <a:cubicBezTo>
                    <a:pt x="5592" y="1732"/>
                    <a:pt x="5625" y="1731"/>
                    <a:pt x="5659" y="1730"/>
                  </a:cubicBezTo>
                  <a:cubicBezTo>
                    <a:pt x="5989" y="1700"/>
                    <a:pt x="6304" y="1609"/>
                    <a:pt x="6604" y="1474"/>
                  </a:cubicBezTo>
                  <a:cubicBezTo>
                    <a:pt x="7265" y="1174"/>
                    <a:pt x="7850" y="754"/>
                    <a:pt x="8540" y="529"/>
                  </a:cubicBezTo>
                  <a:cubicBezTo>
                    <a:pt x="8930" y="402"/>
                    <a:pt x="9342" y="334"/>
                    <a:pt x="9747" y="334"/>
                  </a:cubicBezTo>
                  <a:close/>
                  <a:moveTo>
                    <a:pt x="9724" y="0"/>
                  </a:moveTo>
                  <a:cubicBezTo>
                    <a:pt x="9675" y="0"/>
                    <a:pt x="9625" y="1"/>
                    <a:pt x="9576" y="4"/>
                  </a:cubicBezTo>
                  <a:cubicBezTo>
                    <a:pt x="8810" y="49"/>
                    <a:pt x="8060" y="259"/>
                    <a:pt x="7385" y="649"/>
                  </a:cubicBezTo>
                  <a:cubicBezTo>
                    <a:pt x="6803" y="959"/>
                    <a:pt x="6200" y="1358"/>
                    <a:pt x="5536" y="1358"/>
                  </a:cubicBezTo>
                  <a:cubicBezTo>
                    <a:pt x="5428" y="1358"/>
                    <a:pt x="5319" y="1347"/>
                    <a:pt x="5208" y="1324"/>
                  </a:cubicBezTo>
                  <a:cubicBezTo>
                    <a:pt x="4518" y="1174"/>
                    <a:pt x="3858" y="754"/>
                    <a:pt x="3122" y="754"/>
                  </a:cubicBezTo>
                  <a:cubicBezTo>
                    <a:pt x="2462" y="754"/>
                    <a:pt x="1816" y="1069"/>
                    <a:pt x="1306" y="1474"/>
                  </a:cubicBezTo>
                  <a:cubicBezTo>
                    <a:pt x="841" y="1805"/>
                    <a:pt x="481" y="2255"/>
                    <a:pt x="240" y="2780"/>
                  </a:cubicBezTo>
                  <a:cubicBezTo>
                    <a:pt x="60" y="3230"/>
                    <a:pt x="0" y="3726"/>
                    <a:pt x="90" y="4206"/>
                  </a:cubicBezTo>
                  <a:cubicBezTo>
                    <a:pt x="120" y="4461"/>
                    <a:pt x="180" y="4716"/>
                    <a:pt x="285" y="4956"/>
                  </a:cubicBezTo>
                  <a:cubicBezTo>
                    <a:pt x="310" y="5009"/>
                    <a:pt x="351" y="5032"/>
                    <a:pt x="393" y="5032"/>
                  </a:cubicBezTo>
                  <a:cubicBezTo>
                    <a:pt x="401" y="5032"/>
                    <a:pt x="410" y="5031"/>
                    <a:pt x="418" y="5029"/>
                  </a:cubicBezTo>
                  <a:lnTo>
                    <a:pt x="418" y="5029"/>
                  </a:lnTo>
                  <a:cubicBezTo>
                    <a:pt x="748" y="5666"/>
                    <a:pt x="1325" y="6201"/>
                    <a:pt x="1396" y="6922"/>
                  </a:cubicBezTo>
                  <a:cubicBezTo>
                    <a:pt x="1486" y="7703"/>
                    <a:pt x="1171" y="8438"/>
                    <a:pt x="1171" y="9204"/>
                  </a:cubicBezTo>
                  <a:cubicBezTo>
                    <a:pt x="1186" y="9894"/>
                    <a:pt x="1381" y="10570"/>
                    <a:pt x="1771" y="11140"/>
                  </a:cubicBezTo>
                  <a:cubicBezTo>
                    <a:pt x="2117" y="11635"/>
                    <a:pt x="2627" y="12025"/>
                    <a:pt x="3212" y="12236"/>
                  </a:cubicBezTo>
                  <a:cubicBezTo>
                    <a:pt x="3638" y="12406"/>
                    <a:pt x="4087" y="12489"/>
                    <a:pt x="4533" y="12489"/>
                  </a:cubicBezTo>
                  <a:cubicBezTo>
                    <a:pt x="5345" y="12489"/>
                    <a:pt x="6150" y="12213"/>
                    <a:pt x="6799" y="11680"/>
                  </a:cubicBezTo>
                  <a:cubicBezTo>
                    <a:pt x="7325" y="11245"/>
                    <a:pt x="7745" y="10705"/>
                    <a:pt x="8045" y="10089"/>
                  </a:cubicBezTo>
                  <a:cubicBezTo>
                    <a:pt x="8195" y="9744"/>
                    <a:pt x="8420" y="9429"/>
                    <a:pt x="8720" y="9189"/>
                  </a:cubicBezTo>
                  <a:cubicBezTo>
                    <a:pt x="9006" y="9009"/>
                    <a:pt x="9321" y="8889"/>
                    <a:pt x="9651" y="8829"/>
                  </a:cubicBezTo>
                  <a:cubicBezTo>
                    <a:pt x="10311" y="8678"/>
                    <a:pt x="10972" y="8573"/>
                    <a:pt x="11527" y="8183"/>
                  </a:cubicBezTo>
                  <a:cubicBezTo>
                    <a:pt x="12052" y="7808"/>
                    <a:pt x="12473" y="7298"/>
                    <a:pt x="12743" y="6712"/>
                  </a:cubicBezTo>
                  <a:cubicBezTo>
                    <a:pt x="13373" y="5272"/>
                    <a:pt x="13193" y="3561"/>
                    <a:pt x="12668" y="2120"/>
                  </a:cubicBezTo>
                  <a:cubicBezTo>
                    <a:pt x="12427" y="1474"/>
                    <a:pt x="12097" y="919"/>
                    <a:pt x="11512" y="529"/>
                  </a:cubicBezTo>
                  <a:cubicBezTo>
                    <a:pt x="10982" y="180"/>
                    <a:pt x="10362" y="0"/>
                    <a:pt x="9724" y="0"/>
                  </a:cubicBezTo>
                  <a:close/>
                </a:path>
              </a:pathLst>
            </a:custGeom>
            <a:solidFill>
              <a:srgbClr val="E6A0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 name="Google Shape;92;p3"/>
          <p:cNvGrpSpPr/>
          <p:nvPr/>
        </p:nvGrpSpPr>
        <p:grpSpPr>
          <a:xfrm>
            <a:off x="1706175" y="669375"/>
            <a:ext cx="493170" cy="454306"/>
            <a:chOff x="7710075" y="3591175"/>
            <a:chExt cx="493170" cy="454306"/>
          </a:xfrm>
        </p:grpSpPr>
        <p:sp>
          <p:nvSpPr>
            <p:cNvPr id="93" name="Google Shape;93;p3"/>
            <p:cNvSpPr/>
            <p:nvPr/>
          </p:nvSpPr>
          <p:spPr>
            <a:xfrm>
              <a:off x="7710075" y="3591175"/>
              <a:ext cx="493170" cy="454306"/>
            </a:xfrm>
            <a:custGeom>
              <a:avLst/>
              <a:gdLst/>
              <a:ahLst/>
              <a:cxnLst/>
              <a:rect l="l" t="t" r="r" b="b"/>
              <a:pathLst>
                <a:path w="8481" h="7813" extrusionOk="0">
                  <a:moveTo>
                    <a:pt x="4370" y="0"/>
                  </a:moveTo>
                  <a:cubicBezTo>
                    <a:pt x="3920" y="0"/>
                    <a:pt x="3479" y="86"/>
                    <a:pt x="3137" y="307"/>
                  </a:cubicBezTo>
                  <a:cubicBezTo>
                    <a:pt x="2762" y="532"/>
                    <a:pt x="2627" y="922"/>
                    <a:pt x="2387" y="1268"/>
                  </a:cubicBezTo>
                  <a:cubicBezTo>
                    <a:pt x="2117" y="1658"/>
                    <a:pt x="1681" y="1898"/>
                    <a:pt x="1336" y="2228"/>
                  </a:cubicBezTo>
                  <a:cubicBezTo>
                    <a:pt x="706" y="2828"/>
                    <a:pt x="301" y="3639"/>
                    <a:pt x="196" y="4494"/>
                  </a:cubicBezTo>
                  <a:cubicBezTo>
                    <a:pt x="0" y="6445"/>
                    <a:pt x="1907" y="7646"/>
                    <a:pt x="3618" y="7796"/>
                  </a:cubicBezTo>
                  <a:cubicBezTo>
                    <a:pt x="3748" y="7807"/>
                    <a:pt x="3878" y="7812"/>
                    <a:pt x="4009" y="7812"/>
                  </a:cubicBezTo>
                  <a:cubicBezTo>
                    <a:pt x="5516" y="7812"/>
                    <a:pt x="7005" y="7100"/>
                    <a:pt x="7820" y="5815"/>
                  </a:cubicBezTo>
                  <a:cubicBezTo>
                    <a:pt x="8270" y="5080"/>
                    <a:pt x="8480" y="4224"/>
                    <a:pt x="8405" y="3369"/>
                  </a:cubicBezTo>
                  <a:cubicBezTo>
                    <a:pt x="8360" y="2963"/>
                    <a:pt x="8255" y="2558"/>
                    <a:pt x="8075" y="2198"/>
                  </a:cubicBezTo>
                  <a:cubicBezTo>
                    <a:pt x="7910" y="1883"/>
                    <a:pt x="7685" y="1598"/>
                    <a:pt x="7400" y="1388"/>
                  </a:cubicBezTo>
                  <a:cubicBezTo>
                    <a:pt x="6980" y="847"/>
                    <a:pt x="6424" y="442"/>
                    <a:pt x="5779" y="247"/>
                  </a:cubicBezTo>
                  <a:cubicBezTo>
                    <a:pt x="5377" y="105"/>
                    <a:pt x="4867" y="0"/>
                    <a:pt x="4370" y="0"/>
                  </a:cubicBezTo>
                  <a:close/>
                </a:path>
              </a:pathLst>
            </a:custGeom>
            <a:solidFill>
              <a:srgbClr val="F0C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7808699" y="3696248"/>
              <a:ext cx="293309" cy="293936"/>
            </a:xfrm>
            <a:custGeom>
              <a:avLst/>
              <a:gdLst/>
              <a:ahLst/>
              <a:cxnLst/>
              <a:rect l="l" t="t" r="r" b="b"/>
              <a:pathLst>
                <a:path w="5044" h="5055" extrusionOk="0">
                  <a:moveTo>
                    <a:pt x="2447" y="1"/>
                  </a:moveTo>
                  <a:cubicBezTo>
                    <a:pt x="2342" y="1"/>
                    <a:pt x="2237" y="16"/>
                    <a:pt x="2132" y="31"/>
                  </a:cubicBezTo>
                  <a:cubicBezTo>
                    <a:pt x="2012" y="61"/>
                    <a:pt x="1907" y="91"/>
                    <a:pt x="1802" y="121"/>
                  </a:cubicBezTo>
                  <a:cubicBezTo>
                    <a:pt x="1696" y="151"/>
                    <a:pt x="1591" y="181"/>
                    <a:pt x="1501" y="226"/>
                  </a:cubicBezTo>
                  <a:cubicBezTo>
                    <a:pt x="1396" y="271"/>
                    <a:pt x="1306" y="331"/>
                    <a:pt x="1216" y="391"/>
                  </a:cubicBezTo>
                  <a:cubicBezTo>
                    <a:pt x="1111" y="451"/>
                    <a:pt x="1021" y="511"/>
                    <a:pt x="931" y="586"/>
                  </a:cubicBezTo>
                  <a:cubicBezTo>
                    <a:pt x="841" y="646"/>
                    <a:pt x="766" y="721"/>
                    <a:pt x="691" y="796"/>
                  </a:cubicBezTo>
                  <a:cubicBezTo>
                    <a:pt x="616" y="886"/>
                    <a:pt x="541" y="976"/>
                    <a:pt x="481" y="1066"/>
                  </a:cubicBezTo>
                  <a:cubicBezTo>
                    <a:pt x="421" y="1156"/>
                    <a:pt x="361" y="1247"/>
                    <a:pt x="316" y="1337"/>
                  </a:cubicBezTo>
                  <a:cubicBezTo>
                    <a:pt x="256" y="1442"/>
                    <a:pt x="211" y="1532"/>
                    <a:pt x="181" y="1637"/>
                  </a:cubicBezTo>
                  <a:cubicBezTo>
                    <a:pt x="136" y="1742"/>
                    <a:pt x="91" y="1847"/>
                    <a:pt x="61" y="1952"/>
                  </a:cubicBezTo>
                  <a:cubicBezTo>
                    <a:pt x="45" y="2057"/>
                    <a:pt x="30" y="2162"/>
                    <a:pt x="15" y="2282"/>
                  </a:cubicBezTo>
                  <a:cubicBezTo>
                    <a:pt x="0" y="2387"/>
                    <a:pt x="0" y="2492"/>
                    <a:pt x="0" y="2612"/>
                  </a:cubicBezTo>
                  <a:cubicBezTo>
                    <a:pt x="15" y="2717"/>
                    <a:pt x="30" y="2822"/>
                    <a:pt x="45" y="2942"/>
                  </a:cubicBezTo>
                  <a:cubicBezTo>
                    <a:pt x="61" y="3048"/>
                    <a:pt x="91" y="3153"/>
                    <a:pt x="121" y="3258"/>
                  </a:cubicBezTo>
                  <a:cubicBezTo>
                    <a:pt x="151" y="3363"/>
                    <a:pt x="181" y="3468"/>
                    <a:pt x="226" y="3573"/>
                  </a:cubicBezTo>
                  <a:cubicBezTo>
                    <a:pt x="271" y="3663"/>
                    <a:pt x="331" y="3768"/>
                    <a:pt x="376" y="3858"/>
                  </a:cubicBezTo>
                  <a:cubicBezTo>
                    <a:pt x="451" y="3948"/>
                    <a:pt x="511" y="4038"/>
                    <a:pt x="586" y="4128"/>
                  </a:cubicBezTo>
                  <a:cubicBezTo>
                    <a:pt x="796" y="4368"/>
                    <a:pt x="1051" y="4578"/>
                    <a:pt x="1336" y="4744"/>
                  </a:cubicBezTo>
                  <a:cubicBezTo>
                    <a:pt x="1426" y="4804"/>
                    <a:pt x="1531" y="4849"/>
                    <a:pt x="1636" y="4894"/>
                  </a:cubicBezTo>
                  <a:cubicBezTo>
                    <a:pt x="1741" y="4924"/>
                    <a:pt x="1847" y="4954"/>
                    <a:pt x="1952" y="4984"/>
                  </a:cubicBezTo>
                  <a:cubicBezTo>
                    <a:pt x="2057" y="5014"/>
                    <a:pt x="2162" y="5029"/>
                    <a:pt x="2267" y="5044"/>
                  </a:cubicBezTo>
                  <a:cubicBezTo>
                    <a:pt x="2327" y="5051"/>
                    <a:pt x="2383" y="5055"/>
                    <a:pt x="2439" y="5055"/>
                  </a:cubicBezTo>
                  <a:cubicBezTo>
                    <a:pt x="2496" y="5055"/>
                    <a:pt x="2552" y="5051"/>
                    <a:pt x="2612" y="5044"/>
                  </a:cubicBezTo>
                  <a:cubicBezTo>
                    <a:pt x="2717" y="5044"/>
                    <a:pt x="2822" y="5029"/>
                    <a:pt x="2927" y="4999"/>
                  </a:cubicBezTo>
                  <a:cubicBezTo>
                    <a:pt x="3047" y="4984"/>
                    <a:pt x="3152" y="4969"/>
                    <a:pt x="3257" y="4939"/>
                  </a:cubicBezTo>
                  <a:cubicBezTo>
                    <a:pt x="3362" y="4909"/>
                    <a:pt x="3467" y="4864"/>
                    <a:pt x="3558" y="4819"/>
                  </a:cubicBezTo>
                  <a:cubicBezTo>
                    <a:pt x="3663" y="4774"/>
                    <a:pt x="3753" y="4729"/>
                    <a:pt x="3858" y="4668"/>
                  </a:cubicBezTo>
                  <a:cubicBezTo>
                    <a:pt x="3948" y="4608"/>
                    <a:pt x="4038" y="4548"/>
                    <a:pt x="4128" y="4473"/>
                  </a:cubicBezTo>
                  <a:cubicBezTo>
                    <a:pt x="4203" y="4398"/>
                    <a:pt x="4278" y="4323"/>
                    <a:pt x="4353" y="4233"/>
                  </a:cubicBezTo>
                  <a:cubicBezTo>
                    <a:pt x="4428" y="4158"/>
                    <a:pt x="4503" y="4068"/>
                    <a:pt x="4578" y="3993"/>
                  </a:cubicBezTo>
                  <a:cubicBezTo>
                    <a:pt x="4638" y="3903"/>
                    <a:pt x="4698" y="3798"/>
                    <a:pt x="4743" y="3708"/>
                  </a:cubicBezTo>
                  <a:cubicBezTo>
                    <a:pt x="4803" y="3618"/>
                    <a:pt x="4848" y="3513"/>
                    <a:pt x="4893" y="3408"/>
                  </a:cubicBezTo>
                  <a:cubicBezTo>
                    <a:pt x="4923" y="3303"/>
                    <a:pt x="4953" y="3198"/>
                    <a:pt x="4968" y="3093"/>
                  </a:cubicBezTo>
                  <a:cubicBezTo>
                    <a:pt x="4998" y="2988"/>
                    <a:pt x="5028" y="2882"/>
                    <a:pt x="5043" y="2762"/>
                  </a:cubicBezTo>
                  <a:cubicBezTo>
                    <a:pt x="5043" y="2657"/>
                    <a:pt x="5043" y="2552"/>
                    <a:pt x="5043" y="2432"/>
                  </a:cubicBezTo>
                  <a:cubicBezTo>
                    <a:pt x="5043" y="2222"/>
                    <a:pt x="4998" y="1997"/>
                    <a:pt x="4938" y="1787"/>
                  </a:cubicBezTo>
                  <a:cubicBezTo>
                    <a:pt x="4908" y="1682"/>
                    <a:pt x="4878" y="1577"/>
                    <a:pt x="4833" y="1472"/>
                  </a:cubicBezTo>
                  <a:cubicBezTo>
                    <a:pt x="4788" y="1382"/>
                    <a:pt x="4743" y="1277"/>
                    <a:pt x="4683" y="1186"/>
                  </a:cubicBezTo>
                  <a:cubicBezTo>
                    <a:pt x="4623" y="1096"/>
                    <a:pt x="4548" y="1006"/>
                    <a:pt x="4473" y="916"/>
                  </a:cubicBezTo>
                  <a:cubicBezTo>
                    <a:pt x="4413" y="841"/>
                    <a:pt x="4338" y="766"/>
                    <a:pt x="4248" y="691"/>
                  </a:cubicBezTo>
                  <a:cubicBezTo>
                    <a:pt x="4173" y="601"/>
                    <a:pt x="4098" y="526"/>
                    <a:pt x="4008" y="466"/>
                  </a:cubicBezTo>
                  <a:cubicBezTo>
                    <a:pt x="3828" y="331"/>
                    <a:pt x="3633" y="226"/>
                    <a:pt x="3422" y="166"/>
                  </a:cubicBezTo>
                  <a:cubicBezTo>
                    <a:pt x="3212" y="91"/>
                    <a:pt x="3002" y="46"/>
                    <a:pt x="2777" y="16"/>
                  </a:cubicBezTo>
                  <a:cubicBezTo>
                    <a:pt x="2672" y="1"/>
                    <a:pt x="2567" y="1"/>
                    <a:pt x="2447" y="1"/>
                  </a:cubicBezTo>
                  <a:close/>
                </a:path>
              </a:pathLst>
            </a:custGeom>
            <a:solidFill>
              <a:srgbClr val="9C46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7738860" y="3609492"/>
              <a:ext cx="433566" cy="413836"/>
            </a:xfrm>
            <a:custGeom>
              <a:avLst/>
              <a:gdLst/>
              <a:ahLst/>
              <a:cxnLst/>
              <a:rect l="l" t="t" r="r" b="b"/>
              <a:pathLst>
                <a:path w="7456" h="7117" extrusionOk="0">
                  <a:moveTo>
                    <a:pt x="3891" y="401"/>
                  </a:moveTo>
                  <a:cubicBezTo>
                    <a:pt x="4450" y="401"/>
                    <a:pt x="4986" y="581"/>
                    <a:pt x="5419" y="922"/>
                  </a:cubicBezTo>
                  <a:cubicBezTo>
                    <a:pt x="6019" y="1343"/>
                    <a:pt x="6635" y="1868"/>
                    <a:pt x="6890" y="2573"/>
                  </a:cubicBezTo>
                  <a:cubicBezTo>
                    <a:pt x="7179" y="3354"/>
                    <a:pt x="7134" y="4204"/>
                    <a:pt x="6781" y="4963"/>
                  </a:cubicBezTo>
                  <a:lnTo>
                    <a:pt x="6781" y="4963"/>
                  </a:lnTo>
                  <a:cubicBezTo>
                    <a:pt x="6754" y="4970"/>
                    <a:pt x="6728" y="4987"/>
                    <a:pt x="6710" y="5020"/>
                  </a:cubicBezTo>
                  <a:cubicBezTo>
                    <a:pt x="6379" y="5620"/>
                    <a:pt x="5884" y="6100"/>
                    <a:pt x="5284" y="6416"/>
                  </a:cubicBezTo>
                  <a:cubicBezTo>
                    <a:pt x="4768" y="6674"/>
                    <a:pt x="4191" y="6811"/>
                    <a:pt x="3611" y="6811"/>
                  </a:cubicBezTo>
                  <a:cubicBezTo>
                    <a:pt x="3483" y="6811"/>
                    <a:pt x="3355" y="6804"/>
                    <a:pt x="3228" y="6791"/>
                  </a:cubicBezTo>
                  <a:cubicBezTo>
                    <a:pt x="1937" y="6656"/>
                    <a:pt x="676" y="5815"/>
                    <a:pt x="361" y="4510"/>
                  </a:cubicBezTo>
                  <a:cubicBezTo>
                    <a:pt x="211" y="3894"/>
                    <a:pt x="421" y="3249"/>
                    <a:pt x="916" y="2844"/>
                  </a:cubicBezTo>
                  <a:cubicBezTo>
                    <a:pt x="1141" y="2633"/>
                    <a:pt x="1397" y="2453"/>
                    <a:pt x="1622" y="2228"/>
                  </a:cubicBezTo>
                  <a:cubicBezTo>
                    <a:pt x="1847" y="1988"/>
                    <a:pt x="2027" y="1718"/>
                    <a:pt x="2192" y="1433"/>
                  </a:cubicBezTo>
                  <a:cubicBezTo>
                    <a:pt x="2522" y="877"/>
                    <a:pt x="2972" y="487"/>
                    <a:pt x="3648" y="412"/>
                  </a:cubicBezTo>
                  <a:cubicBezTo>
                    <a:pt x="3729" y="405"/>
                    <a:pt x="3810" y="401"/>
                    <a:pt x="3891" y="401"/>
                  </a:cubicBezTo>
                  <a:close/>
                  <a:moveTo>
                    <a:pt x="3911" y="1"/>
                  </a:moveTo>
                  <a:cubicBezTo>
                    <a:pt x="3347" y="1"/>
                    <a:pt x="2801" y="199"/>
                    <a:pt x="2372" y="577"/>
                  </a:cubicBezTo>
                  <a:cubicBezTo>
                    <a:pt x="2117" y="862"/>
                    <a:pt x="1907" y="1163"/>
                    <a:pt x="1742" y="1493"/>
                  </a:cubicBezTo>
                  <a:cubicBezTo>
                    <a:pt x="1532" y="1823"/>
                    <a:pt x="1262" y="2108"/>
                    <a:pt x="961" y="2333"/>
                  </a:cubicBezTo>
                  <a:cubicBezTo>
                    <a:pt x="406" y="2784"/>
                    <a:pt x="1" y="3294"/>
                    <a:pt x="1" y="4044"/>
                  </a:cubicBezTo>
                  <a:cubicBezTo>
                    <a:pt x="31" y="5470"/>
                    <a:pt x="1322" y="6581"/>
                    <a:pt x="2597" y="6971"/>
                  </a:cubicBezTo>
                  <a:cubicBezTo>
                    <a:pt x="2925" y="7069"/>
                    <a:pt x="3262" y="7116"/>
                    <a:pt x="3598" y="7116"/>
                  </a:cubicBezTo>
                  <a:cubicBezTo>
                    <a:pt x="4951" y="7116"/>
                    <a:pt x="6282" y="6355"/>
                    <a:pt x="6920" y="5140"/>
                  </a:cubicBezTo>
                  <a:cubicBezTo>
                    <a:pt x="6940" y="5103"/>
                    <a:pt x="6939" y="5067"/>
                    <a:pt x="6926" y="5038"/>
                  </a:cubicBezTo>
                  <a:lnTo>
                    <a:pt x="6926" y="5038"/>
                  </a:lnTo>
                  <a:cubicBezTo>
                    <a:pt x="7308" y="4367"/>
                    <a:pt x="7456" y="3591"/>
                    <a:pt x="7355" y="2829"/>
                  </a:cubicBezTo>
                  <a:cubicBezTo>
                    <a:pt x="7220" y="2063"/>
                    <a:pt x="6740" y="1493"/>
                    <a:pt x="6169" y="998"/>
                  </a:cubicBezTo>
                  <a:cubicBezTo>
                    <a:pt x="5599" y="502"/>
                    <a:pt x="4984" y="112"/>
                    <a:pt x="4233" y="22"/>
                  </a:cubicBezTo>
                  <a:cubicBezTo>
                    <a:pt x="4126" y="8"/>
                    <a:pt x="4018" y="1"/>
                    <a:pt x="3911" y="1"/>
                  </a:cubicBezTo>
                  <a:close/>
                </a:path>
              </a:pathLst>
            </a:custGeom>
            <a:solidFill>
              <a:srgbClr val="E6A0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 name="Google Shape;96;p3"/>
          <p:cNvGrpSpPr/>
          <p:nvPr/>
        </p:nvGrpSpPr>
        <p:grpSpPr>
          <a:xfrm>
            <a:off x="7114748" y="218601"/>
            <a:ext cx="789200" cy="860701"/>
            <a:chOff x="263262" y="561150"/>
            <a:chExt cx="1180907" cy="1287897"/>
          </a:xfrm>
        </p:grpSpPr>
        <p:sp>
          <p:nvSpPr>
            <p:cNvPr id="97" name="Google Shape;97;p3"/>
            <p:cNvSpPr/>
            <p:nvPr/>
          </p:nvSpPr>
          <p:spPr>
            <a:xfrm rot="1584673">
              <a:off x="452599" y="685319"/>
              <a:ext cx="802233" cy="1039560"/>
            </a:xfrm>
            <a:custGeom>
              <a:avLst/>
              <a:gdLst/>
              <a:ahLst/>
              <a:cxnLst/>
              <a:rect l="l" t="t" r="r" b="b"/>
              <a:pathLst>
                <a:path w="9262" h="12002" extrusionOk="0">
                  <a:moveTo>
                    <a:pt x="4426" y="0"/>
                  </a:moveTo>
                  <a:cubicBezTo>
                    <a:pt x="4237" y="0"/>
                    <a:pt x="4048" y="12"/>
                    <a:pt x="3858" y="34"/>
                  </a:cubicBezTo>
                  <a:cubicBezTo>
                    <a:pt x="2507" y="200"/>
                    <a:pt x="1532" y="1400"/>
                    <a:pt x="1622" y="2766"/>
                  </a:cubicBezTo>
                  <a:cubicBezTo>
                    <a:pt x="1652" y="3381"/>
                    <a:pt x="1817" y="3997"/>
                    <a:pt x="1847" y="4612"/>
                  </a:cubicBezTo>
                  <a:cubicBezTo>
                    <a:pt x="1892" y="5408"/>
                    <a:pt x="1607" y="6083"/>
                    <a:pt x="1247" y="6773"/>
                  </a:cubicBezTo>
                  <a:cubicBezTo>
                    <a:pt x="676" y="7884"/>
                    <a:pt x="1" y="9145"/>
                    <a:pt x="406" y="10435"/>
                  </a:cubicBezTo>
                  <a:cubicBezTo>
                    <a:pt x="773" y="11614"/>
                    <a:pt x="1905" y="12002"/>
                    <a:pt x="3029" y="12002"/>
                  </a:cubicBezTo>
                  <a:cubicBezTo>
                    <a:pt x="3423" y="12002"/>
                    <a:pt x="3815" y="11954"/>
                    <a:pt x="4173" y="11876"/>
                  </a:cubicBezTo>
                  <a:cubicBezTo>
                    <a:pt x="4909" y="11711"/>
                    <a:pt x="5614" y="11396"/>
                    <a:pt x="6214" y="10946"/>
                  </a:cubicBezTo>
                  <a:cubicBezTo>
                    <a:pt x="6575" y="10721"/>
                    <a:pt x="6860" y="10405"/>
                    <a:pt x="7055" y="10015"/>
                  </a:cubicBezTo>
                  <a:cubicBezTo>
                    <a:pt x="7130" y="9940"/>
                    <a:pt x="7205" y="9880"/>
                    <a:pt x="7280" y="9805"/>
                  </a:cubicBezTo>
                  <a:cubicBezTo>
                    <a:pt x="8361" y="8709"/>
                    <a:pt x="8931" y="7149"/>
                    <a:pt x="9111" y="5618"/>
                  </a:cubicBezTo>
                  <a:cubicBezTo>
                    <a:pt x="9261" y="4282"/>
                    <a:pt x="9141" y="2526"/>
                    <a:pt x="8241" y="1445"/>
                  </a:cubicBezTo>
                  <a:cubicBezTo>
                    <a:pt x="7700" y="800"/>
                    <a:pt x="6860" y="530"/>
                    <a:pt x="6079" y="290"/>
                  </a:cubicBezTo>
                  <a:cubicBezTo>
                    <a:pt x="5541" y="99"/>
                    <a:pt x="4986" y="0"/>
                    <a:pt x="4426" y="0"/>
                  </a:cubicBezTo>
                  <a:close/>
                </a:path>
              </a:pathLst>
            </a:custGeom>
            <a:solidFill>
              <a:srgbClr val="F0C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rot="1584673">
              <a:off x="774033" y="867565"/>
              <a:ext cx="419999" cy="419219"/>
            </a:xfrm>
            <a:custGeom>
              <a:avLst/>
              <a:gdLst/>
              <a:ahLst/>
              <a:cxnLst/>
              <a:rect l="l" t="t" r="r" b="b"/>
              <a:pathLst>
                <a:path w="4849" h="4840" extrusionOk="0">
                  <a:moveTo>
                    <a:pt x="2453" y="1"/>
                  </a:moveTo>
                  <a:cubicBezTo>
                    <a:pt x="2356" y="1"/>
                    <a:pt x="2259" y="8"/>
                    <a:pt x="2162" y="21"/>
                  </a:cubicBezTo>
                  <a:cubicBezTo>
                    <a:pt x="2057" y="21"/>
                    <a:pt x="1952" y="36"/>
                    <a:pt x="1847" y="66"/>
                  </a:cubicBezTo>
                  <a:cubicBezTo>
                    <a:pt x="1741" y="81"/>
                    <a:pt x="1636" y="111"/>
                    <a:pt x="1546" y="156"/>
                  </a:cubicBezTo>
                  <a:cubicBezTo>
                    <a:pt x="1441" y="201"/>
                    <a:pt x="1351" y="247"/>
                    <a:pt x="1261" y="307"/>
                  </a:cubicBezTo>
                  <a:cubicBezTo>
                    <a:pt x="1171" y="352"/>
                    <a:pt x="1066" y="397"/>
                    <a:pt x="976" y="457"/>
                  </a:cubicBezTo>
                  <a:cubicBezTo>
                    <a:pt x="901" y="517"/>
                    <a:pt x="826" y="592"/>
                    <a:pt x="736" y="667"/>
                  </a:cubicBezTo>
                  <a:cubicBezTo>
                    <a:pt x="661" y="742"/>
                    <a:pt x="601" y="817"/>
                    <a:pt x="526" y="907"/>
                  </a:cubicBezTo>
                  <a:cubicBezTo>
                    <a:pt x="466" y="982"/>
                    <a:pt x="406" y="1072"/>
                    <a:pt x="361" y="1162"/>
                  </a:cubicBezTo>
                  <a:cubicBezTo>
                    <a:pt x="301" y="1252"/>
                    <a:pt x="241" y="1342"/>
                    <a:pt x="196" y="1447"/>
                  </a:cubicBezTo>
                  <a:cubicBezTo>
                    <a:pt x="166" y="1537"/>
                    <a:pt x="121" y="1642"/>
                    <a:pt x="91" y="1732"/>
                  </a:cubicBezTo>
                  <a:cubicBezTo>
                    <a:pt x="60" y="1837"/>
                    <a:pt x="45" y="1942"/>
                    <a:pt x="30" y="2048"/>
                  </a:cubicBezTo>
                  <a:cubicBezTo>
                    <a:pt x="0" y="2153"/>
                    <a:pt x="0" y="2258"/>
                    <a:pt x="0" y="2363"/>
                  </a:cubicBezTo>
                  <a:cubicBezTo>
                    <a:pt x="0" y="2468"/>
                    <a:pt x="0" y="2573"/>
                    <a:pt x="30" y="2678"/>
                  </a:cubicBezTo>
                  <a:cubicBezTo>
                    <a:pt x="30" y="2783"/>
                    <a:pt x="45" y="2888"/>
                    <a:pt x="60" y="2993"/>
                  </a:cubicBezTo>
                  <a:cubicBezTo>
                    <a:pt x="91" y="3098"/>
                    <a:pt x="121" y="3188"/>
                    <a:pt x="166" y="3293"/>
                  </a:cubicBezTo>
                  <a:cubicBezTo>
                    <a:pt x="211" y="3383"/>
                    <a:pt x="256" y="3488"/>
                    <a:pt x="301" y="3578"/>
                  </a:cubicBezTo>
                  <a:cubicBezTo>
                    <a:pt x="346" y="3668"/>
                    <a:pt x="406" y="3759"/>
                    <a:pt x="466" y="3849"/>
                  </a:cubicBezTo>
                  <a:cubicBezTo>
                    <a:pt x="526" y="3939"/>
                    <a:pt x="586" y="4014"/>
                    <a:pt x="661" y="4089"/>
                  </a:cubicBezTo>
                  <a:cubicBezTo>
                    <a:pt x="736" y="4164"/>
                    <a:pt x="811" y="4239"/>
                    <a:pt x="901" y="4299"/>
                  </a:cubicBezTo>
                  <a:cubicBezTo>
                    <a:pt x="976" y="4374"/>
                    <a:pt x="1066" y="4434"/>
                    <a:pt x="1156" y="4494"/>
                  </a:cubicBezTo>
                  <a:cubicBezTo>
                    <a:pt x="1246" y="4539"/>
                    <a:pt x="1336" y="4584"/>
                    <a:pt x="1441" y="4629"/>
                  </a:cubicBezTo>
                  <a:cubicBezTo>
                    <a:pt x="1531" y="4674"/>
                    <a:pt x="1636" y="4704"/>
                    <a:pt x="1726" y="4734"/>
                  </a:cubicBezTo>
                  <a:cubicBezTo>
                    <a:pt x="1832" y="4764"/>
                    <a:pt x="1937" y="4794"/>
                    <a:pt x="2042" y="4824"/>
                  </a:cubicBezTo>
                  <a:lnTo>
                    <a:pt x="2357" y="4824"/>
                  </a:lnTo>
                  <a:cubicBezTo>
                    <a:pt x="2427" y="4834"/>
                    <a:pt x="2497" y="4839"/>
                    <a:pt x="2567" y="4839"/>
                  </a:cubicBezTo>
                  <a:cubicBezTo>
                    <a:pt x="2707" y="4839"/>
                    <a:pt x="2847" y="4819"/>
                    <a:pt x="2987" y="4779"/>
                  </a:cubicBezTo>
                  <a:cubicBezTo>
                    <a:pt x="3092" y="4749"/>
                    <a:pt x="3182" y="4704"/>
                    <a:pt x="3287" y="4659"/>
                  </a:cubicBezTo>
                  <a:cubicBezTo>
                    <a:pt x="3497" y="4614"/>
                    <a:pt x="3678" y="4509"/>
                    <a:pt x="3843" y="4374"/>
                  </a:cubicBezTo>
                  <a:cubicBezTo>
                    <a:pt x="3933" y="4314"/>
                    <a:pt x="4008" y="4239"/>
                    <a:pt x="4083" y="4164"/>
                  </a:cubicBezTo>
                  <a:cubicBezTo>
                    <a:pt x="4158" y="4089"/>
                    <a:pt x="4233" y="4014"/>
                    <a:pt x="4308" y="3939"/>
                  </a:cubicBezTo>
                  <a:cubicBezTo>
                    <a:pt x="4368" y="3849"/>
                    <a:pt x="4428" y="3759"/>
                    <a:pt x="4488" y="3668"/>
                  </a:cubicBezTo>
                  <a:cubicBezTo>
                    <a:pt x="4548" y="3578"/>
                    <a:pt x="4593" y="3488"/>
                    <a:pt x="4623" y="3383"/>
                  </a:cubicBezTo>
                  <a:cubicBezTo>
                    <a:pt x="4668" y="3293"/>
                    <a:pt x="4713" y="3203"/>
                    <a:pt x="4743" y="3098"/>
                  </a:cubicBezTo>
                  <a:cubicBezTo>
                    <a:pt x="4773" y="2993"/>
                    <a:pt x="4803" y="2888"/>
                    <a:pt x="4818" y="2783"/>
                  </a:cubicBezTo>
                  <a:cubicBezTo>
                    <a:pt x="4848" y="2573"/>
                    <a:pt x="4848" y="2363"/>
                    <a:pt x="4818" y="2153"/>
                  </a:cubicBezTo>
                  <a:cubicBezTo>
                    <a:pt x="4818" y="2048"/>
                    <a:pt x="4803" y="1942"/>
                    <a:pt x="4788" y="1837"/>
                  </a:cubicBezTo>
                  <a:cubicBezTo>
                    <a:pt x="4758" y="1747"/>
                    <a:pt x="4728" y="1642"/>
                    <a:pt x="4683" y="1537"/>
                  </a:cubicBezTo>
                  <a:cubicBezTo>
                    <a:pt x="4608" y="1342"/>
                    <a:pt x="4503" y="1162"/>
                    <a:pt x="4383" y="997"/>
                  </a:cubicBezTo>
                  <a:cubicBezTo>
                    <a:pt x="4308" y="907"/>
                    <a:pt x="4248" y="817"/>
                    <a:pt x="4173" y="742"/>
                  </a:cubicBezTo>
                  <a:cubicBezTo>
                    <a:pt x="4098" y="667"/>
                    <a:pt x="4023" y="592"/>
                    <a:pt x="3948" y="532"/>
                  </a:cubicBezTo>
                  <a:cubicBezTo>
                    <a:pt x="3873" y="457"/>
                    <a:pt x="3783" y="397"/>
                    <a:pt x="3693" y="337"/>
                  </a:cubicBezTo>
                  <a:cubicBezTo>
                    <a:pt x="3588" y="292"/>
                    <a:pt x="3497" y="247"/>
                    <a:pt x="3392" y="201"/>
                  </a:cubicBezTo>
                  <a:cubicBezTo>
                    <a:pt x="3092" y="75"/>
                    <a:pt x="2775" y="1"/>
                    <a:pt x="2453" y="1"/>
                  </a:cubicBezTo>
                  <a:close/>
                </a:path>
              </a:pathLst>
            </a:custGeom>
            <a:solidFill>
              <a:srgbClr val="9C46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rot="1584673">
              <a:off x="524627" y="1204684"/>
              <a:ext cx="339446" cy="338667"/>
            </a:xfrm>
            <a:custGeom>
              <a:avLst/>
              <a:gdLst/>
              <a:ahLst/>
              <a:cxnLst/>
              <a:rect l="l" t="t" r="r" b="b"/>
              <a:pathLst>
                <a:path w="3919" h="3910" extrusionOk="0">
                  <a:moveTo>
                    <a:pt x="1931" y="1"/>
                  </a:moveTo>
                  <a:cubicBezTo>
                    <a:pt x="1847" y="1"/>
                    <a:pt x="1764" y="5"/>
                    <a:pt x="1682" y="12"/>
                  </a:cubicBezTo>
                  <a:cubicBezTo>
                    <a:pt x="1592" y="27"/>
                    <a:pt x="1502" y="57"/>
                    <a:pt x="1427" y="72"/>
                  </a:cubicBezTo>
                  <a:cubicBezTo>
                    <a:pt x="1337" y="102"/>
                    <a:pt x="1262" y="132"/>
                    <a:pt x="1187" y="162"/>
                  </a:cubicBezTo>
                  <a:cubicBezTo>
                    <a:pt x="1112" y="192"/>
                    <a:pt x="1036" y="237"/>
                    <a:pt x="961" y="282"/>
                  </a:cubicBezTo>
                  <a:cubicBezTo>
                    <a:pt x="886" y="327"/>
                    <a:pt x="811" y="372"/>
                    <a:pt x="751" y="432"/>
                  </a:cubicBezTo>
                  <a:cubicBezTo>
                    <a:pt x="691" y="478"/>
                    <a:pt x="616" y="538"/>
                    <a:pt x="556" y="598"/>
                  </a:cubicBezTo>
                  <a:cubicBezTo>
                    <a:pt x="496" y="658"/>
                    <a:pt x="451" y="718"/>
                    <a:pt x="391" y="778"/>
                  </a:cubicBezTo>
                  <a:cubicBezTo>
                    <a:pt x="346" y="853"/>
                    <a:pt x="301" y="928"/>
                    <a:pt x="256" y="1003"/>
                  </a:cubicBezTo>
                  <a:cubicBezTo>
                    <a:pt x="211" y="1078"/>
                    <a:pt x="181" y="1153"/>
                    <a:pt x="151" y="1228"/>
                  </a:cubicBezTo>
                  <a:cubicBezTo>
                    <a:pt x="121" y="1303"/>
                    <a:pt x="91" y="1393"/>
                    <a:pt x="61" y="1468"/>
                  </a:cubicBezTo>
                  <a:cubicBezTo>
                    <a:pt x="46" y="1558"/>
                    <a:pt x="31" y="1633"/>
                    <a:pt x="16" y="1723"/>
                  </a:cubicBezTo>
                  <a:cubicBezTo>
                    <a:pt x="1" y="1813"/>
                    <a:pt x="1" y="1888"/>
                    <a:pt x="1" y="1978"/>
                  </a:cubicBezTo>
                  <a:cubicBezTo>
                    <a:pt x="1" y="2068"/>
                    <a:pt x="16" y="2143"/>
                    <a:pt x="31" y="2234"/>
                  </a:cubicBezTo>
                  <a:cubicBezTo>
                    <a:pt x="46" y="2324"/>
                    <a:pt x="61" y="2399"/>
                    <a:pt x="76" y="2489"/>
                  </a:cubicBezTo>
                  <a:cubicBezTo>
                    <a:pt x="91" y="2564"/>
                    <a:pt x="136" y="2654"/>
                    <a:pt x="166" y="2729"/>
                  </a:cubicBezTo>
                  <a:cubicBezTo>
                    <a:pt x="196" y="2804"/>
                    <a:pt x="241" y="2879"/>
                    <a:pt x="286" y="2954"/>
                  </a:cubicBezTo>
                  <a:cubicBezTo>
                    <a:pt x="331" y="3029"/>
                    <a:pt x="376" y="3089"/>
                    <a:pt x="436" y="3164"/>
                  </a:cubicBezTo>
                  <a:cubicBezTo>
                    <a:pt x="526" y="3314"/>
                    <a:pt x="646" y="3434"/>
                    <a:pt x="796" y="3524"/>
                  </a:cubicBezTo>
                  <a:cubicBezTo>
                    <a:pt x="856" y="3584"/>
                    <a:pt x="931" y="3629"/>
                    <a:pt x="1006" y="3659"/>
                  </a:cubicBezTo>
                  <a:cubicBezTo>
                    <a:pt x="1082" y="3704"/>
                    <a:pt x="1157" y="3734"/>
                    <a:pt x="1247" y="3764"/>
                  </a:cubicBezTo>
                  <a:cubicBezTo>
                    <a:pt x="1322" y="3794"/>
                    <a:pt x="1397" y="3824"/>
                    <a:pt x="1487" y="3839"/>
                  </a:cubicBezTo>
                  <a:cubicBezTo>
                    <a:pt x="1562" y="3869"/>
                    <a:pt x="1652" y="3884"/>
                    <a:pt x="1727" y="3899"/>
                  </a:cubicBezTo>
                  <a:cubicBezTo>
                    <a:pt x="1801" y="3906"/>
                    <a:pt x="1874" y="3909"/>
                    <a:pt x="1945" y="3909"/>
                  </a:cubicBezTo>
                  <a:cubicBezTo>
                    <a:pt x="2046" y="3909"/>
                    <a:pt x="2147" y="3902"/>
                    <a:pt x="2252" y="3884"/>
                  </a:cubicBezTo>
                  <a:cubicBezTo>
                    <a:pt x="2327" y="3869"/>
                    <a:pt x="2417" y="3854"/>
                    <a:pt x="2492" y="3839"/>
                  </a:cubicBezTo>
                  <a:cubicBezTo>
                    <a:pt x="2582" y="3809"/>
                    <a:pt x="2657" y="3779"/>
                    <a:pt x="2732" y="3749"/>
                  </a:cubicBezTo>
                  <a:cubicBezTo>
                    <a:pt x="2808" y="3719"/>
                    <a:pt x="2883" y="3674"/>
                    <a:pt x="2958" y="3629"/>
                  </a:cubicBezTo>
                  <a:cubicBezTo>
                    <a:pt x="3033" y="3584"/>
                    <a:pt x="3108" y="3539"/>
                    <a:pt x="3168" y="3479"/>
                  </a:cubicBezTo>
                  <a:cubicBezTo>
                    <a:pt x="3243" y="3434"/>
                    <a:pt x="3303" y="3374"/>
                    <a:pt x="3363" y="3314"/>
                  </a:cubicBezTo>
                  <a:cubicBezTo>
                    <a:pt x="3423" y="3254"/>
                    <a:pt x="3468" y="3194"/>
                    <a:pt x="3528" y="3134"/>
                  </a:cubicBezTo>
                  <a:cubicBezTo>
                    <a:pt x="3573" y="3059"/>
                    <a:pt x="3633" y="2999"/>
                    <a:pt x="3663" y="2924"/>
                  </a:cubicBezTo>
                  <a:cubicBezTo>
                    <a:pt x="3708" y="2849"/>
                    <a:pt x="3738" y="2759"/>
                    <a:pt x="3768" y="2684"/>
                  </a:cubicBezTo>
                  <a:cubicBezTo>
                    <a:pt x="3813" y="2609"/>
                    <a:pt x="3843" y="2519"/>
                    <a:pt x="3858" y="2444"/>
                  </a:cubicBezTo>
                  <a:cubicBezTo>
                    <a:pt x="3888" y="2279"/>
                    <a:pt x="3918" y="2113"/>
                    <a:pt x="3918" y="1933"/>
                  </a:cubicBezTo>
                  <a:cubicBezTo>
                    <a:pt x="3918" y="1843"/>
                    <a:pt x="3903" y="1768"/>
                    <a:pt x="3888" y="1678"/>
                  </a:cubicBezTo>
                  <a:cubicBezTo>
                    <a:pt x="3873" y="1603"/>
                    <a:pt x="3858" y="1513"/>
                    <a:pt x="3843" y="1438"/>
                  </a:cubicBezTo>
                  <a:cubicBezTo>
                    <a:pt x="3798" y="1258"/>
                    <a:pt x="3738" y="1108"/>
                    <a:pt x="3648" y="958"/>
                  </a:cubicBezTo>
                  <a:cubicBezTo>
                    <a:pt x="3603" y="883"/>
                    <a:pt x="3543" y="823"/>
                    <a:pt x="3498" y="763"/>
                  </a:cubicBezTo>
                  <a:cubicBezTo>
                    <a:pt x="3438" y="688"/>
                    <a:pt x="3393" y="628"/>
                    <a:pt x="3333" y="568"/>
                  </a:cubicBezTo>
                  <a:cubicBezTo>
                    <a:pt x="3258" y="508"/>
                    <a:pt x="3198" y="448"/>
                    <a:pt x="3123" y="387"/>
                  </a:cubicBezTo>
                  <a:cubicBezTo>
                    <a:pt x="3063" y="342"/>
                    <a:pt x="2988" y="297"/>
                    <a:pt x="2913" y="267"/>
                  </a:cubicBezTo>
                  <a:cubicBezTo>
                    <a:pt x="2838" y="222"/>
                    <a:pt x="2762" y="192"/>
                    <a:pt x="2672" y="162"/>
                  </a:cubicBezTo>
                  <a:cubicBezTo>
                    <a:pt x="2597" y="117"/>
                    <a:pt x="2522" y="87"/>
                    <a:pt x="2447" y="57"/>
                  </a:cubicBezTo>
                  <a:cubicBezTo>
                    <a:pt x="2357" y="42"/>
                    <a:pt x="2267" y="27"/>
                    <a:pt x="2192" y="12"/>
                  </a:cubicBezTo>
                  <a:cubicBezTo>
                    <a:pt x="2102" y="5"/>
                    <a:pt x="2016" y="1"/>
                    <a:pt x="1931" y="1"/>
                  </a:cubicBezTo>
                  <a:close/>
                </a:path>
              </a:pathLst>
            </a:custGeom>
            <a:solidFill>
              <a:srgbClr val="9C46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rot="1584673">
              <a:off x="522845" y="762224"/>
              <a:ext cx="676554" cy="933629"/>
            </a:xfrm>
            <a:custGeom>
              <a:avLst/>
              <a:gdLst/>
              <a:ahLst/>
              <a:cxnLst/>
              <a:rect l="l" t="t" r="r" b="b"/>
              <a:pathLst>
                <a:path w="7811" h="10779" extrusionOk="0">
                  <a:moveTo>
                    <a:pt x="3565" y="299"/>
                  </a:moveTo>
                  <a:cubicBezTo>
                    <a:pt x="3740" y="299"/>
                    <a:pt x="3914" y="307"/>
                    <a:pt x="4089" y="324"/>
                  </a:cubicBezTo>
                  <a:cubicBezTo>
                    <a:pt x="4554" y="354"/>
                    <a:pt x="5019" y="459"/>
                    <a:pt x="5439" y="624"/>
                  </a:cubicBezTo>
                  <a:cubicBezTo>
                    <a:pt x="6235" y="985"/>
                    <a:pt x="6835" y="1690"/>
                    <a:pt x="7075" y="2545"/>
                  </a:cubicBezTo>
                  <a:cubicBezTo>
                    <a:pt x="7346" y="3446"/>
                    <a:pt x="7241" y="4542"/>
                    <a:pt x="7000" y="5442"/>
                  </a:cubicBezTo>
                  <a:cubicBezTo>
                    <a:pt x="6745" y="6403"/>
                    <a:pt x="6355" y="7318"/>
                    <a:pt x="5845" y="8174"/>
                  </a:cubicBezTo>
                  <a:cubicBezTo>
                    <a:pt x="5334" y="8969"/>
                    <a:pt x="4629" y="9629"/>
                    <a:pt x="3774" y="10050"/>
                  </a:cubicBezTo>
                  <a:cubicBezTo>
                    <a:pt x="3253" y="10315"/>
                    <a:pt x="2655" y="10496"/>
                    <a:pt x="2065" y="10496"/>
                  </a:cubicBezTo>
                  <a:cubicBezTo>
                    <a:pt x="1782" y="10496"/>
                    <a:pt x="1500" y="10454"/>
                    <a:pt x="1230" y="10359"/>
                  </a:cubicBezTo>
                  <a:lnTo>
                    <a:pt x="1230" y="10359"/>
                  </a:lnTo>
                  <a:cubicBezTo>
                    <a:pt x="587" y="9894"/>
                    <a:pt x="223" y="9125"/>
                    <a:pt x="276" y="8309"/>
                  </a:cubicBezTo>
                  <a:cubicBezTo>
                    <a:pt x="307" y="7798"/>
                    <a:pt x="457" y="7288"/>
                    <a:pt x="712" y="6838"/>
                  </a:cubicBezTo>
                  <a:cubicBezTo>
                    <a:pt x="922" y="6433"/>
                    <a:pt x="1177" y="6042"/>
                    <a:pt x="1372" y="5622"/>
                  </a:cubicBezTo>
                  <a:cubicBezTo>
                    <a:pt x="1567" y="5217"/>
                    <a:pt x="1657" y="4782"/>
                    <a:pt x="1657" y="4331"/>
                  </a:cubicBezTo>
                  <a:cubicBezTo>
                    <a:pt x="1657" y="3806"/>
                    <a:pt x="1537" y="3296"/>
                    <a:pt x="1522" y="2771"/>
                  </a:cubicBezTo>
                  <a:cubicBezTo>
                    <a:pt x="1492" y="1900"/>
                    <a:pt x="1657" y="579"/>
                    <a:pt x="2693" y="369"/>
                  </a:cubicBezTo>
                  <a:cubicBezTo>
                    <a:pt x="2984" y="322"/>
                    <a:pt x="3274" y="299"/>
                    <a:pt x="3565" y="299"/>
                  </a:cubicBezTo>
                  <a:close/>
                  <a:moveTo>
                    <a:pt x="3720" y="0"/>
                  </a:moveTo>
                  <a:cubicBezTo>
                    <a:pt x="3596" y="0"/>
                    <a:pt x="3474" y="3"/>
                    <a:pt x="3353" y="9"/>
                  </a:cubicBezTo>
                  <a:cubicBezTo>
                    <a:pt x="2888" y="24"/>
                    <a:pt x="2378" y="54"/>
                    <a:pt x="2002" y="369"/>
                  </a:cubicBezTo>
                  <a:cubicBezTo>
                    <a:pt x="1657" y="684"/>
                    <a:pt x="1432" y="1120"/>
                    <a:pt x="1342" y="1570"/>
                  </a:cubicBezTo>
                  <a:cubicBezTo>
                    <a:pt x="1222" y="2110"/>
                    <a:pt x="1207" y="2650"/>
                    <a:pt x="1267" y="3191"/>
                  </a:cubicBezTo>
                  <a:cubicBezTo>
                    <a:pt x="1327" y="3776"/>
                    <a:pt x="1462" y="4391"/>
                    <a:pt x="1327" y="4977"/>
                  </a:cubicBezTo>
                  <a:cubicBezTo>
                    <a:pt x="1192" y="5562"/>
                    <a:pt x="847" y="6057"/>
                    <a:pt x="562" y="6568"/>
                  </a:cubicBezTo>
                  <a:cubicBezTo>
                    <a:pt x="261" y="7093"/>
                    <a:pt x="81" y="7663"/>
                    <a:pt x="36" y="8264"/>
                  </a:cubicBezTo>
                  <a:cubicBezTo>
                    <a:pt x="0" y="8993"/>
                    <a:pt x="279" y="9904"/>
                    <a:pt x="895" y="10343"/>
                  </a:cubicBezTo>
                  <a:lnTo>
                    <a:pt x="895" y="10343"/>
                  </a:lnTo>
                  <a:cubicBezTo>
                    <a:pt x="866" y="10391"/>
                    <a:pt x="869" y="10455"/>
                    <a:pt x="937" y="10485"/>
                  </a:cubicBezTo>
                  <a:cubicBezTo>
                    <a:pt x="1330" y="10689"/>
                    <a:pt x="1751" y="10779"/>
                    <a:pt x="2176" y="10779"/>
                  </a:cubicBezTo>
                  <a:cubicBezTo>
                    <a:pt x="3471" y="10779"/>
                    <a:pt x="4814" y="9952"/>
                    <a:pt x="5605" y="9014"/>
                  </a:cubicBezTo>
                  <a:cubicBezTo>
                    <a:pt x="6280" y="8189"/>
                    <a:pt x="6790" y="7243"/>
                    <a:pt x="7120" y="6238"/>
                  </a:cubicBezTo>
                  <a:cubicBezTo>
                    <a:pt x="7496" y="5202"/>
                    <a:pt x="7811" y="4091"/>
                    <a:pt x="7601" y="2981"/>
                  </a:cubicBezTo>
                  <a:cubicBezTo>
                    <a:pt x="7406" y="2050"/>
                    <a:pt x="7000" y="1195"/>
                    <a:pt x="6205" y="639"/>
                  </a:cubicBezTo>
                  <a:cubicBezTo>
                    <a:pt x="5508" y="153"/>
                    <a:pt x="4592" y="0"/>
                    <a:pt x="3720" y="0"/>
                  </a:cubicBezTo>
                  <a:close/>
                </a:path>
              </a:pathLst>
            </a:custGeom>
            <a:solidFill>
              <a:srgbClr val="E6A0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 name="Google Shape;101;p3"/>
          <p:cNvGrpSpPr/>
          <p:nvPr/>
        </p:nvGrpSpPr>
        <p:grpSpPr>
          <a:xfrm>
            <a:off x="6199375" y="3741675"/>
            <a:ext cx="493170" cy="454306"/>
            <a:chOff x="7710075" y="3591175"/>
            <a:chExt cx="493170" cy="454306"/>
          </a:xfrm>
        </p:grpSpPr>
        <p:sp>
          <p:nvSpPr>
            <p:cNvPr id="102" name="Google Shape;102;p3"/>
            <p:cNvSpPr/>
            <p:nvPr/>
          </p:nvSpPr>
          <p:spPr>
            <a:xfrm>
              <a:off x="7710075" y="3591175"/>
              <a:ext cx="493170" cy="454306"/>
            </a:xfrm>
            <a:custGeom>
              <a:avLst/>
              <a:gdLst/>
              <a:ahLst/>
              <a:cxnLst/>
              <a:rect l="l" t="t" r="r" b="b"/>
              <a:pathLst>
                <a:path w="8481" h="7813" extrusionOk="0">
                  <a:moveTo>
                    <a:pt x="4370" y="0"/>
                  </a:moveTo>
                  <a:cubicBezTo>
                    <a:pt x="3920" y="0"/>
                    <a:pt x="3479" y="86"/>
                    <a:pt x="3137" y="307"/>
                  </a:cubicBezTo>
                  <a:cubicBezTo>
                    <a:pt x="2762" y="532"/>
                    <a:pt x="2627" y="922"/>
                    <a:pt x="2387" y="1268"/>
                  </a:cubicBezTo>
                  <a:cubicBezTo>
                    <a:pt x="2117" y="1658"/>
                    <a:pt x="1681" y="1898"/>
                    <a:pt x="1336" y="2228"/>
                  </a:cubicBezTo>
                  <a:cubicBezTo>
                    <a:pt x="706" y="2828"/>
                    <a:pt x="301" y="3639"/>
                    <a:pt x="196" y="4494"/>
                  </a:cubicBezTo>
                  <a:cubicBezTo>
                    <a:pt x="0" y="6445"/>
                    <a:pt x="1907" y="7646"/>
                    <a:pt x="3618" y="7796"/>
                  </a:cubicBezTo>
                  <a:cubicBezTo>
                    <a:pt x="3748" y="7807"/>
                    <a:pt x="3878" y="7812"/>
                    <a:pt x="4009" y="7812"/>
                  </a:cubicBezTo>
                  <a:cubicBezTo>
                    <a:pt x="5516" y="7812"/>
                    <a:pt x="7005" y="7100"/>
                    <a:pt x="7820" y="5815"/>
                  </a:cubicBezTo>
                  <a:cubicBezTo>
                    <a:pt x="8270" y="5080"/>
                    <a:pt x="8480" y="4224"/>
                    <a:pt x="8405" y="3369"/>
                  </a:cubicBezTo>
                  <a:cubicBezTo>
                    <a:pt x="8360" y="2963"/>
                    <a:pt x="8255" y="2558"/>
                    <a:pt x="8075" y="2198"/>
                  </a:cubicBezTo>
                  <a:cubicBezTo>
                    <a:pt x="7910" y="1883"/>
                    <a:pt x="7685" y="1598"/>
                    <a:pt x="7400" y="1388"/>
                  </a:cubicBezTo>
                  <a:cubicBezTo>
                    <a:pt x="6980" y="847"/>
                    <a:pt x="6424" y="442"/>
                    <a:pt x="5779" y="247"/>
                  </a:cubicBezTo>
                  <a:cubicBezTo>
                    <a:pt x="5377" y="105"/>
                    <a:pt x="4867" y="0"/>
                    <a:pt x="4370" y="0"/>
                  </a:cubicBezTo>
                  <a:close/>
                </a:path>
              </a:pathLst>
            </a:custGeom>
            <a:solidFill>
              <a:srgbClr val="F0C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7808699" y="3696248"/>
              <a:ext cx="293309" cy="293936"/>
            </a:xfrm>
            <a:custGeom>
              <a:avLst/>
              <a:gdLst/>
              <a:ahLst/>
              <a:cxnLst/>
              <a:rect l="l" t="t" r="r" b="b"/>
              <a:pathLst>
                <a:path w="5044" h="5055" extrusionOk="0">
                  <a:moveTo>
                    <a:pt x="2447" y="1"/>
                  </a:moveTo>
                  <a:cubicBezTo>
                    <a:pt x="2342" y="1"/>
                    <a:pt x="2237" y="16"/>
                    <a:pt x="2132" y="31"/>
                  </a:cubicBezTo>
                  <a:cubicBezTo>
                    <a:pt x="2012" y="61"/>
                    <a:pt x="1907" y="91"/>
                    <a:pt x="1802" y="121"/>
                  </a:cubicBezTo>
                  <a:cubicBezTo>
                    <a:pt x="1696" y="151"/>
                    <a:pt x="1591" y="181"/>
                    <a:pt x="1501" y="226"/>
                  </a:cubicBezTo>
                  <a:cubicBezTo>
                    <a:pt x="1396" y="271"/>
                    <a:pt x="1306" y="331"/>
                    <a:pt x="1216" y="391"/>
                  </a:cubicBezTo>
                  <a:cubicBezTo>
                    <a:pt x="1111" y="451"/>
                    <a:pt x="1021" y="511"/>
                    <a:pt x="931" y="586"/>
                  </a:cubicBezTo>
                  <a:cubicBezTo>
                    <a:pt x="841" y="646"/>
                    <a:pt x="766" y="721"/>
                    <a:pt x="691" y="796"/>
                  </a:cubicBezTo>
                  <a:cubicBezTo>
                    <a:pt x="616" y="886"/>
                    <a:pt x="541" y="976"/>
                    <a:pt x="481" y="1066"/>
                  </a:cubicBezTo>
                  <a:cubicBezTo>
                    <a:pt x="421" y="1156"/>
                    <a:pt x="361" y="1247"/>
                    <a:pt x="316" y="1337"/>
                  </a:cubicBezTo>
                  <a:cubicBezTo>
                    <a:pt x="256" y="1442"/>
                    <a:pt x="211" y="1532"/>
                    <a:pt x="181" y="1637"/>
                  </a:cubicBezTo>
                  <a:cubicBezTo>
                    <a:pt x="136" y="1742"/>
                    <a:pt x="91" y="1847"/>
                    <a:pt x="61" y="1952"/>
                  </a:cubicBezTo>
                  <a:cubicBezTo>
                    <a:pt x="45" y="2057"/>
                    <a:pt x="30" y="2162"/>
                    <a:pt x="15" y="2282"/>
                  </a:cubicBezTo>
                  <a:cubicBezTo>
                    <a:pt x="0" y="2387"/>
                    <a:pt x="0" y="2492"/>
                    <a:pt x="0" y="2612"/>
                  </a:cubicBezTo>
                  <a:cubicBezTo>
                    <a:pt x="15" y="2717"/>
                    <a:pt x="30" y="2822"/>
                    <a:pt x="45" y="2942"/>
                  </a:cubicBezTo>
                  <a:cubicBezTo>
                    <a:pt x="61" y="3048"/>
                    <a:pt x="91" y="3153"/>
                    <a:pt x="121" y="3258"/>
                  </a:cubicBezTo>
                  <a:cubicBezTo>
                    <a:pt x="151" y="3363"/>
                    <a:pt x="181" y="3468"/>
                    <a:pt x="226" y="3573"/>
                  </a:cubicBezTo>
                  <a:cubicBezTo>
                    <a:pt x="271" y="3663"/>
                    <a:pt x="331" y="3768"/>
                    <a:pt x="376" y="3858"/>
                  </a:cubicBezTo>
                  <a:cubicBezTo>
                    <a:pt x="451" y="3948"/>
                    <a:pt x="511" y="4038"/>
                    <a:pt x="586" y="4128"/>
                  </a:cubicBezTo>
                  <a:cubicBezTo>
                    <a:pt x="796" y="4368"/>
                    <a:pt x="1051" y="4578"/>
                    <a:pt x="1336" y="4744"/>
                  </a:cubicBezTo>
                  <a:cubicBezTo>
                    <a:pt x="1426" y="4804"/>
                    <a:pt x="1531" y="4849"/>
                    <a:pt x="1636" y="4894"/>
                  </a:cubicBezTo>
                  <a:cubicBezTo>
                    <a:pt x="1741" y="4924"/>
                    <a:pt x="1847" y="4954"/>
                    <a:pt x="1952" y="4984"/>
                  </a:cubicBezTo>
                  <a:cubicBezTo>
                    <a:pt x="2057" y="5014"/>
                    <a:pt x="2162" y="5029"/>
                    <a:pt x="2267" y="5044"/>
                  </a:cubicBezTo>
                  <a:cubicBezTo>
                    <a:pt x="2327" y="5051"/>
                    <a:pt x="2383" y="5055"/>
                    <a:pt x="2439" y="5055"/>
                  </a:cubicBezTo>
                  <a:cubicBezTo>
                    <a:pt x="2496" y="5055"/>
                    <a:pt x="2552" y="5051"/>
                    <a:pt x="2612" y="5044"/>
                  </a:cubicBezTo>
                  <a:cubicBezTo>
                    <a:pt x="2717" y="5044"/>
                    <a:pt x="2822" y="5029"/>
                    <a:pt x="2927" y="4999"/>
                  </a:cubicBezTo>
                  <a:cubicBezTo>
                    <a:pt x="3047" y="4984"/>
                    <a:pt x="3152" y="4969"/>
                    <a:pt x="3257" y="4939"/>
                  </a:cubicBezTo>
                  <a:cubicBezTo>
                    <a:pt x="3362" y="4909"/>
                    <a:pt x="3467" y="4864"/>
                    <a:pt x="3558" y="4819"/>
                  </a:cubicBezTo>
                  <a:cubicBezTo>
                    <a:pt x="3663" y="4774"/>
                    <a:pt x="3753" y="4729"/>
                    <a:pt x="3858" y="4668"/>
                  </a:cubicBezTo>
                  <a:cubicBezTo>
                    <a:pt x="3948" y="4608"/>
                    <a:pt x="4038" y="4548"/>
                    <a:pt x="4128" y="4473"/>
                  </a:cubicBezTo>
                  <a:cubicBezTo>
                    <a:pt x="4203" y="4398"/>
                    <a:pt x="4278" y="4323"/>
                    <a:pt x="4353" y="4233"/>
                  </a:cubicBezTo>
                  <a:cubicBezTo>
                    <a:pt x="4428" y="4158"/>
                    <a:pt x="4503" y="4068"/>
                    <a:pt x="4578" y="3993"/>
                  </a:cubicBezTo>
                  <a:cubicBezTo>
                    <a:pt x="4638" y="3903"/>
                    <a:pt x="4698" y="3798"/>
                    <a:pt x="4743" y="3708"/>
                  </a:cubicBezTo>
                  <a:cubicBezTo>
                    <a:pt x="4803" y="3618"/>
                    <a:pt x="4848" y="3513"/>
                    <a:pt x="4893" y="3408"/>
                  </a:cubicBezTo>
                  <a:cubicBezTo>
                    <a:pt x="4923" y="3303"/>
                    <a:pt x="4953" y="3198"/>
                    <a:pt x="4968" y="3093"/>
                  </a:cubicBezTo>
                  <a:cubicBezTo>
                    <a:pt x="4998" y="2988"/>
                    <a:pt x="5028" y="2882"/>
                    <a:pt x="5043" y="2762"/>
                  </a:cubicBezTo>
                  <a:cubicBezTo>
                    <a:pt x="5043" y="2657"/>
                    <a:pt x="5043" y="2552"/>
                    <a:pt x="5043" y="2432"/>
                  </a:cubicBezTo>
                  <a:cubicBezTo>
                    <a:pt x="5043" y="2222"/>
                    <a:pt x="4998" y="1997"/>
                    <a:pt x="4938" y="1787"/>
                  </a:cubicBezTo>
                  <a:cubicBezTo>
                    <a:pt x="4908" y="1682"/>
                    <a:pt x="4878" y="1577"/>
                    <a:pt x="4833" y="1472"/>
                  </a:cubicBezTo>
                  <a:cubicBezTo>
                    <a:pt x="4788" y="1382"/>
                    <a:pt x="4743" y="1277"/>
                    <a:pt x="4683" y="1186"/>
                  </a:cubicBezTo>
                  <a:cubicBezTo>
                    <a:pt x="4623" y="1096"/>
                    <a:pt x="4548" y="1006"/>
                    <a:pt x="4473" y="916"/>
                  </a:cubicBezTo>
                  <a:cubicBezTo>
                    <a:pt x="4413" y="841"/>
                    <a:pt x="4338" y="766"/>
                    <a:pt x="4248" y="691"/>
                  </a:cubicBezTo>
                  <a:cubicBezTo>
                    <a:pt x="4173" y="601"/>
                    <a:pt x="4098" y="526"/>
                    <a:pt x="4008" y="466"/>
                  </a:cubicBezTo>
                  <a:cubicBezTo>
                    <a:pt x="3828" y="331"/>
                    <a:pt x="3633" y="226"/>
                    <a:pt x="3422" y="166"/>
                  </a:cubicBezTo>
                  <a:cubicBezTo>
                    <a:pt x="3212" y="91"/>
                    <a:pt x="3002" y="46"/>
                    <a:pt x="2777" y="16"/>
                  </a:cubicBezTo>
                  <a:cubicBezTo>
                    <a:pt x="2672" y="1"/>
                    <a:pt x="2567" y="1"/>
                    <a:pt x="2447" y="1"/>
                  </a:cubicBezTo>
                  <a:close/>
                </a:path>
              </a:pathLst>
            </a:custGeom>
            <a:solidFill>
              <a:srgbClr val="9C46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7738860" y="3609492"/>
              <a:ext cx="433566" cy="413836"/>
            </a:xfrm>
            <a:custGeom>
              <a:avLst/>
              <a:gdLst/>
              <a:ahLst/>
              <a:cxnLst/>
              <a:rect l="l" t="t" r="r" b="b"/>
              <a:pathLst>
                <a:path w="7456" h="7117" extrusionOk="0">
                  <a:moveTo>
                    <a:pt x="3891" y="401"/>
                  </a:moveTo>
                  <a:cubicBezTo>
                    <a:pt x="4450" y="401"/>
                    <a:pt x="4986" y="581"/>
                    <a:pt x="5419" y="922"/>
                  </a:cubicBezTo>
                  <a:cubicBezTo>
                    <a:pt x="6019" y="1343"/>
                    <a:pt x="6635" y="1868"/>
                    <a:pt x="6890" y="2573"/>
                  </a:cubicBezTo>
                  <a:cubicBezTo>
                    <a:pt x="7179" y="3354"/>
                    <a:pt x="7134" y="4204"/>
                    <a:pt x="6781" y="4963"/>
                  </a:cubicBezTo>
                  <a:lnTo>
                    <a:pt x="6781" y="4963"/>
                  </a:lnTo>
                  <a:cubicBezTo>
                    <a:pt x="6754" y="4970"/>
                    <a:pt x="6728" y="4987"/>
                    <a:pt x="6710" y="5020"/>
                  </a:cubicBezTo>
                  <a:cubicBezTo>
                    <a:pt x="6379" y="5620"/>
                    <a:pt x="5884" y="6100"/>
                    <a:pt x="5284" y="6416"/>
                  </a:cubicBezTo>
                  <a:cubicBezTo>
                    <a:pt x="4768" y="6674"/>
                    <a:pt x="4191" y="6811"/>
                    <a:pt x="3611" y="6811"/>
                  </a:cubicBezTo>
                  <a:cubicBezTo>
                    <a:pt x="3483" y="6811"/>
                    <a:pt x="3355" y="6804"/>
                    <a:pt x="3228" y="6791"/>
                  </a:cubicBezTo>
                  <a:cubicBezTo>
                    <a:pt x="1937" y="6656"/>
                    <a:pt x="676" y="5815"/>
                    <a:pt x="361" y="4510"/>
                  </a:cubicBezTo>
                  <a:cubicBezTo>
                    <a:pt x="211" y="3894"/>
                    <a:pt x="421" y="3249"/>
                    <a:pt x="916" y="2844"/>
                  </a:cubicBezTo>
                  <a:cubicBezTo>
                    <a:pt x="1141" y="2633"/>
                    <a:pt x="1397" y="2453"/>
                    <a:pt x="1622" y="2228"/>
                  </a:cubicBezTo>
                  <a:cubicBezTo>
                    <a:pt x="1847" y="1988"/>
                    <a:pt x="2027" y="1718"/>
                    <a:pt x="2192" y="1433"/>
                  </a:cubicBezTo>
                  <a:cubicBezTo>
                    <a:pt x="2522" y="877"/>
                    <a:pt x="2972" y="487"/>
                    <a:pt x="3648" y="412"/>
                  </a:cubicBezTo>
                  <a:cubicBezTo>
                    <a:pt x="3729" y="405"/>
                    <a:pt x="3810" y="401"/>
                    <a:pt x="3891" y="401"/>
                  </a:cubicBezTo>
                  <a:close/>
                  <a:moveTo>
                    <a:pt x="3911" y="1"/>
                  </a:moveTo>
                  <a:cubicBezTo>
                    <a:pt x="3347" y="1"/>
                    <a:pt x="2801" y="199"/>
                    <a:pt x="2372" y="577"/>
                  </a:cubicBezTo>
                  <a:cubicBezTo>
                    <a:pt x="2117" y="862"/>
                    <a:pt x="1907" y="1163"/>
                    <a:pt x="1742" y="1493"/>
                  </a:cubicBezTo>
                  <a:cubicBezTo>
                    <a:pt x="1532" y="1823"/>
                    <a:pt x="1262" y="2108"/>
                    <a:pt x="961" y="2333"/>
                  </a:cubicBezTo>
                  <a:cubicBezTo>
                    <a:pt x="406" y="2784"/>
                    <a:pt x="1" y="3294"/>
                    <a:pt x="1" y="4044"/>
                  </a:cubicBezTo>
                  <a:cubicBezTo>
                    <a:pt x="31" y="5470"/>
                    <a:pt x="1322" y="6581"/>
                    <a:pt x="2597" y="6971"/>
                  </a:cubicBezTo>
                  <a:cubicBezTo>
                    <a:pt x="2925" y="7069"/>
                    <a:pt x="3262" y="7116"/>
                    <a:pt x="3598" y="7116"/>
                  </a:cubicBezTo>
                  <a:cubicBezTo>
                    <a:pt x="4951" y="7116"/>
                    <a:pt x="6282" y="6355"/>
                    <a:pt x="6920" y="5140"/>
                  </a:cubicBezTo>
                  <a:cubicBezTo>
                    <a:pt x="6940" y="5103"/>
                    <a:pt x="6939" y="5067"/>
                    <a:pt x="6926" y="5038"/>
                  </a:cubicBezTo>
                  <a:lnTo>
                    <a:pt x="6926" y="5038"/>
                  </a:lnTo>
                  <a:cubicBezTo>
                    <a:pt x="7308" y="4367"/>
                    <a:pt x="7456" y="3591"/>
                    <a:pt x="7355" y="2829"/>
                  </a:cubicBezTo>
                  <a:cubicBezTo>
                    <a:pt x="7220" y="2063"/>
                    <a:pt x="6740" y="1493"/>
                    <a:pt x="6169" y="998"/>
                  </a:cubicBezTo>
                  <a:cubicBezTo>
                    <a:pt x="5599" y="502"/>
                    <a:pt x="4984" y="112"/>
                    <a:pt x="4233" y="22"/>
                  </a:cubicBezTo>
                  <a:cubicBezTo>
                    <a:pt x="4126" y="8"/>
                    <a:pt x="4018" y="1"/>
                    <a:pt x="3911" y="1"/>
                  </a:cubicBezTo>
                  <a:close/>
                </a:path>
              </a:pathLst>
            </a:custGeom>
            <a:solidFill>
              <a:srgbClr val="E6A0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 name="Google Shape;105;p3"/>
          <p:cNvGrpSpPr/>
          <p:nvPr/>
        </p:nvGrpSpPr>
        <p:grpSpPr>
          <a:xfrm rot="-8373464">
            <a:off x="7452101" y="3162898"/>
            <a:ext cx="789175" cy="860674"/>
            <a:chOff x="263262" y="561150"/>
            <a:chExt cx="1180907" cy="1287897"/>
          </a:xfrm>
        </p:grpSpPr>
        <p:sp>
          <p:nvSpPr>
            <p:cNvPr id="106" name="Google Shape;106;p3"/>
            <p:cNvSpPr/>
            <p:nvPr/>
          </p:nvSpPr>
          <p:spPr>
            <a:xfrm rot="1584673">
              <a:off x="452599" y="685319"/>
              <a:ext cx="802233" cy="1039560"/>
            </a:xfrm>
            <a:custGeom>
              <a:avLst/>
              <a:gdLst/>
              <a:ahLst/>
              <a:cxnLst/>
              <a:rect l="l" t="t" r="r" b="b"/>
              <a:pathLst>
                <a:path w="9262" h="12002" extrusionOk="0">
                  <a:moveTo>
                    <a:pt x="4426" y="0"/>
                  </a:moveTo>
                  <a:cubicBezTo>
                    <a:pt x="4237" y="0"/>
                    <a:pt x="4048" y="12"/>
                    <a:pt x="3858" y="34"/>
                  </a:cubicBezTo>
                  <a:cubicBezTo>
                    <a:pt x="2507" y="200"/>
                    <a:pt x="1532" y="1400"/>
                    <a:pt x="1622" y="2766"/>
                  </a:cubicBezTo>
                  <a:cubicBezTo>
                    <a:pt x="1652" y="3381"/>
                    <a:pt x="1817" y="3997"/>
                    <a:pt x="1847" y="4612"/>
                  </a:cubicBezTo>
                  <a:cubicBezTo>
                    <a:pt x="1892" y="5408"/>
                    <a:pt x="1607" y="6083"/>
                    <a:pt x="1247" y="6773"/>
                  </a:cubicBezTo>
                  <a:cubicBezTo>
                    <a:pt x="676" y="7884"/>
                    <a:pt x="1" y="9145"/>
                    <a:pt x="406" y="10435"/>
                  </a:cubicBezTo>
                  <a:cubicBezTo>
                    <a:pt x="773" y="11614"/>
                    <a:pt x="1905" y="12002"/>
                    <a:pt x="3029" y="12002"/>
                  </a:cubicBezTo>
                  <a:cubicBezTo>
                    <a:pt x="3423" y="12002"/>
                    <a:pt x="3815" y="11954"/>
                    <a:pt x="4173" y="11876"/>
                  </a:cubicBezTo>
                  <a:cubicBezTo>
                    <a:pt x="4909" y="11711"/>
                    <a:pt x="5614" y="11396"/>
                    <a:pt x="6214" y="10946"/>
                  </a:cubicBezTo>
                  <a:cubicBezTo>
                    <a:pt x="6575" y="10721"/>
                    <a:pt x="6860" y="10405"/>
                    <a:pt x="7055" y="10015"/>
                  </a:cubicBezTo>
                  <a:cubicBezTo>
                    <a:pt x="7130" y="9940"/>
                    <a:pt x="7205" y="9880"/>
                    <a:pt x="7280" y="9805"/>
                  </a:cubicBezTo>
                  <a:cubicBezTo>
                    <a:pt x="8361" y="8709"/>
                    <a:pt x="8931" y="7149"/>
                    <a:pt x="9111" y="5618"/>
                  </a:cubicBezTo>
                  <a:cubicBezTo>
                    <a:pt x="9261" y="4282"/>
                    <a:pt x="9141" y="2526"/>
                    <a:pt x="8241" y="1445"/>
                  </a:cubicBezTo>
                  <a:cubicBezTo>
                    <a:pt x="7700" y="800"/>
                    <a:pt x="6860" y="530"/>
                    <a:pt x="6079" y="290"/>
                  </a:cubicBezTo>
                  <a:cubicBezTo>
                    <a:pt x="5541" y="99"/>
                    <a:pt x="4986" y="0"/>
                    <a:pt x="4426" y="0"/>
                  </a:cubicBezTo>
                  <a:close/>
                </a:path>
              </a:pathLst>
            </a:custGeom>
            <a:solidFill>
              <a:srgbClr val="F0C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rot="1584673">
              <a:off x="774033" y="867565"/>
              <a:ext cx="419999" cy="419219"/>
            </a:xfrm>
            <a:custGeom>
              <a:avLst/>
              <a:gdLst/>
              <a:ahLst/>
              <a:cxnLst/>
              <a:rect l="l" t="t" r="r" b="b"/>
              <a:pathLst>
                <a:path w="4849" h="4840" extrusionOk="0">
                  <a:moveTo>
                    <a:pt x="2453" y="1"/>
                  </a:moveTo>
                  <a:cubicBezTo>
                    <a:pt x="2356" y="1"/>
                    <a:pt x="2259" y="8"/>
                    <a:pt x="2162" y="21"/>
                  </a:cubicBezTo>
                  <a:cubicBezTo>
                    <a:pt x="2057" y="21"/>
                    <a:pt x="1952" y="36"/>
                    <a:pt x="1847" y="66"/>
                  </a:cubicBezTo>
                  <a:cubicBezTo>
                    <a:pt x="1741" y="81"/>
                    <a:pt x="1636" y="111"/>
                    <a:pt x="1546" y="156"/>
                  </a:cubicBezTo>
                  <a:cubicBezTo>
                    <a:pt x="1441" y="201"/>
                    <a:pt x="1351" y="247"/>
                    <a:pt x="1261" y="307"/>
                  </a:cubicBezTo>
                  <a:cubicBezTo>
                    <a:pt x="1171" y="352"/>
                    <a:pt x="1066" y="397"/>
                    <a:pt x="976" y="457"/>
                  </a:cubicBezTo>
                  <a:cubicBezTo>
                    <a:pt x="901" y="517"/>
                    <a:pt x="826" y="592"/>
                    <a:pt x="736" y="667"/>
                  </a:cubicBezTo>
                  <a:cubicBezTo>
                    <a:pt x="661" y="742"/>
                    <a:pt x="601" y="817"/>
                    <a:pt x="526" y="907"/>
                  </a:cubicBezTo>
                  <a:cubicBezTo>
                    <a:pt x="466" y="982"/>
                    <a:pt x="406" y="1072"/>
                    <a:pt x="361" y="1162"/>
                  </a:cubicBezTo>
                  <a:cubicBezTo>
                    <a:pt x="301" y="1252"/>
                    <a:pt x="241" y="1342"/>
                    <a:pt x="196" y="1447"/>
                  </a:cubicBezTo>
                  <a:cubicBezTo>
                    <a:pt x="166" y="1537"/>
                    <a:pt x="121" y="1642"/>
                    <a:pt x="91" y="1732"/>
                  </a:cubicBezTo>
                  <a:cubicBezTo>
                    <a:pt x="60" y="1837"/>
                    <a:pt x="45" y="1942"/>
                    <a:pt x="30" y="2048"/>
                  </a:cubicBezTo>
                  <a:cubicBezTo>
                    <a:pt x="0" y="2153"/>
                    <a:pt x="0" y="2258"/>
                    <a:pt x="0" y="2363"/>
                  </a:cubicBezTo>
                  <a:cubicBezTo>
                    <a:pt x="0" y="2468"/>
                    <a:pt x="0" y="2573"/>
                    <a:pt x="30" y="2678"/>
                  </a:cubicBezTo>
                  <a:cubicBezTo>
                    <a:pt x="30" y="2783"/>
                    <a:pt x="45" y="2888"/>
                    <a:pt x="60" y="2993"/>
                  </a:cubicBezTo>
                  <a:cubicBezTo>
                    <a:pt x="91" y="3098"/>
                    <a:pt x="121" y="3188"/>
                    <a:pt x="166" y="3293"/>
                  </a:cubicBezTo>
                  <a:cubicBezTo>
                    <a:pt x="211" y="3383"/>
                    <a:pt x="256" y="3488"/>
                    <a:pt x="301" y="3578"/>
                  </a:cubicBezTo>
                  <a:cubicBezTo>
                    <a:pt x="346" y="3668"/>
                    <a:pt x="406" y="3759"/>
                    <a:pt x="466" y="3849"/>
                  </a:cubicBezTo>
                  <a:cubicBezTo>
                    <a:pt x="526" y="3939"/>
                    <a:pt x="586" y="4014"/>
                    <a:pt x="661" y="4089"/>
                  </a:cubicBezTo>
                  <a:cubicBezTo>
                    <a:pt x="736" y="4164"/>
                    <a:pt x="811" y="4239"/>
                    <a:pt x="901" y="4299"/>
                  </a:cubicBezTo>
                  <a:cubicBezTo>
                    <a:pt x="976" y="4374"/>
                    <a:pt x="1066" y="4434"/>
                    <a:pt x="1156" y="4494"/>
                  </a:cubicBezTo>
                  <a:cubicBezTo>
                    <a:pt x="1246" y="4539"/>
                    <a:pt x="1336" y="4584"/>
                    <a:pt x="1441" y="4629"/>
                  </a:cubicBezTo>
                  <a:cubicBezTo>
                    <a:pt x="1531" y="4674"/>
                    <a:pt x="1636" y="4704"/>
                    <a:pt x="1726" y="4734"/>
                  </a:cubicBezTo>
                  <a:cubicBezTo>
                    <a:pt x="1832" y="4764"/>
                    <a:pt x="1937" y="4794"/>
                    <a:pt x="2042" y="4824"/>
                  </a:cubicBezTo>
                  <a:lnTo>
                    <a:pt x="2357" y="4824"/>
                  </a:lnTo>
                  <a:cubicBezTo>
                    <a:pt x="2427" y="4834"/>
                    <a:pt x="2497" y="4839"/>
                    <a:pt x="2567" y="4839"/>
                  </a:cubicBezTo>
                  <a:cubicBezTo>
                    <a:pt x="2707" y="4839"/>
                    <a:pt x="2847" y="4819"/>
                    <a:pt x="2987" y="4779"/>
                  </a:cubicBezTo>
                  <a:cubicBezTo>
                    <a:pt x="3092" y="4749"/>
                    <a:pt x="3182" y="4704"/>
                    <a:pt x="3287" y="4659"/>
                  </a:cubicBezTo>
                  <a:cubicBezTo>
                    <a:pt x="3497" y="4614"/>
                    <a:pt x="3678" y="4509"/>
                    <a:pt x="3843" y="4374"/>
                  </a:cubicBezTo>
                  <a:cubicBezTo>
                    <a:pt x="3933" y="4314"/>
                    <a:pt x="4008" y="4239"/>
                    <a:pt x="4083" y="4164"/>
                  </a:cubicBezTo>
                  <a:cubicBezTo>
                    <a:pt x="4158" y="4089"/>
                    <a:pt x="4233" y="4014"/>
                    <a:pt x="4308" y="3939"/>
                  </a:cubicBezTo>
                  <a:cubicBezTo>
                    <a:pt x="4368" y="3849"/>
                    <a:pt x="4428" y="3759"/>
                    <a:pt x="4488" y="3668"/>
                  </a:cubicBezTo>
                  <a:cubicBezTo>
                    <a:pt x="4548" y="3578"/>
                    <a:pt x="4593" y="3488"/>
                    <a:pt x="4623" y="3383"/>
                  </a:cubicBezTo>
                  <a:cubicBezTo>
                    <a:pt x="4668" y="3293"/>
                    <a:pt x="4713" y="3203"/>
                    <a:pt x="4743" y="3098"/>
                  </a:cubicBezTo>
                  <a:cubicBezTo>
                    <a:pt x="4773" y="2993"/>
                    <a:pt x="4803" y="2888"/>
                    <a:pt x="4818" y="2783"/>
                  </a:cubicBezTo>
                  <a:cubicBezTo>
                    <a:pt x="4848" y="2573"/>
                    <a:pt x="4848" y="2363"/>
                    <a:pt x="4818" y="2153"/>
                  </a:cubicBezTo>
                  <a:cubicBezTo>
                    <a:pt x="4818" y="2048"/>
                    <a:pt x="4803" y="1942"/>
                    <a:pt x="4788" y="1837"/>
                  </a:cubicBezTo>
                  <a:cubicBezTo>
                    <a:pt x="4758" y="1747"/>
                    <a:pt x="4728" y="1642"/>
                    <a:pt x="4683" y="1537"/>
                  </a:cubicBezTo>
                  <a:cubicBezTo>
                    <a:pt x="4608" y="1342"/>
                    <a:pt x="4503" y="1162"/>
                    <a:pt x="4383" y="997"/>
                  </a:cubicBezTo>
                  <a:cubicBezTo>
                    <a:pt x="4308" y="907"/>
                    <a:pt x="4248" y="817"/>
                    <a:pt x="4173" y="742"/>
                  </a:cubicBezTo>
                  <a:cubicBezTo>
                    <a:pt x="4098" y="667"/>
                    <a:pt x="4023" y="592"/>
                    <a:pt x="3948" y="532"/>
                  </a:cubicBezTo>
                  <a:cubicBezTo>
                    <a:pt x="3873" y="457"/>
                    <a:pt x="3783" y="397"/>
                    <a:pt x="3693" y="337"/>
                  </a:cubicBezTo>
                  <a:cubicBezTo>
                    <a:pt x="3588" y="292"/>
                    <a:pt x="3497" y="247"/>
                    <a:pt x="3392" y="201"/>
                  </a:cubicBezTo>
                  <a:cubicBezTo>
                    <a:pt x="3092" y="75"/>
                    <a:pt x="2775" y="1"/>
                    <a:pt x="2453" y="1"/>
                  </a:cubicBezTo>
                  <a:close/>
                </a:path>
              </a:pathLst>
            </a:custGeom>
            <a:solidFill>
              <a:srgbClr val="9C46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rot="1584673">
              <a:off x="524627" y="1204684"/>
              <a:ext cx="339446" cy="338667"/>
            </a:xfrm>
            <a:custGeom>
              <a:avLst/>
              <a:gdLst/>
              <a:ahLst/>
              <a:cxnLst/>
              <a:rect l="l" t="t" r="r" b="b"/>
              <a:pathLst>
                <a:path w="3919" h="3910" extrusionOk="0">
                  <a:moveTo>
                    <a:pt x="1931" y="1"/>
                  </a:moveTo>
                  <a:cubicBezTo>
                    <a:pt x="1847" y="1"/>
                    <a:pt x="1764" y="5"/>
                    <a:pt x="1682" y="12"/>
                  </a:cubicBezTo>
                  <a:cubicBezTo>
                    <a:pt x="1592" y="27"/>
                    <a:pt x="1502" y="57"/>
                    <a:pt x="1427" y="72"/>
                  </a:cubicBezTo>
                  <a:cubicBezTo>
                    <a:pt x="1337" y="102"/>
                    <a:pt x="1262" y="132"/>
                    <a:pt x="1187" y="162"/>
                  </a:cubicBezTo>
                  <a:cubicBezTo>
                    <a:pt x="1112" y="192"/>
                    <a:pt x="1036" y="237"/>
                    <a:pt x="961" y="282"/>
                  </a:cubicBezTo>
                  <a:cubicBezTo>
                    <a:pt x="886" y="327"/>
                    <a:pt x="811" y="372"/>
                    <a:pt x="751" y="432"/>
                  </a:cubicBezTo>
                  <a:cubicBezTo>
                    <a:pt x="691" y="478"/>
                    <a:pt x="616" y="538"/>
                    <a:pt x="556" y="598"/>
                  </a:cubicBezTo>
                  <a:cubicBezTo>
                    <a:pt x="496" y="658"/>
                    <a:pt x="451" y="718"/>
                    <a:pt x="391" y="778"/>
                  </a:cubicBezTo>
                  <a:cubicBezTo>
                    <a:pt x="346" y="853"/>
                    <a:pt x="301" y="928"/>
                    <a:pt x="256" y="1003"/>
                  </a:cubicBezTo>
                  <a:cubicBezTo>
                    <a:pt x="211" y="1078"/>
                    <a:pt x="181" y="1153"/>
                    <a:pt x="151" y="1228"/>
                  </a:cubicBezTo>
                  <a:cubicBezTo>
                    <a:pt x="121" y="1303"/>
                    <a:pt x="91" y="1393"/>
                    <a:pt x="61" y="1468"/>
                  </a:cubicBezTo>
                  <a:cubicBezTo>
                    <a:pt x="46" y="1558"/>
                    <a:pt x="31" y="1633"/>
                    <a:pt x="16" y="1723"/>
                  </a:cubicBezTo>
                  <a:cubicBezTo>
                    <a:pt x="1" y="1813"/>
                    <a:pt x="1" y="1888"/>
                    <a:pt x="1" y="1978"/>
                  </a:cubicBezTo>
                  <a:cubicBezTo>
                    <a:pt x="1" y="2068"/>
                    <a:pt x="16" y="2143"/>
                    <a:pt x="31" y="2234"/>
                  </a:cubicBezTo>
                  <a:cubicBezTo>
                    <a:pt x="46" y="2324"/>
                    <a:pt x="61" y="2399"/>
                    <a:pt x="76" y="2489"/>
                  </a:cubicBezTo>
                  <a:cubicBezTo>
                    <a:pt x="91" y="2564"/>
                    <a:pt x="136" y="2654"/>
                    <a:pt x="166" y="2729"/>
                  </a:cubicBezTo>
                  <a:cubicBezTo>
                    <a:pt x="196" y="2804"/>
                    <a:pt x="241" y="2879"/>
                    <a:pt x="286" y="2954"/>
                  </a:cubicBezTo>
                  <a:cubicBezTo>
                    <a:pt x="331" y="3029"/>
                    <a:pt x="376" y="3089"/>
                    <a:pt x="436" y="3164"/>
                  </a:cubicBezTo>
                  <a:cubicBezTo>
                    <a:pt x="526" y="3314"/>
                    <a:pt x="646" y="3434"/>
                    <a:pt x="796" y="3524"/>
                  </a:cubicBezTo>
                  <a:cubicBezTo>
                    <a:pt x="856" y="3584"/>
                    <a:pt x="931" y="3629"/>
                    <a:pt x="1006" y="3659"/>
                  </a:cubicBezTo>
                  <a:cubicBezTo>
                    <a:pt x="1082" y="3704"/>
                    <a:pt x="1157" y="3734"/>
                    <a:pt x="1247" y="3764"/>
                  </a:cubicBezTo>
                  <a:cubicBezTo>
                    <a:pt x="1322" y="3794"/>
                    <a:pt x="1397" y="3824"/>
                    <a:pt x="1487" y="3839"/>
                  </a:cubicBezTo>
                  <a:cubicBezTo>
                    <a:pt x="1562" y="3869"/>
                    <a:pt x="1652" y="3884"/>
                    <a:pt x="1727" y="3899"/>
                  </a:cubicBezTo>
                  <a:cubicBezTo>
                    <a:pt x="1801" y="3906"/>
                    <a:pt x="1874" y="3909"/>
                    <a:pt x="1945" y="3909"/>
                  </a:cubicBezTo>
                  <a:cubicBezTo>
                    <a:pt x="2046" y="3909"/>
                    <a:pt x="2147" y="3902"/>
                    <a:pt x="2252" y="3884"/>
                  </a:cubicBezTo>
                  <a:cubicBezTo>
                    <a:pt x="2327" y="3869"/>
                    <a:pt x="2417" y="3854"/>
                    <a:pt x="2492" y="3839"/>
                  </a:cubicBezTo>
                  <a:cubicBezTo>
                    <a:pt x="2582" y="3809"/>
                    <a:pt x="2657" y="3779"/>
                    <a:pt x="2732" y="3749"/>
                  </a:cubicBezTo>
                  <a:cubicBezTo>
                    <a:pt x="2808" y="3719"/>
                    <a:pt x="2883" y="3674"/>
                    <a:pt x="2958" y="3629"/>
                  </a:cubicBezTo>
                  <a:cubicBezTo>
                    <a:pt x="3033" y="3584"/>
                    <a:pt x="3108" y="3539"/>
                    <a:pt x="3168" y="3479"/>
                  </a:cubicBezTo>
                  <a:cubicBezTo>
                    <a:pt x="3243" y="3434"/>
                    <a:pt x="3303" y="3374"/>
                    <a:pt x="3363" y="3314"/>
                  </a:cubicBezTo>
                  <a:cubicBezTo>
                    <a:pt x="3423" y="3254"/>
                    <a:pt x="3468" y="3194"/>
                    <a:pt x="3528" y="3134"/>
                  </a:cubicBezTo>
                  <a:cubicBezTo>
                    <a:pt x="3573" y="3059"/>
                    <a:pt x="3633" y="2999"/>
                    <a:pt x="3663" y="2924"/>
                  </a:cubicBezTo>
                  <a:cubicBezTo>
                    <a:pt x="3708" y="2849"/>
                    <a:pt x="3738" y="2759"/>
                    <a:pt x="3768" y="2684"/>
                  </a:cubicBezTo>
                  <a:cubicBezTo>
                    <a:pt x="3813" y="2609"/>
                    <a:pt x="3843" y="2519"/>
                    <a:pt x="3858" y="2444"/>
                  </a:cubicBezTo>
                  <a:cubicBezTo>
                    <a:pt x="3888" y="2279"/>
                    <a:pt x="3918" y="2113"/>
                    <a:pt x="3918" y="1933"/>
                  </a:cubicBezTo>
                  <a:cubicBezTo>
                    <a:pt x="3918" y="1843"/>
                    <a:pt x="3903" y="1768"/>
                    <a:pt x="3888" y="1678"/>
                  </a:cubicBezTo>
                  <a:cubicBezTo>
                    <a:pt x="3873" y="1603"/>
                    <a:pt x="3858" y="1513"/>
                    <a:pt x="3843" y="1438"/>
                  </a:cubicBezTo>
                  <a:cubicBezTo>
                    <a:pt x="3798" y="1258"/>
                    <a:pt x="3738" y="1108"/>
                    <a:pt x="3648" y="958"/>
                  </a:cubicBezTo>
                  <a:cubicBezTo>
                    <a:pt x="3603" y="883"/>
                    <a:pt x="3543" y="823"/>
                    <a:pt x="3498" y="763"/>
                  </a:cubicBezTo>
                  <a:cubicBezTo>
                    <a:pt x="3438" y="688"/>
                    <a:pt x="3393" y="628"/>
                    <a:pt x="3333" y="568"/>
                  </a:cubicBezTo>
                  <a:cubicBezTo>
                    <a:pt x="3258" y="508"/>
                    <a:pt x="3198" y="448"/>
                    <a:pt x="3123" y="387"/>
                  </a:cubicBezTo>
                  <a:cubicBezTo>
                    <a:pt x="3063" y="342"/>
                    <a:pt x="2988" y="297"/>
                    <a:pt x="2913" y="267"/>
                  </a:cubicBezTo>
                  <a:cubicBezTo>
                    <a:pt x="2838" y="222"/>
                    <a:pt x="2762" y="192"/>
                    <a:pt x="2672" y="162"/>
                  </a:cubicBezTo>
                  <a:cubicBezTo>
                    <a:pt x="2597" y="117"/>
                    <a:pt x="2522" y="87"/>
                    <a:pt x="2447" y="57"/>
                  </a:cubicBezTo>
                  <a:cubicBezTo>
                    <a:pt x="2357" y="42"/>
                    <a:pt x="2267" y="27"/>
                    <a:pt x="2192" y="12"/>
                  </a:cubicBezTo>
                  <a:cubicBezTo>
                    <a:pt x="2102" y="5"/>
                    <a:pt x="2016" y="1"/>
                    <a:pt x="1931" y="1"/>
                  </a:cubicBezTo>
                  <a:close/>
                </a:path>
              </a:pathLst>
            </a:custGeom>
            <a:solidFill>
              <a:srgbClr val="9C46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rot="1584673">
              <a:off x="522845" y="762224"/>
              <a:ext cx="676554" cy="933629"/>
            </a:xfrm>
            <a:custGeom>
              <a:avLst/>
              <a:gdLst/>
              <a:ahLst/>
              <a:cxnLst/>
              <a:rect l="l" t="t" r="r" b="b"/>
              <a:pathLst>
                <a:path w="7811" h="10779" extrusionOk="0">
                  <a:moveTo>
                    <a:pt x="3565" y="299"/>
                  </a:moveTo>
                  <a:cubicBezTo>
                    <a:pt x="3740" y="299"/>
                    <a:pt x="3914" y="307"/>
                    <a:pt x="4089" y="324"/>
                  </a:cubicBezTo>
                  <a:cubicBezTo>
                    <a:pt x="4554" y="354"/>
                    <a:pt x="5019" y="459"/>
                    <a:pt x="5439" y="624"/>
                  </a:cubicBezTo>
                  <a:cubicBezTo>
                    <a:pt x="6235" y="985"/>
                    <a:pt x="6835" y="1690"/>
                    <a:pt x="7075" y="2545"/>
                  </a:cubicBezTo>
                  <a:cubicBezTo>
                    <a:pt x="7346" y="3446"/>
                    <a:pt x="7241" y="4542"/>
                    <a:pt x="7000" y="5442"/>
                  </a:cubicBezTo>
                  <a:cubicBezTo>
                    <a:pt x="6745" y="6403"/>
                    <a:pt x="6355" y="7318"/>
                    <a:pt x="5845" y="8174"/>
                  </a:cubicBezTo>
                  <a:cubicBezTo>
                    <a:pt x="5334" y="8969"/>
                    <a:pt x="4629" y="9629"/>
                    <a:pt x="3774" y="10050"/>
                  </a:cubicBezTo>
                  <a:cubicBezTo>
                    <a:pt x="3253" y="10315"/>
                    <a:pt x="2655" y="10496"/>
                    <a:pt x="2065" y="10496"/>
                  </a:cubicBezTo>
                  <a:cubicBezTo>
                    <a:pt x="1782" y="10496"/>
                    <a:pt x="1500" y="10454"/>
                    <a:pt x="1230" y="10359"/>
                  </a:cubicBezTo>
                  <a:lnTo>
                    <a:pt x="1230" y="10359"/>
                  </a:lnTo>
                  <a:cubicBezTo>
                    <a:pt x="587" y="9894"/>
                    <a:pt x="223" y="9125"/>
                    <a:pt x="276" y="8309"/>
                  </a:cubicBezTo>
                  <a:cubicBezTo>
                    <a:pt x="307" y="7798"/>
                    <a:pt x="457" y="7288"/>
                    <a:pt x="712" y="6838"/>
                  </a:cubicBezTo>
                  <a:cubicBezTo>
                    <a:pt x="922" y="6433"/>
                    <a:pt x="1177" y="6042"/>
                    <a:pt x="1372" y="5622"/>
                  </a:cubicBezTo>
                  <a:cubicBezTo>
                    <a:pt x="1567" y="5217"/>
                    <a:pt x="1657" y="4782"/>
                    <a:pt x="1657" y="4331"/>
                  </a:cubicBezTo>
                  <a:cubicBezTo>
                    <a:pt x="1657" y="3806"/>
                    <a:pt x="1537" y="3296"/>
                    <a:pt x="1522" y="2771"/>
                  </a:cubicBezTo>
                  <a:cubicBezTo>
                    <a:pt x="1492" y="1900"/>
                    <a:pt x="1657" y="579"/>
                    <a:pt x="2693" y="369"/>
                  </a:cubicBezTo>
                  <a:cubicBezTo>
                    <a:pt x="2984" y="322"/>
                    <a:pt x="3274" y="299"/>
                    <a:pt x="3565" y="299"/>
                  </a:cubicBezTo>
                  <a:close/>
                  <a:moveTo>
                    <a:pt x="3720" y="0"/>
                  </a:moveTo>
                  <a:cubicBezTo>
                    <a:pt x="3596" y="0"/>
                    <a:pt x="3474" y="3"/>
                    <a:pt x="3353" y="9"/>
                  </a:cubicBezTo>
                  <a:cubicBezTo>
                    <a:pt x="2888" y="24"/>
                    <a:pt x="2378" y="54"/>
                    <a:pt x="2002" y="369"/>
                  </a:cubicBezTo>
                  <a:cubicBezTo>
                    <a:pt x="1657" y="684"/>
                    <a:pt x="1432" y="1120"/>
                    <a:pt x="1342" y="1570"/>
                  </a:cubicBezTo>
                  <a:cubicBezTo>
                    <a:pt x="1222" y="2110"/>
                    <a:pt x="1207" y="2650"/>
                    <a:pt x="1267" y="3191"/>
                  </a:cubicBezTo>
                  <a:cubicBezTo>
                    <a:pt x="1327" y="3776"/>
                    <a:pt x="1462" y="4391"/>
                    <a:pt x="1327" y="4977"/>
                  </a:cubicBezTo>
                  <a:cubicBezTo>
                    <a:pt x="1192" y="5562"/>
                    <a:pt x="847" y="6057"/>
                    <a:pt x="562" y="6568"/>
                  </a:cubicBezTo>
                  <a:cubicBezTo>
                    <a:pt x="261" y="7093"/>
                    <a:pt x="81" y="7663"/>
                    <a:pt x="36" y="8264"/>
                  </a:cubicBezTo>
                  <a:cubicBezTo>
                    <a:pt x="0" y="8993"/>
                    <a:pt x="279" y="9904"/>
                    <a:pt x="895" y="10343"/>
                  </a:cubicBezTo>
                  <a:lnTo>
                    <a:pt x="895" y="10343"/>
                  </a:lnTo>
                  <a:cubicBezTo>
                    <a:pt x="866" y="10391"/>
                    <a:pt x="869" y="10455"/>
                    <a:pt x="937" y="10485"/>
                  </a:cubicBezTo>
                  <a:cubicBezTo>
                    <a:pt x="1330" y="10689"/>
                    <a:pt x="1751" y="10779"/>
                    <a:pt x="2176" y="10779"/>
                  </a:cubicBezTo>
                  <a:cubicBezTo>
                    <a:pt x="3471" y="10779"/>
                    <a:pt x="4814" y="9952"/>
                    <a:pt x="5605" y="9014"/>
                  </a:cubicBezTo>
                  <a:cubicBezTo>
                    <a:pt x="6280" y="8189"/>
                    <a:pt x="6790" y="7243"/>
                    <a:pt x="7120" y="6238"/>
                  </a:cubicBezTo>
                  <a:cubicBezTo>
                    <a:pt x="7496" y="5202"/>
                    <a:pt x="7811" y="4091"/>
                    <a:pt x="7601" y="2981"/>
                  </a:cubicBezTo>
                  <a:cubicBezTo>
                    <a:pt x="7406" y="2050"/>
                    <a:pt x="7000" y="1195"/>
                    <a:pt x="6205" y="639"/>
                  </a:cubicBezTo>
                  <a:cubicBezTo>
                    <a:pt x="5508" y="153"/>
                    <a:pt x="4592" y="0"/>
                    <a:pt x="3720" y="0"/>
                  </a:cubicBezTo>
                  <a:close/>
                </a:path>
              </a:pathLst>
            </a:custGeom>
            <a:solidFill>
              <a:srgbClr val="E6A0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 name="Google Shape;110;p3"/>
          <p:cNvSpPr/>
          <p:nvPr/>
        </p:nvSpPr>
        <p:spPr>
          <a:xfrm>
            <a:off x="6608941" y="1609329"/>
            <a:ext cx="184311" cy="202210"/>
          </a:xfrm>
          <a:custGeom>
            <a:avLst/>
            <a:gdLst/>
            <a:ahLst/>
            <a:cxnLst/>
            <a:rect l="l" t="t" r="r" b="b"/>
            <a:pathLst>
              <a:path w="4263" h="4677" extrusionOk="0">
                <a:moveTo>
                  <a:pt x="1623" y="0"/>
                </a:moveTo>
                <a:cubicBezTo>
                  <a:pt x="1415" y="0"/>
                  <a:pt x="1198" y="59"/>
                  <a:pt x="991" y="190"/>
                </a:cubicBezTo>
                <a:cubicBezTo>
                  <a:pt x="0" y="821"/>
                  <a:pt x="466" y="2352"/>
                  <a:pt x="1636" y="2352"/>
                </a:cubicBezTo>
                <a:cubicBezTo>
                  <a:pt x="1650" y="2351"/>
                  <a:pt x="1663" y="2351"/>
                  <a:pt x="1676" y="2351"/>
                </a:cubicBezTo>
                <a:cubicBezTo>
                  <a:pt x="1977" y="2351"/>
                  <a:pt x="2259" y="2512"/>
                  <a:pt x="2432" y="2757"/>
                </a:cubicBezTo>
                <a:lnTo>
                  <a:pt x="2642" y="3057"/>
                </a:lnTo>
                <a:cubicBezTo>
                  <a:pt x="2807" y="3297"/>
                  <a:pt x="2882" y="3597"/>
                  <a:pt x="2852" y="3898"/>
                </a:cubicBezTo>
                <a:cubicBezTo>
                  <a:pt x="2790" y="4351"/>
                  <a:pt x="3159" y="4677"/>
                  <a:pt x="3543" y="4677"/>
                </a:cubicBezTo>
                <a:cubicBezTo>
                  <a:pt x="3718" y="4677"/>
                  <a:pt x="3896" y="4608"/>
                  <a:pt x="4038" y="4453"/>
                </a:cubicBezTo>
                <a:cubicBezTo>
                  <a:pt x="4218" y="4243"/>
                  <a:pt x="4263" y="3943"/>
                  <a:pt x="4158" y="3687"/>
                </a:cubicBezTo>
                <a:cubicBezTo>
                  <a:pt x="4068" y="3492"/>
                  <a:pt x="3888" y="3357"/>
                  <a:pt x="3693" y="3312"/>
                </a:cubicBezTo>
                <a:cubicBezTo>
                  <a:pt x="3437" y="3267"/>
                  <a:pt x="3212" y="3117"/>
                  <a:pt x="3077" y="2907"/>
                </a:cubicBezTo>
                <a:lnTo>
                  <a:pt x="2717" y="2397"/>
                </a:lnTo>
                <a:cubicBezTo>
                  <a:pt x="2582" y="2187"/>
                  <a:pt x="2567" y="1901"/>
                  <a:pt x="2687" y="1676"/>
                </a:cubicBezTo>
                <a:cubicBezTo>
                  <a:pt x="3079" y="834"/>
                  <a:pt x="2410" y="0"/>
                  <a:pt x="16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a:off x="8196932" y="871596"/>
            <a:ext cx="131521" cy="209474"/>
          </a:xfrm>
          <a:custGeom>
            <a:avLst/>
            <a:gdLst/>
            <a:ahLst/>
            <a:cxnLst/>
            <a:rect l="l" t="t" r="r" b="b"/>
            <a:pathLst>
              <a:path w="3042" h="4845" extrusionOk="0">
                <a:moveTo>
                  <a:pt x="1856" y="1"/>
                </a:moveTo>
                <a:cubicBezTo>
                  <a:pt x="1408" y="1"/>
                  <a:pt x="991" y="282"/>
                  <a:pt x="850" y="728"/>
                </a:cubicBezTo>
                <a:cubicBezTo>
                  <a:pt x="730" y="1074"/>
                  <a:pt x="805" y="1464"/>
                  <a:pt x="1030" y="1734"/>
                </a:cubicBezTo>
                <a:cubicBezTo>
                  <a:pt x="1210" y="1974"/>
                  <a:pt x="1255" y="2274"/>
                  <a:pt x="1150" y="2544"/>
                </a:cubicBezTo>
                <a:cubicBezTo>
                  <a:pt x="1060" y="2785"/>
                  <a:pt x="880" y="2980"/>
                  <a:pt x="640" y="3070"/>
                </a:cubicBezTo>
                <a:cubicBezTo>
                  <a:pt x="265" y="3190"/>
                  <a:pt x="25" y="3520"/>
                  <a:pt x="25" y="3910"/>
                </a:cubicBezTo>
                <a:cubicBezTo>
                  <a:pt x="1" y="4518"/>
                  <a:pt x="471" y="4844"/>
                  <a:pt x="940" y="4844"/>
                </a:cubicBezTo>
                <a:cubicBezTo>
                  <a:pt x="1352" y="4844"/>
                  <a:pt x="1764" y="4593"/>
                  <a:pt x="1841" y="4060"/>
                </a:cubicBezTo>
                <a:cubicBezTo>
                  <a:pt x="1886" y="3730"/>
                  <a:pt x="1766" y="3595"/>
                  <a:pt x="1570" y="3340"/>
                </a:cubicBezTo>
                <a:cubicBezTo>
                  <a:pt x="1480" y="3205"/>
                  <a:pt x="1390" y="2950"/>
                  <a:pt x="1570" y="2544"/>
                </a:cubicBezTo>
                <a:cubicBezTo>
                  <a:pt x="1661" y="2334"/>
                  <a:pt x="1856" y="2169"/>
                  <a:pt x="2081" y="2124"/>
                </a:cubicBezTo>
                <a:cubicBezTo>
                  <a:pt x="2456" y="2034"/>
                  <a:pt x="2756" y="1764"/>
                  <a:pt x="2876" y="1404"/>
                </a:cubicBezTo>
                <a:cubicBezTo>
                  <a:pt x="3041" y="864"/>
                  <a:pt x="2771" y="278"/>
                  <a:pt x="2231" y="68"/>
                </a:cubicBezTo>
                <a:cubicBezTo>
                  <a:pt x="2107" y="22"/>
                  <a:pt x="1981" y="1"/>
                  <a:pt x="18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7735694" y="1653473"/>
            <a:ext cx="221968" cy="113924"/>
          </a:xfrm>
          <a:custGeom>
            <a:avLst/>
            <a:gdLst/>
            <a:ahLst/>
            <a:cxnLst/>
            <a:rect l="l" t="t" r="r" b="b"/>
            <a:pathLst>
              <a:path w="5134" h="2635" extrusionOk="0">
                <a:moveTo>
                  <a:pt x="3910" y="0"/>
                </a:moveTo>
                <a:cubicBezTo>
                  <a:pt x="3468" y="0"/>
                  <a:pt x="3027" y="249"/>
                  <a:pt x="2852" y="757"/>
                </a:cubicBezTo>
                <a:cubicBezTo>
                  <a:pt x="2747" y="1057"/>
                  <a:pt x="2522" y="1268"/>
                  <a:pt x="2222" y="1358"/>
                </a:cubicBezTo>
                <a:lnTo>
                  <a:pt x="1892" y="1448"/>
                </a:lnTo>
                <a:cubicBezTo>
                  <a:pt x="1785" y="1483"/>
                  <a:pt x="1676" y="1500"/>
                  <a:pt x="1567" y="1500"/>
                </a:cubicBezTo>
                <a:cubicBezTo>
                  <a:pt x="1399" y="1500"/>
                  <a:pt x="1230" y="1460"/>
                  <a:pt x="1066" y="1388"/>
                </a:cubicBezTo>
                <a:cubicBezTo>
                  <a:pt x="982" y="1341"/>
                  <a:pt x="886" y="1317"/>
                  <a:pt x="785" y="1317"/>
                </a:cubicBezTo>
                <a:cubicBezTo>
                  <a:pt x="725" y="1317"/>
                  <a:pt x="663" y="1326"/>
                  <a:pt x="601" y="1343"/>
                </a:cubicBezTo>
                <a:cubicBezTo>
                  <a:pt x="196" y="1463"/>
                  <a:pt x="1" y="1913"/>
                  <a:pt x="196" y="2288"/>
                </a:cubicBezTo>
                <a:cubicBezTo>
                  <a:pt x="324" y="2502"/>
                  <a:pt x="560" y="2635"/>
                  <a:pt x="815" y="2635"/>
                </a:cubicBezTo>
                <a:cubicBezTo>
                  <a:pt x="829" y="2635"/>
                  <a:pt x="842" y="2634"/>
                  <a:pt x="856" y="2633"/>
                </a:cubicBezTo>
                <a:cubicBezTo>
                  <a:pt x="1066" y="2603"/>
                  <a:pt x="1231" y="2498"/>
                  <a:pt x="1336" y="2318"/>
                </a:cubicBezTo>
                <a:cubicBezTo>
                  <a:pt x="1471" y="2108"/>
                  <a:pt x="1667" y="1958"/>
                  <a:pt x="1907" y="1883"/>
                </a:cubicBezTo>
                <a:lnTo>
                  <a:pt x="2462" y="1733"/>
                </a:lnTo>
                <a:cubicBezTo>
                  <a:pt x="2522" y="1718"/>
                  <a:pt x="2583" y="1710"/>
                  <a:pt x="2644" y="1710"/>
                </a:cubicBezTo>
                <a:cubicBezTo>
                  <a:pt x="2825" y="1710"/>
                  <a:pt x="3002" y="1778"/>
                  <a:pt x="3137" y="1913"/>
                </a:cubicBezTo>
                <a:cubicBezTo>
                  <a:pt x="3347" y="2122"/>
                  <a:pt x="3629" y="2229"/>
                  <a:pt x="3918" y="2229"/>
                </a:cubicBezTo>
                <a:cubicBezTo>
                  <a:pt x="4043" y="2229"/>
                  <a:pt x="4170" y="2209"/>
                  <a:pt x="4293" y="2168"/>
                </a:cubicBezTo>
                <a:cubicBezTo>
                  <a:pt x="4833" y="1973"/>
                  <a:pt x="5134" y="1403"/>
                  <a:pt x="4998" y="832"/>
                </a:cubicBezTo>
                <a:cubicBezTo>
                  <a:pt x="4851" y="283"/>
                  <a:pt x="4381" y="0"/>
                  <a:pt x="39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a:off x="2334345" y="122946"/>
            <a:ext cx="131521" cy="209474"/>
          </a:xfrm>
          <a:custGeom>
            <a:avLst/>
            <a:gdLst/>
            <a:ahLst/>
            <a:cxnLst/>
            <a:rect l="l" t="t" r="r" b="b"/>
            <a:pathLst>
              <a:path w="3042" h="4845" extrusionOk="0">
                <a:moveTo>
                  <a:pt x="1856" y="1"/>
                </a:moveTo>
                <a:cubicBezTo>
                  <a:pt x="1408" y="1"/>
                  <a:pt x="991" y="282"/>
                  <a:pt x="850" y="728"/>
                </a:cubicBezTo>
                <a:cubicBezTo>
                  <a:pt x="730" y="1074"/>
                  <a:pt x="805" y="1464"/>
                  <a:pt x="1030" y="1734"/>
                </a:cubicBezTo>
                <a:cubicBezTo>
                  <a:pt x="1210" y="1974"/>
                  <a:pt x="1255" y="2274"/>
                  <a:pt x="1150" y="2544"/>
                </a:cubicBezTo>
                <a:cubicBezTo>
                  <a:pt x="1060" y="2785"/>
                  <a:pt x="880" y="2980"/>
                  <a:pt x="640" y="3070"/>
                </a:cubicBezTo>
                <a:cubicBezTo>
                  <a:pt x="265" y="3190"/>
                  <a:pt x="25" y="3520"/>
                  <a:pt x="25" y="3910"/>
                </a:cubicBezTo>
                <a:cubicBezTo>
                  <a:pt x="1" y="4518"/>
                  <a:pt x="471" y="4844"/>
                  <a:pt x="940" y="4844"/>
                </a:cubicBezTo>
                <a:cubicBezTo>
                  <a:pt x="1352" y="4844"/>
                  <a:pt x="1764" y="4593"/>
                  <a:pt x="1841" y="4060"/>
                </a:cubicBezTo>
                <a:cubicBezTo>
                  <a:pt x="1886" y="3730"/>
                  <a:pt x="1766" y="3595"/>
                  <a:pt x="1570" y="3340"/>
                </a:cubicBezTo>
                <a:cubicBezTo>
                  <a:pt x="1480" y="3205"/>
                  <a:pt x="1390" y="2950"/>
                  <a:pt x="1570" y="2544"/>
                </a:cubicBezTo>
                <a:cubicBezTo>
                  <a:pt x="1661" y="2334"/>
                  <a:pt x="1856" y="2169"/>
                  <a:pt x="2081" y="2124"/>
                </a:cubicBezTo>
                <a:cubicBezTo>
                  <a:pt x="2456" y="2034"/>
                  <a:pt x="2756" y="1764"/>
                  <a:pt x="2876" y="1404"/>
                </a:cubicBezTo>
                <a:cubicBezTo>
                  <a:pt x="3041" y="864"/>
                  <a:pt x="2771" y="278"/>
                  <a:pt x="2231" y="68"/>
                </a:cubicBezTo>
                <a:cubicBezTo>
                  <a:pt x="2107" y="22"/>
                  <a:pt x="1981" y="1"/>
                  <a:pt x="18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a:off x="243235" y="2010742"/>
            <a:ext cx="290755" cy="132991"/>
          </a:xfrm>
          <a:custGeom>
            <a:avLst/>
            <a:gdLst/>
            <a:ahLst/>
            <a:cxnLst/>
            <a:rect l="l" t="t" r="r" b="b"/>
            <a:pathLst>
              <a:path w="6725" h="3076" extrusionOk="0">
                <a:moveTo>
                  <a:pt x="1595" y="0"/>
                </a:moveTo>
                <a:cubicBezTo>
                  <a:pt x="1540" y="0"/>
                  <a:pt x="1483" y="5"/>
                  <a:pt x="1426" y="14"/>
                </a:cubicBezTo>
                <a:cubicBezTo>
                  <a:pt x="1" y="194"/>
                  <a:pt x="136" y="2280"/>
                  <a:pt x="1576" y="2280"/>
                </a:cubicBezTo>
                <a:cubicBezTo>
                  <a:pt x="1982" y="2280"/>
                  <a:pt x="2132" y="2085"/>
                  <a:pt x="2402" y="1815"/>
                </a:cubicBezTo>
                <a:cubicBezTo>
                  <a:pt x="2506" y="1711"/>
                  <a:pt x="2688" y="1608"/>
                  <a:pt x="2963" y="1608"/>
                </a:cubicBezTo>
                <a:cubicBezTo>
                  <a:pt x="3087" y="1608"/>
                  <a:pt x="3230" y="1629"/>
                  <a:pt x="3393" y="1680"/>
                </a:cubicBezTo>
                <a:cubicBezTo>
                  <a:pt x="3663" y="1755"/>
                  <a:pt x="3903" y="1950"/>
                  <a:pt x="4008" y="2220"/>
                </a:cubicBezTo>
                <a:cubicBezTo>
                  <a:pt x="4173" y="2655"/>
                  <a:pt x="4563" y="2986"/>
                  <a:pt x="5043" y="3061"/>
                </a:cubicBezTo>
                <a:cubicBezTo>
                  <a:pt x="5112" y="3071"/>
                  <a:pt x="5180" y="3076"/>
                  <a:pt x="5247" y="3076"/>
                </a:cubicBezTo>
                <a:cubicBezTo>
                  <a:pt x="5873" y="3076"/>
                  <a:pt x="6425" y="2647"/>
                  <a:pt x="6574" y="2010"/>
                </a:cubicBezTo>
                <a:cubicBezTo>
                  <a:pt x="6724" y="1275"/>
                  <a:pt x="6229" y="554"/>
                  <a:pt x="5494" y="434"/>
                </a:cubicBezTo>
                <a:cubicBezTo>
                  <a:pt x="5417" y="421"/>
                  <a:pt x="5341" y="415"/>
                  <a:pt x="5265" y="415"/>
                </a:cubicBezTo>
                <a:cubicBezTo>
                  <a:pt x="4895" y="415"/>
                  <a:pt x="4540" y="565"/>
                  <a:pt x="4278" y="839"/>
                </a:cubicBezTo>
                <a:cubicBezTo>
                  <a:pt x="4085" y="1056"/>
                  <a:pt x="3805" y="1176"/>
                  <a:pt x="3516" y="1176"/>
                </a:cubicBezTo>
                <a:cubicBezTo>
                  <a:pt x="3445" y="1176"/>
                  <a:pt x="3373" y="1169"/>
                  <a:pt x="3302" y="1154"/>
                </a:cubicBezTo>
                <a:cubicBezTo>
                  <a:pt x="2987" y="1079"/>
                  <a:pt x="2717" y="884"/>
                  <a:pt x="2552" y="614"/>
                </a:cubicBezTo>
                <a:cubicBezTo>
                  <a:pt x="2368" y="232"/>
                  <a:pt x="1998" y="0"/>
                  <a:pt x="15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p:nvPr/>
        </p:nvSpPr>
        <p:spPr>
          <a:xfrm rot="-5777250">
            <a:off x="3278785" y="1441546"/>
            <a:ext cx="164120" cy="187770"/>
          </a:xfrm>
          <a:custGeom>
            <a:avLst/>
            <a:gdLst/>
            <a:ahLst/>
            <a:cxnLst/>
            <a:rect l="l" t="t" r="r" b="b"/>
            <a:pathLst>
              <a:path w="3796" h="4343" extrusionOk="0">
                <a:moveTo>
                  <a:pt x="1343" y="0"/>
                </a:moveTo>
                <a:cubicBezTo>
                  <a:pt x="669" y="0"/>
                  <a:pt x="0" y="685"/>
                  <a:pt x="426" y="1485"/>
                </a:cubicBezTo>
                <a:cubicBezTo>
                  <a:pt x="576" y="1785"/>
                  <a:pt x="876" y="1980"/>
                  <a:pt x="1221" y="2010"/>
                </a:cubicBezTo>
                <a:cubicBezTo>
                  <a:pt x="1492" y="2040"/>
                  <a:pt x="1732" y="2205"/>
                  <a:pt x="1852" y="2445"/>
                </a:cubicBezTo>
                <a:cubicBezTo>
                  <a:pt x="1942" y="2671"/>
                  <a:pt x="1957" y="2911"/>
                  <a:pt x="1867" y="3136"/>
                </a:cubicBezTo>
                <a:cubicBezTo>
                  <a:pt x="1702" y="3451"/>
                  <a:pt x="1777" y="3841"/>
                  <a:pt x="2032" y="4081"/>
                </a:cubicBezTo>
                <a:cubicBezTo>
                  <a:pt x="2215" y="4265"/>
                  <a:pt x="2424" y="4342"/>
                  <a:pt x="2625" y="4342"/>
                </a:cubicBezTo>
                <a:cubicBezTo>
                  <a:pt x="3246" y="4342"/>
                  <a:pt x="3795" y="3602"/>
                  <a:pt x="3308" y="2956"/>
                </a:cubicBezTo>
                <a:cubicBezTo>
                  <a:pt x="3113" y="2716"/>
                  <a:pt x="2932" y="2716"/>
                  <a:pt x="2647" y="2671"/>
                </a:cubicBezTo>
                <a:cubicBezTo>
                  <a:pt x="2497" y="2656"/>
                  <a:pt x="2272" y="2535"/>
                  <a:pt x="2122" y="2145"/>
                </a:cubicBezTo>
                <a:cubicBezTo>
                  <a:pt x="2032" y="1950"/>
                  <a:pt x="2047" y="1725"/>
                  <a:pt x="2152" y="1545"/>
                </a:cubicBezTo>
                <a:cubicBezTo>
                  <a:pt x="2347" y="1230"/>
                  <a:pt x="2362" y="855"/>
                  <a:pt x="2197" y="539"/>
                </a:cubicBezTo>
                <a:cubicBezTo>
                  <a:pt x="1992" y="159"/>
                  <a:pt x="1667" y="0"/>
                  <a:pt x="1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p:nvPr/>
        </p:nvSpPr>
        <p:spPr>
          <a:xfrm>
            <a:off x="3947350" y="555064"/>
            <a:ext cx="164120" cy="187770"/>
          </a:xfrm>
          <a:custGeom>
            <a:avLst/>
            <a:gdLst/>
            <a:ahLst/>
            <a:cxnLst/>
            <a:rect l="l" t="t" r="r" b="b"/>
            <a:pathLst>
              <a:path w="3796" h="4343" extrusionOk="0">
                <a:moveTo>
                  <a:pt x="1343" y="0"/>
                </a:moveTo>
                <a:cubicBezTo>
                  <a:pt x="669" y="0"/>
                  <a:pt x="0" y="685"/>
                  <a:pt x="426" y="1485"/>
                </a:cubicBezTo>
                <a:cubicBezTo>
                  <a:pt x="576" y="1785"/>
                  <a:pt x="876" y="1980"/>
                  <a:pt x="1221" y="2010"/>
                </a:cubicBezTo>
                <a:cubicBezTo>
                  <a:pt x="1492" y="2040"/>
                  <a:pt x="1732" y="2205"/>
                  <a:pt x="1852" y="2445"/>
                </a:cubicBezTo>
                <a:cubicBezTo>
                  <a:pt x="1942" y="2671"/>
                  <a:pt x="1957" y="2911"/>
                  <a:pt x="1867" y="3136"/>
                </a:cubicBezTo>
                <a:cubicBezTo>
                  <a:pt x="1702" y="3451"/>
                  <a:pt x="1777" y="3841"/>
                  <a:pt x="2032" y="4081"/>
                </a:cubicBezTo>
                <a:cubicBezTo>
                  <a:pt x="2215" y="4265"/>
                  <a:pt x="2424" y="4342"/>
                  <a:pt x="2625" y="4342"/>
                </a:cubicBezTo>
                <a:cubicBezTo>
                  <a:pt x="3246" y="4342"/>
                  <a:pt x="3795" y="3602"/>
                  <a:pt x="3308" y="2956"/>
                </a:cubicBezTo>
                <a:cubicBezTo>
                  <a:pt x="3113" y="2716"/>
                  <a:pt x="2932" y="2716"/>
                  <a:pt x="2647" y="2671"/>
                </a:cubicBezTo>
                <a:cubicBezTo>
                  <a:pt x="2497" y="2656"/>
                  <a:pt x="2272" y="2535"/>
                  <a:pt x="2122" y="2145"/>
                </a:cubicBezTo>
                <a:cubicBezTo>
                  <a:pt x="2032" y="1950"/>
                  <a:pt x="2047" y="1725"/>
                  <a:pt x="2152" y="1545"/>
                </a:cubicBezTo>
                <a:cubicBezTo>
                  <a:pt x="2347" y="1230"/>
                  <a:pt x="2362" y="855"/>
                  <a:pt x="2197" y="539"/>
                </a:cubicBezTo>
                <a:cubicBezTo>
                  <a:pt x="1992" y="159"/>
                  <a:pt x="1667" y="0"/>
                  <a:pt x="1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p:nvPr/>
        </p:nvSpPr>
        <p:spPr>
          <a:xfrm>
            <a:off x="1315350" y="1208477"/>
            <a:ext cx="164120" cy="187770"/>
          </a:xfrm>
          <a:custGeom>
            <a:avLst/>
            <a:gdLst/>
            <a:ahLst/>
            <a:cxnLst/>
            <a:rect l="l" t="t" r="r" b="b"/>
            <a:pathLst>
              <a:path w="3796" h="4343" extrusionOk="0">
                <a:moveTo>
                  <a:pt x="1343" y="0"/>
                </a:moveTo>
                <a:cubicBezTo>
                  <a:pt x="669" y="0"/>
                  <a:pt x="0" y="685"/>
                  <a:pt x="426" y="1485"/>
                </a:cubicBezTo>
                <a:cubicBezTo>
                  <a:pt x="576" y="1785"/>
                  <a:pt x="876" y="1980"/>
                  <a:pt x="1221" y="2010"/>
                </a:cubicBezTo>
                <a:cubicBezTo>
                  <a:pt x="1492" y="2040"/>
                  <a:pt x="1732" y="2205"/>
                  <a:pt x="1852" y="2445"/>
                </a:cubicBezTo>
                <a:cubicBezTo>
                  <a:pt x="1942" y="2671"/>
                  <a:pt x="1957" y="2911"/>
                  <a:pt x="1867" y="3136"/>
                </a:cubicBezTo>
                <a:cubicBezTo>
                  <a:pt x="1702" y="3451"/>
                  <a:pt x="1777" y="3841"/>
                  <a:pt x="2032" y="4081"/>
                </a:cubicBezTo>
                <a:cubicBezTo>
                  <a:pt x="2215" y="4265"/>
                  <a:pt x="2424" y="4342"/>
                  <a:pt x="2625" y="4342"/>
                </a:cubicBezTo>
                <a:cubicBezTo>
                  <a:pt x="3246" y="4342"/>
                  <a:pt x="3795" y="3602"/>
                  <a:pt x="3308" y="2956"/>
                </a:cubicBezTo>
                <a:cubicBezTo>
                  <a:pt x="3113" y="2716"/>
                  <a:pt x="2932" y="2716"/>
                  <a:pt x="2647" y="2671"/>
                </a:cubicBezTo>
                <a:cubicBezTo>
                  <a:pt x="2497" y="2656"/>
                  <a:pt x="2272" y="2535"/>
                  <a:pt x="2122" y="2145"/>
                </a:cubicBezTo>
                <a:cubicBezTo>
                  <a:pt x="2032" y="1950"/>
                  <a:pt x="2047" y="1725"/>
                  <a:pt x="2152" y="1545"/>
                </a:cubicBezTo>
                <a:cubicBezTo>
                  <a:pt x="2347" y="1230"/>
                  <a:pt x="2362" y="855"/>
                  <a:pt x="2197" y="539"/>
                </a:cubicBezTo>
                <a:cubicBezTo>
                  <a:pt x="1992" y="159"/>
                  <a:pt x="1667" y="0"/>
                  <a:pt x="1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
          <p:cNvSpPr/>
          <p:nvPr/>
        </p:nvSpPr>
        <p:spPr>
          <a:xfrm>
            <a:off x="5593941" y="3867717"/>
            <a:ext cx="184311" cy="202210"/>
          </a:xfrm>
          <a:custGeom>
            <a:avLst/>
            <a:gdLst/>
            <a:ahLst/>
            <a:cxnLst/>
            <a:rect l="l" t="t" r="r" b="b"/>
            <a:pathLst>
              <a:path w="4263" h="4677" extrusionOk="0">
                <a:moveTo>
                  <a:pt x="1623" y="0"/>
                </a:moveTo>
                <a:cubicBezTo>
                  <a:pt x="1415" y="0"/>
                  <a:pt x="1198" y="59"/>
                  <a:pt x="991" y="190"/>
                </a:cubicBezTo>
                <a:cubicBezTo>
                  <a:pt x="0" y="821"/>
                  <a:pt x="466" y="2352"/>
                  <a:pt x="1636" y="2352"/>
                </a:cubicBezTo>
                <a:cubicBezTo>
                  <a:pt x="1650" y="2351"/>
                  <a:pt x="1663" y="2351"/>
                  <a:pt x="1676" y="2351"/>
                </a:cubicBezTo>
                <a:cubicBezTo>
                  <a:pt x="1977" y="2351"/>
                  <a:pt x="2259" y="2512"/>
                  <a:pt x="2432" y="2757"/>
                </a:cubicBezTo>
                <a:lnTo>
                  <a:pt x="2642" y="3057"/>
                </a:lnTo>
                <a:cubicBezTo>
                  <a:pt x="2807" y="3297"/>
                  <a:pt x="2882" y="3597"/>
                  <a:pt x="2852" y="3898"/>
                </a:cubicBezTo>
                <a:cubicBezTo>
                  <a:pt x="2790" y="4351"/>
                  <a:pt x="3159" y="4677"/>
                  <a:pt x="3543" y="4677"/>
                </a:cubicBezTo>
                <a:cubicBezTo>
                  <a:pt x="3718" y="4677"/>
                  <a:pt x="3896" y="4608"/>
                  <a:pt x="4038" y="4453"/>
                </a:cubicBezTo>
                <a:cubicBezTo>
                  <a:pt x="4218" y="4243"/>
                  <a:pt x="4263" y="3943"/>
                  <a:pt x="4158" y="3687"/>
                </a:cubicBezTo>
                <a:cubicBezTo>
                  <a:pt x="4068" y="3492"/>
                  <a:pt x="3888" y="3357"/>
                  <a:pt x="3693" y="3312"/>
                </a:cubicBezTo>
                <a:cubicBezTo>
                  <a:pt x="3437" y="3267"/>
                  <a:pt x="3212" y="3117"/>
                  <a:pt x="3077" y="2907"/>
                </a:cubicBezTo>
                <a:lnTo>
                  <a:pt x="2717" y="2397"/>
                </a:lnTo>
                <a:cubicBezTo>
                  <a:pt x="2582" y="2187"/>
                  <a:pt x="2567" y="1901"/>
                  <a:pt x="2687" y="1676"/>
                </a:cubicBezTo>
                <a:cubicBezTo>
                  <a:pt x="3079" y="834"/>
                  <a:pt x="2410" y="0"/>
                  <a:pt x="16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a:off x="6351245" y="2862621"/>
            <a:ext cx="131521" cy="209474"/>
          </a:xfrm>
          <a:custGeom>
            <a:avLst/>
            <a:gdLst/>
            <a:ahLst/>
            <a:cxnLst/>
            <a:rect l="l" t="t" r="r" b="b"/>
            <a:pathLst>
              <a:path w="3042" h="4845" extrusionOk="0">
                <a:moveTo>
                  <a:pt x="1856" y="1"/>
                </a:moveTo>
                <a:cubicBezTo>
                  <a:pt x="1408" y="1"/>
                  <a:pt x="991" y="282"/>
                  <a:pt x="850" y="728"/>
                </a:cubicBezTo>
                <a:cubicBezTo>
                  <a:pt x="730" y="1074"/>
                  <a:pt x="805" y="1464"/>
                  <a:pt x="1030" y="1734"/>
                </a:cubicBezTo>
                <a:cubicBezTo>
                  <a:pt x="1210" y="1974"/>
                  <a:pt x="1255" y="2274"/>
                  <a:pt x="1150" y="2544"/>
                </a:cubicBezTo>
                <a:cubicBezTo>
                  <a:pt x="1060" y="2785"/>
                  <a:pt x="880" y="2980"/>
                  <a:pt x="640" y="3070"/>
                </a:cubicBezTo>
                <a:cubicBezTo>
                  <a:pt x="265" y="3190"/>
                  <a:pt x="25" y="3520"/>
                  <a:pt x="25" y="3910"/>
                </a:cubicBezTo>
                <a:cubicBezTo>
                  <a:pt x="1" y="4518"/>
                  <a:pt x="471" y="4844"/>
                  <a:pt x="940" y="4844"/>
                </a:cubicBezTo>
                <a:cubicBezTo>
                  <a:pt x="1352" y="4844"/>
                  <a:pt x="1764" y="4593"/>
                  <a:pt x="1841" y="4060"/>
                </a:cubicBezTo>
                <a:cubicBezTo>
                  <a:pt x="1886" y="3730"/>
                  <a:pt x="1766" y="3595"/>
                  <a:pt x="1570" y="3340"/>
                </a:cubicBezTo>
                <a:cubicBezTo>
                  <a:pt x="1480" y="3205"/>
                  <a:pt x="1390" y="2950"/>
                  <a:pt x="1570" y="2544"/>
                </a:cubicBezTo>
                <a:cubicBezTo>
                  <a:pt x="1661" y="2334"/>
                  <a:pt x="1856" y="2169"/>
                  <a:pt x="2081" y="2124"/>
                </a:cubicBezTo>
                <a:cubicBezTo>
                  <a:pt x="2456" y="2034"/>
                  <a:pt x="2756" y="1764"/>
                  <a:pt x="2876" y="1404"/>
                </a:cubicBezTo>
                <a:cubicBezTo>
                  <a:pt x="3041" y="864"/>
                  <a:pt x="2771" y="278"/>
                  <a:pt x="2231" y="68"/>
                </a:cubicBezTo>
                <a:cubicBezTo>
                  <a:pt x="2107" y="22"/>
                  <a:pt x="1981" y="1"/>
                  <a:pt x="18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p:nvPr/>
        </p:nvSpPr>
        <p:spPr>
          <a:xfrm>
            <a:off x="3671566" y="2331567"/>
            <a:ext cx="184311" cy="202210"/>
          </a:xfrm>
          <a:custGeom>
            <a:avLst/>
            <a:gdLst/>
            <a:ahLst/>
            <a:cxnLst/>
            <a:rect l="l" t="t" r="r" b="b"/>
            <a:pathLst>
              <a:path w="4263" h="4677" extrusionOk="0">
                <a:moveTo>
                  <a:pt x="1623" y="0"/>
                </a:moveTo>
                <a:cubicBezTo>
                  <a:pt x="1415" y="0"/>
                  <a:pt x="1198" y="59"/>
                  <a:pt x="991" y="190"/>
                </a:cubicBezTo>
                <a:cubicBezTo>
                  <a:pt x="0" y="821"/>
                  <a:pt x="466" y="2352"/>
                  <a:pt x="1636" y="2352"/>
                </a:cubicBezTo>
                <a:cubicBezTo>
                  <a:pt x="1650" y="2351"/>
                  <a:pt x="1663" y="2351"/>
                  <a:pt x="1676" y="2351"/>
                </a:cubicBezTo>
                <a:cubicBezTo>
                  <a:pt x="1977" y="2351"/>
                  <a:pt x="2259" y="2512"/>
                  <a:pt x="2432" y="2757"/>
                </a:cubicBezTo>
                <a:lnTo>
                  <a:pt x="2642" y="3057"/>
                </a:lnTo>
                <a:cubicBezTo>
                  <a:pt x="2807" y="3297"/>
                  <a:pt x="2882" y="3597"/>
                  <a:pt x="2852" y="3898"/>
                </a:cubicBezTo>
                <a:cubicBezTo>
                  <a:pt x="2790" y="4351"/>
                  <a:pt x="3159" y="4677"/>
                  <a:pt x="3543" y="4677"/>
                </a:cubicBezTo>
                <a:cubicBezTo>
                  <a:pt x="3718" y="4677"/>
                  <a:pt x="3896" y="4608"/>
                  <a:pt x="4038" y="4453"/>
                </a:cubicBezTo>
                <a:cubicBezTo>
                  <a:pt x="4218" y="4243"/>
                  <a:pt x="4263" y="3943"/>
                  <a:pt x="4158" y="3687"/>
                </a:cubicBezTo>
                <a:cubicBezTo>
                  <a:pt x="4068" y="3492"/>
                  <a:pt x="3888" y="3357"/>
                  <a:pt x="3693" y="3312"/>
                </a:cubicBezTo>
                <a:cubicBezTo>
                  <a:pt x="3437" y="3267"/>
                  <a:pt x="3212" y="3117"/>
                  <a:pt x="3077" y="2907"/>
                </a:cubicBezTo>
                <a:lnTo>
                  <a:pt x="2717" y="2397"/>
                </a:lnTo>
                <a:cubicBezTo>
                  <a:pt x="2582" y="2187"/>
                  <a:pt x="2567" y="1901"/>
                  <a:pt x="2687" y="1676"/>
                </a:cubicBezTo>
                <a:cubicBezTo>
                  <a:pt x="3079" y="834"/>
                  <a:pt x="2410" y="0"/>
                  <a:pt x="16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0C0E363-4311-4AC3-B616-1FF070BE6FF6}"/>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a:extLst>
              <a:ext uri="{FF2B5EF4-FFF2-40B4-BE49-F238E27FC236}">
                <a16:creationId xmlns:a16="http://schemas.microsoft.com/office/drawing/2014/main" id="{DFD552AF-5E7F-47BC-AA70-8EC286AFCDAE}"/>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a:extLst>
              <a:ext uri="{FF2B5EF4-FFF2-40B4-BE49-F238E27FC236}">
                <a16:creationId xmlns:a16="http://schemas.microsoft.com/office/drawing/2014/main" id="{E1739FF0-A926-48F9-ABD2-88770237C7ED}"/>
              </a:ext>
            </a:extLst>
          </p:cNvPr>
          <p:cNvSpPr>
            <a:spLocks noGrp="1" noChangeArrowheads="1"/>
          </p:cNvSpPr>
          <p:nvPr>
            <p:ph type="sldNum" sz="quarter" idx="12"/>
          </p:nvPr>
        </p:nvSpPr>
        <p:spPr>
          <a:ln/>
        </p:spPr>
        <p:txBody>
          <a:bodyPr/>
          <a:lstStyle>
            <a:lvl1pPr>
              <a:defRPr/>
            </a:lvl1pPr>
          </a:lstStyle>
          <a:p>
            <a:pPr>
              <a:defRPr/>
            </a:pPr>
            <a:fld id="{FE4AB2DE-30DA-49C8-9557-090615456F8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515827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a:extLst>
              <a:ext uri="{FF2B5EF4-FFF2-40B4-BE49-F238E27FC236}">
                <a16:creationId xmlns:a16="http://schemas.microsoft.com/office/drawing/2014/main" id="{50C0E363-4311-4AC3-B616-1FF070BE6FF6}"/>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a16="http://schemas.microsoft.com/office/drawing/2014/main" id="{DFD552AF-5E7F-47BC-AA70-8EC286AFCDAE}"/>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a16="http://schemas.microsoft.com/office/drawing/2014/main" id="{E1739FF0-A926-48F9-ABD2-88770237C7ED}"/>
              </a:ext>
            </a:extLst>
          </p:cNvPr>
          <p:cNvSpPr>
            <a:spLocks noGrp="1" noChangeArrowheads="1"/>
          </p:cNvSpPr>
          <p:nvPr>
            <p:ph type="sldNum" sz="quarter" idx="12"/>
          </p:nvPr>
        </p:nvSpPr>
        <p:spPr>
          <a:ln/>
        </p:spPr>
        <p:txBody>
          <a:bodyPr/>
          <a:lstStyle>
            <a:lvl1pPr>
              <a:defRPr/>
            </a:lvl1pPr>
          </a:lstStyle>
          <a:p>
            <a:pPr>
              <a:defRPr/>
            </a:pPr>
            <a:fld id="{607672E6-E4E8-4669-853B-C2563119EDD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104408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a:extLst>
              <a:ext uri="{FF2B5EF4-FFF2-40B4-BE49-F238E27FC236}">
                <a16:creationId xmlns:a16="http://schemas.microsoft.com/office/drawing/2014/main" id="{50C0E363-4311-4AC3-B616-1FF070BE6FF6}"/>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a16="http://schemas.microsoft.com/office/drawing/2014/main" id="{DFD552AF-5E7F-47BC-AA70-8EC286AFCDAE}"/>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a16="http://schemas.microsoft.com/office/drawing/2014/main" id="{E1739FF0-A926-48F9-ABD2-88770237C7ED}"/>
              </a:ext>
            </a:extLst>
          </p:cNvPr>
          <p:cNvSpPr>
            <a:spLocks noGrp="1" noChangeArrowheads="1"/>
          </p:cNvSpPr>
          <p:nvPr>
            <p:ph type="sldNum" sz="quarter" idx="12"/>
          </p:nvPr>
        </p:nvSpPr>
        <p:spPr>
          <a:ln/>
        </p:spPr>
        <p:txBody>
          <a:bodyPr/>
          <a:lstStyle>
            <a:lvl1pPr>
              <a:defRPr/>
            </a:lvl1pPr>
          </a:lstStyle>
          <a:p>
            <a:pPr>
              <a:defRPr/>
            </a:pPr>
            <a:fld id="{4D702480-946E-4CA9-AC9E-E49D5357A87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145286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0C0E363-4311-4AC3-B616-1FF070BE6FF6}"/>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id="{DFD552AF-5E7F-47BC-AA70-8EC286AFCDAE}"/>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id="{E1739FF0-A926-48F9-ABD2-88770237C7ED}"/>
              </a:ext>
            </a:extLst>
          </p:cNvPr>
          <p:cNvSpPr>
            <a:spLocks noGrp="1" noChangeArrowheads="1"/>
          </p:cNvSpPr>
          <p:nvPr>
            <p:ph type="sldNum" sz="quarter" idx="12"/>
          </p:nvPr>
        </p:nvSpPr>
        <p:spPr>
          <a:ln/>
        </p:spPr>
        <p:txBody>
          <a:bodyPr/>
          <a:lstStyle>
            <a:lvl1pPr>
              <a:defRPr/>
            </a:lvl1pPr>
          </a:lstStyle>
          <a:p>
            <a:pPr>
              <a:defRPr/>
            </a:pPr>
            <a:fld id="{5DEA8E8D-6648-4389-8FCE-04CAB7CC76D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7360656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0C0E363-4311-4AC3-B616-1FF070BE6FF6}"/>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id="{DFD552AF-5E7F-47BC-AA70-8EC286AFCDAE}"/>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id="{E1739FF0-A926-48F9-ABD2-88770237C7ED}"/>
              </a:ext>
            </a:extLst>
          </p:cNvPr>
          <p:cNvSpPr>
            <a:spLocks noGrp="1" noChangeArrowheads="1"/>
          </p:cNvSpPr>
          <p:nvPr>
            <p:ph type="sldNum" sz="quarter" idx="12"/>
          </p:nvPr>
        </p:nvSpPr>
        <p:spPr>
          <a:ln/>
        </p:spPr>
        <p:txBody>
          <a:bodyPr/>
          <a:lstStyle>
            <a:lvl1pPr>
              <a:defRPr/>
            </a:lvl1pPr>
          </a:lstStyle>
          <a:p>
            <a:pPr>
              <a:defRPr/>
            </a:pPr>
            <a:fld id="{9CF2333C-CEDF-469A-B027-87DFE7598FC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695032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Table Placeholder 2"/>
          <p:cNvSpPr>
            <a:spLocks noGrp="1"/>
          </p:cNvSpPr>
          <p:nvPr>
            <p:ph type="tbl" idx="1"/>
          </p:nvPr>
        </p:nvSpPr>
        <p:spPr>
          <a:xfrm>
            <a:off x="457200" y="1200151"/>
            <a:ext cx="8229600" cy="3394472"/>
          </a:xfrm>
        </p:spPr>
        <p:txBody>
          <a:bodyPr/>
          <a:lstStyle/>
          <a:p>
            <a:pPr lvl="0"/>
            <a:endParaRPr lang="en-US" noProof="0"/>
          </a:p>
        </p:txBody>
      </p:sp>
      <p:sp>
        <p:nvSpPr>
          <p:cNvPr id="4" name="Rectangle 4">
            <a:extLst>
              <a:ext uri="{FF2B5EF4-FFF2-40B4-BE49-F238E27FC236}">
                <a16:creationId xmlns:a16="http://schemas.microsoft.com/office/drawing/2014/main" id="{50C0E363-4311-4AC3-B616-1FF070BE6FF6}"/>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id="{DFD552AF-5E7F-47BC-AA70-8EC286AFCDAE}"/>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id="{E1739FF0-A926-48F9-ABD2-88770237C7ED}"/>
              </a:ext>
            </a:extLst>
          </p:cNvPr>
          <p:cNvSpPr>
            <a:spLocks noGrp="1" noChangeArrowheads="1"/>
          </p:cNvSpPr>
          <p:nvPr>
            <p:ph type="sldNum" sz="quarter" idx="12"/>
          </p:nvPr>
        </p:nvSpPr>
        <p:spPr>
          <a:ln/>
        </p:spPr>
        <p:txBody>
          <a:bodyPr/>
          <a:lstStyle>
            <a:lvl1pPr>
              <a:defRPr/>
            </a:lvl1pPr>
          </a:lstStyle>
          <a:p>
            <a:pPr>
              <a:defRPr/>
            </a:pPr>
            <a:fld id="{1F045233-890A-4ADD-BE84-F74B4A30CEE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233911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79"/>
            <a:ext cx="8229600" cy="43886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50C0E363-4311-4AC3-B616-1FF070BE6FF6}"/>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a:extLst>
              <a:ext uri="{FF2B5EF4-FFF2-40B4-BE49-F238E27FC236}">
                <a16:creationId xmlns:a16="http://schemas.microsoft.com/office/drawing/2014/main" id="{DFD552AF-5E7F-47BC-AA70-8EC286AFCDAE}"/>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a:extLst>
              <a:ext uri="{FF2B5EF4-FFF2-40B4-BE49-F238E27FC236}">
                <a16:creationId xmlns:a16="http://schemas.microsoft.com/office/drawing/2014/main" id="{E1739FF0-A926-48F9-ABD2-88770237C7ED}"/>
              </a:ext>
            </a:extLst>
          </p:cNvPr>
          <p:cNvSpPr>
            <a:spLocks noGrp="1" noChangeArrowheads="1"/>
          </p:cNvSpPr>
          <p:nvPr>
            <p:ph type="sldNum" sz="quarter" idx="12"/>
          </p:nvPr>
        </p:nvSpPr>
        <p:spPr>
          <a:ln/>
        </p:spPr>
        <p:txBody>
          <a:bodyPr/>
          <a:lstStyle>
            <a:lvl1pPr>
              <a:defRPr/>
            </a:lvl1pPr>
          </a:lstStyle>
          <a:p>
            <a:pPr>
              <a:defRPr/>
            </a:pPr>
            <a:fld id="{654B87C9-4C04-47D4-8C99-2F68745934B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158409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Text Placeholder 2"/>
          <p:cNvSpPr>
            <a:spLocks noGrp="1"/>
          </p:cNvSpPr>
          <p:nvPr>
            <p:ph type="body" sz="half" idx="1"/>
          </p:nvPr>
        </p:nvSpPr>
        <p:spPr>
          <a:xfrm>
            <a:off x="457200" y="1200151"/>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648200" y="1200151"/>
            <a:ext cx="4038600" cy="3394472"/>
          </a:xfrm>
        </p:spPr>
        <p:txBody>
          <a:bodyPr/>
          <a:lstStyle/>
          <a:p>
            <a:pPr lvl="0"/>
            <a:endParaRPr lang="en-US" noProof="0"/>
          </a:p>
        </p:txBody>
      </p:sp>
      <p:sp>
        <p:nvSpPr>
          <p:cNvPr id="5" name="Rectangle 4">
            <a:extLst>
              <a:ext uri="{FF2B5EF4-FFF2-40B4-BE49-F238E27FC236}">
                <a16:creationId xmlns:a16="http://schemas.microsoft.com/office/drawing/2014/main" id="{50C0E363-4311-4AC3-B616-1FF070BE6FF6}"/>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a16="http://schemas.microsoft.com/office/drawing/2014/main" id="{DFD552AF-5E7F-47BC-AA70-8EC286AFCDAE}"/>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a16="http://schemas.microsoft.com/office/drawing/2014/main" id="{E1739FF0-A926-48F9-ABD2-88770237C7ED}"/>
              </a:ext>
            </a:extLst>
          </p:cNvPr>
          <p:cNvSpPr>
            <a:spLocks noGrp="1" noChangeArrowheads="1"/>
          </p:cNvSpPr>
          <p:nvPr>
            <p:ph type="sldNum" sz="quarter" idx="12"/>
          </p:nvPr>
        </p:nvSpPr>
        <p:spPr>
          <a:ln/>
        </p:spPr>
        <p:txBody>
          <a:bodyPr/>
          <a:lstStyle>
            <a:lvl1pPr>
              <a:defRPr/>
            </a:lvl1pPr>
          </a:lstStyle>
          <a:p>
            <a:pPr>
              <a:defRPr/>
            </a:pPr>
            <a:fld id="{722BE5BF-D08B-4732-8132-5708B275043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2216357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50C0E363-4311-4AC3-B616-1FF070BE6FF6}"/>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id="{DFD552AF-5E7F-47BC-AA70-8EC286AFCDAE}"/>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id="{E1739FF0-A926-48F9-ABD2-88770237C7ED}"/>
              </a:ext>
            </a:extLst>
          </p:cNvPr>
          <p:cNvSpPr>
            <a:spLocks noGrp="1" noChangeArrowheads="1"/>
          </p:cNvSpPr>
          <p:nvPr>
            <p:ph type="sldNum" sz="quarter" idx="12"/>
          </p:nvPr>
        </p:nvSpPr>
        <p:spPr>
          <a:ln/>
        </p:spPr>
        <p:txBody>
          <a:bodyPr/>
          <a:lstStyle>
            <a:lvl1pPr>
              <a:defRPr/>
            </a:lvl1pPr>
          </a:lstStyle>
          <a:p>
            <a:pPr>
              <a:defRPr/>
            </a:pPr>
            <a:fld id="{74043D29-D4D2-4DE6-B774-7967B1D9E97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305714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0C0E363-4311-4AC3-B616-1FF070BE6FF6}"/>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id="{DFD552AF-5E7F-47BC-AA70-8EC286AFCDAE}"/>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id="{E1739FF0-A926-48F9-ABD2-88770237C7ED}"/>
              </a:ext>
            </a:extLst>
          </p:cNvPr>
          <p:cNvSpPr>
            <a:spLocks noGrp="1" noChangeArrowheads="1"/>
          </p:cNvSpPr>
          <p:nvPr>
            <p:ph type="sldNum" sz="quarter" idx="12"/>
          </p:nvPr>
        </p:nvSpPr>
        <p:spPr>
          <a:ln/>
        </p:spPr>
        <p:txBody>
          <a:bodyPr/>
          <a:lstStyle>
            <a:lvl1pPr>
              <a:defRPr/>
            </a:lvl1pPr>
          </a:lstStyle>
          <a:p>
            <a:pPr>
              <a:defRPr/>
            </a:pPr>
            <a:fld id="{EEB1DEEB-B0F6-4355-AABF-F234703C89D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82445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accent1"/>
        </a:solidFill>
        <a:effectLst/>
      </p:bgPr>
    </p:bg>
    <p:spTree>
      <p:nvGrpSpPr>
        <p:cNvPr id="1" name="Shape 439"/>
        <p:cNvGrpSpPr/>
        <p:nvPr/>
      </p:nvGrpSpPr>
      <p:grpSpPr>
        <a:xfrm>
          <a:off x="0" y="0"/>
          <a:ext cx="0" cy="0"/>
          <a:chOff x="0" y="0"/>
          <a:chExt cx="0" cy="0"/>
        </a:xfrm>
      </p:grpSpPr>
      <p:grpSp>
        <p:nvGrpSpPr>
          <p:cNvPr id="440" name="Google Shape;440;p6"/>
          <p:cNvGrpSpPr/>
          <p:nvPr/>
        </p:nvGrpSpPr>
        <p:grpSpPr>
          <a:xfrm>
            <a:off x="7185973" y="73576"/>
            <a:ext cx="789200" cy="860701"/>
            <a:chOff x="263262" y="561150"/>
            <a:chExt cx="1180907" cy="1287897"/>
          </a:xfrm>
        </p:grpSpPr>
        <p:sp>
          <p:nvSpPr>
            <p:cNvPr id="441" name="Google Shape;441;p6"/>
            <p:cNvSpPr/>
            <p:nvPr/>
          </p:nvSpPr>
          <p:spPr>
            <a:xfrm rot="1584673">
              <a:off x="452599" y="685319"/>
              <a:ext cx="802233" cy="1039560"/>
            </a:xfrm>
            <a:custGeom>
              <a:avLst/>
              <a:gdLst/>
              <a:ahLst/>
              <a:cxnLst/>
              <a:rect l="l" t="t" r="r" b="b"/>
              <a:pathLst>
                <a:path w="9262" h="12002" extrusionOk="0">
                  <a:moveTo>
                    <a:pt x="4426" y="0"/>
                  </a:moveTo>
                  <a:cubicBezTo>
                    <a:pt x="4237" y="0"/>
                    <a:pt x="4048" y="12"/>
                    <a:pt x="3858" y="34"/>
                  </a:cubicBezTo>
                  <a:cubicBezTo>
                    <a:pt x="2507" y="200"/>
                    <a:pt x="1532" y="1400"/>
                    <a:pt x="1622" y="2766"/>
                  </a:cubicBezTo>
                  <a:cubicBezTo>
                    <a:pt x="1652" y="3381"/>
                    <a:pt x="1817" y="3997"/>
                    <a:pt x="1847" y="4612"/>
                  </a:cubicBezTo>
                  <a:cubicBezTo>
                    <a:pt x="1892" y="5408"/>
                    <a:pt x="1607" y="6083"/>
                    <a:pt x="1247" y="6773"/>
                  </a:cubicBezTo>
                  <a:cubicBezTo>
                    <a:pt x="676" y="7884"/>
                    <a:pt x="1" y="9145"/>
                    <a:pt x="406" y="10435"/>
                  </a:cubicBezTo>
                  <a:cubicBezTo>
                    <a:pt x="773" y="11614"/>
                    <a:pt x="1905" y="12002"/>
                    <a:pt x="3029" y="12002"/>
                  </a:cubicBezTo>
                  <a:cubicBezTo>
                    <a:pt x="3423" y="12002"/>
                    <a:pt x="3815" y="11954"/>
                    <a:pt x="4173" y="11876"/>
                  </a:cubicBezTo>
                  <a:cubicBezTo>
                    <a:pt x="4909" y="11711"/>
                    <a:pt x="5614" y="11396"/>
                    <a:pt x="6214" y="10946"/>
                  </a:cubicBezTo>
                  <a:cubicBezTo>
                    <a:pt x="6575" y="10721"/>
                    <a:pt x="6860" y="10405"/>
                    <a:pt x="7055" y="10015"/>
                  </a:cubicBezTo>
                  <a:cubicBezTo>
                    <a:pt x="7130" y="9940"/>
                    <a:pt x="7205" y="9880"/>
                    <a:pt x="7280" y="9805"/>
                  </a:cubicBezTo>
                  <a:cubicBezTo>
                    <a:pt x="8361" y="8709"/>
                    <a:pt x="8931" y="7149"/>
                    <a:pt x="9111" y="5618"/>
                  </a:cubicBezTo>
                  <a:cubicBezTo>
                    <a:pt x="9261" y="4282"/>
                    <a:pt x="9141" y="2526"/>
                    <a:pt x="8241" y="1445"/>
                  </a:cubicBezTo>
                  <a:cubicBezTo>
                    <a:pt x="7700" y="800"/>
                    <a:pt x="6860" y="530"/>
                    <a:pt x="6079" y="290"/>
                  </a:cubicBezTo>
                  <a:cubicBezTo>
                    <a:pt x="5541" y="99"/>
                    <a:pt x="4986" y="0"/>
                    <a:pt x="44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6"/>
            <p:cNvSpPr/>
            <p:nvPr/>
          </p:nvSpPr>
          <p:spPr>
            <a:xfrm rot="1584673">
              <a:off x="774033" y="867565"/>
              <a:ext cx="419999" cy="419219"/>
            </a:xfrm>
            <a:custGeom>
              <a:avLst/>
              <a:gdLst/>
              <a:ahLst/>
              <a:cxnLst/>
              <a:rect l="l" t="t" r="r" b="b"/>
              <a:pathLst>
                <a:path w="4849" h="4840" extrusionOk="0">
                  <a:moveTo>
                    <a:pt x="2453" y="1"/>
                  </a:moveTo>
                  <a:cubicBezTo>
                    <a:pt x="2356" y="1"/>
                    <a:pt x="2259" y="8"/>
                    <a:pt x="2162" y="21"/>
                  </a:cubicBezTo>
                  <a:cubicBezTo>
                    <a:pt x="2057" y="21"/>
                    <a:pt x="1952" y="36"/>
                    <a:pt x="1847" y="66"/>
                  </a:cubicBezTo>
                  <a:cubicBezTo>
                    <a:pt x="1741" y="81"/>
                    <a:pt x="1636" y="111"/>
                    <a:pt x="1546" y="156"/>
                  </a:cubicBezTo>
                  <a:cubicBezTo>
                    <a:pt x="1441" y="201"/>
                    <a:pt x="1351" y="247"/>
                    <a:pt x="1261" y="307"/>
                  </a:cubicBezTo>
                  <a:cubicBezTo>
                    <a:pt x="1171" y="352"/>
                    <a:pt x="1066" y="397"/>
                    <a:pt x="976" y="457"/>
                  </a:cubicBezTo>
                  <a:cubicBezTo>
                    <a:pt x="901" y="517"/>
                    <a:pt x="826" y="592"/>
                    <a:pt x="736" y="667"/>
                  </a:cubicBezTo>
                  <a:cubicBezTo>
                    <a:pt x="661" y="742"/>
                    <a:pt x="601" y="817"/>
                    <a:pt x="526" y="907"/>
                  </a:cubicBezTo>
                  <a:cubicBezTo>
                    <a:pt x="466" y="982"/>
                    <a:pt x="406" y="1072"/>
                    <a:pt x="361" y="1162"/>
                  </a:cubicBezTo>
                  <a:cubicBezTo>
                    <a:pt x="301" y="1252"/>
                    <a:pt x="241" y="1342"/>
                    <a:pt x="196" y="1447"/>
                  </a:cubicBezTo>
                  <a:cubicBezTo>
                    <a:pt x="166" y="1537"/>
                    <a:pt x="121" y="1642"/>
                    <a:pt x="91" y="1732"/>
                  </a:cubicBezTo>
                  <a:cubicBezTo>
                    <a:pt x="60" y="1837"/>
                    <a:pt x="45" y="1942"/>
                    <a:pt x="30" y="2048"/>
                  </a:cubicBezTo>
                  <a:cubicBezTo>
                    <a:pt x="0" y="2153"/>
                    <a:pt x="0" y="2258"/>
                    <a:pt x="0" y="2363"/>
                  </a:cubicBezTo>
                  <a:cubicBezTo>
                    <a:pt x="0" y="2468"/>
                    <a:pt x="0" y="2573"/>
                    <a:pt x="30" y="2678"/>
                  </a:cubicBezTo>
                  <a:cubicBezTo>
                    <a:pt x="30" y="2783"/>
                    <a:pt x="45" y="2888"/>
                    <a:pt x="60" y="2993"/>
                  </a:cubicBezTo>
                  <a:cubicBezTo>
                    <a:pt x="91" y="3098"/>
                    <a:pt x="121" y="3188"/>
                    <a:pt x="166" y="3293"/>
                  </a:cubicBezTo>
                  <a:cubicBezTo>
                    <a:pt x="211" y="3383"/>
                    <a:pt x="256" y="3488"/>
                    <a:pt x="301" y="3578"/>
                  </a:cubicBezTo>
                  <a:cubicBezTo>
                    <a:pt x="346" y="3668"/>
                    <a:pt x="406" y="3759"/>
                    <a:pt x="466" y="3849"/>
                  </a:cubicBezTo>
                  <a:cubicBezTo>
                    <a:pt x="526" y="3939"/>
                    <a:pt x="586" y="4014"/>
                    <a:pt x="661" y="4089"/>
                  </a:cubicBezTo>
                  <a:cubicBezTo>
                    <a:pt x="736" y="4164"/>
                    <a:pt x="811" y="4239"/>
                    <a:pt x="901" y="4299"/>
                  </a:cubicBezTo>
                  <a:cubicBezTo>
                    <a:pt x="976" y="4374"/>
                    <a:pt x="1066" y="4434"/>
                    <a:pt x="1156" y="4494"/>
                  </a:cubicBezTo>
                  <a:cubicBezTo>
                    <a:pt x="1246" y="4539"/>
                    <a:pt x="1336" y="4584"/>
                    <a:pt x="1441" y="4629"/>
                  </a:cubicBezTo>
                  <a:cubicBezTo>
                    <a:pt x="1531" y="4674"/>
                    <a:pt x="1636" y="4704"/>
                    <a:pt x="1726" y="4734"/>
                  </a:cubicBezTo>
                  <a:cubicBezTo>
                    <a:pt x="1832" y="4764"/>
                    <a:pt x="1937" y="4794"/>
                    <a:pt x="2042" y="4824"/>
                  </a:cubicBezTo>
                  <a:lnTo>
                    <a:pt x="2357" y="4824"/>
                  </a:lnTo>
                  <a:cubicBezTo>
                    <a:pt x="2427" y="4834"/>
                    <a:pt x="2497" y="4839"/>
                    <a:pt x="2567" y="4839"/>
                  </a:cubicBezTo>
                  <a:cubicBezTo>
                    <a:pt x="2707" y="4839"/>
                    <a:pt x="2847" y="4819"/>
                    <a:pt x="2987" y="4779"/>
                  </a:cubicBezTo>
                  <a:cubicBezTo>
                    <a:pt x="3092" y="4749"/>
                    <a:pt x="3182" y="4704"/>
                    <a:pt x="3287" y="4659"/>
                  </a:cubicBezTo>
                  <a:cubicBezTo>
                    <a:pt x="3497" y="4614"/>
                    <a:pt x="3678" y="4509"/>
                    <a:pt x="3843" y="4374"/>
                  </a:cubicBezTo>
                  <a:cubicBezTo>
                    <a:pt x="3933" y="4314"/>
                    <a:pt x="4008" y="4239"/>
                    <a:pt x="4083" y="4164"/>
                  </a:cubicBezTo>
                  <a:cubicBezTo>
                    <a:pt x="4158" y="4089"/>
                    <a:pt x="4233" y="4014"/>
                    <a:pt x="4308" y="3939"/>
                  </a:cubicBezTo>
                  <a:cubicBezTo>
                    <a:pt x="4368" y="3849"/>
                    <a:pt x="4428" y="3759"/>
                    <a:pt x="4488" y="3668"/>
                  </a:cubicBezTo>
                  <a:cubicBezTo>
                    <a:pt x="4548" y="3578"/>
                    <a:pt x="4593" y="3488"/>
                    <a:pt x="4623" y="3383"/>
                  </a:cubicBezTo>
                  <a:cubicBezTo>
                    <a:pt x="4668" y="3293"/>
                    <a:pt x="4713" y="3203"/>
                    <a:pt x="4743" y="3098"/>
                  </a:cubicBezTo>
                  <a:cubicBezTo>
                    <a:pt x="4773" y="2993"/>
                    <a:pt x="4803" y="2888"/>
                    <a:pt x="4818" y="2783"/>
                  </a:cubicBezTo>
                  <a:cubicBezTo>
                    <a:pt x="4848" y="2573"/>
                    <a:pt x="4848" y="2363"/>
                    <a:pt x="4818" y="2153"/>
                  </a:cubicBezTo>
                  <a:cubicBezTo>
                    <a:pt x="4818" y="2048"/>
                    <a:pt x="4803" y="1942"/>
                    <a:pt x="4788" y="1837"/>
                  </a:cubicBezTo>
                  <a:cubicBezTo>
                    <a:pt x="4758" y="1747"/>
                    <a:pt x="4728" y="1642"/>
                    <a:pt x="4683" y="1537"/>
                  </a:cubicBezTo>
                  <a:cubicBezTo>
                    <a:pt x="4608" y="1342"/>
                    <a:pt x="4503" y="1162"/>
                    <a:pt x="4383" y="997"/>
                  </a:cubicBezTo>
                  <a:cubicBezTo>
                    <a:pt x="4308" y="907"/>
                    <a:pt x="4248" y="817"/>
                    <a:pt x="4173" y="742"/>
                  </a:cubicBezTo>
                  <a:cubicBezTo>
                    <a:pt x="4098" y="667"/>
                    <a:pt x="4023" y="592"/>
                    <a:pt x="3948" y="532"/>
                  </a:cubicBezTo>
                  <a:cubicBezTo>
                    <a:pt x="3873" y="457"/>
                    <a:pt x="3783" y="397"/>
                    <a:pt x="3693" y="337"/>
                  </a:cubicBezTo>
                  <a:cubicBezTo>
                    <a:pt x="3588" y="292"/>
                    <a:pt x="3497" y="247"/>
                    <a:pt x="3392" y="201"/>
                  </a:cubicBezTo>
                  <a:cubicBezTo>
                    <a:pt x="3092" y="75"/>
                    <a:pt x="2775" y="1"/>
                    <a:pt x="2453" y="1"/>
                  </a:cubicBezTo>
                  <a:close/>
                </a:path>
              </a:pathLst>
            </a:custGeom>
            <a:solidFill>
              <a:srgbClr val="9C46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6"/>
            <p:cNvSpPr/>
            <p:nvPr/>
          </p:nvSpPr>
          <p:spPr>
            <a:xfrm rot="1584673">
              <a:off x="524627" y="1204684"/>
              <a:ext cx="339446" cy="338667"/>
            </a:xfrm>
            <a:custGeom>
              <a:avLst/>
              <a:gdLst/>
              <a:ahLst/>
              <a:cxnLst/>
              <a:rect l="l" t="t" r="r" b="b"/>
              <a:pathLst>
                <a:path w="3919" h="3910" extrusionOk="0">
                  <a:moveTo>
                    <a:pt x="1931" y="1"/>
                  </a:moveTo>
                  <a:cubicBezTo>
                    <a:pt x="1847" y="1"/>
                    <a:pt x="1764" y="5"/>
                    <a:pt x="1682" y="12"/>
                  </a:cubicBezTo>
                  <a:cubicBezTo>
                    <a:pt x="1592" y="27"/>
                    <a:pt x="1502" y="57"/>
                    <a:pt x="1427" y="72"/>
                  </a:cubicBezTo>
                  <a:cubicBezTo>
                    <a:pt x="1337" y="102"/>
                    <a:pt x="1262" y="132"/>
                    <a:pt x="1187" y="162"/>
                  </a:cubicBezTo>
                  <a:cubicBezTo>
                    <a:pt x="1112" y="192"/>
                    <a:pt x="1036" y="237"/>
                    <a:pt x="961" y="282"/>
                  </a:cubicBezTo>
                  <a:cubicBezTo>
                    <a:pt x="886" y="327"/>
                    <a:pt x="811" y="372"/>
                    <a:pt x="751" y="432"/>
                  </a:cubicBezTo>
                  <a:cubicBezTo>
                    <a:pt x="691" y="478"/>
                    <a:pt x="616" y="538"/>
                    <a:pt x="556" y="598"/>
                  </a:cubicBezTo>
                  <a:cubicBezTo>
                    <a:pt x="496" y="658"/>
                    <a:pt x="451" y="718"/>
                    <a:pt x="391" y="778"/>
                  </a:cubicBezTo>
                  <a:cubicBezTo>
                    <a:pt x="346" y="853"/>
                    <a:pt x="301" y="928"/>
                    <a:pt x="256" y="1003"/>
                  </a:cubicBezTo>
                  <a:cubicBezTo>
                    <a:pt x="211" y="1078"/>
                    <a:pt x="181" y="1153"/>
                    <a:pt x="151" y="1228"/>
                  </a:cubicBezTo>
                  <a:cubicBezTo>
                    <a:pt x="121" y="1303"/>
                    <a:pt x="91" y="1393"/>
                    <a:pt x="61" y="1468"/>
                  </a:cubicBezTo>
                  <a:cubicBezTo>
                    <a:pt x="46" y="1558"/>
                    <a:pt x="31" y="1633"/>
                    <a:pt x="16" y="1723"/>
                  </a:cubicBezTo>
                  <a:cubicBezTo>
                    <a:pt x="1" y="1813"/>
                    <a:pt x="1" y="1888"/>
                    <a:pt x="1" y="1978"/>
                  </a:cubicBezTo>
                  <a:cubicBezTo>
                    <a:pt x="1" y="2068"/>
                    <a:pt x="16" y="2143"/>
                    <a:pt x="31" y="2234"/>
                  </a:cubicBezTo>
                  <a:cubicBezTo>
                    <a:pt x="46" y="2324"/>
                    <a:pt x="61" y="2399"/>
                    <a:pt x="76" y="2489"/>
                  </a:cubicBezTo>
                  <a:cubicBezTo>
                    <a:pt x="91" y="2564"/>
                    <a:pt x="136" y="2654"/>
                    <a:pt x="166" y="2729"/>
                  </a:cubicBezTo>
                  <a:cubicBezTo>
                    <a:pt x="196" y="2804"/>
                    <a:pt x="241" y="2879"/>
                    <a:pt x="286" y="2954"/>
                  </a:cubicBezTo>
                  <a:cubicBezTo>
                    <a:pt x="331" y="3029"/>
                    <a:pt x="376" y="3089"/>
                    <a:pt x="436" y="3164"/>
                  </a:cubicBezTo>
                  <a:cubicBezTo>
                    <a:pt x="526" y="3314"/>
                    <a:pt x="646" y="3434"/>
                    <a:pt x="796" y="3524"/>
                  </a:cubicBezTo>
                  <a:cubicBezTo>
                    <a:pt x="856" y="3584"/>
                    <a:pt x="931" y="3629"/>
                    <a:pt x="1006" y="3659"/>
                  </a:cubicBezTo>
                  <a:cubicBezTo>
                    <a:pt x="1082" y="3704"/>
                    <a:pt x="1157" y="3734"/>
                    <a:pt x="1247" y="3764"/>
                  </a:cubicBezTo>
                  <a:cubicBezTo>
                    <a:pt x="1322" y="3794"/>
                    <a:pt x="1397" y="3824"/>
                    <a:pt x="1487" y="3839"/>
                  </a:cubicBezTo>
                  <a:cubicBezTo>
                    <a:pt x="1562" y="3869"/>
                    <a:pt x="1652" y="3884"/>
                    <a:pt x="1727" y="3899"/>
                  </a:cubicBezTo>
                  <a:cubicBezTo>
                    <a:pt x="1801" y="3906"/>
                    <a:pt x="1874" y="3909"/>
                    <a:pt x="1945" y="3909"/>
                  </a:cubicBezTo>
                  <a:cubicBezTo>
                    <a:pt x="2046" y="3909"/>
                    <a:pt x="2147" y="3902"/>
                    <a:pt x="2252" y="3884"/>
                  </a:cubicBezTo>
                  <a:cubicBezTo>
                    <a:pt x="2327" y="3869"/>
                    <a:pt x="2417" y="3854"/>
                    <a:pt x="2492" y="3839"/>
                  </a:cubicBezTo>
                  <a:cubicBezTo>
                    <a:pt x="2582" y="3809"/>
                    <a:pt x="2657" y="3779"/>
                    <a:pt x="2732" y="3749"/>
                  </a:cubicBezTo>
                  <a:cubicBezTo>
                    <a:pt x="2808" y="3719"/>
                    <a:pt x="2883" y="3674"/>
                    <a:pt x="2958" y="3629"/>
                  </a:cubicBezTo>
                  <a:cubicBezTo>
                    <a:pt x="3033" y="3584"/>
                    <a:pt x="3108" y="3539"/>
                    <a:pt x="3168" y="3479"/>
                  </a:cubicBezTo>
                  <a:cubicBezTo>
                    <a:pt x="3243" y="3434"/>
                    <a:pt x="3303" y="3374"/>
                    <a:pt x="3363" y="3314"/>
                  </a:cubicBezTo>
                  <a:cubicBezTo>
                    <a:pt x="3423" y="3254"/>
                    <a:pt x="3468" y="3194"/>
                    <a:pt x="3528" y="3134"/>
                  </a:cubicBezTo>
                  <a:cubicBezTo>
                    <a:pt x="3573" y="3059"/>
                    <a:pt x="3633" y="2999"/>
                    <a:pt x="3663" y="2924"/>
                  </a:cubicBezTo>
                  <a:cubicBezTo>
                    <a:pt x="3708" y="2849"/>
                    <a:pt x="3738" y="2759"/>
                    <a:pt x="3768" y="2684"/>
                  </a:cubicBezTo>
                  <a:cubicBezTo>
                    <a:pt x="3813" y="2609"/>
                    <a:pt x="3843" y="2519"/>
                    <a:pt x="3858" y="2444"/>
                  </a:cubicBezTo>
                  <a:cubicBezTo>
                    <a:pt x="3888" y="2279"/>
                    <a:pt x="3918" y="2113"/>
                    <a:pt x="3918" y="1933"/>
                  </a:cubicBezTo>
                  <a:cubicBezTo>
                    <a:pt x="3918" y="1843"/>
                    <a:pt x="3903" y="1768"/>
                    <a:pt x="3888" y="1678"/>
                  </a:cubicBezTo>
                  <a:cubicBezTo>
                    <a:pt x="3873" y="1603"/>
                    <a:pt x="3858" y="1513"/>
                    <a:pt x="3843" y="1438"/>
                  </a:cubicBezTo>
                  <a:cubicBezTo>
                    <a:pt x="3798" y="1258"/>
                    <a:pt x="3738" y="1108"/>
                    <a:pt x="3648" y="958"/>
                  </a:cubicBezTo>
                  <a:cubicBezTo>
                    <a:pt x="3603" y="883"/>
                    <a:pt x="3543" y="823"/>
                    <a:pt x="3498" y="763"/>
                  </a:cubicBezTo>
                  <a:cubicBezTo>
                    <a:pt x="3438" y="688"/>
                    <a:pt x="3393" y="628"/>
                    <a:pt x="3333" y="568"/>
                  </a:cubicBezTo>
                  <a:cubicBezTo>
                    <a:pt x="3258" y="508"/>
                    <a:pt x="3198" y="448"/>
                    <a:pt x="3123" y="387"/>
                  </a:cubicBezTo>
                  <a:cubicBezTo>
                    <a:pt x="3063" y="342"/>
                    <a:pt x="2988" y="297"/>
                    <a:pt x="2913" y="267"/>
                  </a:cubicBezTo>
                  <a:cubicBezTo>
                    <a:pt x="2838" y="222"/>
                    <a:pt x="2762" y="192"/>
                    <a:pt x="2672" y="162"/>
                  </a:cubicBezTo>
                  <a:cubicBezTo>
                    <a:pt x="2597" y="117"/>
                    <a:pt x="2522" y="87"/>
                    <a:pt x="2447" y="57"/>
                  </a:cubicBezTo>
                  <a:cubicBezTo>
                    <a:pt x="2357" y="42"/>
                    <a:pt x="2267" y="27"/>
                    <a:pt x="2192" y="12"/>
                  </a:cubicBezTo>
                  <a:cubicBezTo>
                    <a:pt x="2102" y="5"/>
                    <a:pt x="2016" y="1"/>
                    <a:pt x="1931" y="1"/>
                  </a:cubicBezTo>
                  <a:close/>
                </a:path>
              </a:pathLst>
            </a:custGeom>
            <a:solidFill>
              <a:srgbClr val="9C46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6"/>
            <p:cNvSpPr/>
            <p:nvPr/>
          </p:nvSpPr>
          <p:spPr>
            <a:xfrm rot="1584673">
              <a:off x="522845" y="762224"/>
              <a:ext cx="676554" cy="933629"/>
            </a:xfrm>
            <a:custGeom>
              <a:avLst/>
              <a:gdLst/>
              <a:ahLst/>
              <a:cxnLst/>
              <a:rect l="l" t="t" r="r" b="b"/>
              <a:pathLst>
                <a:path w="7811" h="10779" extrusionOk="0">
                  <a:moveTo>
                    <a:pt x="3565" y="299"/>
                  </a:moveTo>
                  <a:cubicBezTo>
                    <a:pt x="3740" y="299"/>
                    <a:pt x="3914" y="307"/>
                    <a:pt x="4089" y="324"/>
                  </a:cubicBezTo>
                  <a:cubicBezTo>
                    <a:pt x="4554" y="354"/>
                    <a:pt x="5019" y="459"/>
                    <a:pt x="5439" y="624"/>
                  </a:cubicBezTo>
                  <a:cubicBezTo>
                    <a:pt x="6235" y="985"/>
                    <a:pt x="6835" y="1690"/>
                    <a:pt x="7075" y="2545"/>
                  </a:cubicBezTo>
                  <a:cubicBezTo>
                    <a:pt x="7346" y="3446"/>
                    <a:pt x="7241" y="4542"/>
                    <a:pt x="7000" y="5442"/>
                  </a:cubicBezTo>
                  <a:cubicBezTo>
                    <a:pt x="6745" y="6403"/>
                    <a:pt x="6355" y="7318"/>
                    <a:pt x="5845" y="8174"/>
                  </a:cubicBezTo>
                  <a:cubicBezTo>
                    <a:pt x="5334" y="8969"/>
                    <a:pt x="4629" y="9629"/>
                    <a:pt x="3774" y="10050"/>
                  </a:cubicBezTo>
                  <a:cubicBezTo>
                    <a:pt x="3253" y="10315"/>
                    <a:pt x="2655" y="10496"/>
                    <a:pt x="2065" y="10496"/>
                  </a:cubicBezTo>
                  <a:cubicBezTo>
                    <a:pt x="1782" y="10496"/>
                    <a:pt x="1500" y="10454"/>
                    <a:pt x="1230" y="10359"/>
                  </a:cubicBezTo>
                  <a:lnTo>
                    <a:pt x="1230" y="10359"/>
                  </a:lnTo>
                  <a:cubicBezTo>
                    <a:pt x="587" y="9894"/>
                    <a:pt x="223" y="9125"/>
                    <a:pt x="276" y="8309"/>
                  </a:cubicBezTo>
                  <a:cubicBezTo>
                    <a:pt x="307" y="7798"/>
                    <a:pt x="457" y="7288"/>
                    <a:pt x="712" y="6838"/>
                  </a:cubicBezTo>
                  <a:cubicBezTo>
                    <a:pt x="922" y="6433"/>
                    <a:pt x="1177" y="6042"/>
                    <a:pt x="1372" y="5622"/>
                  </a:cubicBezTo>
                  <a:cubicBezTo>
                    <a:pt x="1567" y="5217"/>
                    <a:pt x="1657" y="4782"/>
                    <a:pt x="1657" y="4331"/>
                  </a:cubicBezTo>
                  <a:cubicBezTo>
                    <a:pt x="1657" y="3806"/>
                    <a:pt x="1537" y="3296"/>
                    <a:pt x="1522" y="2771"/>
                  </a:cubicBezTo>
                  <a:cubicBezTo>
                    <a:pt x="1492" y="1900"/>
                    <a:pt x="1657" y="579"/>
                    <a:pt x="2693" y="369"/>
                  </a:cubicBezTo>
                  <a:cubicBezTo>
                    <a:pt x="2984" y="322"/>
                    <a:pt x="3274" y="299"/>
                    <a:pt x="3565" y="299"/>
                  </a:cubicBezTo>
                  <a:close/>
                  <a:moveTo>
                    <a:pt x="3720" y="0"/>
                  </a:moveTo>
                  <a:cubicBezTo>
                    <a:pt x="3596" y="0"/>
                    <a:pt x="3474" y="3"/>
                    <a:pt x="3353" y="9"/>
                  </a:cubicBezTo>
                  <a:cubicBezTo>
                    <a:pt x="2888" y="24"/>
                    <a:pt x="2378" y="54"/>
                    <a:pt x="2002" y="369"/>
                  </a:cubicBezTo>
                  <a:cubicBezTo>
                    <a:pt x="1657" y="684"/>
                    <a:pt x="1432" y="1120"/>
                    <a:pt x="1342" y="1570"/>
                  </a:cubicBezTo>
                  <a:cubicBezTo>
                    <a:pt x="1222" y="2110"/>
                    <a:pt x="1207" y="2650"/>
                    <a:pt x="1267" y="3191"/>
                  </a:cubicBezTo>
                  <a:cubicBezTo>
                    <a:pt x="1327" y="3776"/>
                    <a:pt x="1462" y="4391"/>
                    <a:pt x="1327" y="4977"/>
                  </a:cubicBezTo>
                  <a:cubicBezTo>
                    <a:pt x="1192" y="5562"/>
                    <a:pt x="847" y="6057"/>
                    <a:pt x="562" y="6568"/>
                  </a:cubicBezTo>
                  <a:cubicBezTo>
                    <a:pt x="261" y="7093"/>
                    <a:pt x="81" y="7663"/>
                    <a:pt x="36" y="8264"/>
                  </a:cubicBezTo>
                  <a:cubicBezTo>
                    <a:pt x="0" y="8993"/>
                    <a:pt x="279" y="9904"/>
                    <a:pt x="895" y="10343"/>
                  </a:cubicBezTo>
                  <a:lnTo>
                    <a:pt x="895" y="10343"/>
                  </a:lnTo>
                  <a:cubicBezTo>
                    <a:pt x="866" y="10391"/>
                    <a:pt x="869" y="10455"/>
                    <a:pt x="937" y="10485"/>
                  </a:cubicBezTo>
                  <a:cubicBezTo>
                    <a:pt x="1330" y="10689"/>
                    <a:pt x="1751" y="10779"/>
                    <a:pt x="2176" y="10779"/>
                  </a:cubicBezTo>
                  <a:cubicBezTo>
                    <a:pt x="3471" y="10779"/>
                    <a:pt x="4814" y="9952"/>
                    <a:pt x="5605" y="9014"/>
                  </a:cubicBezTo>
                  <a:cubicBezTo>
                    <a:pt x="6280" y="8189"/>
                    <a:pt x="6790" y="7243"/>
                    <a:pt x="7120" y="6238"/>
                  </a:cubicBezTo>
                  <a:cubicBezTo>
                    <a:pt x="7496" y="5202"/>
                    <a:pt x="7811" y="4091"/>
                    <a:pt x="7601" y="2981"/>
                  </a:cubicBezTo>
                  <a:cubicBezTo>
                    <a:pt x="7406" y="2050"/>
                    <a:pt x="7000" y="1195"/>
                    <a:pt x="6205" y="639"/>
                  </a:cubicBezTo>
                  <a:cubicBezTo>
                    <a:pt x="5508" y="153"/>
                    <a:pt x="4592" y="0"/>
                    <a:pt x="3720" y="0"/>
                  </a:cubicBezTo>
                  <a:close/>
                </a:path>
              </a:pathLst>
            </a:custGeom>
            <a:solidFill>
              <a:srgbClr val="E6A0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5" name="Google Shape;445;p6"/>
          <p:cNvSpPr txBox="1">
            <a:spLocks noGrp="1"/>
          </p:cNvSpPr>
          <p:nvPr>
            <p:ph type="title"/>
          </p:nvPr>
        </p:nvSpPr>
        <p:spPr>
          <a:xfrm>
            <a:off x="717850" y="405200"/>
            <a:ext cx="7708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46" name="Google Shape;446;p6"/>
          <p:cNvSpPr/>
          <p:nvPr/>
        </p:nvSpPr>
        <p:spPr>
          <a:xfrm rot="10154932">
            <a:off x="8509875" y="4106336"/>
            <a:ext cx="221963" cy="113921"/>
          </a:xfrm>
          <a:custGeom>
            <a:avLst/>
            <a:gdLst/>
            <a:ahLst/>
            <a:cxnLst/>
            <a:rect l="l" t="t" r="r" b="b"/>
            <a:pathLst>
              <a:path w="5134" h="2635" extrusionOk="0">
                <a:moveTo>
                  <a:pt x="3910" y="0"/>
                </a:moveTo>
                <a:cubicBezTo>
                  <a:pt x="3468" y="0"/>
                  <a:pt x="3027" y="249"/>
                  <a:pt x="2852" y="757"/>
                </a:cubicBezTo>
                <a:cubicBezTo>
                  <a:pt x="2747" y="1057"/>
                  <a:pt x="2522" y="1268"/>
                  <a:pt x="2222" y="1358"/>
                </a:cubicBezTo>
                <a:lnTo>
                  <a:pt x="1892" y="1448"/>
                </a:lnTo>
                <a:cubicBezTo>
                  <a:pt x="1785" y="1483"/>
                  <a:pt x="1676" y="1500"/>
                  <a:pt x="1567" y="1500"/>
                </a:cubicBezTo>
                <a:cubicBezTo>
                  <a:pt x="1399" y="1500"/>
                  <a:pt x="1230" y="1460"/>
                  <a:pt x="1066" y="1388"/>
                </a:cubicBezTo>
                <a:cubicBezTo>
                  <a:pt x="982" y="1341"/>
                  <a:pt x="886" y="1317"/>
                  <a:pt x="785" y="1317"/>
                </a:cubicBezTo>
                <a:cubicBezTo>
                  <a:pt x="725" y="1317"/>
                  <a:pt x="663" y="1326"/>
                  <a:pt x="601" y="1343"/>
                </a:cubicBezTo>
                <a:cubicBezTo>
                  <a:pt x="196" y="1463"/>
                  <a:pt x="1" y="1913"/>
                  <a:pt x="196" y="2288"/>
                </a:cubicBezTo>
                <a:cubicBezTo>
                  <a:pt x="324" y="2502"/>
                  <a:pt x="560" y="2635"/>
                  <a:pt x="815" y="2635"/>
                </a:cubicBezTo>
                <a:cubicBezTo>
                  <a:pt x="829" y="2635"/>
                  <a:pt x="842" y="2634"/>
                  <a:pt x="856" y="2633"/>
                </a:cubicBezTo>
                <a:cubicBezTo>
                  <a:pt x="1066" y="2603"/>
                  <a:pt x="1231" y="2498"/>
                  <a:pt x="1336" y="2318"/>
                </a:cubicBezTo>
                <a:cubicBezTo>
                  <a:pt x="1471" y="2108"/>
                  <a:pt x="1667" y="1958"/>
                  <a:pt x="1907" y="1883"/>
                </a:cubicBezTo>
                <a:lnTo>
                  <a:pt x="2462" y="1733"/>
                </a:lnTo>
                <a:cubicBezTo>
                  <a:pt x="2522" y="1718"/>
                  <a:pt x="2583" y="1710"/>
                  <a:pt x="2644" y="1710"/>
                </a:cubicBezTo>
                <a:cubicBezTo>
                  <a:pt x="2825" y="1710"/>
                  <a:pt x="3002" y="1778"/>
                  <a:pt x="3137" y="1913"/>
                </a:cubicBezTo>
                <a:cubicBezTo>
                  <a:pt x="3347" y="2122"/>
                  <a:pt x="3629" y="2229"/>
                  <a:pt x="3918" y="2229"/>
                </a:cubicBezTo>
                <a:cubicBezTo>
                  <a:pt x="4043" y="2229"/>
                  <a:pt x="4170" y="2209"/>
                  <a:pt x="4293" y="2168"/>
                </a:cubicBezTo>
                <a:cubicBezTo>
                  <a:pt x="4833" y="1973"/>
                  <a:pt x="5134" y="1403"/>
                  <a:pt x="4998" y="832"/>
                </a:cubicBezTo>
                <a:cubicBezTo>
                  <a:pt x="4851" y="283"/>
                  <a:pt x="4381" y="0"/>
                  <a:pt x="3910" y="0"/>
                </a:cubicBezTo>
                <a:close/>
              </a:path>
            </a:pathLst>
          </a:custGeom>
          <a:solidFill>
            <a:srgbClr val="BE5D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6"/>
          <p:cNvSpPr/>
          <p:nvPr/>
        </p:nvSpPr>
        <p:spPr>
          <a:xfrm>
            <a:off x="4843741" y="1339767"/>
            <a:ext cx="184311" cy="202210"/>
          </a:xfrm>
          <a:custGeom>
            <a:avLst/>
            <a:gdLst/>
            <a:ahLst/>
            <a:cxnLst/>
            <a:rect l="l" t="t" r="r" b="b"/>
            <a:pathLst>
              <a:path w="4263" h="4677" extrusionOk="0">
                <a:moveTo>
                  <a:pt x="1623" y="0"/>
                </a:moveTo>
                <a:cubicBezTo>
                  <a:pt x="1415" y="0"/>
                  <a:pt x="1198" y="59"/>
                  <a:pt x="991" y="190"/>
                </a:cubicBezTo>
                <a:cubicBezTo>
                  <a:pt x="0" y="821"/>
                  <a:pt x="466" y="2352"/>
                  <a:pt x="1636" y="2352"/>
                </a:cubicBezTo>
                <a:cubicBezTo>
                  <a:pt x="1650" y="2351"/>
                  <a:pt x="1663" y="2351"/>
                  <a:pt x="1676" y="2351"/>
                </a:cubicBezTo>
                <a:cubicBezTo>
                  <a:pt x="1977" y="2351"/>
                  <a:pt x="2259" y="2512"/>
                  <a:pt x="2432" y="2757"/>
                </a:cubicBezTo>
                <a:lnTo>
                  <a:pt x="2642" y="3057"/>
                </a:lnTo>
                <a:cubicBezTo>
                  <a:pt x="2807" y="3297"/>
                  <a:pt x="2882" y="3597"/>
                  <a:pt x="2852" y="3898"/>
                </a:cubicBezTo>
                <a:cubicBezTo>
                  <a:pt x="2790" y="4351"/>
                  <a:pt x="3159" y="4677"/>
                  <a:pt x="3543" y="4677"/>
                </a:cubicBezTo>
                <a:cubicBezTo>
                  <a:pt x="3718" y="4677"/>
                  <a:pt x="3896" y="4608"/>
                  <a:pt x="4038" y="4453"/>
                </a:cubicBezTo>
                <a:cubicBezTo>
                  <a:pt x="4218" y="4243"/>
                  <a:pt x="4263" y="3943"/>
                  <a:pt x="4158" y="3687"/>
                </a:cubicBezTo>
                <a:cubicBezTo>
                  <a:pt x="4068" y="3492"/>
                  <a:pt x="3888" y="3357"/>
                  <a:pt x="3693" y="3312"/>
                </a:cubicBezTo>
                <a:cubicBezTo>
                  <a:pt x="3437" y="3267"/>
                  <a:pt x="3212" y="3117"/>
                  <a:pt x="3077" y="2907"/>
                </a:cubicBezTo>
                <a:lnTo>
                  <a:pt x="2717" y="2397"/>
                </a:lnTo>
                <a:cubicBezTo>
                  <a:pt x="2582" y="2187"/>
                  <a:pt x="2567" y="1901"/>
                  <a:pt x="2687" y="1676"/>
                </a:cubicBezTo>
                <a:cubicBezTo>
                  <a:pt x="3079" y="834"/>
                  <a:pt x="2410" y="0"/>
                  <a:pt x="1623" y="0"/>
                </a:cubicBezTo>
                <a:close/>
              </a:path>
            </a:pathLst>
          </a:custGeom>
          <a:solidFill>
            <a:srgbClr val="BE5D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6"/>
          <p:cNvSpPr/>
          <p:nvPr/>
        </p:nvSpPr>
        <p:spPr>
          <a:xfrm>
            <a:off x="221210" y="2250342"/>
            <a:ext cx="290755" cy="132991"/>
          </a:xfrm>
          <a:custGeom>
            <a:avLst/>
            <a:gdLst/>
            <a:ahLst/>
            <a:cxnLst/>
            <a:rect l="l" t="t" r="r" b="b"/>
            <a:pathLst>
              <a:path w="6725" h="3076" extrusionOk="0">
                <a:moveTo>
                  <a:pt x="1595" y="0"/>
                </a:moveTo>
                <a:cubicBezTo>
                  <a:pt x="1540" y="0"/>
                  <a:pt x="1483" y="5"/>
                  <a:pt x="1426" y="14"/>
                </a:cubicBezTo>
                <a:cubicBezTo>
                  <a:pt x="1" y="194"/>
                  <a:pt x="136" y="2280"/>
                  <a:pt x="1576" y="2280"/>
                </a:cubicBezTo>
                <a:cubicBezTo>
                  <a:pt x="1982" y="2280"/>
                  <a:pt x="2132" y="2085"/>
                  <a:pt x="2402" y="1815"/>
                </a:cubicBezTo>
                <a:cubicBezTo>
                  <a:pt x="2506" y="1711"/>
                  <a:pt x="2688" y="1608"/>
                  <a:pt x="2963" y="1608"/>
                </a:cubicBezTo>
                <a:cubicBezTo>
                  <a:pt x="3087" y="1608"/>
                  <a:pt x="3230" y="1629"/>
                  <a:pt x="3393" y="1680"/>
                </a:cubicBezTo>
                <a:cubicBezTo>
                  <a:pt x="3663" y="1755"/>
                  <a:pt x="3903" y="1950"/>
                  <a:pt x="4008" y="2220"/>
                </a:cubicBezTo>
                <a:cubicBezTo>
                  <a:pt x="4173" y="2655"/>
                  <a:pt x="4563" y="2986"/>
                  <a:pt x="5043" y="3061"/>
                </a:cubicBezTo>
                <a:cubicBezTo>
                  <a:pt x="5112" y="3071"/>
                  <a:pt x="5180" y="3076"/>
                  <a:pt x="5247" y="3076"/>
                </a:cubicBezTo>
                <a:cubicBezTo>
                  <a:pt x="5873" y="3076"/>
                  <a:pt x="6425" y="2647"/>
                  <a:pt x="6574" y="2010"/>
                </a:cubicBezTo>
                <a:cubicBezTo>
                  <a:pt x="6724" y="1275"/>
                  <a:pt x="6229" y="554"/>
                  <a:pt x="5494" y="434"/>
                </a:cubicBezTo>
                <a:cubicBezTo>
                  <a:pt x="5417" y="421"/>
                  <a:pt x="5341" y="415"/>
                  <a:pt x="5265" y="415"/>
                </a:cubicBezTo>
                <a:cubicBezTo>
                  <a:pt x="4895" y="415"/>
                  <a:pt x="4540" y="565"/>
                  <a:pt x="4278" y="839"/>
                </a:cubicBezTo>
                <a:cubicBezTo>
                  <a:pt x="4085" y="1056"/>
                  <a:pt x="3805" y="1176"/>
                  <a:pt x="3516" y="1176"/>
                </a:cubicBezTo>
                <a:cubicBezTo>
                  <a:pt x="3445" y="1176"/>
                  <a:pt x="3373" y="1169"/>
                  <a:pt x="3302" y="1154"/>
                </a:cubicBezTo>
                <a:cubicBezTo>
                  <a:pt x="2987" y="1079"/>
                  <a:pt x="2717" y="884"/>
                  <a:pt x="2552" y="614"/>
                </a:cubicBezTo>
                <a:cubicBezTo>
                  <a:pt x="2368" y="232"/>
                  <a:pt x="1998" y="0"/>
                  <a:pt x="1595" y="0"/>
                </a:cubicBezTo>
                <a:close/>
              </a:path>
            </a:pathLst>
          </a:custGeom>
          <a:solidFill>
            <a:srgbClr val="BE5D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6"/>
          <p:cNvSpPr/>
          <p:nvPr/>
        </p:nvSpPr>
        <p:spPr>
          <a:xfrm>
            <a:off x="8299982" y="860696"/>
            <a:ext cx="131521" cy="209474"/>
          </a:xfrm>
          <a:custGeom>
            <a:avLst/>
            <a:gdLst/>
            <a:ahLst/>
            <a:cxnLst/>
            <a:rect l="l" t="t" r="r" b="b"/>
            <a:pathLst>
              <a:path w="3042" h="4845" extrusionOk="0">
                <a:moveTo>
                  <a:pt x="1856" y="1"/>
                </a:moveTo>
                <a:cubicBezTo>
                  <a:pt x="1408" y="1"/>
                  <a:pt x="991" y="282"/>
                  <a:pt x="850" y="728"/>
                </a:cubicBezTo>
                <a:cubicBezTo>
                  <a:pt x="730" y="1074"/>
                  <a:pt x="805" y="1464"/>
                  <a:pt x="1030" y="1734"/>
                </a:cubicBezTo>
                <a:cubicBezTo>
                  <a:pt x="1210" y="1974"/>
                  <a:pt x="1255" y="2274"/>
                  <a:pt x="1150" y="2544"/>
                </a:cubicBezTo>
                <a:cubicBezTo>
                  <a:pt x="1060" y="2785"/>
                  <a:pt x="880" y="2980"/>
                  <a:pt x="640" y="3070"/>
                </a:cubicBezTo>
                <a:cubicBezTo>
                  <a:pt x="265" y="3190"/>
                  <a:pt x="25" y="3520"/>
                  <a:pt x="25" y="3910"/>
                </a:cubicBezTo>
                <a:cubicBezTo>
                  <a:pt x="1" y="4518"/>
                  <a:pt x="471" y="4844"/>
                  <a:pt x="940" y="4844"/>
                </a:cubicBezTo>
                <a:cubicBezTo>
                  <a:pt x="1352" y="4844"/>
                  <a:pt x="1764" y="4593"/>
                  <a:pt x="1841" y="4060"/>
                </a:cubicBezTo>
                <a:cubicBezTo>
                  <a:pt x="1886" y="3730"/>
                  <a:pt x="1766" y="3595"/>
                  <a:pt x="1570" y="3340"/>
                </a:cubicBezTo>
                <a:cubicBezTo>
                  <a:pt x="1480" y="3205"/>
                  <a:pt x="1390" y="2950"/>
                  <a:pt x="1570" y="2544"/>
                </a:cubicBezTo>
                <a:cubicBezTo>
                  <a:pt x="1661" y="2334"/>
                  <a:pt x="1856" y="2169"/>
                  <a:pt x="2081" y="2124"/>
                </a:cubicBezTo>
                <a:cubicBezTo>
                  <a:pt x="2456" y="2034"/>
                  <a:pt x="2756" y="1764"/>
                  <a:pt x="2876" y="1404"/>
                </a:cubicBezTo>
                <a:cubicBezTo>
                  <a:pt x="3041" y="864"/>
                  <a:pt x="2771" y="278"/>
                  <a:pt x="2231" y="68"/>
                </a:cubicBezTo>
                <a:cubicBezTo>
                  <a:pt x="2107" y="22"/>
                  <a:pt x="1981" y="1"/>
                  <a:pt x="1856" y="1"/>
                </a:cubicBezTo>
                <a:close/>
              </a:path>
            </a:pathLst>
          </a:custGeom>
          <a:solidFill>
            <a:srgbClr val="BE5D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6"/>
          <p:cNvSpPr/>
          <p:nvPr/>
        </p:nvSpPr>
        <p:spPr>
          <a:xfrm rot="-5777250">
            <a:off x="2502385" y="4391384"/>
            <a:ext cx="164120" cy="187770"/>
          </a:xfrm>
          <a:custGeom>
            <a:avLst/>
            <a:gdLst/>
            <a:ahLst/>
            <a:cxnLst/>
            <a:rect l="l" t="t" r="r" b="b"/>
            <a:pathLst>
              <a:path w="3796" h="4343" extrusionOk="0">
                <a:moveTo>
                  <a:pt x="1343" y="0"/>
                </a:moveTo>
                <a:cubicBezTo>
                  <a:pt x="669" y="0"/>
                  <a:pt x="0" y="685"/>
                  <a:pt x="426" y="1485"/>
                </a:cubicBezTo>
                <a:cubicBezTo>
                  <a:pt x="576" y="1785"/>
                  <a:pt x="876" y="1980"/>
                  <a:pt x="1221" y="2010"/>
                </a:cubicBezTo>
                <a:cubicBezTo>
                  <a:pt x="1492" y="2040"/>
                  <a:pt x="1732" y="2205"/>
                  <a:pt x="1852" y="2445"/>
                </a:cubicBezTo>
                <a:cubicBezTo>
                  <a:pt x="1942" y="2671"/>
                  <a:pt x="1957" y="2911"/>
                  <a:pt x="1867" y="3136"/>
                </a:cubicBezTo>
                <a:cubicBezTo>
                  <a:pt x="1702" y="3451"/>
                  <a:pt x="1777" y="3841"/>
                  <a:pt x="2032" y="4081"/>
                </a:cubicBezTo>
                <a:cubicBezTo>
                  <a:pt x="2215" y="4265"/>
                  <a:pt x="2424" y="4342"/>
                  <a:pt x="2625" y="4342"/>
                </a:cubicBezTo>
                <a:cubicBezTo>
                  <a:pt x="3246" y="4342"/>
                  <a:pt x="3795" y="3602"/>
                  <a:pt x="3308" y="2956"/>
                </a:cubicBezTo>
                <a:cubicBezTo>
                  <a:pt x="3113" y="2716"/>
                  <a:pt x="2932" y="2716"/>
                  <a:pt x="2647" y="2671"/>
                </a:cubicBezTo>
                <a:cubicBezTo>
                  <a:pt x="2497" y="2656"/>
                  <a:pt x="2272" y="2535"/>
                  <a:pt x="2122" y="2145"/>
                </a:cubicBezTo>
                <a:cubicBezTo>
                  <a:pt x="2032" y="1950"/>
                  <a:pt x="2047" y="1725"/>
                  <a:pt x="2152" y="1545"/>
                </a:cubicBezTo>
                <a:cubicBezTo>
                  <a:pt x="2347" y="1230"/>
                  <a:pt x="2362" y="855"/>
                  <a:pt x="2197" y="539"/>
                </a:cubicBezTo>
                <a:cubicBezTo>
                  <a:pt x="1992" y="159"/>
                  <a:pt x="1667" y="0"/>
                  <a:pt x="1343" y="0"/>
                </a:cubicBezTo>
                <a:close/>
              </a:path>
            </a:pathLst>
          </a:custGeom>
          <a:solidFill>
            <a:srgbClr val="BE5D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1" name="Google Shape;451;p6"/>
          <p:cNvGrpSpPr/>
          <p:nvPr/>
        </p:nvGrpSpPr>
        <p:grpSpPr>
          <a:xfrm rot="-5777180">
            <a:off x="929765" y="4424039"/>
            <a:ext cx="1099471" cy="1053295"/>
            <a:chOff x="7636150" y="1717100"/>
            <a:chExt cx="368500" cy="353000"/>
          </a:xfrm>
        </p:grpSpPr>
        <p:sp>
          <p:nvSpPr>
            <p:cNvPr id="452" name="Google Shape;452;p6"/>
            <p:cNvSpPr/>
            <p:nvPr/>
          </p:nvSpPr>
          <p:spPr>
            <a:xfrm>
              <a:off x="7636150" y="1717100"/>
              <a:ext cx="368500" cy="353000"/>
            </a:xfrm>
            <a:custGeom>
              <a:avLst/>
              <a:gdLst/>
              <a:ahLst/>
              <a:cxnLst/>
              <a:rect l="l" t="t" r="r" b="b"/>
              <a:pathLst>
                <a:path w="14740" h="14120" extrusionOk="0">
                  <a:moveTo>
                    <a:pt x="10005" y="0"/>
                  </a:moveTo>
                  <a:cubicBezTo>
                    <a:pt x="9254" y="0"/>
                    <a:pt x="8503" y="185"/>
                    <a:pt x="7820" y="554"/>
                  </a:cubicBezTo>
                  <a:cubicBezTo>
                    <a:pt x="7355" y="795"/>
                    <a:pt x="6935" y="1140"/>
                    <a:pt x="6455" y="1350"/>
                  </a:cubicBezTo>
                  <a:cubicBezTo>
                    <a:pt x="6166" y="1481"/>
                    <a:pt x="5917" y="1535"/>
                    <a:pt x="5684" y="1535"/>
                  </a:cubicBezTo>
                  <a:cubicBezTo>
                    <a:pt x="5251" y="1535"/>
                    <a:pt x="4871" y="1349"/>
                    <a:pt x="4384" y="1125"/>
                  </a:cubicBezTo>
                  <a:cubicBezTo>
                    <a:pt x="4053" y="973"/>
                    <a:pt x="3698" y="898"/>
                    <a:pt x="3343" y="898"/>
                  </a:cubicBezTo>
                  <a:cubicBezTo>
                    <a:pt x="2924" y="898"/>
                    <a:pt x="2506" y="1003"/>
                    <a:pt x="2132" y="1215"/>
                  </a:cubicBezTo>
                  <a:cubicBezTo>
                    <a:pt x="1127" y="1785"/>
                    <a:pt x="451" y="2956"/>
                    <a:pt x="211" y="4066"/>
                  </a:cubicBezTo>
                  <a:cubicBezTo>
                    <a:pt x="1" y="4952"/>
                    <a:pt x="151" y="5882"/>
                    <a:pt x="646" y="6663"/>
                  </a:cubicBezTo>
                  <a:cubicBezTo>
                    <a:pt x="886" y="7023"/>
                    <a:pt x="1232" y="7338"/>
                    <a:pt x="1337" y="7759"/>
                  </a:cubicBezTo>
                  <a:cubicBezTo>
                    <a:pt x="1472" y="8299"/>
                    <a:pt x="1187" y="8839"/>
                    <a:pt x="1037" y="9379"/>
                  </a:cubicBezTo>
                  <a:cubicBezTo>
                    <a:pt x="616" y="10910"/>
                    <a:pt x="1277" y="12546"/>
                    <a:pt x="2643" y="13372"/>
                  </a:cubicBezTo>
                  <a:cubicBezTo>
                    <a:pt x="3483" y="13844"/>
                    <a:pt x="4400" y="14120"/>
                    <a:pt x="5259" y="14120"/>
                  </a:cubicBezTo>
                  <a:cubicBezTo>
                    <a:pt x="6012" y="14120"/>
                    <a:pt x="6721" y="13908"/>
                    <a:pt x="7295" y="13432"/>
                  </a:cubicBezTo>
                  <a:cubicBezTo>
                    <a:pt x="8181" y="12681"/>
                    <a:pt x="8571" y="12546"/>
                    <a:pt x="9081" y="11526"/>
                  </a:cubicBezTo>
                  <a:cubicBezTo>
                    <a:pt x="9246" y="11225"/>
                    <a:pt x="9426" y="10925"/>
                    <a:pt x="9622" y="10640"/>
                  </a:cubicBezTo>
                  <a:cubicBezTo>
                    <a:pt x="9847" y="10415"/>
                    <a:pt x="10717" y="10355"/>
                    <a:pt x="11032" y="10280"/>
                  </a:cubicBezTo>
                  <a:cubicBezTo>
                    <a:pt x="13614" y="9665"/>
                    <a:pt x="14589" y="7593"/>
                    <a:pt x="14679" y="5357"/>
                  </a:cubicBezTo>
                  <a:cubicBezTo>
                    <a:pt x="14739" y="3841"/>
                    <a:pt x="14184" y="2370"/>
                    <a:pt x="13149" y="1275"/>
                  </a:cubicBezTo>
                  <a:cubicBezTo>
                    <a:pt x="12788" y="930"/>
                    <a:pt x="12368" y="629"/>
                    <a:pt x="11918" y="419"/>
                  </a:cubicBezTo>
                  <a:cubicBezTo>
                    <a:pt x="11311" y="140"/>
                    <a:pt x="10658" y="0"/>
                    <a:pt x="10005" y="0"/>
                  </a:cubicBezTo>
                  <a:close/>
                </a:path>
              </a:pathLst>
            </a:custGeom>
            <a:solidFill>
              <a:srgbClr val="F0C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6"/>
            <p:cNvSpPr/>
            <p:nvPr/>
          </p:nvSpPr>
          <p:spPr>
            <a:xfrm>
              <a:off x="7701450" y="1890425"/>
              <a:ext cx="133975" cy="133975"/>
            </a:xfrm>
            <a:custGeom>
              <a:avLst/>
              <a:gdLst/>
              <a:ahLst/>
              <a:cxnLst/>
              <a:rect l="l" t="t" r="r" b="b"/>
              <a:pathLst>
                <a:path w="5359" h="5359" extrusionOk="0">
                  <a:moveTo>
                    <a:pt x="2522" y="0"/>
                  </a:moveTo>
                  <a:cubicBezTo>
                    <a:pt x="2402" y="15"/>
                    <a:pt x="2297" y="30"/>
                    <a:pt x="2177" y="45"/>
                  </a:cubicBezTo>
                  <a:cubicBezTo>
                    <a:pt x="2057" y="75"/>
                    <a:pt x="1952" y="105"/>
                    <a:pt x="1832" y="135"/>
                  </a:cubicBezTo>
                  <a:cubicBezTo>
                    <a:pt x="1726" y="165"/>
                    <a:pt x="1621" y="210"/>
                    <a:pt x="1516" y="270"/>
                  </a:cubicBezTo>
                  <a:cubicBezTo>
                    <a:pt x="1411" y="315"/>
                    <a:pt x="1306" y="375"/>
                    <a:pt x="1216" y="450"/>
                  </a:cubicBezTo>
                  <a:cubicBezTo>
                    <a:pt x="931" y="645"/>
                    <a:pt x="676" y="901"/>
                    <a:pt x="466" y="1171"/>
                  </a:cubicBezTo>
                  <a:cubicBezTo>
                    <a:pt x="391" y="1276"/>
                    <a:pt x="346" y="1381"/>
                    <a:pt x="301" y="1486"/>
                  </a:cubicBezTo>
                  <a:cubicBezTo>
                    <a:pt x="196" y="1696"/>
                    <a:pt x="121" y="1906"/>
                    <a:pt x="61" y="2146"/>
                  </a:cubicBezTo>
                  <a:cubicBezTo>
                    <a:pt x="31" y="2251"/>
                    <a:pt x="15" y="2371"/>
                    <a:pt x="15" y="2491"/>
                  </a:cubicBezTo>
                  <a:cubicBezTo>
                    <a:pt x="0" y="2597"/>
                    <a:pt x="0" y="2717"/>
                    <a:pt x="15" y="2837"/>
                  </a:cubicBezTo>
                  <a:cubicBezTo>
                    <a:pt x="15" y="2957"/>
                    <a:pt x="31" y="3062"/>
                    <a:pt x="61" y="3182"/>
                  </a:cubicBezTo>
                  <a:cubicBezTo>
                    <a:pt x="76" y="3302"/>
                    <a:pt x="106" y="3407"/>
                    <a:pt x="136" y="3527"/>
                  </a:cubicBezTo>
                  <a:cubicBezTo>
                    <a:pt x="181" y="3632"/>
                    <a:pt x="226" y="3737"/>
                    <a:pt x="286" y="3842"/>
                  </a:cubicBezTo>
                  <a:cubicBezTo>
                    <a:pt x="331" y="3947"/>
                    <a:pt x="391" y="4052"/>
                    <a:pt x="451" y="4142"/>
                  </a:cubicBezTo>
                  <a:cubicBezTo>
                    <a:pt x="511" y="4247"/>
                    <a:pt x="586" y="4338"/>
                    <a:pt x="661" y="4428"/>
                  </a:cubicBezTo>
                  <a:cubicBezTo>
                    <a:pt x="736" y="4518"/>
                    <a:pt x="811" y="4608"/>
                    <a:pt x="901" y="4683"/>
                  </a:cubicBezTo>
                  <a:cubicBezTo>
                    <a:pt x="991" y="4758"/>
                    <a:pt x="1081" y="4833"/>
                    <a:pt x="1171" y="4893"/>
                  </a:cubicBezTo>
                  <a:cubicBezTo>
                    <a:pt x="1276" y="4968"/>
                    <a:pt x="1366" y="5028"/>
                    <a:pt x="1471" y="5088"/>
                  </a:cubicBezTo>
                  <a:cubicBezTo>
                    <a:pt x="1576" y="5133"/>
                    <a:pt x="1696" y="5178"/>
                    <a:pt x="1802" y="5208"/>
                  </a:cubicBezTo>
                  <a:cubicBezTo>
                    <a:pt x="1907" y="5253"/>
                    <a:pt x="2027" y="5283"/>
                    <a:pt x="2147" y="5313"/>
                  </a:cubicBezTo>
                  <a:cubicBezTo>
                    <a:pt x="2252" y="5328"/>
                    <a:pt x="2372" y="5358"/>
                    <a:pt x="2492" y="5358"/>
                  </a:cubicBezTo>
                  <a:cubicBezTo>
                    <a:pt x="2717" y="5358"/>
                    <a:pt x="2957" y="5343"/>
                    <a:pt x="3182" y="5328"/>
                  </a:cubicBezTo>
                  <a:cubicBezTo>
                    <a:pt x="3407" y="5268"/>
                    <a:pt x="3633" y="5193"/>
                    <a:pt x="3843" y="5118"/>
                  </a:cubicBezTo>
                  <a:cubicBezTo>
                    <a:pt x="3948" y="5058"/>
                    <a:pt x="4053" y="4998"/>
                    <a:pt x="4143" y="4938"/>
                  </a:cubicBezTo>
                  <a:cubicBezTo>
                    <a:pt x="4248" y="4863"/>
                    <a:pt x="4338" y="4803"/>
                    <a:pt x="4428" y="4728"/>
                  </a:cubicBezTo>
                  <a:cubicBezTo>
                    <a:pt x="4503" y="4638"/>
                    <a:pt x="4593" y="4563"/>
                    <a:pt x="4668" y="4473"/>
                  </a:cubicBezTo>
                  <a:cubicBezTo>
                    <a:pt x="4743" y="4383"/>
                    <a:pt x="4818" y="4292"/>
                    <a:pt x="4893" y="4202"/>
                  </a:cubicBezTo>
                  <a:cubicBezTo>
                    <a:pt x="5013" y="4007"/>
                    <a:pt x="5118" y="3797"/>
                    <a:pt x="5193" y="3572"/>
                  </a:cubicBezTo>
                  <a:cubicBezTo>
                    <a:pt x="5239" y="3467"/>
                    <a:pt x="5284" y="3362"/>
                    <a:pt x="5314" y="3242"/>
                  </a:cubicBezTo>
                  <a:cubicBezTo>
                    <a:pt x="5329" y="3122"/>
                    <a:pt x="5344" y="3017"/>
                    <a:pt x="5359" y="2897"/>
                  </a:cubicBezTo>
                  <a:cubicBezTo>
                    <a:pt x="5359" y="2777"/>
                    <a:pt x="5359" y="2657"/>
                    <a:pt x="5359" y="2551"/>
                  </a:cubicBezTo>
                  <a:cubicBezTo>
                    <a:pt x="5359" y="2431"/>
                    <a:pt x="5344" y="2311"/>
                    <a:pt x="5314" y="2206"/>
                  </a:cubicBezTo>
                  <a:cubicBezTo>
                    <a:pt x="5299" y="2086"/>
                    <a:pt x="5254" y="1966"/>
                    <a:pt x="5223" y="1861"/>
                  </a:cubicBezTo>
                  <a:cubicBezTo>
                    <a:pt x="5178" y="1756"/>
                    <a:pt x="5133" y="1651"/>
                    <a:pt x="5088" y="1546"/>
                  </a:cubicBezTo>
                  <a:cubicBezTo>
                    <a:pt x="5043" y="1426"/>
                    <a:pt x="4983" y="1306"/>
                    <a:pt x="4923" y="1201"/>
                  </a:cubicBezTo>
                  <a:cubicBezTo>
                    <a:pt x="4863" y="1096"/>
                    <a:pt x="4788" y="1006"/>
                    <a:pt x="4713" y="916"/>
                  </a:cubicBezTo>
                  <a:cubicBezTo>
                    <a:pt x="4623" y="826"/>
                    <a:pt x="4548" y="750"/>
                    <a:pt x="4458" y="675"/>
                  </a:cubicBezTo>
                  <a:cubicBezTo>
                    <a:pt x="4368" y="600"/>
                    <a:pt x="4278" y="525"/>
                    <a:pt x="4173" y="465"/>
                  </a:cubicBezTo>
                  <a:cubicBezTo>
                    <a:pt x="4083" y="405"/>
                    <a:pt x="3978" y="345"/>
                    <a:pt x="3873" y="285"/>
                  </a:cubicBezTo>
                  <a:cubicBezTo>
                    <a:pt x="3768" y="225"/>
                    <a:pt x="3663" y="180"/>
                    <a:pt x="3558" y="150"/>
                  </a:cubicBezTo>
                  <a:cubicBezTo>
                    <a:pt x="3452" y="105"/>
                    <a:pt x="3332" y="75"/>
                    <a:pt x="3212" y="60"/>
                  </a:cubicBezTo>
                  <a:cubicBezTo>
                    <a:pt x="3107" y="30"/>
                    <a:pt x="2987" y="15"/>
                    <a:pt x="2867" y="0"/>
                  </a:cubicBezTo>
                  <a:close/>
                </a:path>
              </a:pathLst>
            </a:custGeom>
            <a:solidFill>
              <a:srgbClr val="9C46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6"/>
            <p:cNvSpPr/>
            <p:nvPr/>
          </p:nvSpPr>
          <p:spPr>
            <a:xfrm>
              <a:off x="7793375" y="1763825"/>
              <a:ext cx="167750" cy="167125"/>
            </a:xfrm>
            <a:custGeom>
              <a:avLst/>
              <a:gdLst/>
              <a:ahLst/>
              <a:cxnLst/>
              <a:rect l="l" t="t" r="r" b="b"/>
              <a:pathLst>
                <a:path w="6710" h="6685" extrusionOk="0">
                  <a:moveTo>
                    <a:pt x="3332" y="0"/>
                  </a:moveTo>
                  <a:cubicBezTo>
                    <a:pt x="3171" y="0"/>
                    <a:pt x="3009" y="11"/>
                    <a:pt x="2852" y="36"/>
                  </a:cubicBezTo>
                  <a:cubicBezTo>
                    <a:pt x="2717" y="66"/>
                    <a:pt x="2567" y="96"/>
                    <a:pt x="2432" y="141"/>
                  </a:cubicBezTo>
                  <a:cubicBezTo>
                    <a:pt x="2282" y="171"/>
                    <a:pt x="2147" y="216"/>
                    <a:pt x="2012" y="276"/>
                  </a:cubicBezTo>
                  <a:cubicBezTo>
                    <a:pt x="1877" y="336"/>
                    <a:pt x="1742" y="396"/>
                    <a:pt x="1622" y="471"/>
                  </a:cubicBezTo>
                  <a:cubicBezTo>
                    <a:pt x="1501" y="546"/>
                    <a:pt x="1381" y="621"/>
                    <a:pt x="1261" y="712"/>
                  </a:cubicBezTo>
                  <a:cubicBezTo>
                    <a:pt x="1036" y="907"/>
                    <a:pt x="841" y="1117"/>
                    <a:pt x="661" y="1357"/>
                  </a:cubicBezTo>
                  <a:cubicBezTo>
                    <a:pt x="571" y="1477"/>
                    <a:pt x="496" y="1597"/>
                    <a:pt x="436" y="1732"/>
                  </a:cubicBezTo>
                  <a:cubicBezTo>
                    <a:pt x="361" y="1852"/>
                    <a:pt x="286" y="1987"/>
                    <a:pt x="241" y="2122"/>
                  </a:cubicBezTo>
                  <a:cubicBezTo>
                    <a:pt x="181" y="2257"/>
                    <a:pt x="136" y="2393"/>
                    <a:pt x="106" y="2528"/>
                  </a:cubicBezTo>
                  <a:cubicBezTo>
                    <a:pt x="76" y="2678"/>
                    <a:pt x="46" y="2828"/>
                    <a:pt x="46" y="2963"/>
                  </a:cubicBezTo>
                  <a:cubicBezTo>
                    <a:pt x="1" y="3263"/>
                    <a:pt x="1" y="3548"/>
                    <a:pt x="46" y="3848"/>
                  </a:cubicBezTo>
                  <a:cubicBezTo>
                    <a:pt x="61" y="3983"/>
                    <a:pt x="106" y="4133"/>
                    <a:pt x="151" y="4269"/>
                  </a:cubicBezTo>
                  <a:cubicBezTo>
                    <a:pt x="196" y="4404"/>
                    <a:pt x="241" y="4539"/>
                    <a:pt x="286" y="4674"/>
                  </a:cubicBezTo>
                  <a:cubicBezTo>
                    <a:pt x="346" y="4809"/>
                    <a:pt x="421" y="4944"/>
                    <a:pt x="496" y="5064"/>
                  </a:cubicBezTo>
                  <a:cubicBezTo>
                    <a:pt x="571" y="5184"/>
                    <a:pt x="646" y="5304"/>
                    <a:pt x="736" y="5424"/>
                  </a:cubicBezTo>
                  <a:cubicBezTo>
                    <a:pt x="931" y="5649"/>
                    <a:pt x="1126" y="5859"/>
                    <a:pt x="1351" y="6040"/>
                  </a:cubicBezTo>
                  <a:cubicBezTo>
                    <a:pt x="1471" y="6130"/>
                    <a:pt x="1607" y="6205"/>
                    <a:pt x="1727" y="6265"/>
                  </a:cubicBezTo>
                  <a:cubicBezTo>
                    <a:pt x="1862" y="6340"/>
                    <a:pt x="1997" y="6400"/>
                    <a:pt x="2132" y="6445"/>
                  </a:cubicBezTo>
                  <a:cubicBezTo>
                    <a:pt x="2267" y="6505"/>
                    <a:pt x="2402" y="6535"/>
                    <a:pt x="2552" y="6580"/>
                  </a:cubicBezTo>
                  <a:cubicBezTo>
                    <a:pt x="2687" y="6610"/>
                    <a:pt x="2822" y="6640"/>
                    <a:pt x="2972" y="6655"/>
                  </a:cubicBezTo>
                  <a:cubicBezTo>
                    <a:pt x="3122" y="6670"/>
                    <a:pt x="3257" y="6685"/>
                    <a:pt x="3408" y="6685"/>
                  </a:cubicBezTo>
                  <a:cubicBezTo>
                    <a:pt x="3558" y="6685"/>
                    <a:pt x="3708" y="6670"/>
                    <a:pt x="3843" y="6640"/>
                  </a:cubicBezTo>
                  <a:cubicBezTo>
                    <a:pt x="3993" y="6610"/>
                    <a:pt x="4128" y="6580"/>
                    <a:pt x="4263" y="6535"/>
                  </a:cubicBezTo>
                  <a:cubicBezTo>
                    <a:pt x="4413" y="6490"/>
                    <a:pt x="4548" y="6445"/>
                    <a:pt x="4683" y="6385"/>
                  </a:cubicBezTo>
                  <a:cubicBezTo>
                    <a:pt x="4818" y="6340"/>
                    <a:pt x="4938" y="6265"/>
                    <a:pt x="5074" y="6190"/>
                  </a:cubicBezTo>
                  <a:cubicBezTo>
                    <a:pt x="5194" y="6115"/>
                    <a:pt x="5314" y="6040"/>
                    <a:pt x="5434" y="5950"/>
                  </a:cubicBezTo>
                  <a:cubicBezTo>
                    <a:pt x="5674" y="5784"/>
                    <a:pt x="5884" y="5574"/>
                    <a:pt x="6034" y="5319"/>
                  </a:cubicBezTo>
                  <a:cubicBezTo>
                    <a:pt x="6124" y="5199"/>
                    <a:pt x="6199" y="5079"/>
                    <a:pt x="6274" y="4944"/>
                  </a:cubicBezTo>
                  <a:cubicBezTo>
                    <a:pt x="6349" y="4809"/>
                    <a:pt x="6409" y="4689"/>
                    <a:pt x="6454" y="4554"/>
                  </a:cubicBezTo>
                  <a:cubicBezTo>
                    <a:pt x="6514" y="4404"/>
                    <a:pt x="6559" y="4269"/>
                    <a:pt x="6589" y="4133"/>
                  </a:cubicBezTo>
                  <a:cubicBezTo>
                    <a:pt x="6634" y="3983"/>
                    <a:pt x="6664" y="3848"/>
                    <a:pt x="6679" y="3698"/>
                  </a:cubicBezTo>
                  <a:cubicBezTo>
                    <a:pt x="6694" y="3563"/>
                    <a:pt x="6709" y="3413"/>
                    <a:pt x="6709" y="3263"/>
                  </a:cubicBezTo>
                  <a:cubicBezTo>
                    <a:pt x="6709" y="3128"/>
                    <a:pt x="6694" y="2978"/>
                    <a:pt x="6679" y="2843"/>
                  </a:cubicBezTo>
                  <a:cubicBezTo>
                    <a:pt x="6649" y="2693"/>
                    <a:pt x="6604" y="2558"/>
                    <a:pt x="6559" y="2423"/>
                  </a:cubicBezTo>
                  <a:cubicBezTo>
                    <a:pt x="6514" y="2272"/>
                    <a:pt x="6469" y="2137"/>
                    <a:pt x="6409" y="2002"/>
                  </a:cubicBezTo>
                  <a:cubicBezTo>
                    <a:pt x="6349" y="1882"/>
                    <a:pt x="6289" y="1747"/>
                    <a:pt x="6214" y="1627"/>
                  </a:cubicBezTo>
                  <a:cubicBezTo>
                    <a:pt x="6139" y="1492"/>
                    <a:pt x="6064" y="1372"/>
                    <a:pt x="5974" y="1252"/>
                  </a:cubicBezTo>
                  <a:cubicBezTo>
                    <a:pt x="5869" y="1147"/>
                    <a:pt x="5779" y="1042"/>
                    <a:pt x="5659" y="952"/>
                  </a:cubicBezTo>
                  <a:cubicBezTo>
                    <a:pt x="5569" y="847"/>
                    <a:pt x="5449" y="742"/>
                    <a:pt x="5344" y="652"/>
                  </a:cubicBezTo>
                  <a:cubicBezTo>
                    <a:pt x="5224" y="561"/>
                    <a:pt x="5104" y="471"/>
                    <a:pt x="4983" y="396"/>
                  </a:cubicBezTo>
                  <a:cubicBezTo>
                    <a:pt x="4848" y="336"/>
                    <a:pt x="4713" y="276"/>
                    <a:pt x="4578" y="231"/>
                  </a:cubicBezTo>
                  <a:cubicBezTo>
                    <a:pt x="4443" y="171"/>
                    <a:pt x="4308" y="126"/>
                    <a:pt x="4158" y="96"/>
                  </a:cubicBezTo>
                  <a:cubicBezTo>
                    <a:pt x="4023" y="66"/>
                    <a:pt x="3873" y="36"/>
                    <a:pt x="3723" y="21"/>
                  </a:cubicBezTo>
                  <a:cubicBezTo>
                    <a:pt x="3595" y="8"/>
                    <a:pt x="3463" y="0"/>
                    <a:pt x="3332" y="0"/>
                  </a:cubicBezTo>
                  <a:close/>
                </a:path>
              </a:pathLst>
            </a:custGeom>
            <a:solidFill>
              <a:srgbClr val="9C46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6"/>
            <p:cNvSpPr/>
            <p:nvPr/>
          </p:nvSpPr>
          <p:spPr>
            <a:xfrm>
              <a:off x="7675175" y="1783000"/>
              <a:ext cx="97975" cy="97975"/>
            </a:xfrm>
            <a:custGeom>
              <a:avLst/>
              <a:gdLst/>
              <a:ahLst/>
              <a:cxnLst/>
              <a:rect l="l" t="t" r="r" b="b"/>
              <a:pathLst>
                <a:path w="3919" h="3919" extrusionOk="0">
                  <a:moveTo>
                    <a:pt x="1914" y="1"/>
                  </a:moveTo>
                  <a:cubicBezTo>
                    <a:pt x="1821" y="1"/>
                    <a:pt x="1727" y="12"/>
                    <a:pt x="1637" y="35"/>
                  </a:cubicBezTo>
                  <a:cubicBezTo>
                    <a:pt x="1457" y="65"/>
                    <a:pt x="1262" y="110"/>
                    <a:pt x="1097" y="200"/>
                  </a:cubicBezTo>
                  <a:cubicBezTo>
                    <a:pt x="1021" y="245"/>
                    <a:pt x="946" y="290"/>
                    <a:pt x="856" y="335"/>
                  </a:cubicBezTo>
                  <a:cubicBezTo>
                    <a:pt x="781" y="395"/>
                    <a:pt x="706" y="440"/>
                    <a:pt x="631" y="500"/>
                  </a:cubicBezTo>
                  <a:cubicBezTo>
                    <a:pt x="571" y="575"/>
                    <a:pt x="511" y="635"/>
                    <a:pt x="451" y="710"/>
                  </a:cubicBezTo>
                  <a:cubicBezTo>
                    <a:pt x="316" y="845"/>
                    <a:pt x="211" y="1010"/>
                    <a:pt x="151" y="1190"/>
                  </a:cubicBezTo>
                  <a:cubicBezTo>
                    <a:pt x="106" y="1265"/>
                    <a:pt x="76" y="1355"/>
                    <a:pt x="46" y="1445"/>
                  </a:cubicBezTo>
                  <a:cubicBezTo>
                    <a:pt x="31" y="1535"/>
                    <a:pt x="16" y="1626"/>
                    <a:pt x="1" y="1716"/>
                  </a:cubicBezTo>
                  <a:cubicBezTo>
                    <a:pt x="1" y="1821"/>
                    <a:pt x="1" y="1911"/>
                    <a:pt x="1" y="2001"/>
                  </a:cubicBezTo>
                  <a:cubicBezTo>
                    <a:pt x="1" y="2091"/>
                    <a:pt x="1" y="2181"/>
                    <a:pt x="1" y="2286"/>
                  </a:cubicBezTo>
                  <a:cubicBezTo>
                    <a:pt x="31" y="2376"/>
                    <a:pt x="61" y="2466"/>
                    <a:pt x="91" y="2556"/>
                  </a:cubicBezTo>
                  <a:cubicBezTo>
                    <a:pt x="121" y="2631"/>
                    <a:pt x="151" y="2721"/>
                    <a:pt x="181" y="2811"/>
                  </a:cubicBezTo>
                  <a:cubicBezTo>
                    <a:pt x="226" y="2886"/>
                    <a:pt x="271" y="2976"/>
                    <a:pt x="316" y="3051"/>
                  </a:cubicBezTo>
                  <a:cubicBezTo>
                    <a:pt x="376" y="3126"/>
                    <a:pt x="436" y="3201"/>
                    <a:pt x="496" y="3276"/>
                  </a:cubicBezTo>
                  <a:cubicBezTo>
                    <a:pt x="616" y="3412"/>
                    <a:pt x="766" y="3532"/>
                    <a:pt x="916" y="3637"/>
                  </a:cubicBezTo>
                  <a:cubicBezTo>
                    <a:pt x="991" y="3682"/>
                    <a:pt x="1082" y="3727"/>
                    <a:pt x="1157" y="3757"/>
                  </a:cubicBezTo>
                  <a:cubicBezTo>
                    <a:pt x="1247" y="3802"/>
                    <a:pt x="1337" y="3817"/>
                    <a:pt x="1427" y="3847"/>
                  </a:cubicBezTo>
                  <a:cubicBezTo>
                    <a:pt x="1517" y="3877"/>
                    <a:pt x="1607" y="3892"/>
                    <a:pt x="1697" y="3907"/>
                  </a:cubicBezTo>
                  <a:cubicBezTo>
                    <a:pt x="1794" y="3914"/>
                    <a:pt x="1888" y="3918"/>
                    <a:pt x="1982" y="3918"/>
                  </a:cubicBezTo>
                  <a:cubicBezTo>
                    <a:pt x="2076" y="3918"/>
                    <a:pt x="2170" y="3914"/>
                    <a:pt x="2267" y="3907"/>
                  </a:cubicBezTo>
                  <a:cubicBezTo>
                    <a:pt x="2357" y="3892"/>
                    <a:pt x="2447" y="3862"/>
                    <a:pt x="2537" y="3832"/>
                  </a:cubicBezTo>
                  <a:cubicBezTo>
                    <a:pt x="2717" y="3772"/>
                    <a:pt x="2883" y="3697"/>
                    <a:pt x="3033" y="3592"/>
                  </a:cubicBezTo>
                  <a:cubicBezTo>
                    <a:pt x="3108" y="3547"/>
                    <a:pt x="3183" y="3487"/>
                    <a:pt x="3258" y="3427"/>
                  </a:cubicBezTo>
                  <a:cubicBezTo>
                    <a:pt x="3318" y="3366"/>
                    <a:pt x="3393" y="3291"/>
                    <a:pt x="3453" y="3216"/>
                  </a:cubicBezTo>
                  <a:cubicBezTo>
                    <a:pt x="3513" y="3156"/>
                    <a:pt x="3558" y="3081"/>
                    <a:pt x="3618" y="3006"/>
                  </a:cubicBezTo>
                  <a:cubicBezTo>
                    <a:pt x="3768" y="2766"/>
                    <a:pt x="3858" y="2496"/>
                    <a:pt x="3888" y="2211"/>
                  </a:cubicBezTo>
                  <a:cubicBezTo>
                    <a:pt x="3903" y="2121"/>
                    <a:pt x="3903" y="2031"/>
                    <a:pt x="3903" y="1941"/>
                  </a:cubicBezTo>
                  <a:lnTo>
                    <a:pt x="3918" y="1911"/>
                  </a:lnTo>
                  <a:cubicBezTo>
                    <a:pt x="3903" y="1731"/>
                    <a:pt x="3873" y="1550"/>
                    <a:pt x="3828" y="1370"/>
                  </a:cubicBezTo>
                  <a:cubicBezTo>
                    <a:pt x="3798" y="1280"/>
                    <a:pt x="3753" y="1190"/>
                    <a:pt x="3708" y="1115"/>
                  </a:cubicBezTo>
                  <a:cubicBezTo>
                    <a:pt x="3678" y="1025"/>
                    <a:pt x="3633" y="950"/>
                    <a:pt x="3588" y="860"/>
                  </a:cubicBezTo>
                  <a:cubicBezTo>
                    <a:pt x="3528" y="785"/>
                    <a:pt x="3468" y="725"/>
                    <a:pt x="3393" y="650"/>
                  </a:cubicBezTo>
                  <a:cubicBezTo>
                    <a:pt x="3333" y="590"/>
                    <a:pt x="3273" y="530"/>
                    <a:pt x="3198" y="470"/>
                  </a:cubicBezTo>
                  <a:cubicBezTo>
                    <a:pt x="3123" y="410"/>
                    <a:pt x="3048" y="350"/>
                    <a:pt x="2973" y="305"/>
                  </a:cubicBezTo>
                  <a:cubicBezTo>
                    <a:pt x="2898" y="260"/>
                    <a:pt x="2807" y="215"/>
                    <a:pt x="2732" y="170"/>
                  </a:cubicBezTo>
                  <a:cubicBezTo>
                    <a:pt x="2642" y="140"/>
                    <a:pt x="2552" y="110"/>
                    <a:pt x="2462" y="80"/>
                  </a:cubicBezTo>
                  <a:cubicBezTo>
                    <a:pt x="2372" y="65"/>
                    <a:pt x="2282" y="50"/>
                    <a:pt x="2192" y="35"/>
                  </a:cubicBezTo>
                  <a:cubicBezTo>
                    <a:pt x="2102" y="12"/>
                    <a:pt x="2008" y="1"/>
                    <a:pt x="1914" y="1"/>
                  </a:cubicBezTo>
                  <a:close/>
                </a:path>
              </a:pathLst>
            </a:custGeom>
            <a:solidFill>
              <a:srgbClr val="9C46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6"/>
            <p:cNvSpPr/>
            <p:nvPr/>
          </p:nvSpPr>
          <p:spPr>
            <a:xfrm>
              <a:off x="7651175" y="1737625"/>
              <a:ext cx="334350" cy="312250"/>
            </a:xfrm>
            <a:custGeom>
              <a:avLst/>
              <a:gdLst/>
              <a:ahLst/>
              <a:cxnLst/>
              <a:rect l="l" t="t" r="r" b="b"/>
              <a:pathLst>
                <a:path w="13374" h="12490" extrusionOk="0">
                  <a:moveTo>
                    <a:pt x="9747" y="334"/>
                  </a:moveTo>
                  <a:cubicBezTo>
                    <a:pt x="10730" y="334"/>
                    <a:pt x="11673" y="734"/>
                    <a:pt x="12172" y="1669"/>
                  </a:cubicBezTo>
                  <a:cubicBezTo>
                    <a:pt x="12503" y="2375"/>
                    <a:pt x="12713" y="3125"/>
                    <a:pt x="12788" y="3891"/>
                  </a:cubicBezTo>
                  <a:cubicBezTo>
                    <a:pt x="12878" y="4626"/>
                    <a:pt x="12818" y="5392"/>
                    <a:pt x="12608" y="6112"/>
                  </a:cubicBezTo>
                  <a:cubicBezTo>
                    <a:pt x="12397" y="6727"/>
                    <a:pt x="12052" y="7268"/>
                    <a:pt x="11587" y="7718"/>
                  </a:cubicBezTo>
                  <a:cubicBezTo>
                    <a:pt x="11092" y="8123"/>
                    <a:pt x="10506" y="8393"/>
                    <a:pt x="9891" y="8498"/>
                  </a:cubicBezTo>
                  <a:cubicBezTo>
                    <a:pt x="9321" y="8633"/>
                    <a:pt x="8735" y="8784"/>
                    <a:pt x="8300" y="9204"/>
                  </a:cubicBezTo>
                  <a:cubicBezTo>
                    <a:pt x="7865" y="9624"/>
                    <a:pt x="7610" y="10284"/>
                    <a:pt x="7219" y="10795"/>
                  </a:cubicBezTo>
                  <a:cubicBezTo>
                    <a:pt x="6527" y="11674"/>
                    <a:pt x="5468" y="12281"/>
                    <a:pt x="4347" y="12281"/>
                  </a:cubicBezTo>
                  <a:cubicBezTo>
                    <a:pt x="4205" y="12281"/>
                    <a:pt x="4061" y="12271"/>
                    <a:pt x="3918" y="12251"/>
                  </a:cubicBezTo>
                  <a:cubicBezTo>
                    <a:pt x="3272" y="12160"/>
                    <a:pt x="2687" y="11845"/>
                    <a:pt x="2267" y="11365"/>
                  </a:cubicBezTo>
                  <a:cubicBezTo>
                    <a:pt x="1816" y="10855"/>
                    <a:pt x="1546" y="10194"/>
                    <a:pt x="1531" y="9519"/>
                  </a:cubicBezTo>
                  <a:cubicBezTo>
                    <a:pt x="1486" y="8814"/>
                    <a:pt x="1636" y="8168"/>
                    <a:pt x="1681" y="7478"/>
                  </a:cubicBezTo>
                  <a:cubicBezTo>
                    <a:pt x="1696" y="7148"/>
                    <a:pt x="1651" y="6817"/>
                    <a:pt x="1546" y="6502"/>
                  </a:cubicBezTo>
                  <a:cubicBezTo>
                    <a:pt x="1411" y="6217"/>
                    <a:pt x="1261" y="5962"/>
                    <a:pt x="1066" y="5722"/>
                  </a:cubicBezTo>
                  <a:cubicBezTo>
                    <a:pt x="865" y="5481"/>
                    <a:pt x="677" y="5229"/>
                    <a:pt x="521" y="4954"/>
                  </a:cubicBezTo>
                  <a:lnTo>
                    <a:pt x="521" y="4954"/>
                  </a:lnTo>
                  <a:cubicBezTo>
                    <a:pt x="542" y="4917"/>
                    <a:pt x="548" y="4871"/>
                    <a:pt x="526" y="4821"/>
                  </a:cubicBezTo>
                  <a:cubicBezTo>
                    <a:pt x="331" y="4341"/>
                    <a:pt x="270" y="3831"/>
                    <a:pt x="331" y="3320"/>
                  </a:cubicBezTo>
                  <a:cubicBezTo>
                    <a:pt x="391" y="2855"/>
                    <a:pt x="766" y="2345"/>
                    <a:pt x="1096" y="2045"/>
                  </a:cubicBezTo>
                  <a:cubicBezTo>
                    <a:pt x="1546" y="1594"/>
                    <a:pt x="2102" y="1294"/>
                    <a:pt x="2717" y="1159"/>
                  </a:cubicBezTo>
                  <a:cubicBezTo>
                    <a:pt x="2831" y="1134"/>
                    <a:pt x="2943" y="1124"/>
                    <a:pt x="3054" y="1124"/>
                  </a:cubicBezTo>
                  <a:cubicBezTo>
                    <a:pt x="3616" y="1124"/>
                    <a:pt x="4144" y="1402"/>
                    <a:pt x="4683" y="1564"/>
                  </a:cubicBezTo>
                  <a:cubicBezTo>
                    <a:pt x="4966" y="1672"/>
                    <a:pt x="5262" y="1732"/>
                    <a:pt x="5559" y="1732"/>
                  </a:cubicBezTo>
                  <a:cubicBezTo>
                    <a:pt x="5592" y="1732"/>
                    <a:pt x="5625" y="1731"/>
                    <a:pt x="5659" y="1730"/>
                  </a:cubicBezTo>
                  <a:cubicBezTo>
                    <a:pt x="5989" y="1700"/>
                    <a:pt x="6304" y="1609"/>
                    <a:pt x="6604" y="1474"/>
                  </a:cubicBezTo>
                  <a:cubicBezTo>
                    <a:pt x="7265" y="1174"/>
                    <a:pt x="7850" y="754"/>
                    <a:pt x="8540" y="529"/>
                  </a:cubicBezTo>
                  <a:cubicBezTo>
                    <a:pt x="8930" y="402"/>
                    <a:pt x="9342" y="334"/>
                    <a:pt x="9747" y="334"/>
                  </a:cubicBezTo>
                  <a:close/>
                  <a:moveTo>
                    <a:pt x="9724" y="0"/>
                  </a:moveTo>
                  <a:cubicBezTo>
                    <a:pt x="9675" y="0"/>
                    <a:pt x="9625" y="1"/>
                    <a:pt x="9576" y="4"/>
                  </a:cubicBezTo>
                  <a:cubicBezTo>
                    <a:pt x="8810" y="49"/>
                    <a:pt x="8060" y="259"/>
                    <a:pt x="7385" y="649"/>
                  </a:cubicBezTo>
                  <a:cubicBezTo>
                    <a:pt x="6803" y="959"/>
                    <a:pt x="6200" y="1358"/>
                    <a:pt x="5536" y="1358"/>
                  </a:cubicBezTo>
                  <a:cubicBezTo>
                    <a:pt x="5428" y="1358"/>
                    <a:pt x="5319" y="1347"/>
                    <a:pt x="5208" y="1324"/>
                  </a:cubicBezTo>
                  <a:cubicBezTo>
                    <a:pt x="4518" y="1174"/>
                    <a:pt x="3858" y="754"/>
                    <a:pt x="3122" y="754"/>
                  </a:cubicBezTo>
                  <a:cubicBezTo>
                    <a:pt x="2462" y="754"/>
                    <a:pt x="1816" y="1069"/>
                    <a:pt x="1306" y="1474"/>
                  </a:cubicBezTo>
                  <a:cubicBezTo>
                    <a:pt x="841" y="1805"/>
                    <a:pt x="481" y="2255"/>
                    <a:pt x="240" y="2780"/>
                  </a:cubicBezTo>
                  <a:cubicBezTo>
                    <a:pt x="60" y="3230"/>
                    <a:pt x="0" y="3726"/>
                    <a:pt x="90" y="4206"/>
                  </a:cubicBezTo>
                  <a:cubicBezTo>
                    <a:pt x="120" y="4461"/>
                    <a:pt x="180" y="4716"/>
                    <a:pt x="285" y="4956"/>
                  </a:cubicBezTo>
                  <a:cubicBezTo>
                    <a:pt x="310" y="5009"/>
                    <a:pt x="351" y="5032"/>
                    <a:pt x="393" y="5032"/>
                  </a:cubicBezTo>
                  <a:cubicBezTo>
                    <a:pt x="401" y="5032"/>
                    <a:pt x="410" y="5031"/>
                    <a:pt x="418" y="5029"/>
                  </a:cubicBezTo>
                  <a:lnTo>
                    <a:pt x="418" y="5029"/>
                  </a:lnTo>
                  <a:cubicBezTo>
                    <a:pt x="748" y="5666"/>
                    <a:pt x="1325" y="6201"/>
                    <a:pt x="1396" y="6922"/>
                  </a:cubicBezTo>
                  <a:cubicBezTo>
                    <a:pt x="1486" y="7703"/>
                    <a:pt x="1171" y="8438"/>
                    <a:pt x="1171" y="9204"/>
                  </a:cubicBezTo>
                  <a:cubicBezTo>
                    <a:pt x="1186" y="9894"/>
                    <a:pt x="1381" y="10570"/>
                    <a:pt x="1771" y="11140"/>
                  </a:cubicBezTo>
                  <a:cubicBezTo>
                    <a:pt x="2117" y="11635"/>
                    <a:pt x="2627" y="12025"/>
                    <a:pt x="3212" y="12236"/>
                  </a:cubicBezTo>
                  <a:cubicBezTo>
                    <a:pt x="3638" y="12406"/>
                    <a:pt x="4087" y="12489"/>
                    <a:pt x="4533" y="12489"/>
                  </a:cubicBezTo>
                  <a:cubicBezTo>
                    <a:pt x="5345" y="12489"/>
                    <a:pt x="6150" y="12213"/>
                    <a:pt x="6799" y="11680"/>
                  </a:cubicBezTo>
                  <a:cubicBezTo>
                    <a:pt x="7325" y="11245"/>
                    <a:pt x="7745" y="10705"/>
                    <a:pt x="8045" y="10089"/>
                  </a:cubicBezTo>
                  <a:cubicBezTo>
                    <a:pt x="8195" y="9744"/>
                    <a:pt x="8420" y="9429"/>
                    <a:pt x="8720" y="9189"/>
                  </a:cubicBezTo>
                  <a:cubicBezTo>
                    <a:pt x="9006" y="9009"/>
                    <a:pt x="9321" y="8889"/>
                    <a:pt x="9651" y="8829"/>
                  </a:cubicBezTo>
                  <a:cubicBezTo>
                    <a:pt x="10311" y="8678"/>
                    <a:pt x="10972" y="8573"/>
                    <a:pt x="11527" y="8183"/>
                  </a:cubicBezTo>
                  <a:cubicBezTo>
                    <a:pt x="12052" y="7808"/>
                    <a:pt x="12473" y="7298"/>
                    <a:pt x="12743" y="6712"/>
                  </a:cubicBezTo>
                  <a:cubicBezTo>
                    <a:pt x="13373" y="5272"/>
                    <a:pt x="13193" y="3561"/>
                    <a:pt x="12668" y="2120"/>
                  </a:cubicBezTo>
                  <a:cubicBezTo>
                    <a:pt x="12427" y="1474"/>
                    <a:pt x="12097" y="919"/>
                    <a:pt x="11512" y="529"/>
                  </a:cubicBezTo>
                  <a:cubicBezTo>
                    <a:pt x="10982" y="180"/>
                    <a:pt x="10362" y="0"/>
                    <a:pt x="9724" y="0"/>
                  </a:cubicBezTo>
                  <a:close/>
                </a:path>
              </a:pathLst>
            </a:custGeom>
            <a:solidFill>
              <a:srgbClr val="E6A0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7" name="Google Shape;457;p6"/>
          <p:cNvGrpSpPr/>
          <p:nvPr/>
        </p:nvGrpSpPr>
        <p:grpSpPr>
          <a:xfrm>
            <a:off x="775088" y="1027475"/>
            <a:ext cx="493170" cy="454306"/>
            <a:chOff x="7710075" y="3591175"/>
            <a:chExt cx="493170" cy="454306"/>
          </a:xfrm>
        </p:grpSpPr>
        <p:sp>
          <p:nvSpPr>
            <p:cNvPr id="458" name="Google Shape;458;p6"/>
            <p:cNvSpPr/>
            <p:nvPr/>
          </p:nvSpPr>
          <p:spPr>
            <a:xfrm>
              <a:off x="7710075" y="3591175"/>
              <a:ext cx="493170" cy="454306"/>
            </a:xfrm>
            <a:custGeom>
              <a:avLst/>
              <a:gdLst/>
              <a:ahLst/>
              <a:cxnLst/>
              <a:rect l="l" t="t" r="r" b="b"/>
              <a:pathLst>
                <a:path w="8481" h="7813" extrusionOk="0">
                  <a:moveTo>
                    <a:pt x="4370" y="0"/>
                  </a:moveTo>
                  <a:cubicBezTo>
                    <a:pt x="3920" y="0"/>
                    <a:pt x="3479" y="86"/>
                    <a:pt x="3137" y="307"/>
                  </a:cubicBezTo>
                  <a:cubicBezTo>
                    <a:pt x="2762" y="532"/>
                    <a:pt x="2627" y="922"/>
                    <a:pt x="2387" y="1268"/>
                  </a:cubicBezTo>
                  <a:cubicBezTo>
                    <a:pt x="2117" y="1658"/>
                    <a:pt x="1681" y="1898"/>
                    <a:pt x="1336" y="2228"/>
                  </a:cubicBezTo>
                  <a:cubicBezTo>
                    <a:pt x="706" y="2828"/>
                    <a:pt x="301" y="3639"/>
                    <a:pt x="196" y="4494"/>
                  </a:cubicBezTo>
                  <a:cubicBezTo>
                    <a:pt x="0" y="6445"/>
                    <a:pt x="1907" y="7646"/>
                    <a:pt x="3618" y="7796"/>
                  </a:cubicBezTo>
                  <a:cubicBezTo>
                    <a:pt x="3748" y="7807"/>
                    <a:pt x="3878" y="7812"/>
                    <a:pt x="4009" y="7812"/>
                  </a:cubicBezTo>
                  <a:cubicBezTo>
                    <a:pt x="5516" y="7812"/>
                    <a:pt x="7005" y="7100"/>
                    <a:pt x="7820" y="5815"/>
                  </a:cubicBezTo>
                  <a:cubicBezTo>
                    <a:pt x="8270" y="5080"/>
                    <a:pt x="8480" y="4224"/>
                    <a:pt x="8405" y="3369"/>
                  </a:cubicBezTo>
                  <a:cubicBezTo>
                    <a:pt x="8360" y="2963"/>
                    <a:pt x="8255" y="2558"/>
                    <a:pt x="8075" y="2198"/>
                  </a:cubicBezTo>
                  <a:cubicBezTo>
                    <a:pt x="7910" y="1883"/>
                    <a:pt x="7685" y="1598"/>
                    <a:pt x="7400" y="1388"/>
                  </a:cubicBezTo>
                  <a:cubicBezTo>
                    <a:pt x="6980" y="847"/>
                    <a:pt x="6424" y="442"/>
                    <a:pt x="5779" y="247"/>
                  </a:cubicBezTo>
                  <a:cubicBezTo>
                    <a:pt x="5377" y="105"/>
                    <a:pt x="4867" y="0"/>
                    <a:pt x="4370" y="0"/>
                  </a:cubicBezTo>
                  <a:close/>
                </a:path>
              </a:pathLst>
            </a:custGeom>
            <a:solidFill>
              <a:srgbClr val="F0C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6"/>
            <p:cNvSpPr/>
            <p:nvPr/>
          </p:nvSpPr>
          <p:spPr>
            <a:xfrm>
              <a:off x="7808699" y="3696248"/>
              <a:ext cx="293309" cy="293936"/>
            </a:xfrm>
            <a:custGeom>
              <a:avLst/>
              <a:gdLst/>
              <a:ahLst/>
              <a:cxnLst/>
              <a:rect l="l" t="t" r="r" b="b"/>
              <a:pathLst>
                <a:path w="5044" h="5055" extrusionOk="0">
                  <a:moveTo>
                    <a:pt x="2447" y="1"/>
                  </a:moveTo>
                  <a:cubicBezTo>
                    <a:pt x="2342" y="1"/>
                    <a:pt x="2237" y="16"/>
                    <a:pt x="2132" y="31"/>
                  </a:cubicBezTo>
                  <a:cubicBezTo>
                    <a:pt x="2012" y="61"/>
                    <a:pt x="1907" y="91"/>
                    <a:pt x="1802" y="121"/>
                  </a:cubicBezTo>
                  <a:cubicBezTo>
                    <a:pt x="1696" y="151"/>
                    <a:pt x="1591" y="181"/>
                    <a:pt x="1501" y="226"/>
                  </a:cubicBezTo>
                  <a:cubicBezTo>
                    <a:pt x="1396" y="271"/>
                    <a:pt x="1306" y="331"/>
                    <a:pt x="1216" y="391"/>
                  </a:cubicBezTo>
                  <a:cubicBezTo>
                    <a:pt x="1111" y="451"/>
                    <a:pt x="1021" y="511"/>
                    <a:pt x="931" y="586"/>
                  </a:cubicBezTo>
                  <a:cubicBezTo>
                    <a:pt x="841" y="646"/>
                    <a:pt x="766" y="721"/>
                    <a:pt x="691" y="796"/>
                  </a:cubicBezTo>
                  <a:cubicBezTo>
                    <a:pt x="616" y="886"/>
                    <a:pt x="541" y="976"/>
                    <a:pt x="481" y="1066"/>
                  </a:cubicBezTo>
                  <a:cubicBezTo>
                    <a:pt x="421" y="1156"/>
                    <a:pt x="361" y="1247"/>
                    <a:pt x="316" y="1337"/>
                  </a:cubicBezTo>
                  <a:cubicBezTo>
                    <a:pt x="256" y="1442"/>
                    <a:pt x="211" y="1532"/>
                    <a:pt x="181" y="1637"/>
                  </a:cubicBezTo>
                  <a:cubicBezTo>
                    <a:pt x="136" y="1742"/>
                    <a:pt x="91" y="1847"/>
                    <a:pt x="61" y="1952"/>
                  </a:cubicBezTo>
                  <a:cubicBezTo>
                    <a:pt x="45" y="2057"/>
                    <a:pt x="30" y="2162"/>
                    <a:pt x="15" y="2282"/>
                  </a:cubicBezTo>
                  <a:cubicBezTo>
                    <a:pt x="0" y="2387"/>
                    <a:pt x="0" y="2492"/>
                    <a:pt x="0" y="2612"/>
                  </a:cubicBezTo>
                  <a:cubicBezTo>
                    <a:pt x="15" y="2717"/>
                    <a:pt x="30" y="2822"/>
                    <a:pt x="45" y="2942"/>
                  </a:cubicBezTo>
                  <a:cubicBezTo>
                    <a:pt x="61" y="3048"/>
                    <a:pt x="91" y="3153"/>
                    <a:pt x="121" y="3258"/>
                  </a:cubicBezTo>
                  <a:cubicBezTo>
                    <a:pt x="151" y="3363"/>
                    <a:pt x="181" y="3468"/>
                    <a:pt x="226" y="3573"/>
                  </a:cubicBezTo>
                  <a:cubicBezTo>
                    <a:pt x="271" y="3663"/>
                    <a:pt x="331" y="3768"/>
                    <a:pt x="376" y="3858"/>
                  </a:cubicBezTo>
                  <a:cubicBezTo>
                    <a:pt x="451" y="3948"/>
                    <a:pt x="511" y="4038"/>
                    <a:pt x="586" y="4128"/>
                  </a:cubicBezTo>
                  <a:cubicBezTo>
                    <a:pt x="796" y="4368"/>
                    <a:pt x="1051" y="4578"/>
                    <a:pt x="1336" y="4744"/>
                  </a:cubicBezTo>
                  <a:cubicBezTo>
                    <a:pt x="1426" y="4804"/>
                    <a:pt x="1531" y="4849"/>
                    <a:pt x="1636" y="4894"/>
                  </a:cubicBezTo>
                  <a:cubicBezTo>
                    <a:pt x="1741" y="4924"/>
                    <a:pt x="1847" y="4954"/>
                    <a:pt x="1952" y="4984"/>
                  </a:cubicBezTo>
                  <a:cubicBezTo>
                    <a:pt x="2057" y="5014"/>
                    <a:pt x="2162" y="5029"/>
                    <a:pt x="2267" y="5044"/>
                  </a:cubicBezTo>
                  <a:cubicBezTo>
                    <a:pt x="2327" y="5051"/>
                    <a:pt x="2383" y="5055"/>
                    <a:pt x="2439" y="5055"/>
                  </a:cubicBezTo>
                  <a:cubicBezTo>
                    <a:pt x="2496" y="5055"/>
                    <a:pt x="2552" y="5051"/>
                    <a:pt x="2612" y="5044"/>
                  </a:cubicBezTo>
                  <a:cubicBezTo>
                    <a:pt x="2717" y="5044"/>
                    <a:pt x="2822" y="5029"/>
                    <a:pt x="2927" y="4999"/>
                  </a:cubicBezTo>
                  <a:cubicBezTo>
                    <a:pt x="3047" y="4984"/>
                    <a:pt x="3152" y="4969"/>
                    <a:pt x="3257" y="4939"/>
                  </a:cubicBezTo>
                  <a:cubicBezTo>
                    <a:pt x="3362" y="4909"/>
                    <a:pt x="3467" y="4864"/>
                    <a:pt x="3558" y="4819"/>
                  </a:cubicBezTo>
                  <a:cubicBezTo>
                    <a:pt x="3663" y="4774"/>
                    <a:pt x="3753" y="4729"/>
                    <a:pt x="3858" y="4668"/>
                  </a:cubicBezTo>
                  <a:cubicBezTo>
                    <a:pt x="3948" y="4608"/>
                    <a:pt x="4038" y="4548"/>
                    <a:pt x="4128" y="4473"/>
                  </a:cubicBezTo>
                  <a:cubicBezTo>
                    <a:pt x="4203" y="4398"/>
                    <a:pt x="4278" y="4323"/>
                    <a:pt x="4353" y="4233"/>
                  </a:cubicBezTo>
                  <a:cubicBezTo>
                    <a:pt x="4428" y="4158"/>
                    <a:pt x="4503" y="4068"/>
                    <a:pt x="4578" y="3993"/>
                  </a:cubicBezTo>
                  <a:cubicBezTo>
                    <a:pt x="4638" y="3903"/>
                    <a:pt x="4698" y="3798"/>
                    <a:pt x="4743" y="3708"/>
                  </a:cubicBezTo>
                  <a:cubicBezTo>
                    <a:pt x="4803" y="3618"/>
                    <a:pt x="4848" y="3513"/>
                    <a:pt x="4893" y="3408"/>
                  </a:cubicBezTo>
                  <a:cubicBezTo>
                    <a:pt x="4923" y="3303"/>
                    <a:pt x="4953" y="3198"/>
                    <a:pt x="4968" y="3093"/>
                  </a:cubicBezTo>
                  <a:cubicBezTo>
                    <a:pt x="4998" y="2988"/>
                    <a:pt x="5028" y="2882"/>
                    <a:pt x="5043" y="2762"/>
                  </a:cubicBezTo>
                  <a:cubicBezTo>
                    <a:pt x="5043" y="2657"/>
                    <a:pt x="5043" y="2552"/>
                    <a:pt x="5043" y="2432"/>
                  </a:cubicBezTo>
                  <a:cubicBezTo>
                    <a:pt x="5043" y="2222"/>
                    <a:pt x="4998" y="1997"/>
                    <a:pt x="4938" y="1787"/>
                  </a:cubicBezTo>
                  <a:cubicBezTo>
                    <a:pt x="4908" y="1682"/>
                    <a:pt x="4878" y="1577"/>
                    <a:pt x="4833" y="1472"/>
                  </a:cubicBezTo>
                  <a:cubicBezTo>
                    <a:pt x="4788" y="1382"/>
                    <a:pt x="4743" y="1277"/>
                    <a:pt x="4683" y="1186"/>
                  </a:cubicBezTo>
                  <a:cubicBezTo>
                    <a:pt x="4623" y="1096"/>
                    <a:pt x="4548" y="1006"/>
                    <a:pt x="4473" y="916"/>
                  </a:cubicBezTo>
                  <a:cubicBezTo>
                    <a:pt x="4413" y="841"/>
                    <a:pt x="4338" y="766"/>
                    <a:pt x="4248" y="691"/>
                  </a:cubicBezTo>
                  <a:cubicBezTo>
                    <a:pt x="4173" y="601"/>
                    <a:pt x="4098" y="526"/>
                    <a:pt x="4008" y="466"/>
                  </a:cubicBezTo>
                  <a:cubicBezTo>
                    <a:pt x="3828" y="331"/>
                    <a:pt x="3633" y="226"/>
                    <a:pt x="3422" y="166"/>
                  </a:cubicBezTo>
                  <a:cubicBezTo>
                    <a:pt x="3212" y="91"/>
                    <a:pt x="3002" y="46"/>
                    <a:pt x="2777" y="16"/>
                  </a:cubicBezTo>
                  <a:cubicBezTo>
                    <a:pt x="2672" y="1"/>
                    <a:pt x="2567" y="1"/>
                    <a:pt x="2447" y="1"/>
                  </a:cubicBezTo>
                  <a:close/>
                </a:path>
              </a:pathLst>
            </a:custGeom>
            <a:solidFill>
              <a:srgbClr val="9C46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6"/>
            <p:cNvSpPr/>
            <p:nvPr/>
          </p:nvSpPr>
          <p:spPr>
            <a:xfrm>
              <a:off x="7738860" y="3609492"/>
              <a:ext cx="433566" cy="413836"/>
            </a:xfrm>
            <a:custGeom>
              <a:avLst/>
              <a:gdLst/>
              <a:ahLst/>
              <a:cxnLst/>
              <a:rect l="l" t="t" r="r" b="b"/>
              <a:pathLst>
                <a:path w="7456" h="7117" extrusionOk="0">
                  <a:moveTo>
                    <a:pt x="3891" y="401"/>
                  </a:moveTo>
                  <a:cubicBezTo>
                    <a:pt x="4450" y="401"/>
                    <a:pt x="4986" y="581"/>
                    <a:pt x="5419" y="922"/>
                  </a:cubicBezTo>
                  <a:cubicBezTo>
                    <a:pt x="6019" y="1343"/>
                    <a:pt x="6635" y="1868"/>
                    <a:pt x="6890" y="2573"/>
                  </a:cubicBezTo>
                  <a:cubicBezTo>
                    <a:pt x="7179" y="3354"/>
                    <a:pt x="7134" y="4204"/>
                    <a:pt x="6781" y="4963"/>
                  </a:cubicBezTo>
                  <a:lnTo>
                    <a:pt x="6781" y="4963"/>
                  </a:lnTo>
                  <a:cubicBezTo>
                    <a:pt x="6754" y="4970"/>
                    <a:pt x="6728" y="4987"/>
                    <a:pt x="6710" y="5020"/>
                  </a:cubicBezTo>
                  <a:cubicBezTo>
                    <a:pt x="6379" y="5620"/>
                    <a:pt x="5884" y="6100"/>
                    <a:pt x="5284" y="6416"/>
                  </a:cubicBezTo>
                  <a:cubicBezTo>
                    <a:pt x="4768" y="6674"/>
                    <a:pt x="4191" y="6811"/>
                    <a:pt x="3611" y="6811"/>
                  </a:cubicBezTo>
                  <a:cubicBezTo>
                    <a:pt x="3483" y="6811"/>
                    <a:pt x="3355" y="6804"/>
                    <a:pt x="3228" y="6791"/>
                  </a:cubicBezTo>
                  <a:cubicBezTo>
                    <a:pt x="1937" y="6656"/>
                    <a:pt x="676" y="5815"/>
                    <a:pt x="361" y="4510"/>
                  </a:cubicBezTo>
                  <a:cubicBezTo>
                    <a:pt x="211" y="3894"/>
                    <a:pt x="421" y="3249"/>
                    <a:pt x="916" y="2844"/>
                  </a:cubicBezTo>
                  <a:cubicBezTo>
                    <a:pt x="1141" y="2633"/>
                    <a:pt x="1397" y="2453"/>
                    <a:pt x="1622" y="2228"/>
                  </a:cubicBezTo>
                  <a:cubicBezTo>
                    <a:pt x="1847" y="1988"/>
                    <a:pt x="2027" y="1718"/>
                    <a:pt x="2192" y="1433"/>
                  </a:cubicBezTo>
                  <a:cubicBezTo>
                    <a:pt x="2522" y="877"/>
                    <a:pt x="2972" y="487"/>
                    <a:pt x="3648" y="412"/>
                  </a:cubicBezTo>
                  <a:cubicBezTo>
                    <a:pt x="3729" y="405"/>
                    <a:pt x="3810" y="401"/>
                    <a:pt x="3891" y="401"/>
                  </a:cubicBezTo>
                  <a:close/>
                  <a:moveTo>
                    <a:pt x="3911" y="1"/>
                  </a:moveTo>
                  <a:cubicBezTo>
                    <a:pt x="3347" y="1"/>
                    <a:pt x="2801" y="199"/>
                    <a:pt x="2372" y="577"/>
                  </a:cubicBezTo>
                  <a:cubicBezTo>
                    <a:pt x="2117" y="862"/>
                    <a:pt x="1907" y="1163"/>
                    <a:pt x="1742" y="1493"/>
                  </a:cubicBezTo>
                  <a:cubicBezTo>
                    <a:pt x="1532" y="1823"/>
                    <a:pt x="1262" y="2108"/>
                    <a:pt x="961" y="2333"/>
                  </a:cubicBezTo>
                  <a:cubicBezTo>
                    <a:pt x="406" y="2784"/>
                    <a:pt x="1" y="3294"/>
                    <a:pt x="1" y="4044"/>
                  </a:cubicBezTo>
                  <a:cubicBezTo>
                    <a:pt x="31" y="5470"/>
                    <a:pt x="1322" y="6581"/>
                    <a:pt x="2597" y="6971"/>
                  </a:cubicBezTo>
                  <a:cubicBezTo>
                    <a:pt x="2925" y="7069"/>
                    <a:pt x="3262" y="7116"/>
                    <a:pt x="3598" y="7116"/>
                  </a:cubicBezTo>
                  <a:cubicBezTo>
                    <a:pt x="4951" y="7116"/>
                    <a:pt x="6282" y="6355"/>
                    <a:pt x="6920" y="5140"/>
                  </a:cubicBezTo>
                  <a:cubicBezTo>
                    <a:pt x="6940" y="5103"/>
                    <a:pt x="6939" y="5067"/>
                    <a:pt x="6926" y="5038"/>
                  </a:cubicBezTo>
                  <a:lnTo>
                    <a:pt x="6926" y="5038"/>
                  </a:lnTo>
                  <a:cubicBezTo>
                    <a:pt x="7308" y="4367"/>
                    <a:pt x="7456" y="3591"/>
                    <a:pt x="7355" y="2829"/>
                  </a:cubicBezTo>
                  <a:cubicBezTo>
                    <a:pt x="7220" y="2063"/>
                    <a:pt x="6740" y="1493"/>
                    <a:pt x="6169" y="998"/>
                  </a:cubicBezTo>
                  <a:cubicBezTo>
                    <a:pt x="5599" y="502"/>
                    <a:pt x="4984" y="112"/>
                    <a:pt x="4233" y="22"/>
                  </a:cubicBezTo>
                  <a:cubicBezTo>
                    <a:pt x="4126" y="8"/>
                    <a:pt x="4018" y="1"/>
                    <a:pt x="3911" y="1"/>
                  </a:cubicBezTo>
                  <a:close/>
                </a:path>
              </a:pathLst>
            </a:custGeom>
            <a:solidFill>
              <a:srgbClr val="E6A0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1" name="Google Shape;461;p6"/>
          <p:cNvGrpSpPr/>
          <p:nvPr/>
        </p:nvGrpSpPr>
        <p:grpSpPr>
          <a:xfrm>
            <a:off x="8247350" y="4376325"/>
            <a:ext cx="493170" cy="454306"/>
            <a:chOff x="7710075" y="3591175"/>
            <a:chExt cx="493170" cy="454306"/>
          </a:xfrm>
        </p:grpSpPr>
        <p:sp>
          <p:nvSpPr>
            <p:cNvPr id="462" name="Google Shape;462;p6"/>
            <p:cNvSpPr/>
            <p:nvPr/>
          </p:nvSpPr>
          <p:spPr>
            <a:xfrm>
              <a:off x="7710075" y="3591175"/>
              <a:ext cx="493170" cy="454306"/>
            </a:xfrm>
            <a:custGeom>
              <a:avLst/>
              <a:gdLst/>
              <a:ahLst/>
              <a:cxnLst/>
              <a:rect l="l" t="t" r="r" b="b"/>
              <a:pathLst>
                <a:path w="8481" h="7813" extrusionOk="0">
                  <a:moveTo>
                    <a:pt x="4370" y="0"/>
                  </a:moveTo>
                  <a:cubicBezTo>
                    <a:pt x="3920" y="0"/>
                    <a:pt x="3479" y="86"/>
                    <a:pt x="3137" y="307"/>
                  </a:cubicBezTo>
                  <a:cubicBezTo>
                    <a:pt x="2762" y="532"/>
                    <a:pt x="2627" y="922"/>
                    <a:pt x="2387" y="1268"/>
                  </a:cubicBezTo>
                  <a:cubicBezTo>
                    <a:pt x="2117" y="1658"/>
                    <a:pt x="1681" y="1898"/>
                    <a:pt x="1336" y="2228"/>
                  </a:cubicBezTo>
                  <a:cubicBezTo>
                    <a:pt x="706" y="2828"/>
                    <a:pt x="301" y="3639"/>
                    <a:pt x="196" y="4494"/>
                  </a:cubicBezTo>
                  <a:cubicBezTo>
                    <a:pt x="0" y="6445"/>
                    <a:pt x="1907" y="7646"/>
                    <a:pt x="3618" y="7796"/>
                  </a:cubicBezTo>
                  <a:cubicBezTo>
                    <a:pt x="3748" y="7807"/>
                    <a:pt x="3878" y="7812"/>
                    <a:pt x="4009" y="7812"/>
                  </a:cubicBezTo>
                  <a:cubicBezTo>
                    <a:pt x="5516" y="7812"/>
                    <a:pt x="7005" y="7100"/>
                    <a:pt x="7820" y="5815"/>
                  </a:cubicBezTo>
                  <a:cubicBezTo>
                    <a:pt x="8270" y="5080"/>
                    <a:pt x="8480" y="4224"/>
                    <a:pt x="8405" y="3369"/>
                  </a:cubicBezTo>
                  <a:cubicBezTo>
                    <a:pt x="8360" y="2963"/>
                    <a:pt x="8255" y="2558"/>
                    <a:pt x="8075" y="2198"/>
                  </a:cubicBezTo>
                  <a:cubicBezTo>
                    <a:pt x="7910" y="1883"/>
                    <a:pt x="7685" y="1598"/>
                    <a:pt x="7400" y="1388"/>
                  </a:cubicBezTo>
                  <a:cubicBezTo>
                    <a:pt x="6980" y="847"/>
                    <a:pt x="6424" y="442"/>
                    <a:pt x="5779" y="247"/>
                  </a:cubicBezTo>
                  <a:cubicBezTo>
                    <a:pt x="5377" y="105"/>
                    <a:pt x="4867" y="0"/>
                    <a:pt x="4370" y="0"/>
                  </a:cubicBezTo>
                  <a:close/>
                </a:path>
              </a:pathLst>
            </a:custGeom>
            <a:solidFill>
              <a:srgbClr val="F0C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6"/>
            <p:cNvSpPr/>
            <p:nvPr/>
          </p:nvSpPr>
          <p:spPr>
            <a:xfrm>
              <a:off x="7808699" y="3696248"/>
              <a:ext cx="293309" cy="293936"/>
            </a:xfrm>
            <a:custGeom>
              <a:avLst/>
              <a:gdLst/>
              <a:ahLst/>
              <a:cxnLst/>
              <a:rect l="l" t="t" r="r" b="b"/>
              <a:pathLst>
                <a:path w="5044" h="5055" extrusionOk="0">
                  <a:moveTo>
                    <a:pt x="2447" y="1"/>
                  </a:moveTo>
                  <a:cubicBezTo>
                    <a:pt x="2342" y="1"/>
                    <a:pt x="2237" y="16"/>
                    <a:pt x="2132" y="31"/>
                  </a:cubicBezTo>
                  <a:cubicBezTo>
                    <a:pt x="2012" y="61"/>
                    <a:pt x="1907" y="91"/>
                    <a:pt x="1802" y="121"/>
                  </a:cubicBezTo>
                  <a:cubicBezTo>
                    <a:pt x="1696" y="151"/>
                    <a:pt x="1591" y="181"/>
                    <a:pt x="1501" y="226"/>
                  </a:cubicBezTo>
                  <a:cubicBezTo>
                    <a:pt x="1396" y="271"/>
                    <a:pt x="1306" y="331"/>
                    <a:pt x="1216" y="391"/>
                  </a:cubicBezTo>
                  <a:cubicBezTo>
                    <a:pt x="1111" y="451"/>
                    <a:pt x="1021" y="511"/>
                    <a:pt x="931" y="586"/>
                  </a:cubicBezTo>
                  <a:cubicBezTo>
                    <a:pt x="841" y="646"/>
                    <a:pt x="766" y="721"/>
                    <a:pt x="691" y="796"/>
                  </a:cubicBezTo>
                  <a:cubicBezTo>
                    <a:pt x="616" y="886"/>
                    <a:pt x="541" y="976"/>
                    <a:pt x="481" y="1066"/>
                  </a:cubicBezTo>
                  <a:cubicBezTo>
                    <a:pt x="421" y="1156"/>
                    <a:pt x="361" y="1247"/>
                    <a:pt x="316" y="1337"/>
                  </a:cubicBezTo>
                  <a:cubicBezTo>
                    <a:pt x="256" y="1442"/>
                    <a:pt x="211" y="1532"/>
                    <a:pt x="181" y="1637"/>
                  </a:cubicBezTo>
                  <a:cubicBezTo>
                    <a:pt x="136" y="1742"/>
                    <a:pt x="91" y="1847"/>
                    <a:pt x="61" y="1952"/>
                  </a:cubicBezTo>
                  <a:cubicBezTo>
                    <a:pt x="45" y="2057"/>
                    <a:pt x="30" y="2162"/>
                    <a:pt x="15" y="2282"/>
                  </a:cubicBezTo>
                  <a:cubicBezTo>
                    <a:pt x="0" y="2387"/>
                    <a:pt x="0" y="2492"/>
                    <a:pt x="0" y="2612"/>
                  </a:cubicBezTo>
                  <a:cubicBezTo>
                    <a:pt x="15" y="2717"/>
                    <a:pt x="30" y="2822"/>
                    <a:pt x="45" y="2942"/>
                  </a:cubicBezTo>
                  <a:cubicBezTo>
                    <a:pt x="61" y="3048"/>
                    <a:pt x="91" y="3153"/>
                    <a:pt x="121" y="3258"/>
                  </a:cubicBezTo>
                  <a:cubicBezTo>
                    <a:pt x="151" y="3363"/>
                    <a:pt x="181" y="3468"/>
                    <a:pt x="226" y="3573"/>
                  </a:cubicBezTo>
                  <a:cubicBezTo>
                    <a:pt x="271" y="3663"/>
                    <a:pt x="331" y="3768"/>
                    <a:pt x="376" y="3858"/>
                  </a:cubicBezTo>
                  <a:cubicBezTo>
                    <a:pt x="451" y="3948"/>
                    <a:pt x="511" y="4038"/>
                    <a:pt x="586" y="4128"/>
                  </a:cubicBezTo>
                  <a:cubicBezTo>
                    <a:pt x="796" y="4368"/>
                    <a:pt x="1051" y="4578"/>
                    <a:pt x="1336" y="4744"/>
                  </a:cubicBezTo>
                  <a:cubicBezTo>
                    <a:pt x="1426" y="4804"/>
                    <a:pt x="1531" y="4849"/>
                    <a:pt x="1636" y="4894"/>
                  </a:cubicBezTo>
                  <a:cubicBezTo>
                    <a:pt x="1741" y="4924"/>
                    <a:pt x="1847" y="4954"/>
                    <a:pt x="1952" y="4984"/>
                  </a:cubicBezTo>
                  <a:cubicBezTo>
                    <a:pt x="2057" y="5014"/>
                    <a:pt x="2162" y="5029"/>
                    <a:pt x="2267" y="5044"/>
                  </a:cubicBezTo>
                  <a:cubicBezTo>
                    <a:pt x="2327" y="5051"/>
                    <a:pt x="2383" y="5055"/>
                    <a:pt x="2439" y="5055"/>
                  </a:cubicBezTo>
                  <a:cubicBezTo>
                    <a:pt x="2496" y="5055"/>
                    <a:pt x="2552" y="5051"/>
                    <a:pt x="2612" y="5044"/>
                  </a:cubicBezTo>
                  <a:cubicBezTo>
                    <a:pt x="2717" y="5044"/>
                    <a:pt x="2822" y="5029"/>
                    <a:pt x="2927" y="4999"/>
                  </a:cubicBezTo>
                  <a:cubicBezTo>
                    <a:pt x="3047" y="4984"/>
                    <a:pt x="3152" y="4969"/>
                    <a:pt x="3257" y="4939"/>
                  </a:cubicBezTo>
                  <a:cubicBezTo>
                    <a:pt x="3362" y="4909"/>
                    <a:pt x="3467" y="4864"/>
                    <a:pt x="3558" y="4819"/>
                  </a:cubicBezTo>
                  <a:cubicBezTo>
                    <a:pt x="3663" y="4774"/>
                    <a:pt x="3753" y="4729"/>
                    <a:pt x="3858" y="4668"/>
                  </a:cubicBezTo>
                  <a:cubicBezTo>
                    <a:pt x="3948" y="4608"/>
                    <a:pt x="4038" y="4548"/>
                    <a:pt x="4128" y="4473"/>
                  </a:cubicBezTo>
                  <a:cubicBezTo>
                    <a:pt x="4203" y="4398"/>
                    <a:pt x="4278" y="4323"/>
                    <a:pt x="4353" y="4233"/>
                  </a:cubicBezTo>
                  <a:cubicBezTo>
                    <a:pt x="4428" y="4158"/>
                    <a:pt x="4503" y="4068"/>
                    <a:pt x="4578" y="3993"/>
                  </a:cubicBezTo>
                  <a:cubicBezTo>
                    <a:pt x="4638" y="3903"/>
                    <a:pt x="4698" y="3798"/>
                    <a:pt x="4743" y="3708"/>
                  </a:cubicBezTo>
                  <a:cubicBezTo>
                    <a:pt x="4803" y="3618"/>
                    <a:pt x="4848" y="3513"/>
                    <a:pt x="4893" y="3408"/>
                  </a:cubicBezTo>
                  <a:cubicBezTo>
                    <a:pt x="4923" y="3303"/>
                    <a:pt x="4953" y="3198"/>
                    <a:pt x="4968" y="3093"/>
                  </a:cubicBezTo>
                  <a:cubicBezTo>
                    <a:pt x="4998" y="2988"/>
                    <a:pt x="5028" y="2882"/>
                    <a:pt x="5043" y="2762"/>
                  </a:cubicBezTo>
                  <a:cubicBezTo>
                    <a:pt x="5043" y="2657"/>
                    <a:pt x="5043" y="2552"/>
                    <a:pt x="5043" y="2432"/>
                  </a:cubicBezTo>
                  <a:cubicBezTo>
                    <a:pt x="5043" y="2222"/>
                    <a:pt x="4998" y="1997"/>
                    <a:pt x="4938" y="1787"/>
                  </a:cubicBezTo>
                  <a:cubicBezTo>
                    <a:pt x="4908" y="1682"/>
                    <a:pt x="4878" y="1577"/>
                    <a:pt x="4833" y="1472"/>
                  </a:cubicBezTo>
                  <a:cubicBezTo>
                    <a:pt x="4788" y="1382"/>
                    <a:pt x="4743" y="1277"/>
                    <a:pt x="4683" y="1186"/>
                  </a:cubicBezTo>
                  <a:cubicBezTo>
                    <a:pt x="4623" y="1096"/>
                    <a:pt x="4548" y="1006"/>
                    <a:pt x="4473" y="916"/>
                  </a:cubicBezTo>
                  <a:cubicBezTo>
                    <a:pt x="4413" y="841"/>
                    <a:pt x="4338" y="766"/>
                    <a:pt x="4248" y="691"/>
                  </a:cubicBezTo>
                  <a:cubicBezTo>
                    <a:pt x="4173" y="601"/>
                    <a:pt x="4098" y="526"/>
                    <a:pt x="4008" y="466"/>
                  </a:cubicBezTo>
                  <a:cubicBezTo>
                    <a:pt x="3828" y="331"/>
                    <a:pt x="3633" y="226"/>
                    <a:pt x="3422" y="166"/>
                  </a:cubicBezTo>
                  <a:cubicBezTo>
                    <a:pt x="3212" y="91"/>
                    <a:pt x="3002" y="46"/>
                    <a:pt x="2777" y="16"/>
                  </a:cubicBezTo>
                  <a:cubicBezTo>
                    <a:pt x="2672" y="1"/>
                    <a:pt x="2567" y="1"/>
                    <a:pt x="2447" y="1"/>
                  </a:cubicBezTo>
                  <a:close/>
                </a:path>
              </a:pathLst>
            </a:custGeom>
            <a:solidFill>
              <a:srgbClr val="9C46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6"/>
            <p:cNvSpPr/>
            <p:nvPr/>
          </p:nvSpPr>
          <p:spPr>
            <a:xfrm>
              <a:off x="7738860" y="3609492"/>
              <a:ext cx="433566" cy="413836"/>
            </a:xfrm>
            <a:custGeom>
              <a:avLst/>
              <a:gdLst/>
              <a:ahLst/>
              <a:cxnLst/>
              <a:rect l="l" t="t" r="r" b="b"/>
              <a:pathLst>
                <a:path w="7456" h="7117" extrusionOk="0">
                  <a:moveTo>
                    <a:pt x="3891" y="401"/>
                  </a:moveTo>
                  <a:cubicBezTo>
                    <a:pt x="4450" y="401"/>
                    <a:pt x="4986" y="581"/>
                    <a:pt x="5419" y="922"/>
                  </a:cubicBezTo>
                  <a:cubicBezTo>
                    <a:pt x="6019" y="1343"/>
                    <a:pt x="6635" y="1868"/>
                    <a:pt x="6890" y="2573"/>
                  </a:cubicBezTo>
                  <a:cubicBezTo>
                    <a:pt x="7179" y="3354"/>
                    <a:pt x="7134" y="4204"/>
                    <a:pt x="6781" y="4963"/>
                  </a:cubicBezTo>
                  <a:lnTo>
                    <a:pt x="6781" y="4963"/>
                  </a:lnTo>
                  <a:cubicBezTo>
                    <a:pt x="6754" y="4970"/>
                    <a:pt x="6728" y="4987"/>
                    <a:pt x="6710" y="5020"/>
                  </a:cubicBezTo>
                  <a:cubicBezTo>
                    <a:pt x="6379" y="5620"/>
                    <a:pt x="5884" y="6100"/>
                    <a:pt x="5284" y="6416"/>
                  </a:cubicBezTo>
                  <a:cubicBezTo>
                    <a:pt x="4768" y="6674"/>
                    <a:pt x="4191" y="6811"/>
                    <a:pt x="3611" y="6811"/>
                  </a:cubicBezTo>
                  <a:cubicBezTo>
                    <a:pt x="3483" y="6811"/>
                    <a:pt x="3355" y="6804"/>
                    <a:pt x="3228" y="6791"/>
                  </a:cubicBezTo>
                  <a:cubicBezTo>
                    <a:pt x="1937" y="6656"/>
                    <a:pt x="676" y="5815"/>
                    <a:pt x="361" y="4510"/>
                  </a:cubicBezTo>
                  <a:cubicBezTo>
                    <a:pt x="211" y="3894"/>
                    <a:pt x="421" y="3249"/>
                    <a:pt x="916" y="2844"/>
                  </a:cubicBezTo>
                  <a:cubicBezTo>
                    <a:pt x="1141" y="2633"/>
                    <a:pt x="1397" y="2453"/>
                    <a:pt x="1622" y="2228"/>
                  </a:cubicBezTo>
                  <a:cubicBezTo>
                    <a:pt x="1847" y="1988"/>
                    <a:pt x="2027" y="1718"/>
                    <a:pt x="2192" y="1433"/>
                  </a:cubicBezTo>
                  <a:cubicBezTo>
                    <a:pt x="2522" y="877"/>
                    <a:pt x="2972" y="487"/>
                    <a:pt x="3648" y="412"/>
                  </a:cubicBezTo>
                  <a:cubicBezTo>
                    <a:pt x="3729" y="405"/>
                    <a:pt x="3810" y="401"/>
                    <a:pt x="3891" y="401"/>
                  </a:cubicBezTo>
                  <a:close/>
                  <a:moveTo>
                    <a:pt x="3911" y="1"/>
                  </a:moveTo>
                  <a:cubicBezTo>
                    <a:pt x="3347" y="1"/>
                    <a:pt x="2801" y="199"/>
                    <a:pt x="2372" y="577"/>
                  </a:cubicBezTo>
                  <a:cubicBezTo>
                    <a:pt x="2117" y="862"/>
                    <a:pt x="1907" y="1163"/>
                    <a:pt x="1742" y="1493"/>
                  </a:cubicBezTo>
                  <a:cubicBezTo>
                    <a:pt x="1532" y="1823"/>
                    <a:pt x="1262" y="2108"/>
                    <a:pt x="961" y="2333"/>
                  </a:cubicBezTo>
                  <a:cubicBezTo>
                    <a:pt x="406" y="2784"/>
                    <a:pt x="1" y="3294"/>
                    <a:pt x="1" y="4044"/>
                  </a:cubicBezTo>
                  <a:cubicBezTo>
                    <a:pt x="31" y="5470"/>
                    <a:pt x="1322" y="6581"/>
                    <a:pt x="2597" y="6971"/>
                  </a:cubicBezTo>
                  <a:cubicBezTo>
                    <a:pt x="2925" y="7069"/>
                    <a:pt x="3262" y="7116"/>
                    <a:pt x="3598" y="7116"/>
                  </a:cubicBezTo>
                  <a:cubicBezTo>
                    <a:pt x="4951" y="7116"/>
                    <a:pt x="6282" y="6355"/>
                    <a:pt x="6920" y="5140"/>
                  </a:cubicBezTo>
                  <a:cubicBezTo>
                    <a:pt x="6940" y="5103"/>
                    <a:pt x="6939" y="5067"/>
                    <a:pt x="6926" y="5038"/>
                  </a:cubicBezTo>
                  <a:lnTo>
                    <a:pt x="6926" y="5038"/>
                  </a:lnTo>
                  <a:cubicBezTo>
                    <a:pt x="7308" y="4367"/>
                    <a:pt x="7456" y="3591"/>
                    <a:pt x="7355" y="2829"/>
                  </a:cubicBezTo>
                  <a:cubicBezTo>
                    <a:pt x="7220" y="2063"/>
                    <a:pt x="6740" y="1493"/>
                    <a:pt x="6169" y="998"/>
                  </a:cubicBezTo>
                  <a:cubicBezTo>
                    <a:pt x="5599" y="502"/>
                    <a:pt x="4984" y="112"/>
                    <a:pt x="4233" y="22"/>
                  </a:cubicBezTo>
                  <a:cubicBezTo>
                    <a:pt x="4126" y="8"/>
                    <a:pt x="4018" y="1"/>
                    <a:pt x="3911" y="1"/>
                  </a:cubicBezTo>
                  <a:close/>
                </a:path>
              </a:pathLst>
            </a:custGeom>
            <a:solidFill>
              <a:srgbClr val="E6A0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5" name="Google Shape;465;p6"/>
          <p:cNvSpPr/>
          <p:nvPr/>
        </p:nvSpPr>
        <p:spPr>
          <a:xfrm>
            <a:off x="1721500" y="218602"/>
            <a:ext cx="164120" cy="187770"/>
          </a:xfrm>
          <a:custGeom>
            <a:avLst/>
            <a:gdLst/>
            <a:ahLst/>
            <a:cxnLst/>
            <a:rect l="l" t="t" r="r" b="b"/>
            <a:pathLst>
              <a:path w="3796" h="4343" extrusionOk="0">
                <a:moveTo>
                  <a:pt x="1343" y="0"/>
                </a:moveTo>
                <a:cubicBezTo>
                  <a:pt x="669" y="0"/>
                  <a:pt x="0" y="685"/>
                  <a:pt x="426" y="1485"/>
                </a:cubicBezTo>
                <a:cubicBezTo>
                  <a:pt x="576" y="1785"/>
                  <a:pt x="876" y="1980"/>
                  <a:pt x="1221" y="2010"/>
                </a:cubicBezTo>
                <a:cubicBezTo>
                  <a:pt x="1492" y="2040"/>
                  <a:pt x="1732" y="2205"/>
                  <a:pt x="1852" y="2445"/>
                </a:cubicBezTo>
                <a:cubicBezTo>
                  <a:pt x="1942" y="2671"/>
                  <a:pt x="1957" y="2911"/>
                  <a:pt x="1867" y="3136"/>
                </a:cubicBezTo>
                <a:cubicBezTo>
                  <a:pt x="1702" y="3451"/>
                  <a:pt x="1777" y="3841"/>
                  <a:pt x="2032" y="4081"/>
                </a:cubicBezTo>
                <a:cubicBezTo>
                  <a:pt x="2215" y="4265"/>
                  <a:pt x="2424" y="4342"/>
                  <a:pt x="2625" y="4342"/>
                </a:cubicBezTo>
                <a:cubicBezTo>
                  <a:pt x="3246" y="4342"/>
                  <a:pt x="3795" y="3602"/>
                  <a:pt x="3308" y="2956"/>
                </a:cubicBezTo>
                <a:cubicBezTo>
                  <a:pt x="3113" y="2716"/>
                  <a:pt x="2932" y="2716"/>
                  <a:pt x="2647" y="2671"/>
                </a:cubicBezTo>
                <a:cubicBezTo>
                  <a:pt x="2497" y="2656"/>
                  <a:pt x="2272" y="2535"/>
                  <a:pt x="2122" y="2145"/>
                </a:cubicBezTo>
                <a:cubicBezTo>
                  <a:pt x="2032" y="1950"/>
                  <a:pt x="2047" y="1725"/>
                  <a:pt x="2152" y="1545"/>
                </a:cubicBezTo>
                <a:cubicBezTo>
                  <a:pt x="2347" y="1230"/>
                  <a:pt x="2362" y="855"/>
                  <a:pt x="2197" y="539"/>
                </a:cubicBezTo>
                <a:cubicBezTo>
                  <a:pt x="1992" y="159"/>
                  <a:pt x="1667" y="0"/>
                  <a:pt x="1343" y="0"/>
                </a:cubicBezTo>
                <a:close/>
              </a:path>
            </a:pathLst>
          </a:custGeom>
          <a:solidFill>
            <a:srgbClr val="BE5D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6"/>
          <p:cNvSpPr/>
          <p:nvPr/>
        </p:nvSpPr>
        <p:spPr>
          <a:xfrm>
            <a:off x="8710669" y="2230373"/>
            <a:ext cx="221968" cy="113924"/>
          </a:xfrm>
          <a:custGeom>
            <a:avLst/>
            <a:gdLst/>
            <a:ahLst/>
            <a:cxnLst/>
            <a:rect l="l" t="t" r="r" b="b"/>
            <a:pathLst>
              <a:path w="5134" h="2635" extrusionOk="0">
                <a:moveTo>
                  <a:pt x="3910" y="0"/>
                </a:moveTo>
                <a:cubicBezTo>
                  <a:pt x="3468" y="0"/>
                  <a:pt x="3027" y="249"/>
                  <a:pt x="2852" y="757"/>
                </a:cubicBezTo>
                <a:cubicBezTo>
                  <a:pt x="2747" y="1057"/>
                  <a:pt x="2522" y="1268"/>
                  <a:pt x="2222" y="1358"/>
                </a:cubicBezTo>
                <a:lnTo>
                  <a:pt x="1892" y="1448"/>
                </a:lnTo>
                <a:cubicBezTo>
                  <a:pt x="1785" y="1483"/>
                  <a:pt x="1676" y="1500"/>
                  <a:pt x="1567" y="1500"/>
                </a:cubicBezTo>
                <a:cubicBezTo>
                  <a:pt x="1399" y="1500"/>
                  <a:pt x="1230" y="1460"/>
                  <a:pt x="1066" y="1388"/>
                </a:cubicBezTo>
                <a:cubicBezTo>
                  <a:pt x="982" y="1341"/>
                  <a:pt x="886" y="1317"/>
                  <a:pt x="785" y="1317"/>
                </a:cubicBezTo>
                <a:cubicBezTo>
                  <a:pt x="725" y="1317"/>
                  <a:pt x="663" y="1326"/>
                  <a:pt x="601" y="1343"/>
                </a:cubicBezTo>
                <a:cubicBezTo>
                  <a:pt x="196" y="1463"/>
                  <a:pt x="1" y="1913"/>
                  <a:pt x="196" y="2288"/>
                </a:cubicBezTo>
                <a:cubicBezTo>
                  <a:pt x="324" y="2502"/>
                  <a:pt x="560" y="2635"/>
                  <a:pt x="815" y="2635"/>
                </a:cubicBezTo>
                <a:cubicBezTo>
                  <a:pt x="829" y="2635"/>
                  <a:pt x="842" y="2634"/>
                  <a:pt x="856" y="2633"/>
                </a:cubicBezTo>
                <a:cubicBezTo>
                  <a:pt x="1066" y="2603"/>
                  <a:pt x="1231" y="2498"/>
                  <a:pt x="1336" y="2318"/>
                </a:cubicBezTo>
                <a:cubicBezTo>
                  <a:pt x="1471" y="2108"/>
                  <a:pt x="1667" y="1958"/>
                  <a:pt x="1907" y="1883"/>
                </a:cubicBezTo>
                <a:lnTo>
                  <a:pt x="2462" y="1733"/>
                </a:lnTo>
                <a:cubicBezTo>
                  <a:pt x="2522" y="1718"/>
                  <a:pt x="2583" y="1710"/>
                  <a:pt x="2644" y="1710"/>
                </a:cubicBezTo>
                <a:cubicBezTo>
                  <a:pt x="2825" y="1710"/>
                  <a:pt x="3002" y="1778"/>
                  <a:pt x="3137" y="1913"/>
                </a:cubicBezTo>
                <a:cubicBezTo>
                  <a:pt x="3347" y="2122"/>
                  <a:pt x="3629" y="2229"/>
                  <a:pt x="3918" y="2229"/>
                </a:cubicBezTo>
                <a:cubicBezTo>
                  <a:pt x="4043" y="2229"/>
                  <a:pt x="4170" y="2209"/>
                  <a:pt x="4293" y="2168"/>
                </a:cubicBezTo>
                <a:cubicBezTo>
                  <a:pt x="4833" y="1973"/>
                  <a:pt x="5134" y="1403"/>
                  <a:pt x="4998" y="832"/>
                </a:cubicBezTo>
                <a:cubicBezTo>
                  <a:pt x="4851" y="283"/>
                  <a:pt x="4381" y="0"/>
                  <a:pt x="3910" y="0"/>
                </a:cubicBezTo>
                <a:close/>
              </a:path>
            </a:pathLst>
          </a:custGeom>
          <a:solidFill>
            <a:srgbClr val="BE5D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6"/>
          <p:cNvSpPr/>
          <p:nvPr/>
        </p:nvSpPr>
        <p:spPr>
          <a:xfrm>
            <a:off x="425000" y="645202"/>
            <a:ext cx="164120" cy="187770"/>
          </a:xfrm>
          <a:custGeom>
            <a:avLst/>
            <a:gdLst/>
            <a:ahLst/>
            <a:cxnLst/>
            <a:rect l="l" t="t" r="r" b="b"/>
            <a:pathLst>
              <a:path w="3796" h="4343" extrusionOk="0">
                <a:moveTo>
                  <a:pt x="1343" y="0"/>
                </a:moveTo>
                <a:cubicBezTo>
                  <a:pt x="669" y="0"/>
                  <a:pt x="0" y="685"/>
                  <a:pt x="426" y="1485"/>
                </a:cubicBezTo>
                <a:cubicBezTo>
                  <a:pt x="576" y="1785"/>
                  <a:pt x="876" y="1980"/>
                  <a:pt x="1221" y="2010"/>
                </a:cubicBezTo>
                <a:cubicBezTo>
                  <a:pt x="1492" y="2040"/>
                  <a:pt x="1732" y="2205"/>
                  <a:pt x="1852" y="2445"/>
                </a:cubicBezTo>
                <a:cubicBezTo>
                  <a:pt x="1942" y="2671"/>
                  <a:pt x="1957" y="2911"/>
                  <a:pt x="1867" y="3136"/>
                </a:cubicBezTo>
                <a:cubicBezTo>
                  <a:pt x="1702" y="3451"/>
                  <a:pt x="1777" y="3841"/>
                  <a:pt x="2032" y="4081"/>
                </a:cubicBezTo>
                <a:cubicBezTo>
                  <a:pt x="2215" y="4265"/>
                  <a:pt x="2424" y="4342"/>
                  <a:pt x="2625" y="4342"/>
                </a:cubicBezTo>
                <a:cubicBezTo>
                  <a:pt x="3246" y="4342"/>
                  <a:pt x="3795" y="3602"/>
                  <a:pt x="3308" y="2956"/>
                </a:cubicBezTo>
                <a:cubicBezTo>
                  <a:pt x="3113" y="2716"/>
                  <a:pt x="2932" y="2716"/>
                  <a:pt x="2647" y="2671"/>
                </a:cubicBezTo>
                <a:cubicBezTo>
                  <a:pt x="2497" y="2656"/>
                  <a:pt x="2272" y="2535"/>
                  <a:pt x="2122" y="2145"/>
                </a:cubicBezTo>
                <a:cubicBezTo>
                  <a:pt x="2032" y="1950"/>
                  <a:pt x="2047" y="1725"/>
                  <a:pt x="2152" y="1545"/>
                </a:cubicBezTo>
                <a:cubicBezTo>
                  <a:pt x="2347" y="1230"/>
                  <a:pt x="2362" y="855"/>
                  <a:pt x="2197" y="539"/>
                </a:cubicBezTo>
                <a:cubicBezTo>
                  <a:pt x="1992" y="159"/>
                  <a:pt x="1667" y="0"/>
                  <a:pt x="1343" y="0"/>
                </a:cubicBezTo>
                <a:close/>
              </a:path>
            </a:pathLst>
          </a:custGeom>
          <a:solidFill>
            <a:srgbClr val="BE5D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6"/>
          <p:cNvSpPr/>
          <p:nvPr/>
        </p:nvSpPr>
        <p:spPr>
          <a:xfrm>
            <a:off x="3709075" y="4376327"/>
            <a:ext cx="164120" cy="187770"/>
          </a:xfrm>
          <a:custGeom>
            <a:avLst/>
            <a:gdLst/>
            <a:ahLst/>
            <a:cxnLst/>
            <a:rect l="l" t="t" r="r" b="b"/>
            <a:pathLst>
              <a:path w="3796" h="4343" extrusionOk="0">
                <a:moveTo>
                  <a:pt x="1343" y="0"/>
                </a:moveTo>
                <a:cubicBezTo>
                  <a:pt x="669" y="0"/>
                  <a:pt x="0" y="685"/>
                  <a:pt x="426" y="1485"/>
                </a:cubicBezTo>
                <a:cubicBezTo>
                  <a:pt x="576" y="1785"/>
                  <a:pt x="876" y="1980"/>
                  <a:pt x="1221" y="2010"/>
                </a:cubicBezTo>
                <a:cubicBezTo>
                  <a:pt x="1492" y="2040"/>
                  <a:pt x="1732" y="2205"/>
                  <a:pt x="1852" y="2445"/>
                </a:cubicBezTo>
                <a:cubicBezTo>
                  <a:pt x="1942" y="2671"/>
                  <a:pt x="1957" y="2911"/>
                  <a:pt x="1867" y="3136"/>
                </a:cubicBezTo>
                <a:cubicBezTo>
                  <a:pt x="1702" y="3451"/>
                  <a:pt x="1777" y="3841"/>
                  <a:pt x="2032" y="4081"/>
                </a:cubicBezTo>
                <a:cubicBezTo>
                  <a:pt x="2215" y="4265"/>
                  <a:pt x="2424" y="4342"/>
                  <a:pt x="2625" y="4342"/>
                </a:cubicBezTo>
                <a:cubicBezTo>
                  <a:pt x="3246" y="4342"/>
                  <a:pt x="3795" y="3602"/>
                  <a:pt x="3308" y="2956"/>
                </a:cubicBezTo>
                <a:cubicBezTo>
                  <a:pt x="3113" y="2716"/>
                  <a:pt x="2932" y="2716"/>
                  <a:pt x="2647" y="2671"/>
                </a:cubicBezTo>
                <a:cubicBezTo>
                  <a:pt x="2497" y="2656"/>
                  <a:pt x="2272" y="2535"/>
                  <a:pt x="2122" y="2145"/>
                </a:cubicBezTo>
                <a:cubicBezTo>
                  <a:pt x="2032" y="1950"/>
                  <a:pt x="2047" y="1725"/>
                  <a:pt x="2152" y="1545"/>
                </a:cubicBezTo>
                <a:cubicBezTo>
                  <a:pt x="2347" y="1230"/>
                  <a:pt x="2362" y="855"/>
                  <a:pt x="2197" y="539"/>
                </a:cubicBezTo>
                <a:cubicBezTo>
                  <a:pt x="1992" y="159"/>
                  <a:pt x="1667" y="0"/>
                  <a:pt x="1343" y="0"/>
                </a:cubicBezTo>
                <a:close/>
              </a:path>
            </a:pathLst>
          </a:custGeom>
          <a:solidFill>
            <a:srgbClr val="BE5D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a:extLst>
              <a:ext uri="{FF2B5EF4-FFF2-40B4-BE49-F238E27FC236}">
                <a16:creationId xmlns:a16="http://schemas.microsoft.com/office/drawing/2014/main" id="{50C0E363-4311-4AC3-B616-1FF070BE6FF6}"/>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id="{DFD552AF-5E7F-47BC-AA70-8EC286AFCDAE}"/>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id="{E1739FF0-A926-48F9-ABD2-88770237C7ED}"/>
              </a:ext>
            </a:extLst>
          </p:cNvPr>
          <p:cNvSpPr>
            <a:spLocks noGrp="1" noChangeArrowheads="1"/>
          </p:cNvSpPr>
          <p:nvPr>
            <p:ph type="sldNum" sz="quarter" idx="12"/>
          </p:nvPr>
        </p:nvSpPr>
        <p:spPr>
          <a:ln/>
        </p:spPr>
        <p:txBody>
          <a:bodyPr/>
          <a:lstStyle>
            <a:lvl1pPr>
              <a:defRPr/>
            </a:lvl1pPr>
          </a:lstStyle>
          <a:p>
            <a:pPr>
              <a:defRPr/>
            </a:pPr>
            <a:fld id="{2803B109-6D59-42F7-A5E5-C6B183B2C5E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1201603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0C0E363-4311-4AC3-B616-1FF070BE6FF6}"/>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a16="http://schemas.microsoft.com/office/drawing/2014/main" id="{DFD552AF-5E7F-47BC-AA70-8EC286AFCDAE}"/>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a16="http://schemas.microsoft.com/office/drawing/2014/main" id="{E1739FF0-A926-48F9-ABD2-88770237C7ED}"/>
              </a:ext>
            </a:extLst>
          </p:cNvPr>
          <p:cNvSpPr>
            <a:spLocks noGrp="1" noChangeArrowheads="1"/>
          </p:cNvSpPr>
          <p:nvPr>
            <p:ph type="sldNum" sz="quarter" idx="12"/>
          </p:nvPr>
        </p:nvSpPr>
        <p:spPr>
          <a:ln/>
        </p:spPr>
        <p:txBody>
          <a:bodyPr/>
          <a:lstStyle>
            <a:lvl1pPr>
              <a:defRPr/>
            </a:lvl1pPr>
          </a:lstStyle>
          <a:p>
            <a:pPr>
              <a:defRPr/>
            </a:pPr>
            <a:fld id="{6A6A82A0-3F72-4F1E-9AAB-970E4AA080B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3251343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50C0E363-4311-4AC3-B616-1FF070BE6FF6}"/>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a:extLst>
              <a:ext uri="{FF2B5EF4-FFF2-40B4-BE49-F238E27FC236}">
                <a16:creationId xmlns:a16="http://schemas.microsoft.com/office/drawing/2014/main" id="{DFD552AF-5E7F-47BC-AA70-8EC286AFCDAE}"/>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a:extLst>
              <a:ext uri="{FF2B5EF4-FFF2-40B4-BE49-F238E27FC236}">
                <a16:creationId xmlns:a16="http://schemas.microsoft.com/office/drawing/2014/main" id="{E1739FF0-A926-48F9-ABD2-88770237C7ED}"/>
              </a:ext>
            </a:extLst>
          </p:cNvPr>
          <p:cNvSpPr>
            <a:spLocks noGrp="1" noChangeArrowheads="1"/>
          </p:cNvSpPr>
          <p:nvPr>
            <p:ph type="sldNum" sz="quarter" idx="12"/>
          </p:nvPr>
        </p:nvSpPr>
        <p:spPr>
          <a:ln/>
        </p:spPr>
        <p:txBody>
          <a:bodyPr/>
          <a:lstStyle>
            <a:lvl1pPr>
              <a:defRPr/>
            </a:lvl1pPr>
          </a:lstStyle>
          <a:p>
            <a:pPr>
              <a:defRPr/>
            </a:pPr>
            <a:fld id="{1F3C6CD6-6AA1-4B4D-800C-615BFF6D0AF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702681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50C0E363-4311-4AC3-B616-1FF070BE6FF6}"/>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a:extLst>
              <a:ext uri="{FF2B5EF4-FFF2-40B4-BE49-F238E27FC236}">
                <a16:creationId xmlns:a16="http://schemas.microsoft.com/office/drawing/2014/main" id="{DFD552AF-5E7F-47BC-AA70-8EC286AFCDAE}"/>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a:extLst>
              <a:ext uri="{FF2B5EF4-FFF2-40B4-BE49-F238E27FC236}">
                <a16:creationId xmlns:a16="http://schemas.microsoft.com/office/drawing/2014/main" id="{E1739FF0-A926-48F9-ABD2-88770237C7ED}"/>
              </a:ext>
            </a:extLst>
          </p:cNvPr>
          <p:cNvSpPr>
            <a:spLocks noGrp="1" noChangeArrowheads="1"/>
          </p:cNvSpPr>
          <p:nvPr>
            <p:ph type="sldNum" sz="quarter" idx="12"/>
          </p:nvPr>
        </p:nvSpPr>
        <p:spPr>
          <a:ln/>
        </p:spPr>
        <p:txBody>
          <a:bodyPr/>
          <a:lstStyle>
            <a:lvl1pPr>
              <a:defRPr/>
            </a:lvl1pPr>
          </a:lstStyle>
          <a:p>
            <a:pPr>
              <a:defRPr/>
            </a:pPr>
            <a:fld id="{275D3D46-5EFC-457E-8E4A-520B4027226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3987275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0C0E363-4311-4AC3-B616-1FF070BE6FF6}"/>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a:extLst>
              <a:ext uri="{FF2B5EF4-FFF2-40B4-BE49-F238E27FC236}">
                <a16:creationId xmlns:a16="http://schemas.microsoft.com/office/drawing/2014/main" id="{DFD552AF-5E7F-47BC-AA70-8EC286AFCDAE}"/>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a:extLst>
              <a:ext uri="{FF2B5EF4-FFF2-40B4-BE49-F238E27FC236}">
                <a16:creationId xmlns:a16="http://schemas.microsoft.com/office/drawing/2014/main" id="{E1739FF0-A926-48F9-ABD2-88770237C7ED}"/>
              </a:ext>
            </a:extLst>
          </p:cNvPr>
          <p:cNvSpPr>
            <a:spLocks noGrp="1" noChangeArrowheads="1"/>
          </p:cNvSpPr>
          <p:nvPr>
            <p:ph type="sldNum" sz="quarter" idx="12"/>
          </p:nvPr>
        </p:nvSpPr>
        <p:spPr>
          <a:ln/>
        </p:spPr>
        <p:txBody>
          <a:bodyPr/>
          <a:lstStyle>
            <a:lvl1pPr>
              <a:defRPr/>
            </a:lvl1pPr>
          </a:lstStyle>
          <a:p>
            <a:pPr>
              <a:defRPr/>
            </a:pPr>
            <a:fld id="{FE4AB2DE-30DA-49C8-9557-090615456F8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3637842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a:extLst>
              <a:ext uri="{FF2B5EF4-FFF2-40B4-BE49-F238E27FC236}">
                <a16:creationId xmlns:a16="http://schemas.microsoft.com/office/drawing/2014/main" id="{50C0E363-4311-4AC3-B616-1FF070BE6FF6}"/>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a16="http://schemas.microsoft.com/office/drawing/2014/main" id="{DFD552AF-5E7F-47BC-AA70-8EC286AFCDAE}"/>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a16="http://schemas.microsoft.com/office/drawing/2014/main" id="{E1739FF0-A926-48F9-ABD2-88770237C7ED}"/>
              </a:ext>
            </a:extLst>
          </p:cNvPr>
          <p:cNvSpPr>
            <a:spLocks noGrp="1" noChangeArrowheads="1"/>
          </p:cNvSpPr>
          <p:nvPr>
            <p:ph type="sldNum" sz="quarter" idx="12"/>
          </p:nvPr>
        </p:nvSpPr>
        <p:spPr>
          <a:ln/>
        </p:spPr>
        <p:txBody>
          <a:bodyPr/>
          <a:lstStyle>
            <a:lvl1pPr>
              <a:defRPr/>
            </a:lvl1pPr>
          </a:lstStyle>
          <a:p>
            <a:pPr>
              <a:defRPr/>
            </a:pPr>
            <a:fld id="{607672E6-E4E8-4669-853B-C2563119EDD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318207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a:extLst>
              <a:ext uri="{FF2B5EF4-FFF2-40B4-BE49-F238E27FC236}">
                <a16:creationId xmlns:a16="http://schemas.microsoft.com/office/drawing/2014/main" id="{50C0E363-4311-4AC3-B616-1FF070BE6FF6}"/>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a16="http://schemas.microsoft.com/office/drawing/2014/main" id="{DFD552AF-5E7F-47BC-AA70-8EC286AFCDAE}"/>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a16="http://schemas.microsoft.com/office/drawing/2014/main" id="{E1739FF0-A926-48F9-ABD2-88770237C7ED}"/>
              </a:ext>
            </a:extLst>
          </p:cNvPr>
          <p:cNvSpPr>
            <a:spLocks noGrp="1" noChangeArrowheads="1"/>
          </p:cNvSpPr>
          <p:nvPr>
            <p:ph type="sldNum" sz="quarter" idx="12"/>
          </p:nvPr>
        </p:nvSpPr>
        <p:spPr>
          <a:ln/>
        </p:spPr>
        <p:txBody>
          <a:bodyPr/>
          <a:lstStyle>
            <a:lvl1pPr>
              <a:defRPr/>
            </a:lvl1pPr>
          </a:lstStyle>
          <a:p>
            <a:pPr>
              <a:defRPr/>
            </a:pPr>
            <a:fld id="{4D702480-946E-4CA9-AC9E-E49D5357A87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593684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0C0E363-4311-4AC3-B616-1FF070BE6FF6}"/>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id="{DFD552AF-5E7F-47BC-AA70-8EC286AFCDAE}"/>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id="{E1739FF0-A926-48F9-ABD2-88770237C7ED}"/>
              </a:ext>
            </a:extLst>
          </p:cNvPr>
          <p:cNvSpPr>
            <a:spLocks noGrp="1" noChangeArrowheads="1"/>
          </p:cNvSpPr>
          <p:nvPr>
            <p:ph type="sldNum" sz="quarter" idx="12"/>
          </p:nvPr>
        </p:nvSpPr>
        <p:spPr>
          <a:ln/>
        </p:spPr>
        <p:txBody>
          <a:bodyPr/>
          <a:lstStyle>
            <a:lvl1pPr>
              <a:defRPr/>
            </a:lvl1pPr>
          </a:lstStyle>
          <a:p>
            <a:pPr>
              <a:defRPr/>
            </a:pPr>
            <a:fld id="{5DEA8E8D-6648-4389-8FCE-04CAB7CC76D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895420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0C0E363-4311-4AC3-B616-1FF070BE6FF6}"/>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id="{DFD552AF-5E7F-47BC-AA70-8EC286AFCDAE}"/>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id="{E1739FF0-A926-48F9-ABD2-88770237C7ED}"/>
              </a:ext>
            </a:extLst>
          </p:cNvPr>
          <p:cNvSpPr>
            <a:spLocks noGrp="1" noChangeArrowheads="1"/>
          </p:cNvSpPr>
          <p:nvPr>
            <p:ph type="sldNum" sz="quarter" idx="12"/>
          </p:nvPr>
        </p:nvSpPr>
        <p:spPr>
          <a:ln/>
        </p:spPr>
        <p:txBody>
          <a:bodyPr/>
          <a:lstStyle>
            <a:lvl1pPr>
              <a:defRPr/>
            </a:lvl1pPr>
          </a:lstStyle>
          <a:p>
            <a:pPr>
              <a:defRPr/>
            </a:pPr>
            <a:fld id="{9CF2333C-CEDF-469A-B027-87DFE7598FC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688937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Table Placeholder 2"/>
          <p:cNvSpPr>
            <a:spLocks noGrp="1"/>
          </p:cNvSpPr>
          <p:nvPr>
            <p:ph type="tbl" idx="1"/>
          </p:nvPr>
        </p:nvSpPr>
        <p:spPr>
          <a:xfrm>
            <a:off x="457200" y="1200151"/>
            <a:ext cx="8229600" cy="3394472"/>
          </a:xfrm>
        </p:spPr>
        <p:txBody>
          <a:bodyPr/>
          <a:lstStyle/>
          <a:p>
            <a:pPr lvl="0"/>
            <a:endParaRPr lang="en-US" noProof="0"/>
          </a:p>
        </p:txBody>
      </p:sp>
      <p:sp>
        <p:nvSpPr>
          <p:cNvPr id="4" name="Rectangle 4">
            <a:extLst>
              <a:ext uri="{FF2B5EF4-FFF2-40B4-BE49-F238E27FC236}">
                <a16:creationId xmlns:a16="http://schemas.microsoft.com/office/drawing/2014/main" id="{50C0E363-4311-4AC3-B616-1FF070BE6FF6}"/>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id="{DFD552AF-5E7F-47BC-AA70-8EC286AFCDAE}"/>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id="{E1739FF0-A926-48F9-ABD2-88770237C7ED}"/>
              </a:ext>
            </a:extLst>
          </p:cNvPr>
          <p:cNvSpPr>
            <a:spLocks noGrp="1" noChangeArrowheads="1"/>
          </p:cNvSpPr>
          <p:nvPr>
            <p:ph type="sldNum" sz="quarter" idx="12"/>
          </p:nvPr>
        </p:nvSpPr>
        <p:spPr>
          <a:ln/>
        </p:spPr>
        <p:txBody>
          <a:bodyPr/>
          <a:lstStyle>
            <a:lvl1pPr>
              <a:defRPr/>
            </a:lvl1pPr>
          </a:lstStyle>
          <a:p>
            <a:pPr>
              <a:defRPr/>
            </a:pPr>
            <a:fld id="{1F045233-890A-4ADD-BE84-F74B4A30CEE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9426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735"/>
        <p:cNvGrpSpPr/>
        <p:nvPr/>
      </p:nvGrpSpPr>
      <p:grpSpPr>
        <a:xfrm>
          <a:off x="0" y="0"/>
          <a:ext cx="0" cy="0"/>
          <a:chOff x="0" y="0"/>
          <a:chExt cx="0" cy="0"/>
        </a:xfrm>
      </p:grpSpPr>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79"/>
            <a:ext cx="8229600" cy="43886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50C0E363-4311-4AC3-B616-1FF070BE6FF6}"/>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a:extLst>
              <a:ext uri="{FF2B5EF4-FFF2-40B4-BE49-F238E27FC236}">
                <a16:creationId xmlns:a16="http://schemas.microsoft.com/office/drawing/2014/main" id="{DFD552AF-5E7F-47BC-AA70-8EC286AFCDAE}"/>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a:extLst>
              <a:ext uri="{FF2B5EF4-FFF2-40B4-BE49-F238E27FC236}">
                <a16:creationId xmlns:a16="http://schemas.microsoft.com/office/drawing/2014/main" id="{E1739FF0-A926-48F9-ABD2-88770237C7ED}"/>
              </a:ext>
            </a:extLst>
          </p:cNvPr>
          <p:cNvSpPr>
            <a:spLocks noGrp="1" noChangeArrowheads="1"/>
          </p:cNvSpPr>
          <p:nvPr>
            <p:ph type="sldNum" sz="quarter" idx="12"/>
          </p:nvPr>
        </p:nvSpPr>
        <p:spPr>
          <a:ln/>
        </p:spPr>
        <p:txBody>
          <a:bodyPr/>
          <a:lstStyle>
            <a:lvl1pPr>
              <a:defRPr/>
            </a:lvl1pPr>
          </a:lstStyle>
          <a:p>
            <a:pPr>
              <a:defRPr/>
            </a:pPr>
            <a:fld id="{654B87C9-4C04-47D4-8C99-2F68745934B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822219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Text Placeholder 2"/>
          <p:cNvSpPr>
            <a:spLocks noGrp="1"/>
          </p:cNvSpPr>
          <p:nvPr>
            <p:ph type="body" sz="half" idx="1"/>
          </p:nvPr>
        </p:nvSpPr>
        <p:spPr>
          <a:xfrm>
            <a:off x="457200" y="1200151"/>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648200" y="1200151"/>
            <a:ext cx="4038600" cy="3394472"/>
          </a:xfrm>
        </p:spPr>
        <p:txBody>
          <a:bodyPr/>
          <a:lstStyle/>
          <a:p>
            <a:pPr lvl="0"/>
            <a:endParaRPr lang="en-US" noProof="0"/>
          </a:p>
        </p:txBody>
      </p:sp>
      <p:sp>
        <p:nvSpPr>
          <p:cNvPr id="5" name="Rectangle 4">
            <a:extLst>
              <a:ext uri="{FF2B5EF4-FFF2-40B4-BE49-F238E27FC236}">
                <a16:creationId xmlns:a16="http://schemas.microsoft.com/office/drawing/2014/main" id="{50C0E363-4311-4AC3-B616-1FF070BE6FF6}"/>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a16="http://schemas.microsoft.com/office/drawing/2014/main" id="{DFD552AF-5E7F-47BC-AA70-8EC286AFCDAE}"/>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a16="http://schemas.microsoft.com/office/drawing/2014/main" id="{E1739FF0-A926-48F9-ABD2-88770237C7ED}"/>
              </a:ext>
            </a:extLst>
          </p:cNvPr>
          <p:cNvSpPr>
            <a:spLocks noGrp="1" noChangeArrowheads="1"/>
          </p:cNvSpPr>
          <p:nvPr>
            <p:ph type="sldNum" sz="quarter" idx="12"/>
          </p:nvPr>
        </p:nvSpPr>
        <p:spPr>
          <a:ln/>
        </p:spPr>
        <p:txBody>
          <a:bodyPr/>
          <a:lstStyle>
            <a:lvl1pPr>
              <a:defRPr/>
            </a:lvl1pPr>
          </a:lstStyle>
          <a:p>
            <a:pPr>
              <a:defRPr/>
            </a:pPr>
            <a:fld id="{722BE5BF-D08B-4732-8132-5708B275043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00333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t of Contents">
  <p:cSld name="CUSTOM">
    <p:bg>
      <p:bgPr>
        <a:solidFill>
          <a:schemeClr val="dk1"/>
        </a:solidFill>
        <a:effectLst/>
      </p:bgPr>
    </p:bg>
    <p:spTree>
      <p:nvGrpSpPr>
        <p:cNvPr id="1" name="Shape 736"/>
        <p:cNvGrpSpPr/>
        <p:nvPr/>
      </p:nvGrpSpPr>
      <p:grpSpPr>
        <a:xfrm>
          <a:off x="0" y="0"/>
          <a:ext cx="0" cy="0"/>
          <a:chOff x="0" y="0"/>
          <a:chExt cx="0" cy="0"/>
        </a:xfrm>
      </p:grpSpPr>
      <p:sp>
        <p:nvSpPr>
          <p:cNvPr id="737" name="Google Shape;737;p13"/>
          <p:cNvSpPr txBox="1">
            <a:spLocks noGrp="1"/>
          </p:cNvSpPr>
          <p:nvPr>
            <p:ph type="title" hasCustomPrompt="1"/>
          </p:nvPr>
        </p:nvSpPr>
        <p:spPr>
          <a:xfrm>
            <a:off x="2283891" y="937088"/>
            <a:ext cx="2147700" cy="40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a:solidFill>
                  <a:schemeClr val="lt2"/>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r>
              <a:t>xx%</a:t>
            </a:r>
          </a:p>
        </p:txBody>
      </p:sp>
      <p:sp>
        <p:nvSpPr>
          <p:cNvPr id="738" name="Google Shape;738;p13"/>
          <p:cNvSpPr txBox="1">
            <a:spLocks noGrp="1"/>
          </p:cNvSpPr>
          <p:nvPr>
            <p:ph type="subTitle" idx="1"/>
          </p:nvPr>
        </p:nvSpPr>
        <p:spPr>
          <a:xfrm>
            <a:off x="2283950" y="1347705"/>
            <a:ext cx="2147700" cy="453900"/>
          </a:xfrm>
          <a:prstGeom prst="rect">
            <a:avLst/>
          </a:prstGeom>
        </p:spPr>
        <p:txBody>
          <a:bodyPr spcFirstLastPara="1" wrap="square" lIns="91425" tIns="91425" rIns="91425" bIns="91425" anchor="t" anchorCtr="0">
            <a:noAutofit/>
          </a:bodyPr>
          <a:lstStyle>
            <a:lvl1pPr marL="0" marR="0" lvl="0" indent="-127000" algn="ctr" rtl="0">
              <a:lnSpc>
                <a:spcPct val="100000"/>
              </a:lnSpc>
              <a:spcBef>
                <a:spcPts val="0"/>
              </a:spcBef>
              <a:spcAft>
                <a:spcPts val="0"/>
              </a:spcAft>
              <a:buClr>
                <a:schemeClr val="dk1"/>
              </a:buClr>
              <a:buSzPts val="2000"/>
              <a:buFont typeface="Josefin Sans Thin"/>
              <a:buNone/>
              <a:defRPr sz="2000" b="1">
                <a:solidFill>
                  <a:schemeClr val="lt2"/>
                </a:solidFill>
              </a:defRPr>
            </a:lvl1pPr>
            <a:lvl2pPr lvl="1" rtl="0">
              <a:spcBef>
                <a:spcPts val="0"/>
              </a:spcBef>
              <a:spcAft>
                <a:spcPts val="0"/>
              </a:spcAft>
              <a:buSzPts val="1400"/>
              <a:buFont typeface="Josefin Sans Thin"/>
              <a:buNone/>
              <a:defRPr>
                <a:latin typeface="Josefin Sans Thin"/>
                <a:ea typeface="Josefin Sans Thin"/>
                <a:cs typeface="Josefin Sans Thin"/>
                <a:sym typeface="Josefin Sans Thin"/>
              </a:defRPr>
            </a:lvl2pPr>
            <a:lvl3pPr lvl="2" rtl="0">
              <a:spcBef>
                <a:spcPts val="1600"/>
              </a:spcBef>
              <a:spcAft>
                <a:spcPts val="0"/>
              </a:spcAft>
              <a:buSzPts val="1400"/>
              <a:buFont typeface="Josefin Sans Thin"/>
              <a:buNone/>
              <a:defRPr>
                <a:latin typeface="Josefin Sans Thin"/>
                <a:ea typeface="Josefin Sans Thin"/>
                <a:cs typeface="Josefin Sans Thin"/>
                <a:sym typeface="Josefin Sans Thin"/>
              </a:defRPr>
            </a:lvl3pPr>
            <a:lvl4pPr lvl="3" rtl="0">
              <a:spcBef>
                <a:spcPts val="1600"/>
              </a:spcBef>
              <a:spcAft>
                <a:spcPts val="0"/>
              </a:spcAft>
              <a:buSzPts val="1400"/>
              <a:buFont typeface="Josefin Sans Thin"/>
              <a:buNone/>
              <a:defRPr>
                <a:latin typeface="Josefin Sans Thin"/>
                <a:ea typeface="Josefin Sans Thin"/>
                <a:cs typeface="Josefin Sans Thin"/>
                <a:sym typeface="Josefin Sans Thin"/>
              </a:defRPr>
            </a:lvl4pPr>
            <a:lvl5pPr lvl="4" rtl="0">
              <a:spcBef>
                <a:spcPts val="1600"/>
              </a:spcBef>
              <a:spcAft>
                <a:spcPts val="0"/>
              </a:spcAft>
              <a:buSzPts val="1400"/>
              <a:buFont typeface="Josefin Sans Thin"/>
              <a:buNone/>
              <a:defRPr>
                <a:latin typeface="Josefin Sans Thin"/>
                <a:ea typeface="Josefin Sans Thin"/>
                <a:cs typeface="Josefin Sans Thin"/>
                <a:sym typeface="Josefin Sans Thin"/>
              </a:defRPr>
            </a:lvl5pPr>
            <a:lvl6pPr lvl="5" rtl="0">
              <a:spcBef>
                <a:spcPts val="1600"/>
              </a:spcBef>
              <a:spcAft>
                <a:spcPts val="0"/>
              </a:spcAft>
              <a:buSzPts val="1400"/>
              <a:buFont typeface="Josefin Sans Thin"/>
              <a:buNone/>
              <a:defRPr>
                <a:latin typeface="Josefin Sans Thin"/>
                <a:ea typeface="Josefin Sans Thin"/>
                <a:cs typeface="Josefin Sans Thin"/>
                <a:sym typeface="Josefin Sans Thin"/>
              </a:defRPr>
            </a:lvl6pPr>
            <a:lvl7pPr lvl="6" rtl="0">
              <a:spcBef>
                <a:spcPts val="1600"/>
              </a:spcBef>
              <a:spcAft>
                <a:spcPts val="0"/>
              </a:spcAft>
              <a:buSzPts val="1400"/>
              <a:buFont typeface="Josefin Sans Thin"/>
              <a:buNone/>
              <a:defRPr>
                <a:latin typeface="Josefin Sans Thin"/>
                <a:ea typeface="Josefin Sans Thin"/>
                <a:cs typeface="Josefin Sans Thin"/>
                <a:sym typeface="Josefin Sans Thin"/>
              </a:defRPr>
            </a:lvl7pPr>
            <a:lvl8pPr lvl="7" rtl="0">
              <a:spcBef>
                <a:spcPts val="1600"/>
              </a:spcBef>
              <a:spcAft>
                <a:spcPts val="0"/>
              </a:spcAft>
              <a:buSzPts val="1400"/>
              <a:buFont typeface="Josefin Sans Thin"/>
              <a:buNone/>
              <a:defRPr>
                <a:latin typeface="Josefin Sans Thin"/>
                <a:ea typeface="Josefin Sans Thin"/>
                <a:cs typeface="Josefin Sans Thin"/>
                <a:sym typeface="Josefin Sans Thin"/>
              </a:defRPr>
            </a:lvl8pPr>
            <a:lvl9pPr lvl="8" rtl="0">
              <a:spcBef>
                <a:spcPts val="1600"/>
              </a:spcBef>
              <a:spcAft>
                <a:spcPts val="1600"/>
              </a:spcAft>
              <a:buSzPts val="1400"/>
              <a:buFont typeface="Josefin Sans Thin"/>
              <a:buNone/>
              <a:defRPr>
                <a:latin typeface="Josefin Sans Thin"/>
                <a:ea typeface="Josefin Sans Thin"/>
                <a:cs typeface="Josefin Sans Thin"/>
                <a:sym typeface="Josefin Sans Thin"/>
              </a:defRPr>
            </a:lvl9pPr>
          </a:lstStyle>
          <a:p>
            <a:endParaRPr/>
          </a:p>
        </p:txBody>
      </p:sp>
      <p:sp>
        <p:nvSpPr>
          <p:cNvPr id="739" name="Google Shape;739;p13"/>
          <p:cNvSpPr txBox="1">
            <a:spLocks noGrp="1"/>
          </p:cNvSpPr>
          <p:nvPr>
            <p:ph type="subTitle" idx="2"/>
          </p:nvPr>
        </p:nvSpPr>
        <p:spPr>
          <a:xfrm>
            <a:off x="2283375" y="1793138"/>
            <a:ext cx="2149200" cy="720000"/>
          </a:xfrm>
          <a:prstGeom prst="rect">
            <a:avLst/>
          </a:prstGeom>
        </p:spPr>
        <p:txBody>
          <a:bodyPr spcFirstLastPara="1" wrap="square" lIns="91425" tIns="91425" rIns="91425" bIns="91425" anchor="t" anchorCtr="0">
            <a:noAutofit/>
          </a:bodyPr>
          <a:lstStyle>
            <a:lvl1pPr marL="0" marR="0" lvl="0" indent="-88900" algn="ctr" rtl="0">
              <a:lnSpc>
                <a:spcPct val="100000"/>
              </a:lnSpc>
              <a:spcBef>
                <a:spcPts val="0"/>
              </a:spcBef>
              <a:spcAft>
                <a:spcPts val="0"/>
              </a:spcAft>
              <a:buSzPts val="1400"/>
              <a:buNone/>
              <a:defRPr>
                <a:solidFill>
                  <a:schemeClr val="lt2"/>
                </a:solidFill>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740" name="Google Shape;740;p13"/>
          <p:cNvSpPr txBox="1">
            <a:spLocks noGrp="1"/>
          </p:cNvSpPr>
          <p:nvPr>
            <p:ph type="title" idx="3" hasCustomPrompt="1"/>
          </p:nvPr>
        </p:nvSpPr>
        <p:spPr>
          <a:xfrm>
            <a:off x="4711439" y="937088"/>
            <a:ext cx="2149200" cy="40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a:solidFill>
                  <a:schemeClr val="lt2"/>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r>
              <a:t>xx%</a:t>
            </a:r>
          </a:p>
        </p:txBody>
      </p:sp>
      <p:sp>
        <p:nvSpPr>
          <p:cNvPr id="741" name="Google Shape;741;p13"/>
          <p:cNvSpPr txBox="1">
            <a:spLocks noGrp="1"/>
          </p:cNvSpPr>
          <p:nvPr>
            <p:ph type="subTitle" idx="4"/>
          </p:nvPr>
        </p:nvSpPr>
        <p:spPr>
          <a:xfrm>
            <a:off x="4711451" y="1347705"/>
            <a:ext cx="2149200" cy="454200"/>
          </a:xfrm>
          <a:prstGeom prst="rect">
            <a:avLst/>
          </a:prstGeom>
        </p:spPr>
        <p:txBody>
          <a:bodyPr spcFirstLastPara="1" wrap="square" lIns="91425" tIns="91425" rIns="91425" bIns="91425" anchor="t" anchorCtr="0">
            <a:noAutofit/>
          </a:bodyPr>
          <a:lstStyle>
            <a:lvl1pPr marL="0" marR="0" lvl="0" indent="-127000" algn="ctr" rtl="0">
              <a:lnSpc>
                <a:spcPct val="100000"/>
              </a:lnSpc>
              <a:spcBef>
                <a:spcPts val="0"/>
              </a:spcBef>
              <a:spcAft>
                <a:spcPts val="0"/>
              </a:spcAft>
              <a:buClr>
                <a:schemeClr val="dk1"/>
              </a:buClr>
              <a:buSzPts val="2000"/>
              <a:buFont typeface="Josefin Sans Thin"/>
              <a:buNone/>
              <a:defRPr sz="2000" b="1">
                <a:solidFill>
                  <a:schemeClr val="lt2"/>
                </a:solidFill>
              </a:defRPr>
            </a:lvl1pPr>
            <a:lvl2pPr lvl="1" rtl="0">
              <a:spcBef>
                <a:spcPts val="0"/>
              </a:spcBef>
              <a:spcAft>
                <a:spcPts val="0"/>
              </a:spcAft>
              <a:buSzPts val="1400"/>
              <a:buFont typeface="Josefin Sans Thin"/>
              <a:buNone/>
              <a:defRPr>
                <a:latin typeface="Josefin Sans Thin"/>
                <a:ea typeface="Josefin Sans Thin"/>
                <a:cs typeface="Josefin Sans Thin"/>
                <a:sym typeface="Josefin Sans Thin"/>
              </a:defRPr>
            </a:lvl2pPr>
            <a:lvl3pPr lvl="2" rtl="0">
              <a:spcBef>
                <a:spcPts val="1600"/>
              </a:spcBef>
              <a:spcAft>
                <a:spcPts val="0"/>
              </a:spcAft>
              <a:buSzPts val="1400"/>
              <a:buFont typeface="Josefin Sans Thin"/>
              <a:buNone/>
              <a:defRPr>
                <a:latin typeface="Josefin Sans Thin"/>
                <a:ea typeface="Josefin Sans Thin"/>
                <a:cs typeface="Josefin Sans Thin"/>
                <a:sym typeface="Josefin Sans Thin"/>
              </a:defRPr>
            </a:lvl3pPr>
            <a:lvl4pPr lvl="3" rtl="0">
              <a:spcBef>
                <a:spcPts val="1600"/>
              </a:spcBef>
              <a:spcAft>
                <a:spcPts val="0"/>
              </a:spcAft>
              <a:buSzPts val="1400"/>
              <a:buFont typeface="Josefin Sans Thin"/>
              <a:buNone/>
              <a:defRPr>
                <a:latin typeface="Josefin Sans Thin"/>
                <a:ea typeface="Josefin Sans Thin"/>
                <a:cs typeface="Josefin Sans Thin"/>
                <a:sym typeface="Josefin Sans Thin"/>
              </a:defRPr>
            </a:lvl4pPr>
            <a:lvl5pPr lvl="4" rtl="0">
              <a:spcBef>
                <a:spcPts val="1600"/>
              </a:spcBef>
              <a:spcAft>
                <a:spcPts val="0"/>
              </a:spcAft>
              <a:buSzPts val="1400"/>
              <a:buFont typeface="Josefin Sans Thin"/>
              <a:buNone/>
              <a:defRPr>
                <a:latin typeface="Josefin Sans Thin"/>
                <a:ea typeface="Josefin Sans Thin"/>
                <a:cs typeface="Josefin Sans Thin"/>
                <a:sym typeface="Josefin Sans Thin"/>
              </a:defRPr>
            </a:lvl5pPr>
            <a:lvl6pPr lvl="5" rtl="0">
              <a:spcBef>
                <a:spcPts val="1600"/>
              </a:spcBef>
              <a:spcAft>
                <a:spcPts val="0"/>
              </a:spcAft>
              <a:buSzPts val="1400"/>
              <a:buFont typeface="Josefin Sans Thin"/>
              <a:buNone/>
              <a:defRPr>
                <a:latin typeface="Josefin Sans Thin"/>
                <a:ea typeface="Josefin Sans Thin"/>
                <a:cs typeface="Josefin Sans Thin"/>
                <a:sym typeface="Josefin Sans Thin"/>
              </a:defRPr>
            </a:lvl6pPr>
            <a:lvl7pPr lvl="6" rtl="0">
              <a:spcBef>
                <a:spcPts val="1600"/>
              </a:spcBef>
              <a:spcAft>
                <a:spcPts val="0"/>
              </a:spcAft>
              <a:buSzPts val="1400"/>
              <a:buFont typeface="Josefin Sans Thin"/>
              <a:buNone/>
              <a:defRPr>
                <a:latin typeface="Josefin Sans Thin"/>
                <a:ea typeface="Josefin Sans Thin"/>
                <a:cs typeface="Josefin Sans Thin"/>
                <a:sym typeface="Josefin Sans Thin"/>
              </a:defRPr>
            </a:lvl7pPr>
            <a:lvl8pPr lvl="7" rtl="0">
              <a:spcBef>
                <a:spcPts val="1600"/>
              </a:spcBef>
              <a:spcAft>
                <a:spcPts val="0"/>
              </a:spcAft>
              <a:buSzPts val="1400"/>
              <a:buFont typeface="Josefin Sans Thin"/>
              <a:buNone/>
              <a:defRPr>
                <a:latin typeface="Josefin Sans Thin"/>
                <a:ea typeface="Josefin Sans Thin"/>
                <a:cs typeface="Josefin Sans Thin"/>
                <a:sym typeface="Josefin Sans Thin"/>
              </a:defRPr>
            </a:lvl8pPr>
            <a:lvl9pPr lvl="8" rtl="0">
              <a:spcBef>
                <a:spcPts val="1600"/>
              </a:spcBef>
              <a:spcAft>
                <a:spcPts val="1600"/>
              </a:spcAft>
              <a:buSzPts val="1400"/>
              <a:buFont typeface="Josefin Sans Thin"/>
              <a:buNone/>
              <a:defRPr>
                <a:latin typeface="Josefin Sans Thin"/>
                <a:ea typeface="Josefin Sans Thin"/>
                <a:cs typeface="Josefin Sans Thin"/>
                <a:sym typeface="Josefin Sans Thin"/>
              </a:defRPr>
            </a:lvl9pPr>
          </a:lstStyle>
          <a:p>
            <a:endParaRPr/>
          </a:p>
        </p:txBody>
      </p:sp>
      <p:sp>
        <p:nvSpPr>
          <p:cNvPr id="742" name="Google Shape;742;p13"/>
          <p:cNvSpPr txBox="1">
            <a:spLocks noGrp="1"/>
          </p:cNvSpPr>
          <p:nvPr>
            <p:ph type="subTitle" idx="5"/>
          </p:nvPr>
        </p:nvSpPr>
        <p:spPr>
          <a:xfrm>
            <a:off x="4711439" y="1793138"/>
            <a:ext cx="2149200" cy="720000"/>
          </a:xfrm>
          <a:prstGeom prst="rect">
            <a:avLst/>
          </a:prstGeom>
        </p:spPr>
        <p:txBody>
          <a:bodyPr spcFirstLastPara="1" wrap="square" lIns="91425" tIns="91425" rIns="91425" bIns="91425" anchor="t" anchorCtr="0">
            <a:noAutofit/>
          </a:bodyPr>
          <a:lstStyle>
            <a:lvl1pPr marL="0" marR="0" lvl="0" indent="-88900" algn="ctr" rtl="0">
              <a:lnSpc>
                <a:spcPct val="100000"/>
              </a:lnSpc>
              <a:spcBef>
                <a:spcPts val="0"/>
              </a:spcBef>
              <a:spcAft>
                <a:spcPts val="0"/>
              </a:spcAft>
              <a:buSzPts val="1400"/>
              <a:buNone/>
              <a:defRPr>
                <a:solidFill>
                  <a:schemeClr val="lt2"/>
                </a:solidFill>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743" name="Google Shape;743;p13"/>
          <p:cNvSpPr txBox="1">
            <a:spLocks noGrp="1"/>
          </p:cNvSpPr>
          <p:nvPr>
            <p:ph type="title" idx="6" hasCustomPrompt="1"/>
          </p:nvPr>
        </p:nvSpPr>
        <p:spPr>
          <a:xfrm>
            <a:off x="4711439" y="2791738"/>
            <a:ext cx="2149200" cy="40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a:solidFill>
                  <a:schemeClr val="lt2"/>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r>
              <a:t>xx%</a:t>
            </a:r>
          </a:p>
        </p:txBody>
      </p:sp>
      <p:sp>
        <p:nvSpPr>
          <p:cNvPr id="744" name="Google Shape;744;p13"/>
          <p:cNvSpPr txBox="1">
            <a:spLocks noGrp="1"/>
          </p:cNvSpPr>
          <p:nvPr>
            <p:ph type="subTitle" idx="7"/>
          </p:nvPr>
        </p:nvSpPr>
        <p:spPr>
          <a:xfrm>
            <a:off x="4711448" y="3209055"/>
            <a:ext cx="2149200" cy="453900"/>
          </a:xfrm>
          <a:prstGeom prst="rect">
            <a:avLst/>
          </a:prstGeom>
        </p:spPr>
        <p:txBody>
          <a:bodyPr spcFirstLastPara="1" wrap="square" lIns="91425" tIns="91425" rIns="91425" bIns="91425" anchor="t" anchorCtr="0">
            <a:noAutofit/>
          </a:bodyPr>
          <a:lstStyle>
            <a:lvl1pPr marL="0" marR="0" lvl="0" indent="-127000" algn="ctr" rtl="0">
              <a:lnSpc>
                <a:spcPct val="100000"/>
              </a:lnSpc>
              <a:spcBef>
                <a:spcPts val="0"/>
              </a:spcBef>
              <a:spcAft>
                <a:spcPts val="0"/>
              </a:spcAft>
              <a:buClr>
                <a:schemeClr val="dk1"/>
              </a:buClr>
              <a:buSzPts val="2000"/>
              <a:buFont typeface="Josefin Sans Thin"/>
              <a:buNone/>
              <a:defRPr sz="2000" b="1">
                <a:solidFill>
                  <a:schemeClr val="lt2"/>
                </a:solidFill>
              </a:defRPr>
            </a:lvl1pPr>
            <a:lvl2pPr lvl="1" rtl="0">
              <a:spcBef>
                <a:spcPts val="0"/>
              </a:spcBef>
              <a:spcAft>
                <a:spcPts val="0"/>
              </a:spcAft>
              <a:buSzPts val="1400"/>
              <a:buFont typeface="Josefin Sans Thin"/>
              <a:buNone/>
              <a:defRPr>
                <a:latin typeface="Josefin Sans Thin"/>
                <a:ea typeface="Josefin Sans Thin"/>
                <a:cs typeface="Josefin Sans Thin"/>
                <a:sym typeface="Josefin Sans Thin"/>
              </a:defRPr>
            </a:lvl2pPr>
            <a:lvl3pPr lvl="2" rtl="0">
              <a:spcBef>
                <a:spcPts val="1600"/>
              </a:spcBef>
              <a:spcAft>
                <a:spcPts val="0"/>
              </a:spcAft>
              <a:buSzPts val="1400"/>
              <a:buFont typeface="Josefin Sans Thin"/>
              <a:buNone/>
              <a:defRPr>
                <a:latin typeface="Josefin Sans Thin"/>
                <a:ea typeface="Josefin Sans Thin"/>
                <a:cs typeface="Josefin Sans Thin"/>
                <a:sym typeface="Josefin Sans Thin"/>
              </a:defRPr>
            </a:lvl3pPr>
            <a:lvl4pPr lvl="3" rtl="0">
              <a:spcBef>
                <a:spcPts val="1600"/>
              </a:spcBef>
              <a:spcAft>
                <a:spcPts val="0"/>
              </a:spcAft>
              <a:buSzPts val="1400"/>
              <a:buFont typeface="Josefin Sans Thin"/>
              <a:buNone/>
              <a:defRPr>
                <a:latin typeface="Josefin Sans Thin"/>
                <a:ea typeface="Josefin Sans Thin"/>
                <a:cs typeface="Josefin Sans Thin"/>
                <a:sym typeface="Josefin Sans Thin"/>
              </a:defRPr>
            </a:lvl4pPr>
            <a:lvl5pPr lvl="4" rtl="0">
              <a:spcBef>
                <a:spcPts val="1600"/>
              </a:spcBef>
              <a:spcAft>
                <a:spcPts val="0"/>
              </a:spcAft>
              <a:buSzPts val="1400"/>
              <a:buFont typeface="Josefin Sans Thin"/>
              <a:buNone/>
              <a:defRPr>
                <a:latin typeface="Josefin Sans Thin"/>
                <a:ea typeface="Josefin Sans Thin"/>
                <a:cs typeface="Josefin Sans Thin"/>
                <a:sym typeface="Josefin Sans Thin"/>
              </a:defRPr>
            </a:lvl5pPr>
            <a:lvl6pPr lvl="5" rtl="0">
              <a:spcBef>
                <a:spcPts val="1600"/>
              </a:spcBef>
              <a:spcAft>
                <a:spcPts val="0"/>
              </a:spcAft>
              <a:buSzPts val="1400"/>
              <a:buFont typeface="Josefin Sans Thin"/>
              <a:buNone/>
              <a:defRPr>
                <a:latin typeface="Josefin Sans Thin"/>
                <a:ea typeface="Josefin Sans Thin"/>
                <a:cs typeface="Josefin Sans Thin"/>
                <a:sym typeface="Josefin Sans Thin"/>
              </a:defRPr>
            </a:lvl6pPr>
            <a:lvl7pPr lvl="6" rtl="0">
              <a:spcBef>
                <a:spcPts val="1600"/>
              </a:spcBef>
              <a:spcAft>
                <a:spcPts val="0"/>
              </a:spcAft>
              <a:buSzPts val="1400"/>
              <a:buFont typeface="Josefin Sans Thin"/>
              <a:buNone/>
              <a:defRPr>
                <a:latin typeface="Josefin Sans Thin"/>
                <a:ea typeface="Josefin Sans Thin"/>
                <a:cs typeface="Josefin Sans Thin"/>
                <a:sym typeface="Josefin Sans Thin"/>
              </a:defRPr>
            </a:lvl7pPr>
            <a:lvl8pPr lvl="7" rtl="0">
              <a:spcBef>
                <a:spcPts val="1600"/>
              </a:spcBef>
              <a:spcAft>
                <a:spcPts val="0"/>
              </a:spcAft>
              <a:buSzPts val="1400"/>
              <a:buFont typeface="Josefin Sans Thin"/>
              <a:buNone/>
              <a:defRPr>
                <a:latin typeface="Josefin Sans Thin"/>
                <a:ea typeface="Josefin Sans Thin"/>
                <a:cs typeface="Josefin Sans Thin"/>
                <a:sym typeface="Josefin Sans Thin"/>
              </a:defRPr>
            </a:lvl8pPr>
            <a:lvl9pPr lvl="8" rtl="0">
              <a:spcBef>
                <a:spcPts val="1600"/>
              </a:spcBef>
              <a:spcAft>
                <a:spcPts val="1600"/>
              </a:spcAft>
              <a:buSzPts val="1400"/>
              <a:buFont typeface="Josefin Sans Thin"/>
              <a:buNone/>
              <a:defRPr>
                <a:latin typeface="Josefin Sans Thin"/>
                <a:ea typeface="Josefin Sans Thin"/>
                <a:cs typeface="Josefin Sans Thin"/>
                <a:sym typeface="Josefin Sans Thin"/>
              </a:defRPr>
            </a:lvl9pPr>
          </a:lstStyle>
          <a:p>
            <a:endParaRPr/>
          </a:p>
        </p:txBody>
      </p:sp>
      <p:sp>
        <p:nvSpPr>
          <p:cNvPr id="745" name="Google Shape;745;p13"/>
          <p:cNvSpPr txBox="1">
            <a:spLocks noGrp="1"/>
          </p:cNvSpPr>
          <p:nvPr>
            <p:ph type="subTitle" idx="8"/>
          </p:nvPr>
        </p:nvSpPr>
        <p:spPr>
          <a:xfrm>
            <a:off x="4711439" y="3657388"/>
            <a:ext cx="2149200" cy="720000"/>
          </a:xfrm>
          <a:prstGeom prst="rect">
            <a:avLst/>
          </a:prstGeom>
        </p:spPr>
        <p:txBody>
          <a:bodyPr spcFirstLastPara="1" wrap="square" lIns="91425" tIns="91425" rIns="91425" bIns="91425" anchor="t" anchorCtr="0">
            <a:noAutofit/>
          </a:bodyPr>
          <a:lstStyle>
            <a:lvl1pPr marL="0" marR="0" lvl="0" indent="-88900" algn="ctr" rtl="0">
              <a:lnSpc>
                <a:spcPct val="100000"/>
              </a:lnSpc>
              <a:spcBef>
                <a:spcPts val="0"/>
              </a:spcBef>
              <a:spcAft>
                <a:spcPts val="0"/>
              </a:spcAft>
              <a:buSzPts val="1400"/>
              <a:buNone/>
              <a:defRPr>
                <a:solidFill>
                  <a:schemeClr val="lt2"/>
                </a:solidFill>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746" name="Google Shape;746;p13"/>
          <p:cNvSpPr txBox="1">
            <a:spLocks noGrp="1"/>
          </p:cNvSpPr>
          <p:nvPr>
            <p:ph type="title" idx="9" hasCustomPrompt="1"/>
          </p:nvPr>
        </p:nvSpPr>
        <p:spPr>
          <a:xfrm>
            <a:off x="2283894" y="2791738"/>
            <a:ext cx="2147700" cy="40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a:solidFill>
                  <a:schemeClr val="lt2"/>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r>
              <a:t>xx%</a:t>
            </a:r>
          </a:p>
        </p:txBody>
      </p:sp>
      <p:sp>
        <p:nvSpPr>
          <p:cNvPr id="747" name="Google Shape;747;p13"/>
          <p:cNvSpPr txBox="1">
            <a:spLocks noGrp="1"/>
          </p:cNvSpPr>
          <p:nvPr>
            <p:ph type="subTitle" idx="13"/>
          </p:nvPr>
        </p:nvSpPr>
        <p:spPr>
          <a:xfrm>
            <a:off x="2283900" y="3209055"/>
            <a:ext cx="2147700" cy="453900"/>
          </a:xfrm>
          <a:prstGeom prst="rect">
            <a:avLst/>
          </a:prstGeom>
        </p:spPr>
        <p:txBody>
          <a:bodyPr spcFirstLastPara="1" wrap="square" lIns="91425" tIns="91425" rIns="91425" bIns="91425" anchor="t" anchorCtr="0">
            <a:noAutofit/>
          </a:bodyPr>
          <a:lstStyle>
            <a:lvl1pPr marL="0" marR="0" lvl="0" indent="-127000" algn="ctr" rtl="0">
              <a:lnSpc>
                <a:spcPct val="100000"/>
              </a:lnSpc>
              <a:spcBef>
                <a:spcPts val="0"/>
              </a:spcBef>
              <a:spcAft>
                <a:spcPts val="0"/>
              </a:spcAft>
              <a:buClr>
                <a:schemeClr val="dk1"/>
              </a:buClr>
              <a:buSzPts val="2000"/>
              <a:buFont typeface="Josefin Sans Thin"/>
              <a:buNone/>
              <a:defRPr sz="2000" b="1">
                <a:solidFill>
                  <a:schemeClr val="lt2"/>
                </a:solidFill>
              </a:defRPr>
            </a:lvl1pPr>
            <a:lvl2pPr lvl="1" rtl="0">
              <a:spcBef>
                <a:spcPts val="0"/>
              </a:spcBef>
              <a:spcAft>
                <a:spcPts val="0"/>
              </a:spcAft>
              <a:buSzPts val="1400"/>
              <a:buFont typeface="Josefin Sans Thin"/>
              <a:buNone/>
              <a:defRPr>
                <a:latin typeface="Josefin Sans Thin"/>
                <a:ea typeface="Josefin Sans Thin"/>
                <a:cs typeface="Josefin Sans Thin"/>
                <a:sym typeface="Josefin Sans Thin"/>
              </a:defRPr>
            </a:lvl2pPr>
            <a:lvl3pPr lvl="2" rtl="0">
              <a:spcBef>
                <a:spcPts val="1600"/>
              </a:spcBef>
              <a:spcAft>
                <a:spcPts val="0"/>
              </a:spcAft>
              <a:buSzPts val="1400"/>
              <a:buFont typeface="Josefin Sans Thin"/>
              <a:buNone/>
              <a:defRPr>
                <a:latin typeface="Josefin Sans Thin"/>
                <a:ea typeface="Josefin Sans Thin"/>
                <a:cs typeface="Josefin Sans Thin"/>
                <a:sym typeface="Josefin Sans Thin"/>
              </a:defRPr>
            </a:lvl3pPr>
            <a:lvl4pPr lvl="3" rtl="0">
              <a:spcBef>
                <a:spcPts val="1600"/>
              </a:spcBef>
              <a:spcAft>
                <a:spcPts val="0"/>
              </a:spcAft>
              <a:buSzPts val="1400"/>
              <a:buFont typeface="Josefin Sans Thin"/>
              <a:buNone/>
              <a:defRPr>
                <a:latin typeface="Josefin Sans Thin"/>
                <a:ea typeface="Josefin Sans Thin"/>
                <a:cs typeface="Josefin Sans Thin"/>
                <a:sym typeface="Josefin Sans Thin"/>
              </a:defRPr>
            </a:lvl4pPr>
            <a:lvl5pPr lvl="4" rtl="0">
              <a:spcBef>
                <a:spcPts val="1600"/>
              </a:spcBef>
              <a:spcAft>
                <a:spcPts val="0"/>
              </a:spcAft>
              <a:buSzPts val="1400"/>
              <a:buFont typeface="Josefin Sans Thin"/>
              <a:buNone/>
              <a:defRPr>
                <a:latin typeface="Josefin Sans Thin"/>
                <a:ea typeface="Josefin Sans Thin"/>
                <a:cs typeface="Josefin Sans Thin"/>
                <a:sym typeface="Josefin Sans Thin"/>
              </a:defRPr>
            </a:lvl5pPr>
            <a:lvl6pPr lvl="5" rtl="0">
              <a:spcBef>
                <a:spcPts val="1600"/>
              </a:spcBef>
              <a:spcAft>
                <a:spcPts val="0"/>
              </a:spcAft>
              <a:buSzPts val="1400"/>
              <a:buFont typeface="Josefin Sans Thin"/>
              <a:buNone/>
              <a:defRPr>
                <a:latin typeface="Josefin Sans Thin"/>
                <a:ea typeface="Josefin Sans Thin"/>
                <a:cs typeface="Josefin Sans Thin"/>
                <a:sym typeface="Josefin Sans Thin"/>
              </a:defRPr>
            </a:lvl6pPr>
            <a:lvl7pPr lvl="6" rtl="0">
              <a:spcBef>
                <a:spcPts val="1600"/>
              </a:spcBef>
              <a:spcAft>
                <a:spcPts val="0"/>
              </a:spcAft>
              <a:buSzPts val="1400"/>
              <a:buFont typeface="Josefin Sans Thin"/>
              <a:buNone/>
              <a:defRPr>
                <a:latin typeface="Josefin Sans Thin"/>
                <a:ea typeface="Josefin Sans Thin"/>
                <a:cs typeface="Josefin Sans Thin"/>
                <a:sym typeface="Josefin Sans Thin"/>
              </a:defRPr>
            </a:lvl7pPr>
            <a:lvl8pPr lvl="7" rtl="0">
              <a:spcBef>
                <a:spcPts val="1600"/>
              </a:spcBef>
              <a:spcAft>
                <a:spcPts val="0"/>
              </a:spcAft>
              <a:buSzPts val="1400"/>
              <a:buFont typeface="Josefin Sans Thin"/>
              <a:buNone/>
              <a:defRPr>
                <a:latin typeface="Josefin Sans Thin"/>
                <a:ea typeface="Josefin Sans Thin"/>
                <a:cs typeface="Josefin Sans Thin"/>
                <a:sym typeface="Josefin Sans Thin"/>
              </a:defRPr>
            </a:lvl8pPr>
            <a:lvl9pPr lvl="8" rtl="0">
              <a:spcBef>
                <a:spcPts val="1600"/>
              </a:spcBef>
              <a:spcAft>
                <a:spcPts val="1600"/>
              </a:spcAft>
              <a:buSzPts val="1400"/>
              <a:buFont typeface="Josefin Sans Thin"/>
              <a:buNone/>
              <a:defRPr>
                <a:latin typeface="Josefin Sans Thin"/>
                <a:ea typeface="Josefin Sans Thin"/>
                <a:cs typeface="Josefin Sans Thin"/>
                <a:sym typeface="Josefin Sans Thin"/>
              </a:defRPr>
            </a:lvl9pPr>
          </a:lstStyle>
          <a:p>
            <a:endParaRPr/>
          </a:p>
        </p:txBody>
      </p:sp>
      <p:sp>
        <p:nvSpPr>
          <p:cNvPr id="748" name="Google Shape;748;p13"/>
          <p:cNvSpPr txBox="1">
            <a:spLocks noGrp="1"/>
          </p:cNvSpPr>
          <p:nvPr>
            <p:ph type="subTitle" idx="14"/>
          </p:nvPr>
        </p:nvSpPr>
        <p:spPr>
          <a:xfrm>
            <a:off x="2283894" y="3657388"/>
            <a:ext cx="2147700" cy="720000"/>
          </a:xfrm>
          <a:prstGeom prst="rect">
            <a:avLst/>
          </a:prstGeom>
        </p:spPr>
        <p:txBody>
          <a:bodyPr spcFirstLastPara="1" wrap="square" lIns="91425" tIns="91425" rIns="91425" bIns="91425" anchor="t" anchorCtr="0">
            <a:noAutofit/>
          </a:bodyPr>
          <a:lstStyle>
            <a:lvl1pPr marL="0" marR="0" lvl="0" indent="-88900" algn="ctr" rtl="0">
              <a:lnSpc>
                <a:spcPct val="100000"/>
              </a:lnSpc>
              <a:spcBef>
                <a:spcPts val="0"/>
              </a:spcBef>
              <a:spcAft>
                <a:spcPts val="0"/>
              </a:spcAft>
              <a:buSzPts val="1400"/>
              <a:buNone/>
              <a:defRPr>
                <a:solidFill>
                  <a:schemeClr val="lt2"/>
                </a:solidFill>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749" name="Google Shape;749;p13"/>
          <p:cNvSpPr/>
          <p:nvPr/>
        </p:nvSpPr>
        <p:spPr>
          <a:xfrm rot="10154932">
            <a:off x="7947475" y="3457561"/>
            <a:ext cx="221963" cy="113921"/>
          </a:xfrm>
          <a:custGeom>
            <a:avLst/>
            <a:gdLst/>
            <a:ahLst/>
            <a:cxnLst/>
            <a:rect l="l" t="t" r="r" b="b"/>
            <a:pathLst>
              <a:path w="5134" h="2635" extrusionOk="0">
                <a:moveTo>
                  <a:pt x="3910" y="0"/>
                </a:moveTo>
                <a:cubicBezTo>
                  <a:pt x="3468" y="0"/>
                  <a:pt x="3027" y="249"/>
                  <a:pt x="2852" y="757"/>
                </a:cubicBezTo>
                <a:cubicBezTo>
                  <a:pt x="2747" y="1057"/>
                  <a:pt x="2522" y="1268"/>
                  <a:pt x="2222" y="1358"/>
                </a:cubicBezTo>
                <a:lnTo>
                  <a:pt x="1892" y="1448"/>
                </a:lnTo>
                <a:cubicBezTo>
                  <a:pt x="1785" y="1483"/>
                  <a:pt x="1676" y="1500"/>
                  <a:pt x="1567" y="1500"/>
                </a:cubicBezTo>
                <a:cubicBezTo>
                  <a:pt x="1399" y="1500"/>
                  <a:pt x="1230" y="1460"/>
                  <a:pt x="1066" y="1388"/>
                </a:cubicBezTo>
                <a:cubicBezTo>
                  <a:pt x="982" y="1341"/>
                  <a:pt x="886" y="1317"/>
                  <a:pt x="785" y="1317"/>
                </a:cubicBezTo>
                <a:cubicBezTo>
                  <a:pt x="725" y="1317"/>
                  <a:pt x="663" y="1326"/>
                  <a:pt x="601" y="1343"/>
                </a:cubicBezTo>
                <a:cubicBezTo>
                  <a:pt x="196" y="1463"/>
                  <a:pt x="1" y="1913"/>
                  <a:pt x="196" y="2288"/>
                </a:cubicBezTo>
                <a:cubicBezTo>
                  <a:pt x="324" y="2502"/>
                  <a:pt x="560" y="2635"/>
                  <a:pt x="815" y="2635"/>
                </a:cubicBezTo>
                <a:cubicBezTo>
                  <a:pt x="829" y="2635"/>
                  <a:pt x="842" y="2634"/>
                  <a:pt x="856" y="2633"/>
                </a:cubicBezTo>
                <a:cubicBezTo>
                  <a:pt x="1066" y="2603"/>
                  <a:pt x="1231" y="2498"/>
                  <a:pt x="1336" y="2318"/>
                </a:cubicBezTo>
                <a:cubicBezTo>
                  <a:pt x="1471" y="2108"/>
                  <a:pt x="1667" y="1958"/>
                  <a:pt x="1907" y="1883"/>
                </a:cubicBezTo>
                <a:lnTo>
                  <a:pt x="2462" y="1733"/>
                </a:lnTo>
                <a:cubicBezTo>
                  <a:pt x="2522" y="1718"/>
                  <a:pt x="2583" y="1710"/>
                  <a:pt x="2644" y="1710"/>
                </a:cubicBezTo>
                <a:cubicBezTo>
                  <a:pt x="2825" y="1710"/>
                  <a:pt x="3002" y="1778"/>
                  <a:pt x="3137" y="1913"/>
                </a:cubicBezTo>
                <a:cubicBezTo>
                  <a:pt x="3347" y="2122"/>
                  <a:pt x="3629" y="2229"/>
                  <a:pt x="3918" y="2229"/>
                </a:cubicBezTo>
                <a:cubicBezTo>
                  <a:pt x="4043" y="2229"/>
                  <a:pt x="4170" y="2209"/>
                  <a:pt x="4293" y="2168"/>
                </a:cubicBezTo>
                <a:cubicBezTo>
                  <a:pt x="4833" y="1973"/>
                  <a:pt x="5134" y="1403"/>
                  <a:pt x="4998" y="832"/>
                </a:cubicBezTo>
                <a:cubicBezTo>
                  <a:pt x="4851" y="283"/>
                  <a:pt x="4381" y="0"/>
                  <a:pt x="39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13"/>
          <p:cNvSpPr/>
          <p:nvPr/>
        </p:nvSpPr>
        <p:spPr>
          <a:xfrm>
            <a:off x="7378791" y="1709217"/>
            <a:ext cx="184311" cy="202210"/>
          </a:xfrm>
          <a:custGeom>
            <a:avLst/>
            <a:gdLst/>
            <a:ahLst/>
            <a:cxnLst/>
            <a:rect l="l" t="t" r="r" b="b"/>
            <a:pathLst>
              <a:path w="4263" h="4677" extrusionOk="0">
                <a:moveTo>
                  <a:pt x="1623" y="0"/>
                </a:moveTo>
                <a:cubicBezTo>
                  <a:pt x="1415" y="0"/>
                  <a:pt x="1198" y="59"/>
                  <a:pt x="991" y="190"/>
                </a:cubicBezTo>
                <a:cubicBezTo>
                  <a:pt x="0" y="821"/>
                  <a:pt x="466" y="2352"/>
                  <a:pt x="1636" y="2352"/>
                </a:cubicBezTo>
                <a:cubicBezTo>
                  <a:pt x="1650" y="2351"/>
                  <a:pt x="1663" y="2351"/>
                  <a:pt x="1676" y="2351"/>
                </a:cubicBezTo>
                <a:cubicBezTo>
                  <a:pt x="1977" y="2351"/>
                  <a:pt x="2259" y="2512"/>
                  <a:pt x="2432" y="2757"/>
                </a:cubicBezTo>
                <a:lnTo>
                  <a:pt x="2642" y="3057"/>
                </a:lnTo>
                <a:cubicBezTo>
                  <a:pt x="2807" y="3297"/>
                  <a:pt x="2882" y="3597"/>
                  <a:pt x="2852" y="3898"/>
                </a:cubicBezTo>
                <a:cubicBezTo>
                  <a:pt x="2790" y="4351"/>
                  <a:pt x="3159" y="4677"/>
                  <a:pt x="3543" y="4677"/>
                </a:cubicBezTo>
                <a:cubicBezTo>
                  <a:pt x="3718" y="4677"/>
                  <a:pt x="3896" y="4608"/>
                  <a:pt x="4038" y="4453"/>
                </a:cubicBezTo>
                <a:cubicBezTo>
                  <a:pt x="4218" y="4243"/>
                  <a:pt x="4263" y="3943"/>
                  <a:pt x="4158" y="3687"/>
                </a:cubicBezTo>
                <a:cubicBezTo>
                  <a:pt x="4068" y="3492"/>
                  <a:pt x="3888" y="3357"/>
                  <a:pt x="3693" y="3312"/>
                </a:cubicBezTo>
                <a:cubicBezTo>
                  <a:pt x="3437" y="3267"/>
                  <a:pt x="3212" y="3117"/>
                  <a:pt x="3077" y="2907"/>
                </a:cubicBezTo>
                <a:lnTo>
                  <a:pt x="2717" y="2397"/>
                </a:lnTo>
                <a:cubicBezTo>
                  <a:pt x="2582" y="2187"/>
                  <a:pt x="2567" y="1901"/>
                  <a:pt x="2687" y="1676"/>
                </a:cubicBezTo>
                <a:cubicBezTo>
                  <a:pt x="3079" y="834"/>
                  <a:pt x="2410" y="0"/>
                  <a:pt x="16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13"/>
          <p:cNvSpPr/>
          <p:nvPr/>
        </p:nvSpPr>
        <p:spPr>
          <a:xfrm>
            <a:off x="495435" y="2116917"/>
            <a:ext cx="290755" cy="132991"/>
          </a:xfrm>
          <a:custGeom>
            <a:avLst/>
            <a:gdLst/>
            <a:ahLst/>
            <a:cxnLst/>
            <a:rect l="l" t="t" r="r" b="b"/>
            <a:pathLst>
              <a:path w="6725" h="3076" extrusionOk="0">
                <a:moveTo>
                  <a:pt x="1595" y="0"/>
                </a:moveTo>
                <a:cubicBezTo>
                  <a:pt x="1540" y="0"/>
                  <a:pt x="1483" y="5"/>
                  <a:pt x="1426" y="14"/>
                </a:cubicBezTo>
                <a:cubicBezTo>
                  <a:pt x="1" y="194"/>
                  <a:pt x="136" y="2280"/>
                  <a:pt x="1576" y="2280"/>
                </a:cubicBezTo>
                <a:cubicBezTo>
                  <a:pt x="1982" y="2280"/>
                  <a:pt x="2132" y="2085"/>
                  <a:pt x="2402" y="1815"/>
                </a:cubicBezTo>
                <a:cubicBezTo>
                  <a:pt x="2506" y="1711"/>
                  <a:pt x="2688" y="1608"/>
                  <a:pt x="2963" y="1608"/>
                </a:cubicBezTo>
                <a:cubicBezTo>
                  <a:pt x="3087" y="1608"/>
                  <a:pt x="3230" y="1629"/>
                  <a:pt x="3393" y="1680"/>
                </a:cubicBezTo>
                <a:cubicBezTo>
                  <a:pt x="3663" y="1755"/>
                  <a:pt x="3903" y="1950"/>
                  <a:pt x="4008" y="2220"/>
                </a:cubicBezTo>
                <a:cubicBezTo>
                  <a:pt x="4173" y="2655"/>
                  <a:pt x="4563" y="2986"/>
                  <a:pt x="5043" y="3061"/>
                </a:cubicBezTo>
                <a:cubicBezTo>
                  <a:pt x="5112" y="3071"/>
                  <a:pt x="5180" y="3076"/>
                  <a:pt x="5247" y="3076"/>
                </a:cubicBezTo>
                <a:cubicBezTo>
                  <a:pt x="5873" y="3076"/>
                  <a:pt x="6425" y="2647"/>
                  <a:pt x="6574" y="2010"/>
                </a:cubicBezTo>
                <a:cubicBezTo>
                  <a:pt x="6724" y="1275"/>
                  <a:pt x="6229" y="554"/>
                  <a:pt x="5494" y="434"/>
                </a:cubicBezTo>
                <a:cubicBezTo>
                  <a:pt x="5417" y="421"/>
                  <a:pt x="5341" y="415"/>
                  <a:pt x="5265" y="415"/>
                </a:cubicBezTo>
                <a:cubicBezTo>
                  <a:pt x="4895" y="415"/>
                  <a:pt x="4540" y="565"/>
                  <a:pt x="4278" y="839"/>
                </a:cubicBezTo>
                <a:cubicBezTo>
                  <a:pt x="4085" y="1056"/>
                  <a:pt x="3805" y="1176"/>
                  <a:pt x="3516" y="1176"/>
                </a:cubicBezTo>
                <a:cubicBezTo>
                  <a:pt x="3445" y="1176"/>
                  <a:pt x="3373" y="1169"/>
                  <a:pt x="3302" y="1154"/>
                </a:cubicBezTo>
                <a:cubicBezTo>
                  <a:pt x="2987" y="1079"/>
                  <a:pt x="2717" y="884"/>
                  <a:pt x="2552" y="614"/>
                </a:cubicBezTo>
                <a:cubicBezTo>
                  <a:pt x="2368" y="232"/>
                  <a:pt x="1998" y="0"/>
                  <a:pt x="15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3"/>
          <p:cNvSpPr/>
          <p:nvPr/>
        </p:nvSpPr>
        <p:spPr>
          <a:xfrm>
            <a:off x="8196932" y="871596"/>
            <a:ext cx="131521" cy="209474"/>
          </a:xfrm>
          <a:custGeom>
            <a:avLst/>
            <a:gdLst/>
            <a:ahLst/>
            <a:cxnLst/>
            <a:rect l="l" t="t" r="r" b="b"/>
            <a:pathLst>
              <a:path w="3042" h="4845" extrusionOk="0">
                <a:moveTo>
                  <a:pt x="1856" y="1"/>
                </a:moveTo>
                <a:cubicBezTo>
                  <a:pt x="1408" y="1"/>
                  <a:pt x="991" y="282"/>
                  <a:pt x="850" y="728"/>
                </a:cubicBezTo>
                <a:cubicBezTo>
                  <a:pt x="730" y="1074"/>
                  <a:pt x="805" y="1464"/>
                  <a:pt x="1030" y="1734"/>
                </a:cubicBezTo>
                <a:cubicBezTo>
                  <a:pt x="1210" y="1974"/>
                  <a:pt x="1255" y="2274"/>
                  <a:pt x="1150" y="2544"/>
                </a:cubicBezTo>
                <a:cubicBezTo>
                  <a:pt x="1060" y="2785"/>
                  <a:pt x="880" y="2980"/>
                  <a:pt x="640" y="3070"/>
                </a:cubicBezTo>
                <a:cubicBezTo>
                  <a:pt x="265" y="3190"/>
                  <a:pt x="25" y="3520"/>
                  <a:pt x="25" y="3910"/>
                </a:cubicBezTo>
                <a:cubicBezTo>
                  <a:pt x="1" y="4518"/>
                  <a:pt x="471" y="4844"/>
                  <a:pt x="940" y="4844"/>
                </a:cubicBezTo>
                <a:cubicBezTo>
                  <a:pt x="1352" y="4844"/>
                  <a:pt x="1764" y="4593"/>
                  <a:pt x="1841" y="4060"/>
                </a:cubicBezTo>
                <a:cubicBezTo>
                  <a:pt x="1886" y="3730"/>
                  <a:pt x="1766" y="3595"/>
                  <a:pt x="1570" y="3340"/>
                </a:cubicBezTo>
                <a:cubicBezTo>
                  <a:pt x="1480" y="3205"/>
                  <a:pt x="1390" y="2950"/>
                  <a:pt x="1570" y="2544"/>
                </a:cubicBezTo>
                <a:cubicBezTo>
                  <a:pt x="1661" y="2334"/>
                  <a:pt x="1856" y="2169"/>
                  <a:pt x="2081" y="2124"/>
                </a:cubicBezTo>
                <a:cubicBezTo>
                  <a:pt x="2456" y="2034"/>
                  <a:pt x="2756" y="1764"/>
                  <a:pt x="2876" y="1404"/>
                </a:cubicBezTo>
                <a:cubicBezTo>
                  <a:pt x="3041" y="864"/>
                  <a:pt x="2771" y="278"/>
                  <a:pt x="2231" y="68"/>
                </a:cubicBezTo>
                <a:cubicBezTo>
                  <a:pt x="2107" y="22"/>
                  <a:pt x="1981" y="1"/>
                  <a:pt x="18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3"/>
          <p:cNvSpPr/>
          <p:nvPr/>
        </p:nvSpPr>
        <p:spPr>
          <a:xfrm rot="-5777250">
            <a:off x="1248560" y="2963546"/>
            <a:ext cx="164120" cy="187770"/>
          </a:xfrm>
          <a:custGeom>
            <a:avLst/>
            <a:gdLst/>
            <a:ahLst/>
            <a:cxnLst/>
            <a:rect l="l" t="t" r="r" b="b"/>
            <a:pathLst>
              <a:path w="3796" h="4343" extrusionOk="0">
                <a:moveTo>
                  <a:pt x="1343" y="0"/>
                </a:moveTo>
                <a:cubicBezTo>
                  <a:pt x="669" y="0"/>
                  <a:pt x="0" y="685"/>
                  <a:pt x="426" y="1485"/>
                </a:cubicBezTo>
                <a:cubicBezTo>
                  <a:pt x="576" y="1785"/>
                  <a:pt x="876" y="1980"/>
                  <a:pt x="1221" y="2010"/>
                </a:cubicBezTo>
                <a:cubicBezTo>
                  <a:pt x="1492" y="2040"/>
                  <a:pt x="1732" y="2205"/>
                  <a:pt x="1852" y="2445"/>
                </a:cubicBezTo>
                <a:cubicBezTo>
                  <a:pt x="1942" y="2671"/>
                  <a:pt x="1957" y="2911"/>
                  <a:pt x="1867" y="3136"/>
                </a:cubicBezTo>
                <a:cubicBezTo>
                  <a:pt x="1702" y="3451"/>
                  <a:pt x="1777" y="3841"/>
                  <a:pt x="2032" y="4081"/>
                </a:cubicBezTo>
                <a:cubicBezTo>
                  <a:pt x="2215" y="4265"/>
                  <a:pt x="2424" y="4342"/>
                  <a:pt x="2625" y="4342"/>
                </a:cubicBezTo>
                <a:cubicBezTo>
                  <a:pt x="3246" y="4342"/>
                  <a:pt x="3795" y="3602"/>
                  <a:pt x="3308" y="2956"/>
                </a:cubicBezTo>
                <a:cubicBezTo>
                  <a:pt x="3113" y="2716"/>
                  <a:pt x="2932" y="2716"/>
                  <a:pt x="2647" y="2671"/>
                </a:cubicBezTo>
                <a:cubicBezTo>
                  <a:pt x="2497" y="2656"/>
                  <a:pt x="2272" y="2535"/>
                  <a:pt x="2122" y="2145"/>
                </a:cubicBezTo>
                <a:cubicBezTo>
                  <a:pt x="2032" y="1950"/>
                  <a:pt x="2047" y="1725"/>
                  <a:pt x="2152" y="1545"/>
                </a:cubicBezTo>
                <a:cubicBezTo>
                  <a:pt x="2347" y="1230"/>
                  <a:pt x="2362" y="855"/>
                  <a:pt x="2197" y="539"/>
                </a:cubicBezTo>
                <a:cubicBezTo>
                  <a:pt x="1992" y="159"/>
                  <a:pt x="1667" y="0"/>
                  <a:pt x="1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4" name="Google Shape;754;p13"/>
          <p:cNvGrpSpPr/>
          <p:nvPr/>
        </p:nvGrpSpPr>
        <p:grpSpPr>
          <a:xfrm rot="-5777180">
            <a:off x="168115" y="3226714"/>
            <a:ext cx="1099471" cy="1053295"/>
            <a:chOff x="7636150" y="1717100"/>
            <a:chExt cx="368500" cy="353000"/>
          </a:xfrm>
        </p:grpSpPr>
        <p:sp>
          <p:nvSpPr>
            <p:cNvPr id="755" name="Google Shape;755;p13"/>
            <p:cNvSpPr/>
            <p:nvPr/>
          </p:nvSpPr>
          <p:spPr>
            <a:xfrm>
              <a:off x="7636150" y="1717100"/>
              <a:ext cx="368500" cy="353000"/>
            </a:xfrm>
            <a:custGeom>
              <a:avLst/>
              <a:gdLst/>
              <a:ahLst/>
              <a:cxnLst/>
              <a:rect l="l" t="t" r="r" b="b"/>
              <a:pathLst>
                <a:path w="14740" h="14120" extrusionOk="0">
                  <a:moveTo>
                    <a:pt x="10005" y="0"/>
                  </a:moveTo>
                  <a:cubicBezTo>
                    <a:pt x="9254" y="0"/>
                    <a:pt x="8503" y="185"/>
                    <a:pt x="7820" y="554"/>
                  </a:cubicBezTo>
                  <a:cubicBezTo>
                    <a:pt x="7355" y="795"/>
                    <a:pt x="6935" y="1140"/>
                    <a:pt x="6455" y="1350"/>
                  </a:cubicBezTo>
                  <a:cubicBezTo>
                    <a:pt x="6166" y="1481"/>
                    <a:pt x="5917" y="1535"/>
                    <a:pt x="5684" y="1535"/>
                  </a:cubicBezTo>
                  <a:cubicBezTo>
                    <a:pt x="5251" y="1535"/>
                    <a:pt x="4871" y="1349"/>
                    <a:pt x="4384" y="1125"/>
                  </a:cubicBezTo>
                  <a:cubicBezTo>
                    <a:pt x="4053" y="973"/>
                    <a:pt x="3698" y="898"/>
                    <a:pt x="3343" y="898"/>
                  </a:cubicBezTo>
                  <a:cubicBezTo>
                    <a:pt x="2924" y="898"/>
                    <a:pt x="2506" y="1003"/>
                    <a:pt x="2132" y="1215"/>
                  </a:cubicBezTo>
                  <a:cubicBezTo>
                    <a:pt x="1127" y="1785"/>
                    <a:pt x="451" y="2956"/>
                    <a:pt x="211" y="4066"/>
                  </a:cubicBezTo>
                  <a:cubicBezTo>
                    <a:pt x="1" y="4952"/>
                    <a:pt x="151" y="5882"/>
                    <a:pt x="646" y="6663"/>
                  </a:cubicBezTo>
                  <a:cubicBezTo>
                    <a:pt x="886" y="7023"/>
                    <a:pt x="1232" y="7338"/>
                    <a:pt x="1337" y="7759"/>
                  </a:cubicBezTo>
                  <a:cubicBezTo>
                    <a:pt x="1472" y="8299"/>
                    <a:pt x="1187" y="8839"/>
                    <a:pt x="1037" y="9379"/>
                  </a:cubicBezTo>
                  <a:cubicBezTo>
                    <a:pt x="616" y="10910"/>
                    <a:pt x="1277" y="12546"/>
                    <a:pt x="2643" y="13372"/>
                  </a:cubicBezTo>
                  <a:cubicBezTo>
                    <a:pt x="3483" y="13844"/>
                    <a:pt x="4400" y="14120"/>
                    <a:pt x="5259" y="14120"/>
                  </a:cubicBezTo>
                  <a:cubicBezTo>
                    <a:pt x="6012" y="14120"/>
                    <a:pt x="6721" y="13908"/>
                    <a:pt x="7295" y="13432"/>
                  </a:cubicBezTo>
                  <a:cubicBezTo>
                    <a:pt x="8181" y="12681"/>
                    <a:pt x="8571" y="12546"/>
                    <a:pt x="9081" y="11526"/>
                  </a:cubicBezTo>
                  <a:cubicBezTo>
                    <a:pt x="9246" y="11225"/>
                    <a:pt x="9426" y="10925"/>
                    <a:pt x="9622" y="10640"/>
                  </a:cubicBezTo>
                  <a:cubicBezTo>
                    <a:pt x="9847" y="10415"/>
                    <a:pt x="10717" y="10355"/>
                    <a:pt x="11032" y="10280"/>
                  </a:cubicBezTo>
                  <a:cubicBezTo>
                    <a:pt x="13614" y="9665"/>
                    <a:pt x="14589" y="7593"/>
                    <a:pt x="14679" y="5357"/>
                  </a:cubicBezTo>
                  <a:cubicBezTo>
                    <a:pt x="14739" y="3841"/>
                    <a:pt x="14184" y="2370"/>
                    <a:pt x="13149" y="1275"/>
                  </a:cubicBezTo>
                  <a:cubicBezTo>
                    <a:pt x="12788" y="930"/>
                    <a:pt x="12368" y="629"/>
                    <a:pt x="11918" y="419"/>
                  </a:cubicBezTo>
                  <a:cubicBezTo>
                    <a:pt x="11311" y="140"/>
                    <a:pt x="10658" y="0"/>
                    <a:pt x="10005" y="0"/>
                  </a:cubicBezTo>
                  <a:close/>
                </a:path>
              </a:pathLst>
            </a:custGeom>
            <a:solidFill>
              <a:srgbClr val="F0C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3"/>
            <p:cNvSpPr/>
            <p:nvPr/>
          </p:nvSpPr>
          <p:spPr>
            <a:xfrm>
              <a:off x="7701450" y="1890425"/>
              <a:ext cx="133975" cy="133975"/>
            </a:xfrm>
            <a:custGeom>
              <a:avLst/>
              <a:gdLst/>
              <a:ahLst/>
              <a:cxnLst/>
              <a:rect l="l" t="t" r="r" b="b"/>
              <a:pathLst>
                <a:path w="5359" h="5359" extrusionOk="0">
                  <a:moveTo>
                    <a:pt x="2522" y="0"/>
                  </a:moveTo>
                  <a:cubicBezTo>
                    <a:pt x="2402" y="15"/>
                    <a:pt x="2297" y="30"/>
                    <a:pt x="2177" y="45"/>
                  </a:cubicBezTo>
                  <a:cubicBezTo>
                    <a:pt x="2057" y="75"/>
                    <a:pt x="1952" y="105"/>
                    <a:pt x="1832" y="135"/>
                  </a:cubicBezTo>
                  <a:cubicBezTo>
                    <a:pt x="1726" y="165"/>
                    <a:pt x="1621" y="210"/>
                    <a:pt x="1516" y="270"/>
                  </a:cubicBezTo>
                  <a:cubicBezTo>
                    <a:pt x="1411" y="315"/>
                    <a:pt x="1306" y="375"/>
                    <a:pt x="1216" y="450"/>
                  </a:cubicBezTo>
                  <a:cubicBezTo>
                    <a:pt x="931" y="645"/>
                    <a:pt x="676" y="901"/>
                    <a:pt x="466" y="1171"/>
                  </a:cubicBezTo>
                  <a:cubicBezTo>
                    <a:pt x="391" y="1276"/>
                    <a:pt x="346" y="1381"/>
                    <a:pt x="301" y="1486"/>
                  </a:cubicBezTo>
                  <a:cubicBezTo>
                    <a:pt x="196" y="1696"/>
                    <a:pt x="121" y="1906"/>
                    <a:pt x="61" y="2146"/>
                  </a:cubicBezTo>
                  <a:cubicBezTo>
                    <a:pt x="31" y="2251"/>
                    <a:pt x="15" y="2371"/>
                    <a:pt x="15" y="2491"/>
                  </a:cubicBezTo>
                  <a:cubicBezTo>
                    <a:pt x="0" y="2597"/>
                    <a:pt x="0" y="2717"/>
                    <a:pt x="15" y="2837"/>
                  </a:cubicBezTo>
                  <a:cubicBezTo>
                    <a:pt x="15" y="2957"/>
                    <a:pt x="31" y="3062"/>
                    <a:pt x="61" y="3182"/>
                  </a:cubicBezTo>
                  <a:cubicBezTo>
                    <a:pt x="76" y="3302"/>
                    <a:pt x="106" y="3407"/>
                    <a:pt x="136" y="3527"/>
                  </a:cubicBezTo>
                  <a:cubicBezTo>
                    <a:pt x="181" y="3632"/>
                    <a:pt x="226" y="3737"/>
                    <a:pt x="286" y="3842"/>
                  </a:cubicBezTo>
                  <a:cubicBezTo>
                    <a:pt x="331" y="3947"/>
                    <a:pt x="391" y="4052"/>
                    <a:pt x="451" y="4142"/>
                  </a:cubicBezTo>
                  <a:cubicBezTo>
                    <a:pt x="511" y="4247"/>
                    <a:pt x="586" y="4338"/>
                    <a:pt x="661" y="4428"/>
                  </a:cubicBezTo>
                  <a:cubicBezTo>
                    <a:pt x="736" y="4518"/>
                    <a:pt x="811" y="4608"/>
                    <a:pt x="901" y="4683"/>
                  </a:cubicBezTo>
                  <a:cubicBezTo>
                    <a:pt x="991" y="4758"/>
                    <a:pt x="1081" y="4833"/>
                    <a:pt x="1171" y="4893"/>
                  </a:cubicBezTo>
                  <a:cubicBezTo>
                    <a:pt x="1276" y="4968"/>
                    <a:pt x="1366" y="5028"/>
                    <a:pt x="1471" y="5088"/>
                  </a:cubicBezTo>
                  <a:cubicBezTo>
                    <a:pt x="1576" y="5133"/>
                    <a:pt x="1696" y="5178"/>
                    <a:pt x="1802" y="5208"/>
                  </a:cubicBezTo>
                  <a:cubicBezTo>
                    <a:pt x="1907" y="5253"/>
                    <a:pt x="2027" y="5283"/>
                    <a:pt x="2147" y="5313"/>
                  </a:cubicBezTo>
                  <a:cubicBezTo>
                    <a:pt x="2252" y="5328"/>
                    <a:pt x="2372" y="5358"/>
                    <a:pt x="2492" y="5358"/>
                  </a:cubicBezTo>
                  <a:cubicBezTo>
                    <a:pt x="2717" y="5358"/>
                    <a:pt x="2957" y="5343"/>
                    <a:pt x="3182" y="5328"/>
                  </a:cubicBezTo>
                  <a:cubicBezTo>
                    <a:pt x="3407" y="5268"/>
                    <a:pt x="3633" y="5193"/>
                    <a:pt x="3843" y="5118"/>
                  </a:cubicBezTo>
                  <a:cubicBezTo>
                    <a:pt x="3948" y="5058"/>
                    <a:pt x="4053" y="4998"/>
                    <a:pt x="4143" y="4938"/>
                  </a:cubicBezTo>
                  <a:cubicBezTo>
                    <a:pt x="4248" y="4863"/>
                    <a:pt x="4338" y="4803"/>
                    <a:pt x="4428" y="4728"/>
                  </a:cubicBezTo>
                  <a:cubicBezTo>
                    <a:pt x="4503" y="4638"/>
                    <a:pt x="4593" y="4563"/>
                    <a:pt x="4668" y="4473"/>
                  </a:cubicBezTo>
                  <a:cubicBezTo>
                    <a:pt x="4743" y="4383"/>
                    <a:pt x="4818" y="4292"/>
                    <a:pt x="4893" y="4202"/>
                  </a:cubicBezTo>
                  <a:cubicBezTo>
                    <a:pt x="5013" y="4007"/>
                    <a:pt x="5118" y="3797"/>
                    <a:pt x="5193" y="3572"/>
                  </a:cubicBezTo>
                  <a:cubicBezTo>
                    <a:pt x="5239" y="3467"/>
                    <a:pt x="5284" y="3362"/>
                    <a:pt x="5314" y="3242"/>
                  </a:cubicBezTo>
                  <a:cubicBezTo>
                    <a:pt x="5329" y="3122"/>
                    <a:pt x="5344" y="3017"/>
                    <a:pt x="5359" y="2897"/>
                  </a:cubicBezTo>
                  <a:cubicBezTo>
                    <a:pt x="5359" y="2777"/>
                    <a:pt x="5359" y="2657"/>
                    <a:pt x="5359" y="2551"/>
                  </a:cubicBezTo>
                  <a:cubicBezTo>
                    <a:pt x="5359" y="2431"/>
                    <a:pt x="5344" y="2311"/>
                    <a:pt x="5314" y="2206"/>
                  </a:cubicBezTo>
                  <a:cubicBezTo>
                    <a:pt x="5299" y="2086"/>
                    <a:pt x="5254" y="1966"/>
                    <a:pt x="5223" y="1861"/>
                  </a:cubicBezTo>
                  <a:cubicBezTo>
                    <a:pt x="5178" y="1756"/>
                    <a:pt x="5133" y="1651"/>
                    <a:pt x="5088" y="1546"/>
                  </a:cubicBezTo>
                  <a:cubicBezTo>
                    <a:pt x="5043" y="1426"/>
                    <a:pt x="4983" y="1306"/>
                    <a:pt x="4923" y="1201"/>
                  </a:cubicBezTo>
                  <a:cubicBezTo>
                    <a:pt x="4863" y="1096"/>
                    <a:pt x="4788" y="1006"/>
                    <a:pt x="4713" y="916"/>
                  </a:cubicBezTo>
                  <a:cubicBezTo>
                    <a:pt x="4623" y="826"/>
                    <a:pt x="4548" y="750"/>
                    <a:pt x="4458" y="675"/>
                  </a:cubicBezTo>
                  <a:cubicBezTo>
                    <a:pt x="4368" y="600"/>
                    <a:pt x="4278" y="525"/>
                    <a:pt x="4173" y="465"/>
                  </a:cubicBezTo>
                  <a:cubicBezTo>
                    <a:pt x="4083" y="405"/>
                    <a:pt x="3978" y="345"/>
                    <a:pt x="3873" y="285"/>
                  </a:cubicBezTo>
                  <a:cubicBezTo>
                    <a:pt x="3768" y="225"/>
                    <a:pt x="3663" y="180"/>
                    <a:pt x="3558" y="150"/>
                  </a:cubicBezTo>
                  <a:cubicBezTo>
                    <a:pt x="3452" y="105"/>
                    <a:pt x="3332" y="75"/>
                    <a:pt x="3212" y="60"/>
                  </a:cubicBezTo>
                  <a:cubicBezTo>
                    <a:pt x="3107" y="30"/>
                    <a:pt x="2987" y="15"/>
                    <a:pt x="2867" y="0"/>
                  </a:cubicBezTo>
                  <a:close/>
                </a:path>
              </a:pathLst>
            </a:custGeom>
            <a:solidFill>
              <a:srgbClr val="9C46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13"/>
            <p:cNvSpPr/>
            <p:nvPr/>
          </p:nvSpPr>
          <p:spPr>
            <a:xfrm>
              <a:off x="7793375" y="1763825"/>
              <a:ext cx="167750" cy="167125"/>
            </a:xfrm>
            <a:custGeom>
              <a:avLst/>
              <a:gdLst/>
              <a:ahLst/>
              <a:cxnLst/>
              <a:rect l="l" t="t" r="r" b="b"/>
              <a:pathLst>
                <a:path w="6710" h="6685" extrusionOk="0">
                  <a:moveTo>
                    <a:pt x="3332" y="0"/>
                  </a:moveTo>
                  <a:cubicBezTo>
                    <a:pt x="3171" y="0"/>
                    <a:pt x="3009" y="11"/>
                    <a:pt x="2852" y="36"/>
                  </a:cubicBezTo>
                  <a:cubicBezTo>
                    <a:pt x="2717" y="66"/>
                    <a:pt x="2567" y="96"/>
                    <a:pt x="2432" y="141"/>
                  </a:cubicBezTo>
                  <a:cubicBezTo>
                    <a:pt x="2282" y="171"/>
                    <a:pt x="2147" y="216"/>
                    <a:pt x="2012" y="276"/>
                  </a:cubicBezTo>
                  <a:cubicBezTo>
                    <a:pt x="1877" y="336"/>
                    <a:pt x="1742" y="396"/>
                    <a:pt x="1622" y="471"/>
                  </a:cubicBezTo>
                  <a:cubicBezTo>
                    <a:pt x="1501" y="546"/>
                    <a:pt x="1381" y="621"/>
                    <a:pt x="1261" y="712"/>
                  </a:cubicBezTo>
                  <a:cubicBezTo>
                    <a:pt x="1036" y="907"/>
                    <a:pt x="841" y="1117"/>
                    <a:pt x="661" y="1357"/>
                  </a:cubicBezTo>
                  <a:cubicBezTo>
                    <a:pt x="571" y="1477"/>
                    <a:pt x="496" y="1597"/>
                    <a:pt x="436" y="1732"/>
                  </a:cubicBezTo>
                  <a:cubicBezTo>
                    <a:pt x="361" y="1852"/>
                    <a:pt x="286" y="1987"/>
                    <a:pt x="241" y="2122"/>
                  </a:cubicBezTo>
                  <a:cubicBezTo>
                    <a:pt x="181" y="2257"/>
                    <a:pt x="136" y="2393"/>
                    <a:pt x="106" y="2528"/>
                  </a:cubicBezTo>
                  <a:cubicBezTo>
                    <a:pt x="76" y="2678"/>
                    <a:pt x="46" y="2828"/>
                    <a:pt x="46" y="2963"/>
                  </a:cubicBezTo>
                  <a:cubicBezTo>
                    <a:pt x="1" y="3263"/>
                    <a:pt x="1" y="3548"/>
                    <a:pt x="46" y="3848"/>
                  </a:cubicBezTo>
                  <a:cubicBezTo>
                    <a:pt x="61" y="3983"/>
                    <a:pt x="106" y="4133"/>
                    <a:pt x="151" y="4269"/>
                  </a:cubicBezTo>
                  <a:cubicBezTo>
                    <a:pt x="196" y="4404"/>
                    <a:pt x="241" y="4539"/>
                    <a:pt x="286" y="4674"/>
                  </a:cubicBezTo>
                  <a:cubicBezTo>
                    <a:pt x="346" y="4809"/>
                    <a:pt x="421" y="4944"/>
                    <a:pt x="496" y="5064"/>
                  </a:cubicBezTo>
                  <a:cubicBezTo>
                    <a:pt x="571" y="5184"/>
                    <a:pt x="646" y="5304"/>
                    <a:pt x="736" y="5424"/>
                  </a:cubicBezTo>
                  <a:cubicBezTo>
                    <a:pt x="931" y="5649"/>
                    <a:pt x="1126" y="5859"/>
                    <a:pt x="1351" y="6040"/>
                  </a:cubicBezTo>
                  <a:cubicBezTo>
                    <a:pt x="1471" y="6130"/>
                    <a:pt x="1607" y="6205"/>
                    <a:pt x="1727" y="6265"/>
                  </a:cubicBezTo>
                  <a:cubicBezTo>
                    <a:pt x="1862" y="6340"/>
                    <a:pt x="1997" y="6400"/>
                    <a:pt x="2132" y="6445"/>
                  </a:cubicBezTo>
                  <a:cubicBezTo>
                    <a:pt x="2267" y="6505"/>
                    <a:pt x="2402" y="6535"/>
                    <a:pt x="2552" y="6580"/>
                  </a:cubicBezTo>
                  <a:cubicBezTo>
                    <a:pt x="2687" y="6610"/>
                    <a:pt x="2822" y="6640"/>
                    <a:pt x="2972" y="6655"/>
                  </a:cubicBezTo>
                  <a:cubicBezTo>
                    <a:pt x="3122" y="6670"/>
                    <a:pt x="3257" y="6685"/>
                    <a:pt x="3408" y="6685"/>
                  </a:cubicBezTo>
                  <a:cubicBezTo>
                    <a:pt x="3558" y="6685"/>
                    <a:pt x="3708" y="6670"/>
                    <a:pt x="3843" y="6640"/>
                  </a:cubicBezTo>
                  <a:cubicBezTo>
                    <a:pt x="3993" y="6610"/>
                    <a:pt x="4128" y="6580"/>
                    <a:pt x="4263" y="6535"/>
                  </a:cubicBezTo>
                  <a:cubicBezTo>
                    <a:pt x="4413" y="6490"/>
                    <a:pt x="4548" y="6445"/>
                    <a:pt x="4683" y="6385"/>
                  </a:cubicBezTo>
                  <a:cubicBezTo>
                    <a:pt x="4818" y="6340"/>
                    <a:pt x="4938" y="6265"/>
                    <a:pt x="5074" y="6190"/>
                  </a:cubicBezTo>
                  <a:cubicBezTo>
                    <a:pt x="5194" y="6115"/>
                    <a:pt x="5314" y="6040"/>
                    <a:pt x="5434" y="5950"/>
                  </a:cubicBezTo>
                  <a:cubicBezTo>
                    <a:pt x="5674" y="5784"/>
                    <a:pt x="5884" y="5574"/>
                    <a:pt x="6034" y="5319"/>
                  </a:cubicBezTo>
                  <a:cubicBezTo>
                    <a:pt x="6124" y="5199"/>
                    <a:pt x="6199" y="5079"/>
                    <a:pt x="6274" y="4944"/>
                  </a:cubicBezTo>
                  <a:cubicBezTo>
                    <a:pt x="6349" y="4809"/>
                    <a:pt x="6409" y="4689"/>
                    <a:pt x="6454" y="4554"/>
                  </a:cubicBezTo>
                  <a:cubicBezTo>
                    <a:pt x="6514" y="4404"/>
                    <a:pt x="6559" y="4269"/>
                    <a:pt x="6589" y="4133"/>
                  </a:cubicBezTo>
                  <a:cubicBezTo>
                    <a:pt x="6634" y="3983"/>
                    <a:pt x="6664" y="3848"/>
                    <a:pt x="6679" y="3698"/>
                  </a:cubicBezTo>
                  <a:cubicBezTo>
                    <a:pt x="6694" y="3563"/>
                    <a:pt x="6709" y="3413"/>
                    <a:pt x="6709" y="3263"/>
                  </a:cubicBezTo>
                  <a:cubicBezTo>
                    <a:pt x="6709" y="3128"/>
                    <a:pt x="6694" y="2978"/>
                    <a:pt x="6679" y="2843"/>
                  </a:cubicBezTo>
                  <a:cubicBezTo>
                    <a:pt x="6649" y="2693"/>
                    <a:pt x="6604" y="2558"/>
                    <a:pt x="6559" y="2423"/>
                  </a:cubicBezTo>
                  <a:cubicBezTo>
                    <a:pt x="6514" y="2272"/>
                    <a:pt x="6469" y="2137"/>
                    <a:pt x="6409" y="2002"/>
                  </a:cubicBezTo>
                  <a:cubicBezTo>
                    <a:pt x="6349" y="1882"/>
                    <a:pt x="6289" y="1747"/>
                    <a:pt x="6214" y="1627"/>
                  </a:cubicBezTo>
                  <a:cubicBezTo>
                    <a:pt x="6139" y="1492"/>
                    <a:pt x="6064" y="1372"/>
                    <a:pt x="5974" y="1252"/>
                  </a:cubicBezTo>
                  <a:cubicBezTo>
                    <a:pt x="5869" y="1147"/>
                    <a:pt x="5779" y="1042"/>
                    <a:pt x="5659" y="952"/>
                  </a:cubicBezTo>
                  <a:cubicBezTo>
                    <a:pt x="5569" y="847"/>
                    <a:pt x="5449" y="742"/>
                    <a:pt x="5344" y="652"/>
                  </a:cubicBezTo>
                  <a:cubicBezTo>
                    <a:pt x="5224" y="561"/>
                    <a:pt x="5104" y="471"/>
                    <a:pt x="4983" y="396"/>
                  </a:cubicBezTo>
                  <a:cubicBezTo>
                    <a:pt x="4848" y="336"/>
                    <a:pt x="4713" y="276"/>
                    <a:pt x="4578" y="231"/>
                  </a:cubicBezTo>
                  <a:cubicBezTo>
                    <a:pt x="4443" y="171"/>
                    <a:pt x="4308" y="126"/>
                    <a:pt x="4158" y="96"/>
                  </a:cubicBezTo>
                  <a:cubicBezTo>
                    <a:pt x="4023" y="66"/>
                    <a:pt x="3873" y="36"/>
                    <a:pt x="3723" y="21"/>
                  </a:cubicBezTo>
                  <a:cubicBezTo>
                    <a:pt x="3595" y="8"/>
                    <a:pt x="3463" y="0"/>
                    <a:pt x="3332" y="0"/>
                  </a:cubicBezTo>
                  <a:close/>
                </a:path>
              </a:pathLst>
            </a:custGeom>
            <a:solidFill>
              <a:srgbClr val="9C46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13"/>
            <p:cNvSpPr/>
            <p:nvPr/>
          </p:nvSpPr>
          <p:spPr>
            <a:xfrm>
              <a:off x="7675175" y="1783000"/>
              <a:ext cx="97975" cy="97975"/>
            </a:xfrm>
            <a:custGeom>
              <a:avLst/>
              <a:gdLst/>
              <a:ahLst/>
              <a:cxnLst/>
              <a:rect l="l" t="t" r="r" b="b"/>
              <a:pathLst>
                <a:path w="3919" h="3919" extrusionOk="0">
                  <a:moveTo>
                    <a:pt x="1914" y="1"/>
                  </a:moveTo>
                  <a:cubicBezTo>
                    <a:pt x="1821" y="1"/>
                    <a:pt x="1727" y="12"/>
                    <a:pt x="1637" y="35"/>
                  </a:cubicBezTo>
                  <a:cubicBezTo>
                    <a:pt x="1457" y="65"/>
                    <a:pt x="1262" y="110"/>
                    <a:pt x="1097" y="200"/>
                  </a:cubicBezTo>
                  <a:cubicBezTo>
                    <a:pt x="1021" y="245"/>
                    <a:pt x="946" y="290"/>
                    <a:pt x="856" y="335"/>
                  </a:cubicBezTo>
                  <a:cubicBezTo>
                    <a:pt x="781" y="395"/>
                    <a:pt x="706" y="440"/>
                    <a:pt x="631" y="500"/>
                  </a:cubicBezTo>
                  <a:cubicBezTo>
                    <a:pt x="571" y="575"/>
                    <a:pt x="511" y="635"/>
                    <a:pt x="451" y="710"/>
                  </a:cubicBezTo>
                  <a:cubicBezTo>
                    <a:pt x="316" y="845"/>
                    <a:pt x="211" y="1010"/>
                    <a:pt x="151" y="1190"/>
                  </a:cubicBezTo>
                  <a:cubicBezTo>
                    <a:pt x="106" y="1265"/>
                    <a:pt x="76" y="1355"/>
                    <a:pt x="46" y="1445"/>
                  </a:cubicBezTo>
                  <a:cubicBezTo>
                    <a:pt x="31" y="1535"/>
                    <a:pt x="16" y="1626"/>
                    <a:pt x="1" y="1716"/>
                  </a:cubicBezTo>
                  <a:cubicBezTo>
                    <a:pt x="1" y="1821"/>
                    <a:pt x="1" y="1911"/>
                    <a:pt x="1" y="2001"/>
                  </a:cubicBezTo>
                  <a:cubicBezTo>
                    <a:pt x="1" y="2091"/>
                    <a:pt x="1" y="2181"/>
                    <a:pt x="1" y="2286"/>
                  </a:cubicBezTo>
                  <a:cubicBezTo>
                    <a:pt x="31" y="2376"/>
                    <a:pt x="61" y="2466"/>
                    <a:pt x="91" y="2556"/>
                  </a:cubicBezTo>
                  <a:cubicBezTo>
                    <a:pt x="121" y="2631"/>
                    <a:pt x="151" y="2721"/>
                    <a:pt x="181" y="2811"/>
                  </a:cubicBezTo>
                  <a:cubicBezTo>
                    <a:pt x="226" y="2886"/>
                    <a:pt x="271" y="2976"/>
                    <a:pt x="316" y="3051"/>
                  </a:cubicBezTo>
                  <a:cubicBezTo>
                    <a:pt x="376" y="3126"/>
                    <a:pt x="436" y="3201"/>
                    <a:pt x="496" y="3276"/>
                  </a:cubicBezTo>
                  <a:cubicBezTo>
                    <a:pt x="616" y="3412"/>
                    <a:pt x="766" y="3532"/>
                    <a:pt x="916" y="3637"/>
                  </a:cubicBezTo>
                  <a:cubicBezTo>
                    <a:pt x="991" y="3682"/>
                    <a:pt x="1082" y="3727"/>
                    <a:pt x="1157" y="3757"/>
                  </a:cubicBezTo>
                  <a:cubicBezTo>
                    <a:pt x="1247" y="3802"/>
                    <a:pt x="1337" y="3817"/>
                    <a:pt x="1427" y="3847"/>
                  </a:cubicBezTo>
                  <a:cubicBezTo>
                    <a:pt x="1517" y="3877"/>
                    <a:pt x="1607" y="3892"/>
                    <a:pt x="1697" y="3907"/>
                  </a:cubicBezTo>
                  <a:cubicBezTo>
                    <a:pt x="1794" y="3914"/>
                    <a:pt x="1888" y="3918"/>
                    <a:pt x="1982" y="3918"/>
                  </a:cubicBezTo>
                  <a:cubicBezTo>
                    <a:pt x="2076" y="3918"/>
                    <a:pt x="2170" y="3914"/>
                    <a:pt x="2267" y="3907"/>
                  </a:cubicBezTo>
                  <a:cubicBezTo>
                    <a:pt x="2357" y="3892"/>
                    <a:pt x="2447" y="3862"/>
                    <a:pt x="2537" y="3832"/>
                  </a:cubicBezTo>
                  <a:cubicBezTo>
                    <a:pt x="2717" y="3772"/>
                    <a:pt x="2883" y="3697"/>
                    <a:pt x="3033" y="3592"/>
                  </a:cubicBezTo>
                  <a:cubicBezTo>
                    <a:pt x="3108" y="3547"/>
                    <a:pt x="3183" y="3487"/>
                    <a:pt x="3258" y="3427"/>
                  </a:cubicBezTo>
                  <a:cubicBezTo>
                    <a:pt x="3318" y="3366"/>
                    <a:pt x="3393" y="3291"/>
                    <a:pt x="3453" y="3216"/>
                  </a:cubicBezTo>
                  <a:cubicBezTo>
                    <a:pt x="3513" y="3156"/>
                    <a:pt x="3558" y="3081"/>
                    <a:pt x="3618" y="3006"/>
                  </a:cubicBezTo>
                  <a:cubicBezTo>
                    <a:pt x="3768" y="2766"/>
                    <a:pt x="3858" y="2496"/>
                    <a:pt x="3888" y="2211"/>
                  </a:cubicBezTo>
                  <a:cubicBezTo>
                    <a:pt x="3903" y="2121"/>
                    <a:pt x="3903" y="2031"/>
                    <a:pt x="3903" y="1941"/>
                  </a:cubicBezTo>
                  <a:lnTo>
                    <a:pt x="3918" y="1911"/>
                  </a:lnTo>
                  <a:cubicBezTo>
                    <a:pt x="3903" y="1731"/>
                    <a:pt x="3873" y="1550"/>
                    <a:pt x="3828" y="1370"/>
                  </a:cubicBezTo>
                  <a:cubicBezTo>
                    <a:pt x="3798" y="1280"/>
                    <a:pt x="3753" y="1190"/>
                    <a:pt x="3708" y="1115"/>
                  </a:cubicBezTo>
                  <a:cubicBezTo>
                    <a:pt x="3678" y="1025"/>
                    <a:pt x="3633" y="950"/>
                    <a:pt x="3588" y="860"/>
                  </a:cubicBezTo>
                  <a:cubicBezTo>
                    <a:pt x="3528" y="785"/>
                    <a:pt x="3468" y="725"/>
                    <a:pt x="3393" y="650"/>
                  </a:cubicBezTo>
                  <a:cubicBezTo>
                    <a:pt x="3333" y="590"/>
                    <a:pt x="3273" y="530"/>
                    <a:pt x="3198" y="470"/>
                  </a:cubicBezTo>
                  <a:cubicBezTo>
                    <a:pt x="3123" y="410"/>
                    <a:pt x="3048" y="350"/>
                    <a:pt x="2973" y="305"/>
                  </a:cubicBezTo>
                  <a:cubicBezTo>
                    <a:pt x="2898" y="260"/>
                    <a:pt x="2807" y="215"/>
                    <a:pt x="2732" y="170"/>
                  </a:cubicBezTo>
                  <a:cubicBezTo>
                    <a:pt x="2642" y="140"/>
                    <a:pt x="2552" y="110"/>
                    <a:pt x="2462" y="80"/>
                  </a:cubicBezTo>
                  <a:cubicBezTo>
                    <a:pt x="2372" y="65"/>
                    <a:pt x="2282" y="50"/>
                    <a:pt x="2192" y="35"/>
                  </a:cubicBezTo>
                  <a:cubicBezTo>
                    <a:pt x="2102" y="12"/>
                    <a:pt x="2008" y="1"/>
                    <a:pt x="1914" y="1"/>
                  </a:cubicBezTo>
                  <a:close/>
                </a:path>
              </a:pathLst>
            </a:custGeom>
            <a:solidFill>
              <a:srgbClr val="9C46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3"/>
            <p:cNvSpPr/>
            <p:nvPr/>
          </p:nvSpPr>
          <p:spPr>
            <a:xfrm>
              <a:off x="7651175" y="1737625"/>
              <a:ext cx="334350" cy="312250"/>
            </a:xfrm>
            <a:custGeom>
              <a:avLst/>
              <a:gdLst/>
              <a:ahLst/>
              <a:cxnLst/>
              <a:rect l="l" t="t" r="r" b="b"/>
              <a:pathLst>
                <a:path w="13374" h="12490" extrusionOk="0">
                  <a:moveTo>
                    <a:pt x="9747" y="334"/>
                  </a:moveTo>
                  <a:cubicBezTo>
                    <a:pt x="10730" y="334"/>
                    <a:pt x="11673" y="734"/>
                    <a:pt x="12172" y="1669"/>
                  </a:cubicBezTo>
                  <a:cubicBezTo>
                    <a:pt x="12503" y="2375"/>
                    <a:pt x="12713" y="3125"/>
                    <a:pt x="12788" y="3891"/>
                  </a:cubicBezTo>
                  <a:cubicBezTo>
                    <a:pt x="12878" y="4626"/>
                    <a:pt x="12818" y="5392"/>
                    <a:pt x="12608" y="6112"/>
                  </a:cubicBezTo>
                  <a:cubicBezTo>
                    <a:pt x="12397" y="6727"/>
                    <a:pt x="12052" y="7268"/>
                    <a:pt x="11587" y="7718"/>
                  </a:cubicBezTo>
                  <a:cubicBezTo>
                    <a:pt x="11092" y="8123"/>
                    <a:pt x="10506" y="8393"/>
                    <a:pt x="9891" y="8498"/>
                  </a:cubicBezTo>
                  <a:cubicBezTo>
                    <a:pt x="9321" y="8633"/>
                    <a:pt x="8735" y="8784"/>
                    <a:pt x="8300" y="9204"/>
                  </a:cubicBezTo>
                  <a:cubicBezTo>
                    <a:pt x="7865" y="9624"/>
                    <a:pt x="7610" y="10284"/>
                    <a:pt x="7219" y="10795"/>
                  </a:cubicBezTo>
                  <a:cubicBezTo>
                    <a:pt x="6527" y="11674"/>
                    <a:pt x="5468" y="12281"/>
                    <a:pt x="4347" y="12281"/>
                  </a:cubicBezTo>
                  <a:cubicBezTo>
                    <a:pt x="4205" y="12281"/>
                    <a:pt x="4061" y="12271"/>
                    <a:pt x="3918" y="12251"/>
                  </a:cubicBezTo>
                  <a:cubicBezTo>
                    <a:pt x="3272" y="12160"/>
                    <a:pt x="2687" y="11845"/>
                    <a:pt x="2267" y="11365"/>
                  </a:cubicBezTo>
                  <a:cubicBezTo>
                    <a:pt x="1816" y="10855"/>
                    <a:pt x="1546" y="10194"/>
                    <a:pt x="1531" y="9519"/>
                  </a:cubicBezTo>
                  <a:cubicBezTo>
                    <a:pt x="1486" y="8814"/>
                    <a:pt x="1636" y="8168"/>
                    <a:pt x="1681" y="7478"/>
                  </a:cubicBezTo>
                  <a:cubicBezTo>
                    <a:pt x="1696" y="7148"/>
                    <a:pt x="1651" y="6817"/>
                    <a:pt x="1546" y="6502"/>
                  </a:cubicBezTo>
                  <a:cubicBezTo>
                    <a:pt x="1411" y="6217"/>
                    <a:pt x="1261" y="5962"/>
                    <a:pt x="1066" y="5722"/>
                  </a:cubicBezTo>
                  <a:cubicBezTo>
                    <a:pt x="865" y="5481"/>
                    <a:pt x="677" y="5229"/>
                    <a:pt x="521" y="4954"/>
                  </a:cubicBezTo>
                  <a:lnTo>
                    <a:pt x="521" y="4954"/>
                  </a:lnTo>
                  <a:cubicBezTo>
                    <a:pt x="542" y="4917"/>
                    <a:pt x="548" y="4871"/>
                    <a:pt x="526" y="4821"/>
                  </a:cubicBezTo>
                  <a:cubicBezTo>
                    <a:pt x="331" y="4341"/>
                    <a:pt x="270" y="3831"/>
                    <a:pt x="331" y="3320"/>
                  </a:cubicBezTo>
                  <a:cubicBezTo>
                    <a:pt x="391" y="2855"/>
                    <a:pt x="766" y="2345"/>
                    <a:pt x="1096" y="2045"/>
                  </a:cubicBezTo>
                  <a:cubicBezTo>
                    <a:pt x="1546" y="1594"/>
                    <a:pt x="2102" y="1294"/>
                    <a:pt x="2717" y="1159"/>
                  </a:cubicBezTo>
                  <a:cubicBezTo>
                    <a:pt x="2831" y="1134"/>
                    <a:pt x="2943" y="1124"/>
                    <a:pt x="3054" y="1124"/>
                  </a:cubicBezTo>
                  <a:cubicBezTo>
                    <a:pt x="3616" y="1124"/>
                    <a:pt x="4144" y="1402"/>
                    <a:pt x="4683" y="1564"/>
                  </a:cubicBezTo>
                  <a:cubicBezTo>
                    <a:pt x="4966" y="1672"/>
                    <a:pt x="5262" y="1732"/>
                    <a:pt x="5559" y="1732"/>
                  </a:cubicBezTo>
                  <a:cubicBezTo>
                    <a:pt x="5592" y="1732"/>
                    <a:pt x="5625" y="1731"/>
                    <a:pt x="5659" y="1730"/>
                  </a:cubicBezTo>
                  <a:cubicBezTo>
                    <a:pt x="5989" y="1700"/>
                    <a:pt x="6304" y="1609"/>
                    <a:pt x="6604" y="1474"/>
                  </a:cubicBezTo>
                  <a:cubicBezTo>
                    <a:pt x="7265" y="1174"/>
                    <a:pt x="7850" y="754"/>
                    <a:pt x="8540" y="529"/>
                  </a:cubicBezTo>
                  <a:cubicBezTo>
                    <a:pt x="8930" y="402"/>
                    <a:pt x="9342" y="334"/>
                    <a:pt x="9747" y="334"/>
                  </a:cubicBezTo>
                  <a:close/>
                  <a:moveTo>
                    <a:pt x="9724" y="0"/>
                  </a:moveTo>
                  <a:cubicBezTo>
                    <a:pt x="9675" y="0"/>
                    <a:pt x="9625" y="1"/>
                    <a:pt x="9576" y="4"/>
                  </a:cubicBezTo>
                  <a:cubicBezTo>
                    <a:pt x="8810" y="49"/>
                    <a:pt x="8060" y="259"/>
                    <a:pt x="7385" y="649"/>
                  </a:cubicBezTo>
                  <a:cubicBezTo>
                    <a:pt x="6803" y="959"/>
                    <a:pt x="6200" y="1358"/>
                    <a:pt x="5536" y="1358"/>
                  </a:cubicBezTo>
                  <a:cubicBezTo>
                    <a:pt x="5428" y="1358"/>
                    <a:pt x="5319" y="1347"/>
                    <a:pt x="5208" y="1324"/>
                  </a:cubicBezTo>
                  <a:cubicBezTo>
                    <a:pt x="4518" y="1174"/>
                    <a:pt x="3858" y="754"/>
                    <a:pt x="3122" y="754"/>
                  </a:cubicBezTo>
                  <a:cubicBezTo>
                    <a:pt x="2462" y="754"/>
                    <a:pt x="1816" y="1069"/>
                    <a:pt x="1306" y="1474"/>
                  </a:cubicBezTo>
                  <a:cubicBezTo>
                    <a:pt x="841" y="1805"/>
                    <a:pt x="481" y="2255"/>
                    <a:pt x="240" y="2780"/>
                  </a:cubicBezTo>
                  <a:cubicBezTo>
                    <a:pt x="60" y="3230"/>
                    <a:pt x="0" y="3726"/>
                    <a:pt x="90" y="4206"/>
                  </a:cubicBezTo>
                  <a:cubicBezTo>
                    <a:pt x="120" y="4461"/>
                    <a:pt x="180" y="4716"/>
                    <a:pt x="285" y="4956"/>
                  </a:cubicBezTo>
                  <a:cubicBezTo>
                    <a:pt x="310" y="5009"/>
                    <a:pt x="351" y="5032"/>
                    <a:pt x="393" y="5032"/>
                  </a:cubicBezTo>
                  <a:cubicBezTo>
                    <a:pt x="401" y="5032"/>
                    <a:pt x="410" y="5031"/>
                    <a:pt x="418" y="5029"/>
                  </a:cubicBezTo>
                  <a:lnTo>
                    <a:pt x="418" y="5029"/>
                  </a:lnTo>
                  <a:cubicBezTo>
                    <a:pt x="748" y="5666"/>
                    <a:pt x="1325" y="6201"/>
                    <a:pt x="1396" y="6922"/>
                  </a:cubicBezTo>
                  <a:cubicBezTo>
                    <a:pt x="1486" y="7703"/>
                    <a:pt x="1171" y="8438"/>
                    <a:pt x="1171" y="9204"/>
                  </a:cubicBezTo>
                  <a:cubicBezTo>
                    <a:pt x="1186" y="9894"/>
                    <a:pt x="1381" y="10570"/>
                    <a:pt x="1771" y="11140"/>
                  </a:cubicBezTo>
                  <a:cubicBezTo>
                    <a:pt x="2117" y="11635"/>
                    <a:pt x="2627" y="12025"/>
                    <a:pt x="3212" y="12236"/>
                  </a:cubicBezTo>
                  <a:cubicBezTo>
                    <a:pt x="3638" y="12406"/>
                    <a:pt x="4087" y="12489"/>
                    <a:pt x="4533" y="12489"/>
                  </a:cubicBezTo>
                  <a:cubicBezTo>
                    <a:pt x="5345" y="12489"/>
                    <a:pt x="6150" y="12213"/>
                    <a:pt x="6799" y="11680"/>
                  </a:cubicBezTo>
                  <a:cubicBezTo>
                    <a:pt x="7325" y="11245"/>
                    <a:pt x="7745" y="10705"/>
                    <a:pt x="8045" y="10089"/>
                  </a:cubicBezTo>
                  <a:cubicBezTo>
                    <a:pt x="8195" y="9744"/>
                    <a:pt x="8420" y="9429"/>
                    <a:pt x="8720" y="9189"/>
                  </a:cubicBezTo>
                  <a:cubicBezTo>
                    <a:pt x="9006" y="9009"/>
                    <a:pt x="9321" y="8889"/>
                    <a:pt x="9651" y="8829"/>
                  </a:cubicBezTo>
                  <a:cubicBezTo>
                    <a:pt x="10311" y="8678"/>
                    <a:pt x="10972" y="8573"/>
                    <a:pt x="11527" y="8183"/>
                  </a:cubicBezTo>
                  <a:cubicBezTo>
                    <a:pt x="12052" y="7808"/>
                    <a:pt x="12473" y="7298"/>
                    <a:pt x="12743" y="6712"/>
                  </a:cubicBezTo>
                  <a:cubicBezTo>
                    <a:pt x="13373" y="5272"/>
                    <a:pt x="13193" y="3561"/>
                    <a:pt x="12668" y="2120"/>
                  </a:cubicBezTo>
                  <a:cubicBezTo>
                    <a:pt x="12427" y="1474"/>
                    <a:pt x="12097" y="919"/>
                    <a:pt x="11512" y="529"/>
                  </a:cubicBezTo>
                  <a:cubicBezTo>
                    <a:pt x="10982" y="180"/>
                    <a:pt x="10362" y="0"/>
                    <a:pt x="9724" y="0"/>
                  </a:cubicBezTo>
                  <a:close/>
                </a:path>
              </a:pathLst>
            </a:custGeom>
            <a:solidFill>
              <a:srgbClr val="E6A0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0" name="Google Shape;760;p13"/>
          <p:cNvGrpSpPr/>
          <p:nvPr/>
        </p:nvGrpSpPr>
        <p:grpSpPr>
          <a:xfrm>
            <a:off x="1228325" y="871600"/>
            <a:ext cx="493170" cy="454306"/>
            <a:chOff x="7710075" y="3591175"/>
            <a:chExt cx="493170" cy="454306"/>
          </a:xfrm>
        </p:grpSpPr>
        <p:sp>
          <p:nvSpPr>
            <p:cNvPr id="761" name="Google Shape;761;p13"/>
            <p:cNvSpPr/>
            <p:nvPr/>
          </p:nvSpPr>
          <p:spPr>
            <a:xfrm>
              <a:off x="7710075" y="3591175"/>
              <a:ext cx="493170" cy="454306"/>
            </a:xfrm>
            <a:custGeom>
              <a:avLst/>
              <a:gdLst/>
              <a:ahLst/>
              <a:cxnLst/>
              <a:rect l="l" t="t" r="r" b="b"/>
              <a:pathLst>
                <a:path w="8481" h="7813" extrusionOk="0">
                  <a:moveTo>
                    <a:pt x="4370" y="0"/>
                  </a:moveTo>
                  <a:cubicBezTo>
                    <a:pt x="3920" y="0"/>
                    <a:pt x="3479" y="86"/>
                    <a:pt x="3137" y="307"/>
                  </a:cubicBezTo>
                  <a:cubicBezTo>
                    <a:pt x="2762" y="532"/>
                    <a:pt x="2627" y="922"/>
                    <a:pt x="2387" y="1268"/>
                  </a:cubicBezTo>
                  <a:cubicBezTo>
                    <a:pt x="2117" y="1658"/>
                    <a:pt x="1681" y="1898"/>
                    <a:pt x="1336" y="2228"/>
                  </a:cubicBezTo>
                  <a:cubicBezTo>
                    <a:pt x="706" y="2828"/>
                    <a:pt x="301" y="3639"/>
                    <a:pt x="196" y="4494"/>
                  </a:cubicBezTo>
                  <a:cubicBezTo>
                    <a:pt x="0" y="6445"/>
                    <a:pt x="1907" y="7646"/>
                    <a:pt x="3618" y="7796"/>
                  </a:cubicBezTo>
                  <a:cubicBezTo>
                    <a:pt x="3748" y="7807"/>
                    <a:pt x="3878" y="7812"/>
                    <a:pt x="4009" y="7812"/>
                  </a:cubicBezTo>
                  <a:cubicBezTo>
                    <a:pt x="5516" y="7812"/>
                    <a:pt x="7005" y="7100"/>
                    <a:pt x="7820" y="5815"/>
                  </a:cubicBezTo>
                  <a:cubicBezTo>
                    <a:pt x="8270" y="5080"/>
                    <a:pt x="8480" y="4224"/>
                    <a:pt x="8405" y="3369"/>
                  </a:cubicBezTo>
                  <a:cubicBezTo>
                    <a:pt x="8360" y="2963"/>
                    <a:pt x="8255" y="2558"/>
                    <a:pt x="8075" y="2198"/>
                  </a:cubicBezTo>
                  <a:cubicBezTo>
                    <a:pt x="7910" y="1883"/>
                    <a:pt x="7685" y="1598"/>
                    <a:pt x="7400" y="1388"/>
                  </a:cubicBezTo>
                  <a:cubicBezTo>
                    <a:pt x="6980" y="847"/>
                    <a:pt x="6424" y="442"/>
                    <a:pt x="5779" y="247"/>
                  </a:cubicBezTo>
                  <a:cubicBezTo>
                    <a:pt x="5377" y="105"/>
                    <a:pt x="4867" y="0"/>
                    <a:pt x="4370" y="0"/>
                  </a:cubicBezTo>
                  <a:close/>
                </a:path>
              </a:pathLst>
            </a:custGeom>
            <a:solidFill>
              <a:srgbClr val="F0C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3"/>
            <p:cNvSpPr/>
            <p:nvPr/>
          </p:nvSpPr>
          <p:spPr>
            <a:xfrm>
              <a:off x="7808699" y="3696248"/>
              <a:ext cx="293309" cy="293936"/>
            </a:xfrm>
            <a:custGeom>
              <a:avLst/>
              <a:gdLst/>
              <a:ahLst/>
              <a:cxnLst/>
              <a:rect l="l" t="t" r="r" b="b"/>
              <a:pathLst>
                <a:path w="5044" h="5055" extrusionOk="0">
                  <a:moveTo>
                    <a:pt x="2447" y="1"/>
                  </a:moveTo>
                  <a:cubicBezTo>
                    <a:pt x="2342" y="1"/>
                    <a:pt x="2237" y="16"/>
                    <a:pt x="2132" y="31"/>
                  </a:cubicBezTo>
                  <a:cubicBezTo>
                    <a:pt x="2012" y="61"/>
                    <a:pt x="1907" y="91"/>
                    <a:pt x="1802" y="121"/>
                  </a:cubicBezTo>
                  <a:cubicBezTo>
                    <a:pt x="1696" y="151"/>
                    <a:pt x="1591" y="181"/>
                    <a:pt x="1501" y="226"/>
                  </a:cubicBezTo>
                  <a:cubicBezTo>
                    <a:pt x="1396" y="271"/>
                    <a:pt x="1306" y="331"/>
                    <a:pt x="1216" y="391"/>
                  </a:cubicBezTo>
                  <a:cubicBezTo>
                    <a:pt x="1111" y="451"/>
                    <a:pt x="1021" y="511"/>
                    <a:pt x="931" y="586"/>
                  </a:cubicBezTo>
                  <a:cubicBezTo>
                    <a:pt x="841" y="646"/>
                    <a:pt x="766" y="721"/>
                    <a:pt x="691" y="796"/>
                  </a:cubicBezTo>
                  <a:cubicBezTo>
                    <a:pt x="616" y="886"/>
                    <a:pt x="541" y="976"/>
                    <a:pt x="481" y="1066"/>
                  </a:cubicBezTo>
                  <a:cubicBezTo>
                    <a:pt x="421" y="1156"/>
                    <a:pt x="361" y="1247"/>
                    <a:pt x="316" y="1337"/>
                  </a:cubicBezTo>
                  <a:cubicBezTo>
                    <a:pt x="256" y="1442"/>
                    <a:pt x="211" y="1532"/>
                    <a:pt x="181" y="1637"/>
                  </a:cubicBezTo>
                  <a:cubicBezTo>
                    <a:pt x="136" y="1742"/>
                    <a:pt x="91" y="1847"/>
                    <a:pt x="61" y="1952"/>
                  </a:cubicBezTo>
                  <a:cubicBezTo>
                    <a:pt x="45" y="2057"/>
                    <a:pt x="30" y="2162"/>
                    <a:pt x="15" y="2282"/>
                  </a:cubicBezTo>
                  <a:cubicBezTo>
                    <a:pt x="0" y="2387"/>
                    <a:pt x="0" y="2492"/>
                    <a:pt x="0" y="2612"/>
                  </a:cubicBezTo>
                  <a:cubicBezTo>
                    <a:pt x="15" y="2717"/>
                    <a:pt x="30" y="2822"/>
                    <a:pt x="45" y="2942"/>
                  </a:cubicBezTo>
                  <a:cubicBezTo>
                    <a:pt x="61" y="3048"/>
                    <a:pt x="91" y="3153"/>
                    <a:pt x="121" y="3258"/>
                  </a:cubicBezTo>
                  <a:cubicBezTo>
                    <a:pt x="151" y="3363"/>
                    <a:pt x="181" y="3468"/>
                    <a:pt x="226" y="3573"/>
                  </a:cubicBezTo>
                  <a:cubicBezTo>
                    <a:pt x="271" y="3663"/>
                    <a:pt x="331" y="3768"/>
                    <a:pt x="376" y="3858"/>
                  </a:cubicBezTo>
                  <a:cubicBezTo>
                    <a:pt x="451" y="3948"/>
                    <a:pt x="511" y="4038"/>
                    <a:pt x="586" y="4128"/>
                  </a:cubicBezTo>
                  <a:cubicBezTo>
                    <a:pt x="796" y="4368"/>
                    <a:pt x="1051" y="4578"/>
                    <a:pt x="1336" y="4744"/>
                  </a:cubicBezTo>
                  <a:cubicBezTo>
                    <a:pt x="1426" y="4804"/>
                    <a:pt x="1531" y="4849"/>
                    <a:pt x="1636" y="4894"/>
                  </a:cubicBezTo>
                  <a:cubicBezTo>
                    <a:pt x="1741" y="4924"/>
                    <a:pt x="1847" y="4954"/>
                    <a:pt x="1952" y="4984"/>
                  </a:cubicBezTo>
                  <a:cubicBezTo>
                    <a:pt x="2057" y="5014"/>
                    <a:pt x="2162" y="5029"/>
                    <a:pt x="2267" y="5044"/>
                  </a:cubicBezTo>
                  <a:cubicBezTo>
                    <a:pt x="2327" y="5051"/>
                    <a:pt x="2383" y="5055"/>
                    <a:pt x="2439" y="5055"/>
                  </a:cubicBezTo>
                  <a:cubicBezTo>
                    <a:pt x="2496" y="5055"/>
                    <a:pt x="2552" y="5051"/>
                    <a:pt x="2612" y="5044"/>
                  </a:cubicBezTo>
                  <a:cubicBezTo>
                    <a:pt x="2717" y="5044"/>
                    <a:pt x="2822" y="5029"/>
                    <a:pt x="2927" y="4999"/>
                  </a:cubicBezTo>
                  <a:cubicBezTo>
                    <a:pt x="3047" y="4984"/>
                    <a:pt x="3152" y="4969"/>
                    <a:pt x="3257" y="4939"/>
                  </a:cubicBezTo>
                  <a:cubicBezTo>
                    <a:pt x="3362" y="4909"/>
                    <a:pt x="3467" y="4864"/>
                    <a:pt x="3558" y="4819"/>
                  </a:cubicBezTo>
                  <a:cubicBezTo>
                    <a:pt x="3663" y="4774"/>
                    <a:pt x="3753" y="4729"/>
                    <a:pt x="3858" y="4668"/>
                  </a:cubicBezTo>
                  <a:cubicBezTo>
                    <a:pt x="3948" y="4608"/>
                    <a:pt x="4038" y="4548"/>
                    <a:pt x="4128" y="4473"/>
                  </a:cubicBezTo>
                  <a:cubicBezTo>
                    <a:pt x="4203" y="4398"/>
                    <a:pt x="4278" y="4323"/>
                    <a:pt x="4353" y="4233"/>
                  </a:cubicBezTo>
                  <a:cubicBezTo>
                    <a:pt x="4428" y="4158"/>
                    <a:pt x="4503" y="4068"/>
                    <a:pt x="4578" y="3993"/>
                  </a:cubicBezTo>
                  <a:cubicBezTo>
                    <a:pt x="4638" y="3903"/>
                    <a:pt x="4698" y="3798"/>
                    <a:pt x="4743" y="3708"/>
                  </a:cubicBezTo>
                  <a:cubicBezTo>
                    <a:pt x="4803" y="3618"/>
                    <a:pt x="4848" y="3513"/>
                    <a:pt x="4893" y="3408"/>
                  </a:cubicBezTo>
                  <a:cubicBezTo>
                    <a:pt x="4923" y="3303"/>
                    <a:pt x="4953" y="3198"/>
                    <a:pt x="4968" y="3093"/>
                  </a:cubicBezTo>
                  <a:cubicBezTo>
                    <a:pt x="4998" y="2988"/>
                    <a:pt x="5028" y="2882"/>
                    <a:pt x="5043" y="2762"/>
                  </a:cubicBezTo>
                  <a:cubicBezTo>
                    <a:pt x="5043" y="2657"/>
                    <a:pt x="5043" y="2552"/>
                    <a:pt x="5043" y="2432"/>
                  </a:cubicBezTo>
                  <a:cubicBezTo>
                    <a:pt x="5043" y="2222"/>
                    <a:pt x="4998" y="1997"/>
                    <a:pt x="4938" y="1787"/>
                  </a:cubicBezTo>
                  <a:cubicBezTo>
                    <a:pt x="4908" y="1682"/>
                    <a:pt x="4878" y="1577"/>
                    <a:pt x="4833" y="1472"/>
                  </a:cubicBezTo>
                  <a:cubicBezTo>
                    <a:pt x="4788" y="1382"/>
                    <a:pt x="4743" y="1277"/>
                    <a:pt x="4683" y="1186"/>
                  </a:cubicBezTo>
                  <a:cubicBezTo>
                    <a:pt x="4623" y="1096"/>
                    <a:pt x="4548" y="1006"/>
                    <a:pt x="4473" y="916"/>
                  </a:cubicBezTo>
                  <a:cubicBezTo>
                    <a:pt x="4413" y="841"/>
                    <a:pt x="4338" y="766"/>
                    <a:pt x="4248" y="691"/>
                  </a:cubicBezTo>
                  <a:cubicBezTo>
                    <a:pt x="4173" y="601"/>
                    <a:pt x="4098" y="526"/>
                    <a:pt x="4008" y="466"/>
                  </a:cubicBezTo>
                  <a:cubicBezTo>
                    <a:pt x="3828" y="331"/>
                    <a:pt x="3633" y="226"/>
                    <a:pt x="3422" y="166"/>
                  </a:cubicBezTo>
                  <a:cubicBezTo>
                    <a:pt x="3212" y="91"/>
                    <a:pt x="3002" y="46"/>
                    <a:pt x="2777" y="16"/>
                  </a:cubicBezTo>
                  <a:cubicBezTo>
                    <a:pt x="2672" y="1"/>
                    <a:pt x="2567" y="1"/>
                    <a:pt x="2447" y="1"/>
                  </a:cubicBezTo>
                  <a:close/>
                </a:path>
              </a:pathLst>
            </a:custGeom>
            <a:solidFill>
              <a:srgbClr val="9C46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3"/>
            <p:cNvSpPr/>
            <p:nvPr/>
          </p:nvSpPr>
          <p:spPr>
            <a:xfrm>
              <a:off x="7738860" y="3609492"/>
              <a:ext cx="433566" cy="413836"/>
            </a:xfrm>
            <a:custGeom>
              <a:avLst/>
              <a:gdLst/>
              <a:ahLst/>
              <a:cxnLst/>
              <a:rect l="l" t="t" r="r" b="b"/>
              <a:pathLst>
                <a:path w="7456" h="7117" extrusionOk="0">
                  <a:moveTo>
                    <a:pt x="3891" y="401"/>
                  </a:moveTo>
                  <a:cubicBezTo>
                    <a:pt x="4450" y="401"/>
                    <a:pt x="4986" y="581"/>
                    <a:pt x="5419" y="922"/>
                  </a:cubicBezTo>
                  <a:cubicBezTo>
                    <a:pt x="6019" y="1343"/>
                    <a:pt x="6635" y="1868"/>
                    <a:pt x="6890" y="2573"/>
                  </a:cubicBezTo>
                  <a:cubicBezTo>
                    <a:pt x="7179" y="3354"/>
                    <a:pt x="7134" y="4204"/>
                    <a:pt x="6781" y="4963"/>
                  </a:cubicBezTo>
                  <a:lnTo>
                    <a:pt x="6781" y="4963"/>
                  </a:lnTo>
                  <a:cubicBezTo>
                    <a:pt x="6754" y="4970"/>
                    <a:pt x="6728" y="4987"/>
                    <a:pt x="6710" y="5020"/>
                  </a:cubicBezTo>
                  <a:cubicBezTo>
                    <a:pt x="6379" y="5620"/>
                    <a:pt x="5884" y="6100"/>
                    <a:pt x="5284" y="6416"/>
                  </a:cubicBezTo>
                  <a:cubicBezTo>
                    <a:pt x="4768" y="6674"/>
                    <a:pt x="4191" y="6811"/>
                    <a:pt x="3611" y="6811"/>
                  </a:cubicBezTo>
                  <a:cubicBezTo>
                    <a:pt x="3483" y="6811"/>
                    <a:pt x="3355" y="6804"/>
                    <a:pt x="3228" y="6791"/>
                  </a:cubicBezTo>
                  <a:cubicBezTo>
                    <a:pt x="1937" y="6656"/>
                    <a:pt x="676" y="5815"/>
                    <a:pt x="361" y="4510"/>
                  </a:cubicBezTo>
                  <a:cubicBezTo>
                    <a:pt x="211" y="3894"/>
                    <a:pt x="421" y="3249"/>
                    <a:pt x="916" y="2844"/>
                  </a:cubicBezTo>
                  <a:cubicBezTo>
                    <a:pt x="1141" y="2633"/>
                    <a:pt x="1397" y="2453"/>
                    <a:pt x="1622" y="2228"/>
                  </a:cubicBezTo>
                  <a:cubicBezTo>
                    <a:pt x="1847" y="1988"/>
                    <a:pt x="2027" y="1718"/>
                    <a:pt x="2192" y="1433"/>
                  </a:cubicBezTo>
                  <a:cubicBezTo>
                    <a:pt x="2522" y="877"/>
                    <a:pt x="2972" y="487"/>
                    <a:pt x="3648" y="412"/>
                  </a:cubicBezTo>
                  <a:cubicBezTo>
                    <a:pt x="3729" y="405"/>
                    <a:pt x="3810" y="401"/>
                    <a:pt x="3891" y="401"/>
                  </a:cubicBezTo>
                  <a:close/>
                  <a:moveTo>
                    <a:pt x="3911" y="1"/>
                  </a:moveTo>
                  <a:cubicBezTo>
                    <a:pt x="3347" y="1"/>
                    <a:pt x="2801" y="199"/>
                    <a:pt x="2372" y="577"/>
                  </a:cubicBezTo>
                  <a:cubicBezTo>
                    <a:pt x="2117" y="862"/>
                    <a:pt x="1907" y="1163"/>
                    <a:pt x="1742" y="1493"/>
                  </a:cubicBezTo>
                  <a:cubicBezTo>
                    <a:pt x="1532" y="1823"/>
                    <a:pt x="1262" y="2108"/>
                    <a:pt x="961" y="2333"/>
                  </a:cubicBezTo>
                  <a:cubicBezTo>
                    <a:pt x="406" y="2784"/>
                    <a:pt x="1" y="3294"/>
                    <a:pt x="1" y="4044"/>
                  </a:cubicBezTo>
                  <a:cubicBezTo>
                    <a:pt x="31" y="5470"/>
                    <a:pt x="1322" y="6581"/>
                    <a:pt x="2597" y="6971"/>
                  </a:cubicBezTo>
                  <a:cubicBezTo>
                    <a:pt x="2925" y="7069"/>
                    <a:pt x="3262" y="7116"/>
                    <a:pt x="3598" y="7116"/>
                  </a:cubicBezTo>
                  <a:cubicBezTo>
                    <a:pt x="4951" y="7116"/>
                    <a:pt x="6282" y="6355"/>
                    <a:pt x="6920" y="5140"/>
                  </a:cubicBezTo>
                  <a:cubicBezTo>
                    <a:pt x="6940" y="5103"/>
                    <a:pt x="6939" y="5067"/>
                    <a:pt x="6926" y="5038"/>
                  </a:cubicBezTo>
                  <a:lnTo>
                    <a:pt x="6926" y="5038"/>
                  </a:lnTo>
                  <a:cubicBezTo>
                    <a:pt x="7308" y="4367"/>
                    <a:pt x="7456" y="3591"/>
                    <a:pt x="7355" y="2829"/>
                  </a:cubicBezTo>
                  <a:cubicBezTo>
                    <a:pt x="7220" y="2063"/>
                    <a:pt x="6740" y="1493"/>
                    <a:pt x="6169" y="998"/>
                  </a:cubicBezTo>
                  <a:cubicBezTo>
                    <a:pt x="5599" y="502"/>
                    <a:pt x="4984" y="112"/>
                    <a:pt x="4233" y="22"/>
                  </a:cubicBezTo>
                  <a:cubicBezTo>
                    <a:pt x="4126" y="8"/>
                    <a:pt x="4018" y="1"/>
                    <a:pt x="3911" y="1"/>
                  </a:cubicBezTo>
                  <a:close/>
                </a:path>
              </a:pathLst>
            </a:custGeom>
            <a:solidFill>
              <a:srgbClr val="E6A0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4" name="Google Shape;764;p13"/>
          <p:cNvGrpSpPr/>
          <p:nvPr/>
        </p:nvGrpSpPr>
        <p:grpSpPr>
          <a:xfrm>
            <a:off x="7114748" y="218601"/>
            <a:ext cx="789200" cy="860701"/>
            <a:chOff x="263262" y="561150"/>
            <a:chExt cx="1180907" cy="1287897"/>
          </a:xfrm>
        </p:grpSpPr>
        <p:sp>
          <p:nvSpPr>
            <p:cNvPr id="765" name="Google Shape;765;p13"/>
            <p:cNvSpPr/>
            <p:nvPr/>
          </p:nvSpPr>
          <p:spPr>
            <a:xfrm rot="1584673">
              <a:off x="452599" y="685319"/>
              <a:ext cx="802233" cy="1039560"/>
            </a:xfrm>
            <a:custGeom>
              <a:avLst/>
              <a:gdLst/>
              <a:ahLst/>
              <a:cxnLst/>
              <a:rect l="l" t="t" r="r" b="b"/>
              <a:pathLst>
                <a:path w="9262" h="12002" extrusionOk="0">
                  <a:moveTo>
                    <a:pt x="4426" y="0"/>
                  </a:moveTo>
                  <a:cubicBezTo>
                    <a:pt x="4237" y="0"/>
                    <a:pt x="4048" y="12"/>
                    <a:pt x="3858" y="34"/>
                  </a:cubicBezTo>
                  <a:cubicBezTo>
                    <a:pt x="2507" y="200"/>
                    <a:pt x="1532" y="1400"/>
                    <a:pt x="1622" y="2766"/>
                  </a:cubicBezTo>
                  <a:cubicBezTo>
                    <a:pt x="1652" y="3381"/>
                    <a:pt x="1817" y="3997"/>
                    <a:pt x="1847" y="4612"/>
                  </a:cubicBezTo>
                  <a:cubicBezTo>
                    <a:pt x="1892" y="5408"/>
                    <a:pt x="1607" y="6083"/>
                    <a:pt x="1247" y="6773"/>
                  </a:cubicBezTo>
                  <a:cubicBezTo>
                    <a:pt x="676" y="7884"/>
                    <a:pt x="1" y="9145"/>
                    <a:pt x="406" y="10435"/>
                  </a:cubicBezTo>
                  <a:cubicBezTo>
                    <a:pt x="773" y="11614"/>
                    <a:pt x="1905" y="12002"/>
                    <a:pt x="3029" y="12002"/>
                  </a:cubicBezTo>
                  <a:cubicBezTo>
                    <a:pt x="3423" y="12002"/>
                    <a:pt x="3815" y="11954"/>
                    <a:pt x="4173" y="11876"/>
                  </a:cubicBezTo>
                  <a:cubicBezTo>
                    <a:pt x="4909" y="11711"/>
                    <a:pt x="5614" y="11396"/>
                    <a:pt x="6214" y="10946"/>
                  </a:cubicBezTo>
                  <a:cubicBezTo>
                    <a:pt x="6575" y="10721"/>
                    <a:pt x="6860" y="10405"/>
                    <a:pt x="7055" y="10015"/>
                  </a:cubicBezTo>
                  <a:cubicBezTo>
                    <a:pt x="7130" y="9940"/>
                    <a:pt x="7205" y="9880"/>
                    <a:pt x="7280" y="9805"/>
                  </a:cubicBezTo>
                  <a:cubicBezTo>
                    <a:pt x="8361" y="8709"/>
                    <a:pt x="8931" y="7149"/>
                    <a:pt x="9111" y="5618"/>
                  </a:cubicBezTo>
                  <a:cubicBezTo>
                    <a:pt x="9261" y="4282"/>
                    <a:pt x="9141" y="2526"/>
                    <a:pt x="8241" y="1445"/>
                  </a:cubicBezTo>
                  <a:cubicBezTo>
                    <a:pt x="7700" y="800"/>
                    <a:pt x="6860" y="530"/>
                    <a:pt x="6079" y="290"/>
                  </a:cubicBezTo>
                  <a:cubicBezTo>
                    <a:pt x="5541" y="99"/>
                    <a:pt x="4986" y="0"/>
                    <a:pt x="4426" y="0"/>
                  </a:cubicBezTo>
                  <a:close/>
                </a:path>
              </a:pathLst>
            </a:custGeom>
            <a:solidFill>
              <a:srgbClr val="F0C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13"/>
            <p:cNvSpPr/>
            <p:nvPr/>
          </p:nvSpPr>
          <p:spPr>
            <a:xfrm rot="1584673">
              <a:off x="774033" y="867565"/>
              <a:ext cx="419999" cy="419219"/>
            </a:xfrm>
            <a:custGeom>
              <a:avLst/>
              <a:gdLst/>
              <a:ahLst/>
              <a:cxnLst/>
              <a:rect l="l" t="t" r="r" b="b"/>
              <a:pathLst>
                <a:path w="4849" h="4840" extrusionOk="0">
                  <a:moveTo>
                    <a:pt x="2453" y="1"/>
                  </a:moveTo>
                  <a:cubicBezTo>
                    <a:pt x="2356" y="1"/>
                    <a:pt x="2259" y="8"/>
                    <a:pt x="2162" y="21"/>
                  </a:cubicBezTo>
                  <a:cubicBezTo>
                    <a:pt x="2057" y="21"/>
                    <a:pt x="1952" y="36"/>
                    <a:pt x="1847" y="66"/>
                  </a:cubicBezTo>
                  <a:cubicBezTo>
                    <a:pt x="1741" y="81"/>
                    <a:pt x="1636" y="111"/>
                    <a:pt x="1546" y="156"/>
                  </a:cubicBezTo>
                  <a:cubicBezTo>
                    <a:pt x="1441" y="201"/>
                    <a:pt x="1351" y="247"/>
                    <a:pt x="1261" y="307"/>
                  </a:cubicBezTo>
                  <a:cubicBezTo>
                    <a:pt x="1171" y="352"/>
                    <a:pt x="1066" y="397"/>
                    <a:pt x="976" y="457"/>
                  </a:cubicBezTo>
                  <a:cubicBezTo>
                    <a:pt x="901" y="517"/>
                    <a:pt x="826" y="592"/>
                    <a:pt x="736" y="667"/>
                  </a:cubicBezTo>
                  <a:cubicBezTo>
                    <a:pt x="661" y="742"/>
                    <a:pt x="601" y="817"/>
                    <a:pt x="526" y="907"/>
                  </a:cubicBezTo>
                  <a:cubicBezTo>
                    <a:pt x="466" y="982"/>
                    <a:pt x="406" y="1072"/>
                    <a:pt x="361" y="1162"/>
                  </a:cubicBezTo>
                  <a:cubicBezTo>
                    <a:pt x="301" y="1252"/>
                    <a:pt x="241" y="1342"/>
                    <a:pt x="196" y="1447"/>
                  </a:cubicBezTo>
                  <a:cubicBezTo>
                    <a:pt x="166" y="1537"/>
                    <a:pt x="121" y="1642"/>
                    <a:pt x="91" y="1732"/>
                  </a:cubicBezTo>
                  <a:cubicBezTo>
                    <a:pt x="60" y="1837"/>
                    <a:pt x="45" y="1942"/>
                    <a:pt x="30" y="2048"/>
                  </a:cubicBezTo>
                  <a:cubicBezTo>
                    <a:pt x="0" y="2153"/>
                    <a:pt x="0" y="2258"/>
                    <a:pt x="0" y="2363"/>
                  </a:cubicBezTo>
                  <a:cubicBezTo>
                    <a:pt x="0" y="2468"/>
                    <a:pt x="0" y="2573"/>
                    <a:pt x="30" y="2678"/>
                  </a:cubicBezTo>
                  <a:cubicBezTo>
                    <a:pt x="30" y="2783"/>
                    <a:pt x="45" y="2888"/>
                    <a:pt x="60" y="2993"/>
                  </a:cubicBezTo>
                  <a:cubicBezTo>
                    <a:pt x="91" y="3098"/>
                    <a:pt x="121" y="3188"/>
                    <a:pt x="166" y="3293"/>
                  </a:cubicBezTo>
                  <a:cubicBezTo>
                    <a:pt x="211" y="3383"/>
                    <a:pt x="256" y="3488"/>
                    <a:pt x="301" y="3578"/>
                  </a:cubicBezTo>
                  <a:cubicBezTo>
                    <a:pt x="346" y="3668"/>
                    <a:pt x="406" y="3759"/>
                    <a:pt x="466" y="3849"/>
                  </a:cubicBezTo>
                  <a:cubicBezTo>
                    <a:pt x="526" y="3939"/>
                    <a:pt x="586" y="4014"/>
                    <a:pt x="661" y="4089"/>
                  </a:cubicBezTo>
                  <a:cubicBezTo>
                    <a:pt x="736" y="4164"/>
                    <a:pt x="811" y="4239"/>
                    <a:pt x="901" y="4299"/>
                  </a:cubicBezTo>
                  <a:cubicBezTo>
                    <a:pt x="976" y="4374"/>
                    <a:pt x="1066" y="4434"/>
                    <a:pt x="1156" y="4494"/>
                  </a:cubicBezTo>
                  <a:cubicBezTo>
                    <a:pt x="1246" y="4539"/>
                    <a:pt x="1336" y="4584"/>
                    <a:pt x="1441" y="4629"/>
                  </a:cubicBezTo>
                  <a:cubicBezTo>
                    <a:pt x="1531" y="4674"/>
                    <a:pt x="1636" y="4704"/>
                    <a:pt x="1726" y="4734"/>
                  </a:cubicBezTo>
                  <a:cubicBezTo>
                    <a:pt x="1832" y="4764"/>
                    <a:pt x="1937" y="4794"/>
                    <a:pt x="2042" y="4824"/>
                  </a:cubicBezTo>
                  <a:lnTo>
                    <a:pt x="2357" y="4824"/>
                  </a:lnTo>
                  <a:cubicBezTo>
                    <a:pt x="2427" y="4834"/>
                    <a:pt x="2497" y="4839"/>
                    <a:pt x="2567" y="4839"/>
                  </a:cubicBezTo>
                  <a:cubicBezTo>
                    <a:pt x="2707" y="4839"/>
                    <a:pt x="2847" y="4819"/>
                    <a:pt x="2987" y="4779"/>
                  </a:cubicBezTo>
                  <a:cubicBezTo>
                    <a:pt x="3092" y="4749"/>
                    <a:pt x="3182" y="4704"/>
                    <a:pt x="3287" y="4659"/>
                  </a:cubicBezTo>
                  <a:cubicBezTo>
                    <a:pt x="3497" y="4614"/>
                    <a:pt x="3678" y="4509"/>
                    <a:pt x="3843" y="4374"/>
                  </a:cubicBezTo>
                  <a:cubicBezTo>
                    <a:pt x="3933" y="4314"/>
                    <a:pt x="4008" y="4239"/>
                    <a:pt x="4083" y="4164"/>
                  </a:cubicBezTo>
                  <a:cubicBezTo>
                    <a:pt x="4158" y="4089"/>
                    <a:pt x="4233" y="4014"/>
                    <a:pt x="4308" y="3939"/>
                  </a:cubicBezTo>
                  <a:cubicBezTo>
                    <a:pt x="4368" y="3849"/>
                    <a:pt x="4428" y="3759"/>
                    <a:pt x="4488" y="3668"/>
                  </a:cubicBezTo>
                  <a:cubicBezTo>
                    <a:pt x="4548" y="3578"/>
                    <a:pt x="4593" y="3488"/>
                    <a:pt x="4623" y="3383"/>
                  </a:cubicBezTo>
                  <a:cubicBezTo>
                    <a:pt x="4668" y="3293"/>
                    <a:pt x="4713" y="3203"/>
                    <a:pt x="4743" y="3098"/>
                  </a:cubicBezTo>
                  <a:cubicBezTo>
                    <a:pt x="4773" y="2993"/>
                    <a:pt x="4803" y="2888"/>
                    <a:pt x="4818" y="2783"/>
                  </a:cubicBezTo>
                  <a:cubicBezTo>
                    <a:pt x="4848" y="2573"/>
                    <a:pt x="4848" y="2363"/>
                    <a:pt x="4818" y="2153"/>
                  </a:cubicBezTo>
                  <a:cubicBezTo>
                    <a:pt x="4818" y="2048"/>
                    <a:pt x="4803" y="1942"/>
                    <a:pt x="4788" y="1837"/>
                  </a:cubicBezTo>
                  <a:cubicBezTo>
                    <a:pt x="4758" y="1747"/>
                    <a:pt x="4728" y="1642"/>
                    <a:pt x="4683" y="1537"/>
                  </a:cubicBezTo>
                  <a:cubicBezTo>
                    <a:pt x="4608" y="1342"/>
                    <a:pt x="4503" y="1162"/>
                    <a:pt x="4383" y="997"/>
                  </a:cubicBezTo>
                  <a:cubicBezTo>
                    <a:pt x="4308" y="907"/>
                    <a:pt x="4248" y="817"/>
                    <a:pt x="4173" y="742"/>
                  </a:cubicBezTo>
                  <a:cubicBezTo>
                    <a:pt x="4098" y="667"/>
                    <a:pt x="4023" y="592"/>
                    <a:pt x="3948" y="532"/>
                  </a:cubicBezTo>
                  <a:cubicBezTo>
                    <a:pt x="3873" y="457"/>
                    <a:pt x="3783" y="397"/>
                    <a:pt x="3693" y="337"/>
                  </a:cubicBezTo>
                  <a:cubicBezTo>
                    <a:pt x="3588" y="292"/>
                    <a:pt x="3497" y="247"/>
                    <a:pt x="3392" y="201"/>
                  </a:cubicBezTo>
                  <a:cubicBezTo>
                    <a:pt x="3092" y="75"/>
                    <a:pt x="2775" y="1"/>
                    <a:pt x="2453" y="1"/>
                  </a:cubicBezTo>
                  <a:close/>
                </a:path>
              </a:pathLst>
            </a:custGeom>
            <a:solidFill>
              <a:srgbClr val="9C46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3"/>
            <p:cNvSpPr/>
            <p:nvPr/>
          </p:nvSpPr>
          <p:spPr>
            <a:xfrm rot="1584673">
              <a:off x="524627" y="1204684"/>
              <a:ext cx="339446" cy="338667"/>
            </a:xfrm>
            <a:custGeom>
              <a:avLst/>
              <a:gdLst/>
              <a:ahLst/>
              <a:cxnLst/>
              <a:rect l="l" t="t" r="r" b="b"/>
              <a:pathLst>
                <a:path w="3919" h="3910" extrusionOk="0">
                  <a:moveTo>
                    <a:pt x="1931" y="1"/>
                  </a:moveTo>
                  <a:cubicBezTo>
                    <a:pt x="1847" y="1"/>
                    <a:pt x="1764" y="5"/>
                    <a:pt x="1682" y="12"/>
                  </a:cubicBezTo>
                  <a:cubicBezTo>
                    <a:pt x="1592" y="27"/>
                    <a:pt x="1502" y="57"/>
                    <a:pt x="1427" y="72"/>
                  </a:cubicBezTo>
                  <a:cubicBezTo>
                    <a:pt x="1337" y="102"/>
                    <a:pt x="1262" y="132"/>
                    <a:pt x="1187" y="162"/>
                  </a:cubicBezTo>
                  <a:cubicBezTo>
                    <a:pt x="1112" y="192"/>
                    <a:pt x="1036" y="237"/>
                    <a:pt x="961" y="282"/>
                  </a:cubicBezTo>
                  <a:cubicBezTo>
                    <a:pt x="886" y="327"/>
                    <a:pt x="811" y="372"/>
                    <a:pt x="751" y="432"/>
                  </a:cubicBezTo>
                  <a:cubicBezTo>
                    <a:pt x="691" y="478"/>
                    <a:pt x="616" y="538"/>
                    <a:pt x="556" y="598"/>
                  </a:cubicBezTo>
                  <a:cubicBezTo>
                    <a:pt x="496" y="658"/>
                    <a:pt x="451" y="718"/>
                    <a:pt x="391" y="778"/>
                  </a:cubicBezTo>
                  <a:cubicBezTo>
                    <a:pt x="346" y="853"/>
                    <a:pt x="301" y="928"/>
                    <a:pt x="256" y="1003"/>
                  </a:cubicBezTo>
                  <a:cubicBezTo>
                    <a:pt x="211" y="1078"/>
                    <a:pt x="181" y="1153"/>
                    <a:pt x="151" y="1228"/>
                  </a:cubicBezTo>
                  <a:cubicBezTo>
                    <a:pt x="121" y="1303"/>
                    <a:pt x="91" y="1393"/>
                    <a:pt x="61" y="1468"/>
                  </a:cubicBezTo>
                  <a:cubicBezTo>
                    <a:pt x="46" y="1558"/>
                    <a:pt x="31" y="1633"/>
                    <a:pt x="16" y="1723"/>
                  </a:cubicBezTo>
                  <a:cubicBezTo>
                    <a:pt x="1" y="1813"/>
                    <a:pt x="1" y="1888"/>
                    <a:pt x="1" y="1978"/>
                  </a:cubicBezTo>
                  <a:cubicBezTo>
                    <a:pt x="1" y="2068"/>
                    <a:pt x="16" y="2143"/>
                    <a:pt x="31" y="2234"/>
                  </a:cubicBezTo>
                  <a:cubicBezTo>
                    <a:pt x="46" y="2324"/>
                    <a:pt x="61" y="2399"/>
                    <a:pt x="76" y="2489"/>
                  </a:cubicBezTo>
                  <a:cubicBezTo>
                    <a:pt x="91" y="2564"/>
                    <a:pt x="136" y="2654"/>
                    <a:pt x="166" y="2729"/>
                  </a:cubicBezTo>
                  <a:cubicBezTo>
                    <a:pt x="196" y="2804"/>
                    <a:pt x="241" y="2879"/>
                    <a:pt x="286" y="2954"/>
                  </a:cubicBezTo>
                  <a:cubicBezTo>
                    <a:pt x="331" y="3029"/>
                    <a:pt x="376" y="3089"/>
                    <a:pt x="436" y="3164"/>
                  </a:cubicBezTo>
                  <a:cubicBezTo>
                    <a:pt x="526" y="3314"/>
                    <a:pt x="646" y="3434"/>
                    <a:pt x="796" y="3524"/>
                  </a:cubicBezTo>
                  <a:cubicBezTo>
                    <a:pt x="856" y="3584"/>
                    <a:pt x="931" y="3629"/>
                    <a:pt x="1006" y="3659"/>
                  </a:cubicBezTo>
                  <a:cubicBezTo>
                    <a:pt x="1082" y="3704"/>
                    <a:pt x="1157" y="3734"/>
                    <a:pt x="1247" y="3764"/>
                  </a:cubicBezTo>
                  <a:cubicBezTo>
                    <a:pt x="1322" y="3794"/>
                    <a:pt x="1397" y="3824"/>
                    <a:pt x="1487" y="3839"/>
                  </a:cubicBezTo>
                  <a:cubicBezTo>
                    <a:pt x="1562" y="3869"/>
                    <a:pt x="1652" y="3884"/>
                    <a:pt x="1727" y="3899"/>
                  </a:cubicBezTo>
                  <a:cubicBezTo>
                    <a:pt x="1801" y="3906"/>
                    <a:pt x="1874" y="3909"/>
                    <a:pt x="1945" y="3909"/>
                  </a:cubicBezTo>
                  <a:cubicBezTo>
                    <a:pt x="2046" y="3909"/>
                    <a:pt x="2147" y="3902"/>
                    <a:pt x="2252" y="3884"/>
                  </a:cubicBezTo>
                  <a:cubicBezTo>
                    <a:pt x="2327" y="3869"/>
                    <a:pt x="2417" y="3854"/>
                    <a:pt x="2492" y="3839"/>
                  </a:cubicBezTo>
                  <a:cubicBezTo>
                    <a:pt x="2582" y="3809"/>
                    <a:pt x="2657" y="3779"/>
                    <a:pt x="2732" y="3749"/>
                  </a:cubicBezTo>
                  <a:cubicBezTo>
                    <a:pt x="2808" y="3719"/>
                    <a:pt x="2883" y="3674"/>
                    <a:pt x="2958" y="3629"/>
                  </a:cubicBezTo>
                  <a:cubicBezTo>
                    <a:pt x="3033" y="3584"/>
                    <a:pt x="3108" y="3539"/>
                    <a:pt x="3168" y="3479"/>
                  </a:cubicBezTo>
                  <a:cubicBezTo>
                    <a:pt x="3243" y="3434"/>
                    <a:pt x="3303" y="3374"/>
                    <a:pt x="3363" y="3314"/>
                  </a:cubicBezTo>
                  <a:cubicBezTo>
                    <a:pt x="3423" y="3254"/>
                    <a:pt x="3468" y="3194"/>
                    <a:pt x="3528" y="3134"/>
                  </a:cubicBezTo>
                  <a:cubicBezTo>
                    <a:pt x="3573" y="3059"/>
                    <a:pt x="3633" y="2999"/>
                    <a:pt x="3663" y="2924"/>
                  </a:cubicBezTo>
                  <a:cubicBezTo>
                    <a:pt x="3708" y="2849"/>
                    <a:pt x="3738" y="2759"/>
                    <a:pt x="3768" y="2684"/>
                  </a:cubicBezTo>
                  <a:cubicBezTo>
                    <a:pt x="3813" y="2609"/>
                    <a:pt x="3843" y="2519"/>
                    <a:pt x="3858" y="2444"/>
                  </a:cubicBezTo>
                  <a:cubicBezTo>
                    <a:pt x="3888" y="2279"/>
                    <a:pt x="3918" y="2113"/>
                    <a:pt x="3918" y="1933"/>
                  </a:cubicBezTo>
                  <a:cubicBezTo>
                    <a:pt x="3918" y="1843"/>
                    <a:pt x="3903" y="1768"/>
                    <a:pt x="3888" y="1678"/>
                  </a:cubicBezTo>
                  <a:cubicBezTo>
                    <a:pt x="3873" y="1603"/>
                    <a:pt x="3858" y="1513"/>
                    <a:pt x="3843" y="1438"/>
                  </a:cubicBezTo>
                  <a:cubicBezTo>
                    <a:pt x="3798" y="1258"/>
                    <a:pt x="3738" y="1108"/>
                    <a:pt x="3648" y="958"/>
                  </a:cubicBezTo>
                  <a:cubicBezTo>
                    <a:pt x="3603" y="883"/>
                    <a:pt x="3543" y="823"/>
                    <a:pt x="3498" y="763"/>
                  </a:cubicBezTo>
                  <a:cubicBezTo>
                    <a:pt x="3438" y="688"/>
                    <a:pt x="3393" y="628"/>
                    <a:pt x="3333" y="568"/>
                  </a:cubicBezTo>
                  <a:cubicBezTo>
                    <a:pt x="3258" y="508"/>
                    <a:pt x="3198" y="448"/>
                    <a:pt x="3123" y="387"/>
                  </a:cubicBezTo>
                  <a:cubicBezTo>
                    <a:pt x="3063" y="342"/>
                    <a:pt x="2988" y="297"/>
                    <a:pt x="2913" y="267"/>
                  </a:cubicBezTo>
                  <a:cubicBezTo>
                    <a:pt x="2838" y="222"/>
                    <a:pt x="2762" y="192"/>
                    <a:pt x="2672" y="162"/>
                  </a:cubicBezTo>
                  <a:cubicBezTo>
                    <a:pt x="2597" y="117"/>
                    <a:pt x="2522" y="87"/>
                    <a:pt x="2447" y="57"/>
                  </a:cubicBezTo>
                  <a:cubicBezTo>
                    <a:pt x="2357" y="42"/>
                    <a:pt x="2267" y="27"/>
                    <a:pt x="2192" y="12"/>
                  </a:cubicBezTo>
                  <a:cubicBezTo>
                    <a:pt x="2102" y="5"/>
                    <a:pt x="2016" y="1"/>
                    <a:pt x="1931" y="1"/>
                  </a:cubicBezTo>
                  <a:close/>
                </a:path>
              </a:pathLst>
            </a:custGeom>
            <a:solidFill>
              <a:srgbClr val="9C46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3"/>
            <p:cNvSpPr/>
            <p:nvPr/>
          </p:nvSpPr>
          <p:spPr>
            <a:xfrm rot="1584673">
              <a:off x="522845" y="762224"/>
              <a:ext cx="676554" cy="933629"/>
            </a:xfrm>
            <a:custGeom>
              <a:avLst/>
              <a:gdLst/>
              <a:ahLst/>
              <a:cxnLst/>
              <a:rect l="l" t="t" r="r" b="b"/>
              <a:pathLst>
                <a:path w="7811" h="10779" extrusionOk="0">
                  <a:moveTo>
                    <a:pt x="3565" y="299"/>
                  </a:moveTo>
                  <a:cubicBezTo>
                    <a:pt x="3740" y="299"/>
                    <a:pt x="3914" y="307"/>
                    <a:pt x="4089" y="324"/>
                  </a:cubicBezTo>
                  <a:cubicBezTo>
                    <a:pt x="4554" y="354"/>
                    <a:pt x="5019" y="459"/>
                    <a:pt x="5439" y="624"/>
                  </a:cubicBezTo>
                  <a:cubicBezTo>
                    <a:pt x="6235" y="985"/>
                    <a:pt x="6835" y="1690"/>
                    <a:pt x="7075" y="2545"/>
                  </a:cubicBezTo>
                  <a:cubicBezTo>
                    <a:pt x="7346" y="3446"/>
                    <a:pt x="7241" y="4542"/>
                    <a:pt x="7000" y="5442"/>
                  </a:cubicBezTo>
                  <a:cubicBezTo>
                    <a:pt x="6745" y="6403"/>
                    <a:pt x="6355" y="7318"/>
                    <a:pt x="5845" y="8174"/>
                  </a:cubicBezTo>
                  <a:cubicBezTo>
                    <a:pt x="5334" y="8969"/>
                    <a:pt x="4629" y="9629"/>
                    <a:pt x="3774" y="10050"/>
                  </a:cubicBezTo>
                  <a:cubicBezTo>
                    <a:pt x="3253" y="10315"/>
                    <a:pt x="2655" y="10496"/>
                    <a:pt x="2065" y="10496"/>
                  </a:cubicBezTo>
                  <a:cubicBezTo>
                    <a:pt x="1782" y="10496"/>
                    <a:pt x="1500" y="10454"/>
                    <a:pt x="1230" y="10359"/>
                  </a:cubicBezTo>
                  <a:lnTo>
                    <a:pt x="1230" y="10359"/>
                  </a:lnTo>
                  <a:cubicBezTo>
                    <a:pt x="587" y="9894"/>
                    <a:pt x="223" y="9125"/>
                    <a:pt x="276" y="8309"/>
                  </a:cubicBezTo>
                  <a:cubicBezTo>
                    <a:pt x="307" y="7798"/>
                    <a:pt x="457" y="7288"/>
                    <a:pt x="712" y="6838"/>
                  </a:cubicBezTo>
                  <a:cubicBezTo>
                    <a:pt x="922" y="6433"/>
                    <a:pt x="1177" y="6042"/>
                    <a:pt x="1372" y="5622"/>
                  </a:cubicBezTo>
                  <a:cubicBezTo>
                    <a:pt x="1567" y="5217"/>
                    <a:pt x="1657" y="4782"/>
                    <a:pt x="1657" y="4331"/>
                  </a:cubicBezTo>
                  <a:cubicBezTo>
                    <a:pt x="1657" y="3806"/>
                    <a:pt x="1537" y="3296"/>
                    <a:pt x="1522" y="2771"/>
                  </a:cubicBezTo>
                  <a:cubicBezTo>
                    <a:pt x="1492" y="1900"/>
                    <a:pt x="1657" y="579"/>
                    <a:pt x="2693" y="369"/>
                  </a:cubicBezTo>
                  <a:cubicBezTo>
                    <a:pt x="2984" y="322"/>
                    <a:pt x="3274" y="299"/>
                    <a:pt x="3565" y="299"/>
                  </a:cubicBezTo>
                  <a:close/>
                  <a:moveTo>
                    <a:pt x="3720" y="0"/>
                  </a:moveTo>
                  <a:cubicBezTo>
                    <a:pt x="3596" y="0"/>
                    <a:pt x="3474" y="3"/>
                    <a:pt x="3353" y="9"/>
                  </a:cubicBezTo>
                  <a:cubicBezTo>
                    <a:pt x="2888" y="24"/>
                    <a:pt x="2378" y="54"/>
                    <a:pt x="2002" y="369"/>
                  </a:cubicBezTo>
                  <a:cubicBezTo>
                    <a:pt x="1657" y="684"/>
                    <a:pt x="1432" y="1120"/>
                    <a:pt x="1342" y="1570"/>
                  </a:cubicBezTo>
                  <a:cubicBezTo>
                    <a:pt x="1222" y="2110"/>
                    <a:pt x="1207" y="2650"/>
                    <a:pt x="1267" y="3191"/>
                  </a:cubicBezTo>
                  <a:cubicBezTo>
                    <a:pt x="1327" y="3776"/>
                    <a:pt x="1462" y="4391"/>
                    <a:pt x="1327" y="4977"/>
                  </a:cubicBezTo>
                  <a:cubicBezTo>
                    <a:pt x="1192" y="5562"/>
                    <a:pt x="847" y="6057"/>
                    <a:pt x="562" y="6568"/>
                  </a:cubicBezTo>
                  <a:cubicBezTo>
                    <a:pt x="261" y="7093"/>
                    <a:pt x="81" y="7663"/>
                    <a:pt x="36" y="8264"/>
                  </a:cubicBezTo>
                  <a:cubicBezTo>
                    <a:pt x="0" y="8993"/>
                    <a:pt x="279" y="9904"/>
                    <a:pt x="895" y="10343"/>
                  </a:cubicBezTo>
                  <a:lnTo>
                    <a:pt x="895" y="10343"/>
                  </a:lnTo>
                  <a:cubicBezTo>
                    <a:pt x="866" y="10391"/>
                    <a:pt x="869" y="10455"/>
                    <a:pt x="937" y="10485"/>
                  </a:cubicBezTo>
                  <a:cubicBezTo>
                    <a:pt x="1330" y="10689"/>
                    <a:pt x="1751" y="10779"/>
                    <a:pt x="2176" y="10779"/>
                  </a:cubicBezTo>
                  <a:cubicBezTo>
                    <a:pt x="3471" y="10779"/>
                    <a:pt x="4814" y="9952"/>
                    <a:pt x="5605" y="9014"/>
                  </a:cubicBezTo>
                  <a:cubicBezTo>
                    <a:pt x="6280" y="8189"/>
                    <a:pt x="6790" y="7243"/>
                    <a:pt x="7120" y="6238"/>
                  </a:cubicBezTo>
                  <a:cubicBezTo>
                    <a:pt x="7496" y="5202"/>
                    <a:pt x="7811" y="4091"/>
                    <a:pt x="7601" y="2981"/>
                  </a:cubicBezTo>
                  <a:cubicBezTo>
                    <a:pt x="7406" y="2050"/>
                    <a:pt x="7000" y="1195"/>
                    <a:pt x="6205" y="639"/>
                  </a:cubicBezTo>
                  <a:cubicBezTo>
                    <a:pt x="5508" y="153"/>
                    <a:pt x="4592" y="0"/>
                    <a:pt x="3720" y="0"/>
                  </a:cubicBezTo>
                  <a:close/>
                </a:path>
              </a:pathLst>
            </a:custGeom>
            <a:solidFill>
              <a:srgbClr val="E6A0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9" name="Google Shape;769;p13"/>
          <p:cNvGrpSpPr/>
          <p:nvPr/>
        </p:nvGrpSpPr>
        <p:grpSpPr>
          <a:xfrm>
            <a:off x="7839350" y="2798650"/>
            <a:ext cx="493170" cy="454306"/>
            <a:chOff x="7710075" y="3591175"/>
            <a:chExt cx="493170" cy="454306"/>
          </a:xfrm>
        </p:grpSpPr>
        <p:sp>
          <p:nvSpPr>
            <p:cNvPr id="770" name="Google Shape;770;p13"/>
            <p:cNvSpPr/>
            <p:nvPr/>
          </p:nvSpPr>
          <p:spPr>
            <a:xfrm>
              <a:off x="7710075" y="3591175"/>
              <a:ext cx="493170" cy="454306"/>
            </a:xfrm>
            <a:custGeom>
              <a:avLst/>
              <a:gdLst/>
              <a:ahLst/>
              <a:cxnLst/>
              <a:rect l="l" t="t" r="r" b="b"/>
              <a:pathLst>
                <a:path w="8481" h="7813" extrusionOk="0">
                  <a:moveTo>
                    <a:pt x="4370" y="0"/>
                  </a:moveTo>
                  <a:cubicBezTo>
                    <a:pt x="3920" y="0"/>
                    <a:pt x="3479" y="86"/>
                    <a:pt x="3137" y="307"/>
                  </a:cubicBezTo>
                  <a:cubicBezTo>
                    <a:pt x="2762" y="532"/>
                    <a:pt x="2627" y="922"/>
                    <a:pt x="2387" y="1268"/>
                  </a:cubicBezTo>
                  <a:cubicBezTo>
                    <a:pt x="2117" y="1658"/>
                    <a:pt x="1681" y="1898"/>
                    <a:pt x="1336" y="2228"/>
                  </a:cubicBezTo>
                  <a:cubicBezTo>
                    <a:pt x="706" y="2828"/>
                    <a:pt x="301" y="3639"/>
                    <a:pt x="196" y="4494"/>
                  </a:cubicBezTo>
                  <a:cubicBezTo>
                    <a:pt x="0" y="6445"/>
                    <a:pt x="1907" y="7646"/>
                    <a:pt x="3618" y="7796"/>
                  </a:cubicBezTo>
                  <a:cubicBezTo>
                    <a:pt x="3748" y="7807"/>
                    <a:pt x="3878" y="7812"/>
                    <a:pt x="4009" y="7812"/>
                  </a:cubicBezTo>
                  <a:cubicBezTo>
                    <a:pt x="5516" y="7812"/>
                    <a:pt x="7005" y="7100"/>
                    <a:pt x="7820" y="5815"/>
                  </a:cubicBezTo>
                  <a:cubicBezTo>
                    <a:pt x="8270" y="5080"/>
                    <a:pt x="8480" y="4224"/>
                    <a:pt x="8405" y="3369"/>
                  </a:cubicBezTo>
                  <a:cubicBezTo>
                    <a:pt x="8360" y="2963"/>
                    <a:pt x="8255" y="2558"/>
                    <a:pt x="8075" y="2198"/>
                  </a:cubicBezTo>
                  <a:cubicBezTo>
                    <a:pt x="7910" y="1883"/>
                    <a:pt x="7685" y="1598"/>
                    <a:pt x="7400" y="1388"/>
                  </a:cubicBezTo>
                  <a:cubicBezTo>
                    <a:pt x="6980" y="847"/>
                    <a:pt x="6424" y="442"/>
                    <a:pt x="5779" y="247"/>
                  </a:cubicBezTo>
                  <a:cubicBezTo>
                    <a:pt x="5377" y="105"/>
                    <a:pt x="4867" y="0"/>
                    <a:pt x="4370" y="0"/>
                  </a:cubicBezTo>
                  <a:close/>
                </a:path>
              </a:pathLst>
            </a:custGeom>
            <a:solidFill>
              <a:srgbClr val="F0C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3"/>
            <p:cNvSpPr/>
            <p:nvPr/>
          </p:nvSpPr>
          <p:spPr>
            <a:xfrm>
              <a:off x="7808699" y="3696248"/>
              <a:ext cx="293309" cy="293936"/>
            </a:xfrm>
            <a:custGeom>
              <a:avLst/>
              <a:gdLst/>
              <a:ahLst/>
              <a:cxnLst/>
              <a:rect l="l" t="t" r="r" b="b"/>
              <a:pathLst>
                <a:path w="5044" h="5055" extrusionOk="0">
                  <a:moveTo>
                    <a:pt x="2447" y="1"/>
                  </a:moveTo>
                  <a:cubicBezTo>
                    <a:pt x="2342" y="1"/>
                    <a:pt x="2237" y="16"/>
                    <a:pt x="2132" y="31"/>
                  </a:cubicBezTo>
                  <a:cubicBezTo>
                    <a:pt x="2012" y="61"/>
                    <a:pt x="1907" y="91"/>
                    <a:pt x="1802" y="121"/>
                  </a:cubicBezTo>
                  <a:cubicBezTo>
                    <a:pt x="1696" y="151"/>
                    <a:pt x="1591" y="181"/>
                    <a:pt x="1501" y="226"/>
                  </a:cubicBezTo>
                  <a:cubicBezTo>
                    <a:pt x="1396" y="271"/>
                    <a:pt x="1306" y="331"/>
                    <a:pt x="1216" y="391"/>
                  </a:cubicBezTo>
                  <a:cubicBezTo>
                    <a:pt x="1111" y="451"/>
                    <a:pt x="1021" y="511"/>
                    <a:pt x="931" y="586"/>
                  </a:cubicBezTo>
                  <a:cubicBezTo>
                    <a:pt x="841" y="646"/>
                    <a:pt x="766" y="721"/>
                    <a:pt x="691" y="796"/>
                  </a:cubicBezTo>
                  <a:cubicBezTo>
                    <a:pt x="616" y="886"/>
                    <a:pt x="541" y="976"/>
                    <a:pt x="481" y="1066"/>
                  </a:cubicBezTo>
                  <a:cubicBezTo>
                    <a:pt x="421" y="1156"/>
                    <a:pt x="361" y="1247"/>
                    <a:pt x="316" y="1337"/>
                  </a:cubicBezTo>
                  <a:cubicBezTo>
                    <a:pt x="256" y="1442"/>
                    <a:pt x="211" y="1532"/>
                    <a:pt x="181" y="1637"/>
                  </a:cubicBezTo>
                  <a:cubicBezTo>
                    <a:pt x="136" y="1742"/>
                    <a:pt x="91" y="1847"/>
                    <a:pt x="61" y="1952"/>
                  </a:cubicBezTo>
                  <a:cubicBezTo>
                    <a:pt x="45" y="2057"/>
                    <a:pt x="30" y="2162"/>
                    <a:pt x="15" y="2282"/>
                  </a:cubicBezTo>
                  <a:cubicBezTo>
                    <a:pt x="0" y="2387"/>
                    <a:pt x="0" y="2492"/>
                    <a:pt x="0" y="2612"/>
                  </a:cubicBezTo>
                  <a:cubicBezTo>
                    <a:pt x="15" y="2717"/>
                    <a:pt x="30" y="2822"/>
                    <a:pt x="45" y="2942"/>
                  </a:cubicBezTo>
                  <a:cubicBezTo>
                    <a:pt x="61" y="3048"/>
                    <a:pt x="91" y="3153"/>
                    <a:pt x="121" y="3258"/>
                  </a:cubicBezTo>
                  <a:cubicBezTo>
                    <a:pt x="151" y="3363"/>
                    <a:pt x="181" y="3468"/>
                    <a:pt x="226" y="3573"/>
                  </a:cubicBezTo>
                  <a:cubicBezTo>
                    <a:pt x="271" y="3663"/>
                    <a:pt x="331" y="3768"/>
                    <a:pt x="376" y="3858"/>
                  </a:cubicBezTo>
                  <a:cubicBezTo>
                    <a:pt x="451" y="3948"/>
                    <a:pt x="511" y="4038"/>
                    <a:pt x="586" y="4128"/>
                  </a:cubicBezTo>
                  <a:cubicBezTo>
                    <a:pt x="796" y="4368"/>
                    <a:pt x="1051" y="4578"/>
                    <a:pt x="1336" y="4744"/>
                  </a:cubicBezTo>
                  <a:cubicBezTo>
                    <a:pt x="1426" y="4804"/>
                    <a:pt x="1531" y="4849"/>
                    <a:pt x="1636" y="4894"/>
                  </a:cubicBezTo>
                  <a:cubicBezTo>
                    <a:pt x="1741" y="4924"/>
                    <a:pt x="1847" y="4954"/>
                    <a:pt x="1952" y="4984"/>
                  </a:cubicBezTo>
                  <a:cubicBezTo>
                    <a:pt x="2057" y="5014"/>
                    <a:pt x="2162" y="5029"/>
                    <a:pt x="2267" y="5044"/>
                  </a:cubicBezTo>
                  <a:cubicBezTo>
                    <a:pt x="2327" y="5051"/>
                    <a:pt x="2383" y="5055"/>
                    <a:pt x="2439" y="5055"/>
                  </a:cubicBezTo>
                  <a:cubicBezTo>
                    <a:pt x="2496" y="5055"/>
                    <a:pt x="2552" y="5051"/>
                    <a:pt x="2612" y="5044"/>
                  </a:cubicBezTo>
                  <a:cubicBezTo>
                    <a:pt x="2717" y="5044"/>
                    <a:pt x="2822" y="5029"/>
                    <a:pt x="2927" y="4999"/>
                  </a:cubicBezTo>
                  <a:cubicBezTo>
                    <a:pt x="3047" y="4984"/>
                    <a:pt x="3152" y="4969"/>
                    <a:pt x="3257" y="4939"/>
                  </a:cubicBezTo>
                  <a:cubicBezTo>
                    <a:pt x="3362" y="4909"/>
                    <a:pt x="3467" y="4864"/>
                    <a:pt x="3558" y="4819"/>
                  </a:cubicBezTo>
                  <a:cubicBezTo>
                    <a:pt x="3663" y="4774"/>
                    <a:pt x="3753" y="4729"/>
                    <a:pt x="3858" y="4668"/>
                  </a:cubicBezTo>
                  <a:cubicBezTo>
                    <a:pt x="3948" y="4608"/>
                    <a:pt x="4038" y="4548"/>
                    <a:pt x="4128" y="4473"/>
                  </a:cubicBezTo>
                  <a:cubicBezTo>
                    <a:pt x="4203" y="4398"/>
                    <a:pt x="4278" y="4323"/>
                    <a:pt x="4353" y="4233"/>
                  </a:cubicBezTo>
                  <a:cubicBezTo>
                    <a:pt x="4428" y="4158"/>
                    <a:pt x="4503" y="4068"/>
                    <a:pt x="4578" y="3993"/>
                  </a:cubicBezTo>
                  <a:cubicBezTo>
                    <a:pt x="4638" y="3903"/>
                    <a:pt x="4698" y="3798"/>
                    <a:pt x="4743" y="3708"/>
                  </a:cubicBezTo>
                  <a:cubicBezTo>
                    <a:pt x="4803" y="3618"/>
                    <a:pt x="4848" y="3513"/>
                    <a:pt x="4893" y="3408"/>
                  </a:cubicBezTo>
                  <a:cubicBezTo>
                    <a:pt x="4923" y="3303"/>
                    <a:pt x="4953" y="3198"/>
                    <a:pt x="4968" y="3093"/>
                  </a:cubicBezTo>
                  <a:cubicBezTo>
                    <a:pt x="4998" y="2988"/>
                    <a:pt x="5028" y="2882"/>
                    <a:pt x="5043" y="2762"/>
                  </a:cubicBezTo>
                  <a:cubicBezTo>
                    <a:pt x="5043" y="2657"/>
                    <a:pt x="5043" y="2552"/>
                    <a:pt x="5043" y="2432"/>
                  </a:cubicBezTo>
                  <a:cubicBezTo>
                    <a:pt x="5043" y="2222"/>
                    <a:pt x="4998" y="1997"/>
                    <a:pt x="4938" y="1787"/>
                  </a:cubicBezTo>
                  <a:cubicBezTo>
                    <a:pt x="4908" y="1682"/>
                    <a:pt x="4878" y="1577"/>
                    <a:pt x="4833" y="1472"/>
                  </a:cubicBezTo>
                  <a:cubicBezTo>
                    <a:pt x="4788" y="1382"/>
                    <a:pt x="4743" y="1277"/>
                    <a:pt x="4683" y="1186"/>
                  </a:cubicBezTo>
                  <a:cubicBezTo>
                    <a:pt x="4623" y="1096"/>
                    <a:pt x="4548" y="1006"/>
                    <a:pt x="4473" y="916"/>
                  </a:cubicBezTo>
                  <a:cubicBezTo>
                    <a:pt x="4413" y="841"/>
                    <a:pt x="4338" y="766"/>
                    <a:pt x="4248" y="691"/>
                  </a:cubicBezTo>
                  <a:cubicBezTo>
                    <a:pt x="4173" y="601"/>
                    <a:pt x="4098" y="526"/>
                    <a:pt x="4008" y="466"/>
                  </a:cubicBezTo>
                  <a:cubicBezTo>
                    <a:pt x="3828" y="331"/>
                    <a:pt x="3633" y="226"/>
                    <a:pt x="3422" y="166"/>
                  </a:cubicBezTo>
                  <a:cubicBezTo>
                    <a:pt x="3212" y="91"/>
                    <a:pt x="3002" y="46"/>
                    <a:pt x="2777" y="16"/>
                  </a:cubicBezTo>
                  <a:cubicBezTo>
                    <a:pt x="2672" y="1"/>
                    <a:pt x="2567" y="1"/>
                    <a:pt x="2447" y="1"/>
                  </a:cubicBezTo>
                  <a:close/>
                </a:path>
              </a:pathLst>
            </a:custGeom>
            <a:solidFill>
              <a:srgbClr val="9C46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3"/>
            <p:cNvSpPr/>
            <p:nvPr/>
          </p:nvSpPr>
          <p:spPr>
            <a:xfrm>
              <a:off x="7738860" y="3609492"/>
              <a:ext cx="433566" cy="413836"/>
            </a:xfrm>
            <a:custGeom>
              <a:avLst/>
              <a:gdLst/>
              <a:ahLst/>
              <a:cxnLst/>
              <a:rect l="l" t="t" r="r" b="b"/>
              <a:pathLst>
                <a:path w="7456" h="7117" extrusionOk="0">
                  <a:moveTo>
                    <a:pt x="3891" y="401"/>
                  </a:moveTo>
                  <a:cubicBezTo>
                    <a:pt x="4450" y="401"/>
                    <a:pt x="4986" y="581"/>
                    <a:pt x="5419" y="922"/>
                  </a:cubicBezTo>
                  <a:cubicBezTo>
                    <a:pt x="6019" y="1343"/>
                    <a:pt x="6635" y="1868"/>
                    <a:pt x="6890" y="2573"/>
                  </a:cubicBezTo>
                  <a:cubicBezTo>
                    <a:pt x="7179" y="3354"/>
                    <a:pt x="7134" y="4204"/>
                    <a:pt x="6781" y="4963"/>
                  </a:cubicBezTo>
                  <a:lnTo>
                    <a:pt x="6781" y="4963"/>
                  </a:lnTo>
                  <a:cubicBezTo>
                    <a:pt x="6754" y="4970"/>
                    <a:pt x="6728" y="4987"/>
                    <a:pt x="6710" y="5020"/>
                  </a:cubicBezTo>
                  <a:cubicBezTo>
                    <a:pt x="6379" y="5620"/>
                    <a:pt x="5884" y="6100"/>
                    <a:pt x="5284" y="6416"/>
                  </a:cubicBezTo>
                  <a:cubicBezTo>
                    <a:pt x="4768" y="6674"/>
                    <a:pt x="4191" y="6811"/>
                    <a:pt x="3611" y="6811"/>
                  </a:cubicBezTo>
                  <a:cubicBezTo>
                    <a:pt x="3483" y="6811"/>
                    <a:pt x="3355" y="6804"/>
                    <a:pt x="3228" y="6791"/>
                  </a:cubicBezTo>
                  <a:cubicBezTo>
                    <a:pt x="1937" y="6656"/>
                    <a:pt x="676" y="5815"/>
                    <a:pt x="361" y="4510"/>
                  </a:cubicBezTo>
                  <a:cubicBezTo>
                    <a:pt x="211" y="3894"/>
                    <a:pt x="421" y="3249"/>
                    <a:pt x="916" y="2844"/>
                  </a:cubicBezTo>
                  <a:cubicBezTo>
                    <a:pt x="1141" y="2633"/>
                    <a:pt x="1397" y="2453"/>
                    <a:pt x="1622" y="2228"/>
                  </a:cubicBezTo>
                  <a:cubicBezTo>
                    <a:pt x="1847" y="1988"/>
                    <a:pt x="2027" y="1718"/>
                    <a:pt x="2192" y="1433"/>
                  </a:cubicBezTo>
                  <a:cubicBezTo>
                    <a:pt x="2522" y="877"/>
                    <a:pt x="2972" y="487"/>
                    <a:pt x="3648" y="412"/>
                  </a:cubicBezTo>
                  <a:cubicBezTo>
                    <a:pt x="3729" y="405"/>
                    <a:pt x="3810" y="401"/>
                    <a:pt x="3891" y="401"/>
                  </a:cubicBezTo>
                  <a:close/>
                  <a:moveTo>
                    <a:pt x="3911" y="1"/>
                  </a:moveTo>
                  <a:cubicBezTo>
                    <a:pt x="3347" y="1"/>
                    <a:pt x="2801" y="199"/>
                    <a:pt x="2372" y="577"/>
                  </a:cubicBezTo>
                  <a:cubicBezTo>
                    <a:pt x="2117" y="862"/>
                    <a:pt x="1907" y="1163"/>
                    <a:pt x="1742" y="1493"/>
                  </a:cubicBezTo>
                  <a:cubicBezTo>
                    <a:pt x="1532" y="1823"/>
                    <a:pt x="1262" y="2108"/>
                    <a:pt x="961" y="2333"/>
                  </a:cubicBezTo>
                  <a:cubicBezTo>
                    <a:pt x="406" y="2784"/>
                    <a:pt x="1" y="3294"/>
                    <a:pt x="1" y="4044"/>
                  </a:cubicBezTo>
                  <a:cubicBezTo>
                    <a:pt x="31" y="5470"/>
                    <a:pt x="1322" y="6581"/>
                    <a:pt x="2597" y="6971"/>
                  </a:cubicBezTo>
                  <a:cubicBezTo>
                    <a:pt x="2925" y="7069"/>
                    <a:pt x="3262" y="7116"/>
                    <a:pt x="3598" y="7116"/>
                  </a:cubicBezTo>
                  <a:cubicBezTo>
                    <a:pt x="4951" y="7116"/>
                    <a:pt x="6282" y="6355"/>
                    <a:pt x="6920" y="5140"/>
                  </a:cubicBezTo>
                  <a:cubicBezTo>
                    <a:pt x="6940" y="5103"/>
                    <a:pt x="6939" y="5067"/>
                    <a:pt x="6926" y="5038"/>
                  </a:cubicBezTo>
                  <a:lnTo>
                    <a:pt x="6926" y="5038"/>
                  </a:lnTo>
                  <a:cubicBezTo>
                    <a:pt x="7308" y="4367"/>
                    <a:pt x="7456" y="3591"/>
                    <a:pt x="7355" y="2829"/>
                  </a:cubicBezTo>
                  <a:cubicBezTo>
                    <a:pt x="7220" y="2063"/>
                    <a:pt x="6740" y="1493"/>
                    <a:pt x="6169" y="998"/>
                  </a:cubicBezTo>
                  <a:cubicBezTo>
                    <a:pt x="5599" y="502"/>
                    <a:pt x="4984" y="112"/>
                    <a:pt x="4233" y="22"/>
                  </a:cubicBezTo>
                  <a:cubicBezTo>
                    <a:pt x="4126" y="8"/>
                    <a:pt x="4018" y="1"/>
                    <a:pt x="3911" y="1"/>
                  </a:cubicBezTo>
                  <a:close/>
                </a:path>
              </a:pathLst>
            </a:custGeom>
            <a:solidFill>
              <a:srgbClr val="E6A0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3" name="Google Shape;773;p13"/>
          <p:cNvSpPr/>
          <p:nvPr/>
        </p:nvSpPr>
        <p:spPr>
          <a:xfrm>
            <a:off x="1721500" y="218602"/>
            <a:ext cx="164120" cy="187770"/>
          </a:xfrm>
          <a:custGeom>
            <a:avLst/>
            <a:gdLst/>
            <a:ahLst/>
            <a:cxnLst/>
            <a:rect l="l" t="t" r="r" b="b"/>
            <a:pathLst>
              <a:path w="3796" h="4343" extrusionOk="0">
                <a:moveTo>
                  <a:pt x="1343" y="0"/>
                </a:moveTo>
                <a:cubicBezTo>
                  <a:pt x="669" y="0"/>
                  <a:pt x="0" y="685"/>
                  <a:pt x="426" y="1485"/>
                </a:cubicBezTo>
                <a:cubicBezTo>
                  <a:pt x="576" y="1785"/>
                  <a:pt x="876" y="1980"/>
                  <a:pt x="1221" y="2010"/>
                </a:cubicBezTo>
                <a:cubicBezTo>
                  <a:pt x="1492" y="2040"/>
                  <a:pt x="1732" y="2205"/>
                  <a:pt x="1852" y="2445"/>
                </a:cubicBezTo>
                <a:cubicBezTo>
                  <a:pt x="1942" y="2671"/>
                  <a:pt x="1957" y="2911"/>
                  <a:pt x="1867" y="3136"/>
                </a:cubicBezTo>
                <a:cubicBezTo>
                  <a:pt x="1702" y="3451"/>
                  <a:pt x="1777" y="3841"/>
                  <a:pt x="2032" y="4081"/>
                </a:cubicBezTo>
                <a:cubicBezTo>
                  <a:pt x="2215" y="4265"/>
                  <a:pt x="2424" y="4342"/>
                  <a:pt x="2625" y="4342"/>
                </a:cubicBezTo>
                <a:cubicBezTo>
                  <a:pt x="3246" y="4342"/>
                  <a:pt x="3795" y="3602"/>
                  <a:pt x="3308" y="2956"/>
                </a:cubicBezTo>
                <a:cubicBezTo>
                  <a:pt x="3113" y="2716"/>
                  <a:pt x="2932" y="2716"/>
                  <a:pt x="2647" y="2671"/>
                </a:cubicBezTo>
                <a:cubicBezTo>
                  <a:pt x="2497" y="2656"/>
                  <a:pt x="2272" y="2535"/>
                  <a:pt x="2122" y="2145"/>
                </a:cubicBezTo>
                <a:cubicBezTo>
                  <a:pt x="2032" y="1950"/>
                  <a:pt x="2047" y="1725"/>
                  <a:pt x="2152" y="1545"/>
                </a:cubicBezTo>
                <a:cubicBezTo>
                  <a:pt x="2347" y="1230"/>
                  <a:pt x="2362" y="855"/>
                  <a:pt x="2197" y="539"/>
                </a:cubicBezTo>
                <a:cubicBezTo>
                  <a:pt x="1992" y="159"/>
                  <a:pt x="1667" y="0"/>
                  <a:pt x="1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13"/>
          <p:cNvSpPr/>
          <p:nvPr/>
        </p:nvSpPr>
        <p:spPr>
          <a:xfrm>
            <a:off x="7974944" y="1653473"/>
            <a:ext cx="221968" cy="113924"/>
          </a:xfrm>
          <a:custGeom>
            <a:avLst/>
            <a:gdLst/>
            <a:ahLst/>
            <a:cxnLst/>
            <a:rect l="l" t="t" r="r" b="b"/>
            <a:pathLst>
              <a:path w="5134" h="2635" extrusionOk="0">
                <a:moveTo>
                  <a:pt x="3910" y="0"/>
                </a:moveTo>
                <a:cubicBezTo>
                  <a:pt x="3468" y="0"/>
                  <a:pt x="3027" y="249"/>
                  <a:pt x="2852" y="757"/>
                </a:cubicBezTo>
                <a:cubicBezTo>
                  <a:pt x="2747" y="1057"/>
                  <a:pt x="2522" y="1268"/>
                  <a:pt x="2222" y="1358"/>
                </a:cubicBezTo>
                <a:lnTo>
                  <a:pt x="1892" y="1448"/>
                </a:lnTo>
                <a:cubicBezTo>
                  <a:pt x="1785" y="1483"/>
                  <a:pt x="1676" y="1500"/>
                  <a:pt x="1567" y="1500"/>
                </a:cubicBezTo>
                <a:cubicBezTo>
                  <a:pt x="1399" y="1500"/>
                  <a:pt x="1230" y="1460"/>
                  <a:pt x="1066" y="1388"/>
                </a:cubicBezTo>
                <a:cubicBezTo>
                  <a:pt x="982" y="1341"/>
                  <a:pt x="886" y="1317"/>
                  <a:pt x="785" y="1317"/>
                </a:cubicBezTo>
                <a:cubicBezTo>
                  <a:pt x="725" y="1317"/>
                  <a:pt x="663" y="1326"/>
                  <a:pt x="601" y="1343"/>
                </a:cubicBezTo>
                <a:cubicBezTo>
                  <a:pt x="196" y="1463"/>
                  <a:pt x="1" y="1913"/>
                  <a:pt x="196" y="2288"/>
                </a:cubicBezTo>
                <a:cubicBezTo>
                  <a:pt x="324" y="2502"/>
                  <a:pt x="560" y="2635"/>
                  <a:pt x="815" y="2635"/>
                </a:cubicBezTo>
                <a:cubicBezTo>
                  <a:pt x="829" y="2635"/>
                  <a:pt x="842" y="2634"/>
                  <a:pt x="856" y="2633"/>
                </a:cubicBezTo>
                <a:cubicBezTo>
                  <a:pt x="1066" y="2603"/>
                  <a:pt x="1231" y="2498"/>
                  <a:pt x="1336" y="2318"/>
                </a:cubicBezTo>
                <a:cubicBezTo>
                  <a:pt x="1471" y="2108"/>
                  <a:pt x="1667" y="1958"/>
                  <a:pt x="1907" y="1883"/>
                </a:cubicBezTo>
                <a:lnTo>
                  <a:pt x="2462" y="1733"/>
                </a:lnTo>
                <a:cubicBezTo>
                  <a:pt x="2522" y="1718"/>
                  <a:pt x="2583" y="1710"/>
                  <a:pt x="2644" y="1710"/>
                </a:cubicBezTo>
                <a:cubicBezTo>
                  <a:pt x="2825" y="1710"/>
                  <a:pt x="3002" y="1778"/>
                  <a:pt x="3137" y="1913"/>
                </a:cubicBezTo>
                <a:cubicBezTo>
                  <a:pt x="3347" y="2122"/>
                  <a:pt x="3629" y="2229"/>
                  <a:pt x="3918" y="2229"/>
                </a:cubicBezTo>
                <a:cubicBezTo>
                  <a:pt x="4043" y="2229"/>
                  <a:pt x="4170" y="2209"/>
                  <a:pt x="4293" y="2168"/>
                </a:cubicBezTo>
                <a:cubicBezTo>
                  <a:pt x="4833" y="1973"/>
                  <a:pt x="5134" y="1403"/>
                  <a:pt x="4998" y="832"/>
                </a:cubicBezTo>
                <a:cubicBezTo>
                  <a:pt x="4851" y="283"/>
                  <a:pt x="4381" y="0"/>
                  <a:pt x="39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13"/>
          <p:cNvSpPr/>
          <p:nvPr/>
        </p:nvSpPr>
        <p:spPr>
          <a:xfrm>
            <a:off x="558750" y="705402"/>
            <a:ext cx="164120" cy="187770"/>
          </a:xfrm>
          <a:custGeom>
            <a:avLst/>
            <a:gdLst/>
            <a:ahLst/>
            <a:cxnLst/>
            <a:rect l="l" t="t" r="r" b="b"/>
            <a:pathLst>
              <a:path w="3796" h="4343" extrusionOk="0">
                <a:moveTo>
                  <a:pt x="1343" y="0"/>
                </a:moveTo>
                <a:cubicBezTo>
                  <a:pt x="669" y="0"/>
                  <a:pt x="0" y="685"/>
                  <a:pt x="426" y="1485"/>
                </a:cubicBezTo>
                <a:cubicBezTo>
                  <a:pt x="576" y="1785"/>
                  <a:pt x="876" y="1980"/>
                  <a:pt x="1221" y="2010"/>
                </a:cubicBezTo>
                <a:cubicBezTo>
                  <a:pt x="1492" y="2040"/>
                  <a:pt x="1732" y="2205"/>
                  <a:pt x="1852" y="2445"/>
                </a:cubicBezTo>
                <a:cubicBezTo>
                  <a:pt x="1942" y="2671"/>
                  <a:pt x="1957" y="2911"/>
                  <a:pt x="1867" y="3136"/>
                </a:cubicBezTo>
                <a:cubicBezTo>
                  <a:pt x="1702" y="3451"/>
                  <a:pt x="1777" y="3841"/>
                  <a:pt x="2032" y="4081"/>
                </a:cubicBezTo>
                <a:cubicBezTo>
                  <a:pt x="2215" y="4265"/>
                  <a:pt x="2424" y="4342"/>
                  <a:pt x="2625" y="4342"/>
                </a:cubicBezTo>
                <a:cubicBezTo>
                  <a:pt x="3246" y="4342"/>
                  <a:pt x="3795" y="3602"/>
                  <a:pt x="3308" y="2956"/>
                </a:cubicBezTo>
                <a:cubicBezTo>
                  <a:pt x="3113" y="2716"/>
                  <a:pt x="2932" y="2716"/>
                  <a:pt x="2647" y="2671"/>
                </a:cubicBezTo>
                <a:cubicBezTo>
                  <a:pt x="2497" y="2656"/>
                  <a:pt x="2272" y="2535"/>
                  <a:pt x="2122" y="2145"/>
                </a:cubicBezTo>
                <a:cubicBezTo>
                  <a:pt x="2032" y="1950"/>
                  <a:pt x="2047" y="1725"/>
                  <a:pt x="2152" y="1545"/>
                </a:cubicBezTo>
                <a:cubicBezTo>
                  <a:pt x="2347" y="1230"/>
                  <a:pt x="2362" y="855"/>
                  <a:pt x="2197" y="539"/>
                </a:cubicBezTo>
                <a:cubicBezTo>
                  <a:pt x="1992" y="159"/>
                  <a:pt x="1667" y="0"/>
                  <a:pt x="1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hree columns ">
  <p:cSld name="CUSTOM_2">
    <p:spTree>
      <p:nvGrpSpPr>
        <p:cNvPr id="1" name="Shape 776"/>
        <p:cNvGrpSpPr/>
        <p:nvPr/>
      </p:nvGrpSpPr>
      <p:grpSpPr>
        <a:xfrm>
          <a:off x="0" y="0"/>
          <a:ext cx="0" cy="0"/>
          <a:chOff x="0" y="0"/>
          <a:chExt cx="0" cy="0"/>
        </a:xfrm>
      </p:grpSpPr>
      <p:sp>
        <p:nvSpPr>
          <p:cNvPr id="777" name="Google Shape;777;p14"/>
          <p:cNvSpPr/>
          <p:nvPr/>
        </p:nvSpPr>
        <p:spPr>
          <a:xfrm>
            <a:off x="5950248" y="-73500"/>
            <a:ext cx="1425969" cy="732974"/>
          </a:xfrm>
          <a:custGeom>
            <a:avLst/>
            <a:gdLst/>
            <a:ahLst/>
            <a:cxnLst/>
            <a:rect l="l" t="t" r="r" b="b"/>
            <a:pathLst>
              <a:path w="8871" h="4560" extrusionOk="0">
                <a:moveTo>
                  <a:pt x="4129" y="0"/>
                </a:moveTo>
                <a:cubicBezTo>
                  <a:pt x="2741" y="0"/>
                  <a:pt x="1352" y="188"/>
                  <a:pt x="0" y="561"/>
                </a:cubicBezTo>
                <a:cubicBezTo>
                  <a:pt x="165" y="696"/>
                  <a:pt x="360" y="816"/>
                  <a:pt x="571" y="891"/>
                </a:cubicBezTo>
                <a:cubicBezTo>
                  <a:pt x="749" y="938"/>
                  <a:pt x="933" y="962"/>
                  <a:pt x="1116" y="962"/>
                </a:cubicBezTo>
                <a:cubicBezTo>
                  <a:pt x="1225" y="962"/>
                  <a:pt x="1334" y="953"/>
                  <a:pt x="1441" y="936"/>
                </a:cubicBezTo>
                <a:cubicBezTo>
                  <a:pt x="1861" y="861"/>
                  <a:pt x="2282" y="711"/>
                  <a:pt x="2702" y="666"/>
                </a:cubicBezTo>
                <a:cubicBezTo>
                  <a:pt x="2853" y="641"/>
                  <a:pt x="3005" y="629"/>
                  <a:pt x="3158" y="629"/>
                </a:cubicBezTo>
                <a:cubicBezTo>
                  <a:pt x="3549" y="629"/>
                  <a:pt x="3940" y="710"/>
                  <a:pt x="4308" y="861"/>
                </a:cubicBezTo>
                <a:cubicBezTo>
                  <a:pt x="4728" y="1072"/>
                  <a:pt x="5073" y="1402"/>
                  <a:pt x="5298" y="1822"/>
                </a:cubicBezTo>
                <a:cubicBezTo>
                  <a:pt x="5403" y="2032"/>
                  <a:pt x="5478" y="2257"/>
                  <a:pt x="5508" y="2497"/>
                </a:cubicBezTo>
                <a:cubicBezTo>
                  <a:pt x="5538" y="2768"/>
                  <a:pt x="5493" y="3023"/>
                  <a:pt x="5553" y="3278"/>
                </a:cubicBezTo>
                <a:cubicBezTo>
                  <a:pt x="5715" y="4045"/>
                  <a:pt x="6396" y="4559"/>
                  <a:pt x="7152" y="4559"/>
                </a:cubicBezTo>
                <a:cubicBezTo>
                  <a:pt x="7239" y="4559"/>
                  <a:pt x="7327" y="4552"/>
                  <a:pt x="7415" y="4539"/>
                </a:cubicBezTo>
                <a:cubicBezTo>
                  <a:pt x="8270" y="4403"/>
                  <a:pt x="8870" y="3608"/>
                  <a:pt x="8780" y="2753"/>
                </a:cubicBezTo>
                <a:cubicBezTo>
                  <a:pt x="8720" y="2002"/>
                  <a:pt x="8555" y="1282"/>
                  <a:pt x="8300" y="576"/>
                </a:cubicBezTo>
                <a:cubicBezTo>
                  <a:pt x="6935" y="192"/>
                  <a:pt x="5532" y="0"/>
                  <a:pt x="4129" y="0"/>
                </a:cubicBezTo>
                <a:close/>
              </a:path>
            </a:pathLst>
          </a:custGeom>
          <a:solidFill>
            <a:srgbClr val="842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14"/>
          <p:cNvSpPr/>
          <p:nvPr/>
        </p:nvSpPr>
        <p:spPr>
          <a:xfrm rot="5400000">
            <a:off x="4597911" y="384712"/>
            <a:ext cx="923705" cy="796775"/>
          </a:xfrm>
          <a:custGeom>
            <a:avLst/>
            <a:gdLst/>
            <a:ahLst/>
            <a:cxnLst/>
            <a:rect l="l" t="t" r="r" b="b"/>
            <a:pathLst>
              <a:path w="4273" h="3686" extrusionOk="0">
                <a:moveTo>
                  <a:pt x="1491" y="0"/>
                </a:moveTo>
                <a:cubicBezTo>
                  <a:pt x="1292" y="0"/>
                  <a:pt x="1090" y="21"/>
                  <a:pt x="881" y="54"/>
                </a:cubicBezTo>
                <a:cubicBezTo>
                  <a:pt x="0" y="173"/>
                  <a:pt x="84" y="1480"/>
                  <a:pt x="971" y="1480"/>
                </a:cubicBezTo>
                <a:cubicBezTo>
                  <a:pt x="976" y="1480"/>
                  <a:pt x="981" y="1480"/>
                  <a:pt x="986" y="1480"/>
                </a:cubicBezTo>
                <a:cubicBezTo>
                  <a:pt x="1106" y="1465"/>
                  <a:pt x="1211" y="1435"/>
                  <a:pt x="1316" y="1405"/>
                </a:cubicBezTo>
                <a:cubicBezTo>
                  <a:pt x="1344" y="1401"/>
                  <a:pt x="1372" y="1399"/>
                  <a:pt x="1401" y="1399"/>
                </a:cubicBezTo>
                <a:cubicBezTo>
                  <a:pt x="1478" y="1399"/>
                  <a:pt x="1554" y="1413"/>
                  <a:pt x="1631" y="1435"/>
                </a:cubicBezTo>
                <a:cubicBezTo>
                  <a:pt x="1841" y="1480"/>
                  <a:pt x="2022" y="1600"/>
                  <a:pt x="2142" y="1750"/>
                </a:cubicBezTo>
                <a:cubicBezTo>
                  <a:pt x="2292" y="1945"/>
                  <a:pt x="2382" y="2170"/>
                  <a:pt x="2397" y="2410"/>
                </a:cubicBezTo>
                <a:cubicBezTo>
                  <a:pt x="2427" y="2605"/>
                  <a:pt x="2397" y="2785"/>
                  <a:pt x="2412" y="2981"/>
                </a:cubicBezTo>
                <a:cubicBezTo>
                  <a:pt x="2412" y="3116"/>
                  <a:pt x="2457" y="3236"/>
                  <a:pt x="2532" y="3356"/>
                </a:cubicBezTo>
                <a:cubicBezTo>
                  <a:pt x="2667" y="3566"/>
                  <a:pt x="2892" y="3686"/>
                  <a:pt x="3147" y="3686"/>
                </a:cubicBezTo>
                <a:cubicBezTo>
                  <a:pt x="4273" y="3671"/>
                  <a:pt x="3838" y="1885"/>
                  <a:pt x="3552" y="1285"/>
                </a:cubicBezTo>
                <a:cubicBezTo>
                  <a:pt x="3327" y="834"/>
                  <a:pt x="2967" y="459"/>
                  <a:pt x="2502" y="234"/>
                </a:cubicBezTo>
                <a:cubicBezTo>
                  <a:pt x="2169" y="63"/>
                  <a:pt x="1836" y="0"/>
                  <a:pt x="1491" y="0"/>
                </a:cubicBezTo>
                <a:close/>
              </a:path>
            </a:pathLst>
          </a:custGeom>
          <a:solidFill>
            <a:srgbClr val="842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14"/>
          <p:cNvSpPr/>
          <p:nvPr/>
        </p:nvSpPr>
        <p:spPr>
          <a:xfrm>
            <a:off x="-228560" y="483726"/>
            <a:ext cx="1387617" cy="916857"/>
          </a:xfrm>
          <a:custGeom>
            <a:avLst/>
            <a:gdLst/>
            <a:ahLst/>
            <a:cxnLst/>
            <a:rect l="l" t="t" r="r" b="b"/>
            <a:pathLst>
              <a:path w="9922" h="6556" extrusionOk="0">
                <a:moveTo>
                  <a:pt x="8125" y="0"/>
                </a:moveTo>
                <a:cubicBezTo>
                  <a:pt x="7469" y="0"/>
                  <a:pt x="6851" y="388"/>
                  <a:pt x="6590" y="1029"/>
                </a:cubicBezTo>
                <a:cubicBezTo>
                  <a:pt x="6515" y="1269"/>
                  <a:pt x="6470" y="1525"/>
                  <a:pt x="6425" y="1780"/>
                </a:cubicBezTo>
                <a:cubicBezTo>
                  <a:pt x="6364" y="2005"/>
                  <a:pt x="6244" y="2230"/>
                  <a:pt x="6094" y="2410"/>
                </a:cubicBezTo>
                <a:cubicBezTo>
                  <a:pt x="5809" y="2785"/>
                  <a:pt x="5404" y="3056"/>
                  <a:pt x="4954" y="3191"/>
                </a:cubicBezTo>
                <a:cubicBezTo>
                  <a:pt x="4739" y="3240"/>
                  <a:pt x="4517" y="3264"/>
                  <a:pt x="4295" y="3264"/>
                </a:cubicBezTo>
                <a:cubicBezTo>
                  <a:pt x="3973" y="3264"/>
                  <a:pt x="3650" y="3213"/>
                  <a:pt x="3348" y="3116"/>
                </a:cubicBezTo>
                <a:cubicBezTo>
                  <a:pt x="2943" y="2995"/>
                  <a:pt x="2552" y="2785"/>
                  <a:pt x="2147" y="2635"/>
                </a:cubicBezTo>
                <a:cubicBezTo>
                  <a:pt x="1952" y="2560"/>
                  <a:pt x="1742" y="2530"/>
                  <a:pt x="1517" y="2515"/>
                </a:cubicBezTo>
                <a:cubicBezTo>
                  <a:pt x="946" y="3236"/>
                  <a:pt x="436" y="4001"/>
                  <a:pt x="1" y="4797"/>
                </a:cubicBezTo>
                <a:cubicBezTo>
                  <a:pt x="617" y="6100"/>
                  <a:pt x="3213" y="6556"/>
                  <a:pt x="4493" y="6556"/>
                </a:cubicBezTo>
                <a:cubicBezTo>
                  <a:pt x="4555" y="6556"/>
                  <a:pt x="4613" y="6555"/>
                  <a:pt x="4669" y="6553"/>
                </a:cubicBezTo>
                <a:cubicBezTo>
                  <a:pt x="5824" y="6507"/>
                  <a:pt x="6935" y="6072"/>
                  <a:pt x="7820" y="5337"/>
                </a:cubicBezTo>
                <a:cubicBezTo>
                  <a:pt x="8871" y="4466"/>
                  <a:pt x="9336" y="3356"/>
                  <a:pt x="9696" y="2095"/>
                </a:cubicBezTo>
                <a:cubicBezTo>
                  <a:pt x="9922" y="1254"/>
                  <a:pt x="9471" y="369"/>
                  <a:pt x="8646" y="84"/>
                </a:cubicBezTo>
                <a:cubicBezTo>
                  <a:pt x="8474" y="27"/>
                  <a:pt x="8298" y="0"/>
                  <a:pt x="8125" y="0"/>
                </a:cubicBezTo>
                <a:close/>
              </a:path>
            </a:pathLst>
          </a:custGeom>
          <a:solidFill>
            <a:srgbClr val="842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4"/>
          <p:cNvSpPr/>
          <p:nvPr/>
        </p:nvSpPr>
        <p:spPr>
          <a:xfrm rot="-1574848">
            <a:off x="8009313" y="782301"/>
            <a:ext cx="365535" cy="575388"/>
          </a:xfrm>
          <a:custGeom>
            <a:avLst/>
            <a:gdLst/>
            <a:ahLst/>
            <a:cxnLst/>
            <a:rect l="l" t="t" r="r" b="b"/>
            <a:pathLst>
              <a:path w="2872" h="4521" extrusionOk="0">
                <a:moveTo>
                  <a:pt x="1439" y="0"/>
                </a:moveTo>
                <a:cubicBezTo>
                  <a:pt x="1307" y="0"/>
                  <a:pt x="1169" y="44"/>
                  <a:pt x="1026" y="145"/>
                </a:cubicBezTo>
                <a:cubicBezTo>
                  <a:pt x="831" y="295"/>
                  <a:pt x="711" y="536"/>
                  <a:pt x="726" y="791"/>
                </a:cubicBezTo>
                <a:cubicBezTo>
                  <a:pt x="741" y="911"/>
                  <a:pt x="786" y="1046"/>
                  <a:pt x="861" y="1151"/>
                </a:cubicBezTo>
                <a:cubicBezTo>
                  <a:pt x="966" y="1301"/>
                  <a:pt x="1101" y="1451"/>
                  <a:pt x="1191" y="1601"/>
                </a:cubicBezTo>
                <a:cubicBezTo>
                  <a:pt x="1311" y="1811"/>
                  <a:pt x="1371" y="2051"/>
                  <a:pt x="1371" y="2292"/>
                </a:cubicBezTo>
                <a:cubicBezTo>
                  <a:pt x="1356" y="2487"/>
                  <a:pt x="1281" y="2697"/>
                  <a:pt x="1161" y="2847"/>
                </a:cubicBezTo>
                <a:cubicBezTo>
                  <a:pt x="1086" y="2937"/>
                  <a:pt x="1011" y="3012"/>
                  <a:pt x="921" y="3057"/>
                </a:cubicBezTo>
                <a:cubicBezTo>
                  <a:pt x="816" y="3102"/>
                  <a:pt x="711" y="3147"/>
                  <a:pt x="620" y="3207"/>
                </a:cubicBezTo>
                <a:cubicBezTo>
                  <a:pt x="0" y="3650"/>
                  <a:pt x="405" y="4521"/>
                  <a:pt x="1025" y="4521"/>
                </a:cubicBezTo>
                <a:cubicBezTo>
                  <a:pt x="1139" y="4521"/>
                  <a:pt x="1262" y="4491"/>
                  <a:pt x="1386" y="4423"/>
                </a:cubicBezTo>
                <a:cubicBezTo>
                  <a:pt x="1881" y="4138"/>
                  <a:pt x="2316" y="3837"/>
                  <a:pt x="2572" y="3297"/>
                </a:cubicBezTo>
                <a:cubicBezTo>
                  <a:pt x="2797" y="2847"/>
                  <a:pt x="2872" y="2322"/>
                  <a:pt x="2782" y="1826"/>
                </a:cubicBezTo>
                <a:cubicBezTo>
                  <a:pt x="2680" y="1282"/>
                  <a:pt x="2152" y="0"/>
                  <a:pt x="1439" y="0"/>
                </a:cubicBezTo>
                <a:close/>
              </a:path>
            </a:pathLst>
          </a:custGeom>
          <a:solidFill>
            <a:srgbClr val="842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4"/>
          <p:cNvSpPr/>
          <p:nvPr/>
        </p:nvSpPr>
        <p:spPr>
          <a:xfrm rot="-1976122">
            <a:off x="7730073" y="989751"/>
            <a:ext cx="156113" cy="356626"/>
          </a:xfrm>
          <a:custGeom>
            <a:avLst/>
            <a:gdLst/>
            <a:ahLst/>
            <a:cxnLst/>
            <a:rect l="l" t="t" r="r" b="b"/>
            <a:pathLst>
              <a:path w="2187" h="4996" extrusionOk="0">
                <a:moveTo>
                  <a:pt x="1310" y="0"/>
                </a:moveTo>
                <a:cubicBezTo>
                  <a:pt x="1242" y="0"/>
                  <a:pt x="1169" y="11"/>
                  <a:pt x="1093" y="36"/>
                </a:cubicBezTo>
                <a:lnTo>
                  <a:pt x="1108" y="51"/>
                </a:lnTo>
                <a:cubicBezTo>
                  <a:pt x="627" y="186"/>
                  <a:pt x="522" y="831"/>
                  <a:pt x="928" y="1131"/>
                </a:cubicBezTo>
                <a:cubicBezTo>
                  <a:pt x="913" y="1161"/>
                  <a:pt x="898" y="1191"/>
                  <a:pt x="898" y="1221"/>
                </a:cubicBezTo>
                <a:cubicBezTo>
                  <a:pt x="871" y="1217"/>
                  <a:pt x="846" y="1215"/>
                  <a:pt x="822" y="1215"/>
                </a:cubicBezTo>
                <a:cubicBezTo>
                  <a:pt x="764" y="1215"/>
                  <a:pt x="710" y="1226"/>
                  <a:pt x="657" y="1236"/>
                </a:cubicBezTo>
                <a:cubicBezTo>
                  <a:pt x="42" y="1432"/>
                  <a:pt x="102" y="2302"/>
                  <a:pt x="717" y="2437"/>
                </a:cubicBezTo>
                <a:lnTo>
                  <a:pt x="717" y="2512"/>
                </a:lnTo>
                <a:lnTo>
                  <a:pt x="702" y="2512"/>
                </a:lnTo>
                <a:cubicBezTo>
                  <a:pt x="1" y="2727"/>
                  <a:pt x="187" y="3720"/>
                  <a:pt x="857" y="3720"/>
                </a:cubicBezTo>
                <a:cubicBezTo>
                  <a:pt x="889" y="3720"/>
                  <a:pt x="923" y="3718"/>
                  <a:pt x="958" y="3713"/>
                </a:cubicBezTo>
                <a:cubicBezTo>
                  <a:pt x="973" y="3758"/>
                  <a:pt x="988" y="3803"/>
                  <a:pt x="1003" y="3833"/>
                </a:cubicBezTo>
                <a:cubicBezTo>
                  <a:pt x="410" y="4136"/>
                  <a:pt x="665" y="4995"/>
                  <a:pt x="1256" y="4995"/>
                </a:cubicBezTo>
                <a:cubicBezTo>
                  <a:pt x="1309" y="4995"/>
                  <a:pt x="1365" y="4988"/>
                  <a:pt x="1423" y="4974"/>
                </a:cubicBezTo>
                <a:cubicBezTo>
                  <a:pt x="2123" y="4810"/>
                  <a:pt x="2010" y="3773"/>
                  <a:pt x="1288" y="3773"/>
                </a:cubicBezTo>
                <a:cubicBezTo>
                  <a:pt x="1283" y="3773"/>
                  <a:pt x="1278" y="3773"/>
                  <a:pt x="1273" y="3773"/>
                </a:cubicBezTo>
                <a:lnTo>
                  <a:pt x="1228" y="3608"/>
                </a:lnTo>
                <a:cubicBezTo>
                  <a:pt x="1453" y="3458"/>
                  <a:pt x="1558" y="3188"/>
                  <a:pt x="1468" y="2917"/>
                </a:cubicBezTo>
                <a:cubicBezTo>
                  <a:pt x="1408" y="2707"/>
                  <a:pt x="1228" y="2542"/>
                  <a:pt x="1003" y="2497"/>
                </a:cubicBezTo>
                <a:lnTo>
                  <a:pt x="1003" y="2422"/>
                </a:lnTo>
                <a:lnTo>
                  <a:pt x="1018" y="2422"/>
                </a:lnTo>
                <a:cubicBezTo>
                  <a:pt x="1543" y="2272"/>
                  <a:pt x="1633" y="1567"/>
                  <a:pt x="1168" y="1297"/>
                </a:cubicBezTo>
                <a:cubicBezTo>
                  <a:pt x="1168" y="1267"/>
                  <a:pt x="1168" y="1252"/>
                  <a:pt x="1183" y="1236"/>
                </a:cubicBezTo>
                <a:cubicBezTo>
                  <a:pt x="1211" y="1241"/>
                  <a:pt x="1238" y="1242"/>
                  <a:pt x="1264" y="1242"/>
                </a:cubicBezTo>
                <a:cubicBezTo>
                  <a:pt x="1336" y="1242"/>
                  <a:pt x="1402" y="1228"/>
                  <a:pt x="1468" y="1206"/>
                </a:cubicBezTo>
                <a:cubicBezTo>
                  <a:pt x="2187" y="989"/>
                  <a:pt x="1950" y="0"/>
                  <a:pt x="1310" y="0"/>
                </a:cubicBezTo>
                <a:close/>
              </a:path>
            </a:pathLst>
          </a:custGeom>
          <a:solidFill>
            <a:srgbClr val="D576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4"/>
          <p:cNvSpPr/>
          <p:nvPr/>
        </p:nvSpPr>
        <p:spPr>
          <a:xfrm>
            <a:off x="3000011" y="1449015"/>
            <a:ext cx="1248059" cy="916853"/>
          </a:xfrm>
          <a:custGeom>
            <a:avLst/>
            <a:gdLst/>
            <a:ahLst/>
            <a:cxnLst/>
            <a:rect l="l" t="t" r="r" b="b"/>
            <a:pathLst>
              <a:path w="9806" h="7204" extrusionOk="0">
                <a:moveTo>
                  <a:pt x="3922" y="1"/>
                </a:moveTo>
                <a:cubicBezTo>
                  <a:pt x="2163" y="1"/>
                  <a:pt x="0" y="483"/>
                  <a:pt x="410" y="2321"/>
                </a:cubicBezTo>
                <a:cubicBezTo>
                  <a:pt x="530" y="2891"/>
                  <a:pt x="950" y="3341"/>
                  <a:pt x="1490" y="3521"/>
                </a:cubicBezTo>
                <a:cubicBezTo>
                  <a:pt x="1661" y="3576"/>
                  <a:pt x="1838" y="3603"/>
                  <a:pt x="2013" y="3603"/>
                </a:cubicBezTo>
                <a:cubicBezTo>
                  <a:pt x="2130" y="3603"/>
                  <a:pt x="2247" y="3591"/>
                  <a:pt x="2361" y="3567"/>
                </a:cubicBezTo>
                <a:cubicBezTo>
                  <a:pt x="2781" y="3491"/>
                  <a:pt x="3201" y="3341"/>
                  <a:pt x="3621" y="3296"/>
                </a:cubicBezTo>
                <a:cubicBezTo>
                  <a:pt x="3758" y="3277"/>
                  <a:pt x="3896" y="3268"/>
                  <a:pt x="4034" y="3268"/>
                </a:cubicBezTo>
                <a:cubicBezTo>
                  <a:pt x="4440" y="3268"/>
                  <a:pt x="4846" y="3350"/>
                  <a:pt x="5227" y="3506"/>
                </a:cubicBezTo>
                <a:cubicBezTo>
                  <a:pt x="5648" y="3702"/>
                  <a:pt x="5993" y="4032"/>
                  <a:pt x="6218" y="4452"/>
                </a:cubicBezTo>
                <a:cubicBezTo>
                  <a:pt x="6338" y="4662"/>
                  <a:pt x="6413" y="4902"/>
                  <a:pt x="6443" y="5142"/>
                </a:cubicBezTo>
                <a:cubicBezTo>
                  <a:pt x="6473" y="5398"/>
                  <a:pt x="6413" y="5653"/>
                  <a:pt x="6473" y="5923"/>
                </a:cubicBezTo>
                <a:cubicBezTo>
                  <a:pt x="6649" y="6679"/>
                  <a:pt x="7322" y="7204"/>
                  <a:pt x="8077" y="7204"/>
                </a:cubicBezTo>
                <a:cubicBezTo>
                  <a:pt x="8162" y="7204"/>
                  <a:pt x="8248" y="7197"/>
                  <a:pt x="8334" y="7184"/>
                </a:cubicBezTo>
                <a:cubicBezTo>
                  <a:pt x="9205" y="7033"/>
                  <a:pt x="9805" y="6253"/>
                  <a:pt x="9715" y="5383"/>
                </a:cubicBezTo>
                <a:cubicBezTo>
                  <a:pt x="9565" y="4077"/>
                  <a:pt x="9295" y="2906"/>
                  <a:pt x="8409" y="1871"/>
                </a:cubicBezTo>
                <a:cubicBezTo>
                  <a:pt x="7659" y="1000"/>
                  <a:pt x="6638" y="385"/>
                  <a:pt x="5513" y="145"/>
                </a:cubicBezTo>
                <a:cubicBezTo>
                  <a:pt x="5123" y="62"/>
                  <a:pt x="4548" y="1"/>
                  <a:pt x="3922" y="1"/>
                </a:cubicBezTo>
                <a:close/>
              </a:path>
            </a:pathLst>
          </a:custGeom>
          <a:solidFill>
            <a:srgbClr val="842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4"/>
          <p:cNvSpPr/>
          <p:nvPr/>
        </p:nvSpPr>
        <p:spPr>
          <a:xfrm rot="-3603497">
            <a:off x="1316790" y="1156801"/>
            <a:ext cx="365532" cy="575382"/>
          </a:xfrm>
          <a:custGeom>
            <a:avLst/>
            <a:gdLst/>
            <a:ahLst/>
            <a:cxnLst/>
            <a:rect l="l" t="t" r="r" b="b"/>
            <a:pathLst>
              <a:path w="2872" h="4521" extrusionOk="0">
                <a:moveTo>
                  <a:pt x="1439" y="0"/>
                </a:moveTo>
                <a:cubicBezTo>
                  <a:pt x="1307" y="0"/>
                  <a:pt x="1169" y="44"/>
                  <a:pt x="1026" y="145"/>
                </a:cubicBezTo>
                <a:cubicBezTo>
                  <a:pt x="831" y="295"/>
                  <a:pt x="711" y="536"/>
                  <a:pt x="726" y="791"/>
                </a:cubicBezTo>
                <a:cubicBezTo>
                  <a:pt x="741" y="911"/>
                  <a:pt x="786" y="1046"/>
                  <a:pt x="861" y="1151"/>
                </a:cubicBezTo>
                <a:cubicBezTo>
                  <a:pt x="966" y="1301"/>
                  <a:pt x="1101" y="1451"/>
                  <a:pt x="1191" y="1601"/>
                </a:cubicBezTo>
                <a:cubicBezTo>
                  <a:pt x="1311" y="1811"/>
                  <a:pt x="1371" y="2051"/>
                  <a:pt x="1371" y="2292"/>
                </a:cubicBezTo>
                <a:cubicBezTo>
                  <a:pt x="1356" y="2487"/>
                  <a:pt x="1281" y="2697"/>
                  <a:pt x="1161" y="2847"/>
                </a:cubicBezTo>
                <a:cubicBezTo>
                  <a:pt x="1086" y="2937"/>
                  <a:pt x="1011" y="3012"/>
                  <a:pt x="921" y="3057"/>
                </a:cubicBezTo>
                <a:cubicBezTo>
                  <a:pt x="816" y="3102"/>
                  <a:pt x="711" y="3147"/>
                  <a:pt x="620" y="3207"/>
                </a:cubicBezTo>
                <a:cubicBezTo>
                  <a:pt x="0" y="3650"/>
                  <a:pt x="405" y="4521"/>
                  <a:pt x="1025" y="4521"/>
                </a:cubicBezTo>
                <a:cubicBezTo>
                  <a:pt x="1139" y="4521"/>
                  <a:pt x="1262" y="4491"/>
                  <a:pt x="1386" y="4423"/>
                </a:cubicBezTo>
                <a:cubicBezTo>
                  <a:pt x="1881" y="4138"/>
                  <a:pt x="2316" y="3837"/>
                  <a:pt x="2572" y="3297"/>
                </a:cubicBezTo>
                <a:cubicBezTo>
                  <a:pt x="2797" y="2847"/>
                  <a:pt x="2872" y="2322"/>
                  <a:pt x="2782" y="1826"/>
                </a:cubicBezTo>
                <a:cubicBezTo>
                  <a:pt x="2680" y="1282"/>
                  <a:pt x="2152" y="0"/>
                  <a:pt x="1439" y="0"/>
                </a:cubicBezTo>
                <a:close/>
              </a:path>
            </a:pathLst>
          </a:custGeom>
          <a:solidFill>
            <a:srgbClr val="842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4"/>
          <p:cNvSpPr/>
          <p:nvPr/>
        </p:nvSpPr>
        <p:spPr>
          <a:xfrm rot="6791667">
            <a:off x="5795792" y="1296127"/>
            <a:ext cx="365533" cy="575384"/>
          </a:xfrm>
          <a:custGeom>
            <a:avLst/>
            <a:gdLst/>
            <a:ahLst/>
            <a:cxnLst/>
            <a:rect l="l" t="t" r="r" b="b"/>
            <a:pathLst>
              <a:path w="2872" h="4521" extrusionOk="0">
                <a:moveTo>
                  <a:pt x="1439" y="0"/>
                </a:moveTo>
                <a:cubicBezTo>
                  <a:pt x="1307" y="0"/>
                  <a:pt x="1169" y="44"/>
                  <a:pt x="1026" y="145"/>
                </a:cubicBezTo>
                <a:cubicBezTo>
                  <a:pt x="831" y="295"/>
                  <a:pt x="711" y="536"/>
                  <a:pt x="726" y="791"/>
                </a:cubicBezTo>
                <a:cubicBezTo>
                  <a:pt x="741" y="911"/>
                  <a:pt x="786" y="1046"/>
                  <a:pt x="861" y="1151"/>
                </a:cubicBezTo>
                <a:cubicBezTo>
                  <a:pt x="966" y="1301"/>
                  <a:pt x="1101" y="1451"/>
                  <a:pt x="1191" y="1601"/>
                </a:cubicBezTo>
                <a:cubicBezTo>
                  <a:pt x="1311" y="1811"/>
                  <a:pt x="1371" y="2051"/>
                  <a:pt x="1371" y="2292"/>
                </a:cubicBezTo>
                <a:cubicBezTo>
                  <a:pt x="1356" y="2487"/>
                  <a:pt x="1281" y="2697"/>
                  <a:pt x="1161" y="2847"/>
                </a:cubicBezTo>
                <a:cubicBezTo>
                  <a:pt x="1086" y="2937"/>
                  <a:pt x="1011" y="3012"/>
                  <a:pt x="921" y="3057"/>
                </a:cubicBezTo>
                <a:cubicBezTo>
                  <a:pt x="816" y="3102"/>
                  <a:pt x="711" y="3147"/>
                  <a:pt x="620" y="3207"/>
                </a:cubicBezTo>
                <a:cubicBezTo>
                  <a:pt x="0" y="3650"/>
                  <a:pt x="405" y="4521"/>
                  <a:pt x="1025" y="4521"/>
                </a:cubicBezTo>
                <a:cubicBezTo>
                  <a:pt x="1139" y="4521"/>
                  <a:pt x="1262" y="4491"/>
                  <a:pt x="1386" y="4423"/>
                </a:cubicBezTo>
                <a:cubicBezTo>
                  <a:pt x="1881" y="4138"/>
                  <a:pt x="2316" y="3837"/>
                  <a:pt x="2572" y="3297"/>
                </a:cubicBezTo>
                <a:cubicBezTo>
                  <a:pt x="2797" y="2847"/>
                  <a:pt x="2872" y="2322"/>
                  <a:pt x="2782" y="1826"/>
                </a:cubicBezTo>
                <a:cubicBezTo>
                  <a:pt x="2680" y="1282"/>
                  <a:pt x="2152" y="0"/>
                  <a:pt x="1439" y="0"/>
                </a:cubicBezTo>
                <a:close/>
              </a:path>
            </a:pathLst>
          </a:custGeom>
          <a:solidFill>
            <a:srgbClr val="842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4"/>
          <p:cNvSpPr/>
          <p:nvPr/>
        </p:nvSpPr>
        <p:spPr>
          <a:xfrm>
            <a:off x="6754324" y="1834084"/>
            <a:ext cx="1248568" cy="916853"/>
          </a:xfrm>
          <a:custGeom>
            <a:avLst/>
            <a:gdLst/>
            <a:ahLst/>
            <a:cxnLst/>
            <a:rect l="l" t="t" r="r" b="b"/>
            <a:pathLst>
              <a:path w="9810" h="7204" extrusionOk="0">
                <a:moveTo>
                  <a:pt x="5890" y="1"/>
                </a:moveTo>
                <a:cubicBezTo>
                  <a:pt x="5266" y="1"/>
                  <a:pt x="4694" y="62"/>
                  <a:pt x="4308" y="144"/>
                </a:cubicBezTo>
                <a:cubicBezTo>
                  <a:pt x="3167" y="385"/>
                  <a:pt x="2147" y="1000"/>
                  <a:pt x="1396" y="1870"/>
                </a:cubicBezTo>
                <a:cubicBezTo>
                  <a:pt x="511" y="2906"/>
                  <a:pt x="241" y="4077"/>
                  <a:pt x="106" y="5382"/>
                </a:cubicBezTo>
                <a:cubicBezTo>
                  <a:pt x="1" y="6253"/>
                  <a:pt x="601" y="7033"/>
                  <a:pt x="1471" y="7183"/>
                </a:cubicBezTo>
                <a:cubicBezTo>
                  <a:pt x="1558" y="7197"/>
                  <a:pt x="1643" y="7204"/>
                  <a:pt x="1728" y="7204"/>
                </a:cubicBezTo>
                <a:cubicBezTo>
                  <a:pt x="2487" y="7204"/>
                  <a:pt x="3171" y="6677"/>
                  <a:pt x="3333" y="5908"/>
                </a:cubicBezTo>
                <a:cubicBezTo>
                  <a:pt x="3393" y="5653"/>
                  <a:pt x="3333" y="5397"/>
                  <a:pt x="3363" y="5142"/>
                </a:cubicBezTo>
                <a:cubicBezTo>
                  <a:pt x="3393" y="4902"/>
                  <a:pt x="3468" y="4662"/>
                  <a:pt x="3588" y="4452"/>
                </a:cubicBezTo>
                <a:cubicBezTo>
                  <a:pt x="3813" y="4032"/>
                  <a:pt x="4158" y="3702"/>
                  <a:pt x="4593" y="3506"/>
                </a:cubicBezTo>
                <a:cubicBezTo>
                  <a:pt x="4963" y="3349"/>
                  <a:pt x="5367" y="3268"/>
                  <a:pt x="5772" y="3268"/>
                </a:cubicBezTo>
                <a:cubicBezTo>
                  <a:pt x="5910" y="3268"/>
                  <a:pt x="6047" y="3277"/>
                  <a:pt x="6184" y="3296"/>
                </a:cubicBezTo>
                <a:cubicBezTo>
                  <a:pt x="6604" y="3341"/>
                  <a:pt x="7025" y="3491"/>
                  <a:pt x="7445" y="3566"/>
                </a:cubicBezTo>
                <a:cubicBezTo>
                  <a:pt x="7559" y="3590"/>
                  <a:pt x="7678" y="3602"/>
                  <a:pt x="7798" y="3602"/>
                </a:cubicBezTo>
                <a:cubicBezTo>
                  <a:pt x="7977" y="3602"/>
                  <a:pt x="8159" y="3575"/>
                  <a:pt x="8330" y="3521"/>
                </a:cubicBezTo>
                <a:cubicBezTo>
                  <a:pt x="8871" y="3341"/>
                  <a:pt x="9276" y="2891"/>
                  <a:pt x="9411" y="2321"/>
                </a:cubicBezTo>
                <a:cubicBezTo>
                  <a:pt x="9810" y="483"/>
                  <a:pt x="7644" y="1"/>
                  <a:pt x="5890" y="1"/>
                </a:cubicBezTo>
                <a:close/>
              </a:path>
            </a:pathLst>
          </a:custGeom>
          <a:solidFill>
            <a:srgbClr val="842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4"/>
          <p:cNvSpPr/>
          <p:nvPr/>
        </p:nvSpPr>
        <p:spPr>
          <a:xfrm>
            <a:off x="7515861" y="3301158"/>
            <a:ext cx="773705" cy="1310626"/>
          </a:xfrm>
          <a:custGeom>
            <a:avLst/>
            <a:gdLst/>
            <a:ahLst/>
            <a:cxnLst/>
            <a:rect l="l" t="t" r="r" b="b"/>
            <a:pathLst>
              <a:path w="6079" h="10298" extrusionOk="0">
                <a:moveTo>
                  <a:pt x="3276" y="0"/>
                </a:moveTo>
                <a:cubicBezTo>
                  <a:pt x="1666" y="0"/>
                  <a:pt x="466" y="2926"/>
                  <a:pt x="226" y="4178"/>
                </a:cubicBezTo>
                <a:cubicBezTo>
                  <a:pt x="0" y="5318"/>
                  <a:pt x="166" y="6489"/>
                  <a:pt x="691" y="7525"/>
                </a:cubicBezTo>
                <a:cubicBezTo>
                  <a:pt x="1306" y="8740"/>
                  <a:pt x="2267" y="9461"/>
                  <a:pt x="3422" y="10091"/>
                </a:cubicBezTo>
                <a:cubicBezTo>
                  <a:pt x="3672" y="10231"/>
                  <a:pt x="3945" y="10297"/>
                  <a:pt x="4217" y="10297"/>
                </a:cubicBezTo>
                <a:cubicBezTo>
                  <a:pt x="4764" y="10297"/>
                  <a:pt x="5303" y="10027"/>
                  <a:pt x="5614" y="9536"/>
                </a:cubicBezTo>
                <a:cubicBezTo>
                  <a:pt x="6079" y="8800"/>
                  <a:pt x="5884" y="7825"/>
                  <a:pt x="5163" y="7315"/>
                </a:cubicBezTo>
                <a:cubicBezTo>
                  <a:pt x="4938" y="7195"/>
                  <a:pt x="4698" y="7074"/>
                  <a:pt x="4458" y="6984"/>
                </a:cubicBezTo>
                <a:cubicBezTo>
                  <a:pt x="4248" y="6864"/>
                  <a:pt x="4068" y="6699"/>
                  <a:pt x="3918" y="6504"/>
                </a:cubicBezTo>
                <a:cubicBezTo>
                  <a:pt x="3618" y="6144"/>
                  <a:pt x="3452" y="5694"/>
                  <a:pt x="3422" y="5228"/>
                </a:cubicBezTo>
                <a:cubicBezTo>
                  <a:pt x="3422" y="4673"/>
                  <a:pt x="3588" y="4148"/>
                  <a:pt x="3858" y="3667"/>
                </a:cubicBezTo>
                <a:cubicBezTo>
                  <a:pt x="4068" y="3292"/>
                  <a:pt x="4368" y="2977"/>
                  <a:pt x="4593" y="2617"/>
                </a:cubicBezTo>
                <a:cubicBezTo>
                  <a:pt x="4773" y="2377"/>
                  <a:pt x="4878" y="2092"/>
                  <a:pt x="4908" y="1791"/>
                </a:cubicBezTo>
                <a:cubicBezTo>
                  <a:pt x="4938" y="1221"/>
                  <a:pt x="4683" y="666"/>
                  <a:pt x="4218" y="336"/>
                </a:cubicBezTo>
                <a:cubicBezTo>
                  <a:pt x="3892" y="102"/>
                  <a:pt x="3577" y="0"/>
                  <a:pt x="3276" y="0"/>
                </a:cubicBezTo>
                <a:close/>
              </a:path>
            </a:pathLst>
          </a:custGeom>
          <a:solidFill>
            <a:srgbClr val="842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4"/>
          <p:cNvSpPr/>
          <p:nvPr/>
        </p:nvSpPr>
        <p:spPr>
          <a:xfrm rot="-2700000">
            <a:off x="45046" y="3461188"/>
            <a:ext cx="365663" cy="575381"/>
          </a:xfrm>
          <a:custGeom>
            <a:avLst/>
            <a:gdLst/>
            <a:ahLst/>
            <a:cxnLst/>
            <a:rect l="l" t="t" r="r" b="b"/>
            <a:pathLst>
              <a:path w="2873" h="4521" extrusionOk="0">
                <a:moveTo>
                  <a:pt x="1433" y="0"/>
                </a:moveTo>
                <a:cubicBezTo>
                  <a:pt x="721" y="0"/>
                  <a:pt x="192" y="1282"/>
                  <a:pt x="91" y="1826"/>
                </a:cubicBezTo>
                <a:cubicBezTo>
                  <a:pt x="1" y="2337"/>
                  <a:pt x="76" y="2847"/>
                  <a:pt x="301" y="3297"/>
                </a:cubicBezTo>
                <a:cubicBezTo>
                  <a:pt x="571" y="3837"/>
                  <a:pt x="991" y="4138"/>
                  <a:pt x="1487" y="4423"/>
                </a:cubicBezTo>
                <a:cubicBezTo>
                  <a:pt x="1611" y="4491"/>
                  <a:pt x="1733" y="4521"/>
                  <a:pt x="1848" y="4521"/>
                </a:cubicBezTo>
                <a:cubicBezTo>
                  <a:pt x="2468" y="4521"/>
                  <a:pt x="2873" y="3650"/>
                  <a:pt x="2252" y="3207"/>
                </a:cubicBezTo>
                <a:cubicBezTo>
                  <a:pt x="2162" y="3147"/>
                  <a:pt x="2057" y="3102"/>
                  <a:pt x="1952" y="3057"/>
                </a:cubicBezTo>
                <a:cubicBezTo>
                  <a:pt x="1862" y="3012"/>
                  <a:pt x="1772" y="2937"/>
                  <a:pt x="1712" y="2847"/>
                </a:cubicBezTo>
                <a:cubicBezTo>
                  <a:pt x="1577" y="2697"/>
                  <a:pt x="1502" y="2502"/>
                  <a:pt x="1502" y="2292"/>
                </a:cubicBezTo>
                <a:cubicBezTo>
                  <a:pt x="1502" y="2051"/>
                  <a:pt x="1562" y="1811"/>
                  <a:pt x="1682" y="1616"/>
                </a:cubicBezTo>
                <a:cubicBezTo>
                  <a:pt x="1772" y="1451"/>
                  <a:pt x="1922" y="1301"/>
                  <a:pt x="2012" y="1151"/>
                </a:cubicBezTo>
                <a:cubicBezTo>
                  <a:pt x="2087" y="1046"/>
                  <a:pt x="2132" y="911"/>
                  <a:pt x="2147" y="791"/>
                </a:cubicBezTo>
                <a:cubicBezTo>
                  <a:pt x="2162" y="536"/>
                  <a:pt x="2042" y="295"/>
                  <a:pt x="1847" y="145"/>
                </a:cubicBezTo>
                <a:cubicBezTo>
                  <a:pt x="1704" y="44"/>
                  <a:pt x="1565" y="0"/>
                  <a:pt x="1433" y="0"/>
                </a:cubicBezTo>
                <a:close/>
              </a:path>
            </a:pathLst>
          </a:custGeom>
          <a:solidFill>
            <a:srgbClr val="842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8" name="Google Shape;788;p14"/>
          <p:cNvGrpSpPr/>
          <p:nvPr/>
        </p:nvGrpSpPr>
        <p:grpSpPr>
          <a:xfrm rot="2166121">
            <a:off x="430707" y="4162757"/>
            <a:ext cx="1018329" cy="515317"/>
            <a:chOff x="7244995" y="-511798"/>
            <a:chExt cx="498442" cy="252232"/>
          </a:xfrm>
        </p:grpSpPr>
        <p:sp>
          <p:nvSpPr>
            <p:cNvPr id="789" name="Google Shape;789;p14"/>
            <p:cNvSpPr/>
            <p:nvPr/>
          </p:nvSpPr>
          <p:spPr>
            <a:xfrm>
              <a:off x="7244995" y="-511798"/>
              <a:ext cx="498442" cy="252232"/>
            </a:xfrm>
            <a:custGeom>
              <a:avLst/>
              <a:gdLst/>
              <a:ahLst/>
              <a:cxnLst/>
              <a:rect l="l" t="t" r="r" b="b"/>
              <a:pathLst>
                <a:path w="8001" h="4049" extrusionOk="0">
                  <a:moveTo>
                    <a:pt x="1281" y="0"/>
                  </a:moveTo>
                  <a:cubicBezTo>
                    <a:pt x="1090" y="0"/>
                    <a:pt x="896" y="50"/>
                    <a:pt x="721" y="155"/>
                  </a:cubicBezTo>
                  <a:cubicBezTo>
                    <a:pt x="181" y="471"/>
                    <a:pt x="1" y="1161"/>
                    <a:pt x="316" y="1701"/>
                  </a:cubicBezTo>
                  <a:cubicBezTo>
                    <a:pt x="736" y="2497"/>
                    <a:pt x="1201" y="3172"/>
                    <a:pt x="2027" y="3622"/>
                  </a:cubicBezTo>
                  <a:cubicBezTo>
                    <a:pt x="2553" y="3903"/>
                    <a:pt x="3130" y="4049"/>
                    <a:pt x="3719" y="4049"/>
                  </a:cubicBezTo>
                  <a:cubicBezTo>
                    <a:pt x="3920" y="4049"/>
                    <a:pt x="4121" y="4032"/>
                    <a:pt x="4323" y="3998"/>
                  </a:cubicBezTo>
                  <a:cubicBezTo>
                    <a:pt x="5344" y="3833"/>
                    <a:pt x="8000" y="2782"/>
                    <a:pt x="7025" y="1341"/>
                  </a:cubicBezTo>
                  <a:cubicBezTo>
                    <a:pt x="6822" y="1023"/>
                    <a:pt x="6466" y="830"/>
                    <a:pt x="6078" y="830"/>
                  </a:cubicBezTo>
                  <a:cubicBezTo>
                    <a:pt x="6063" y="830"/>
                    <a:pt x="6049" y="830"/>
                    <a:pt x="6034" y="831"/>
                  </a:cubicBezTo>
                  <a:cubicBezTo>
                    <a:pt x="5824" y="861"/>
                    <a:pt x="5629" y="921"/>
                    <a:pt x="5464" y="1041"/>
                  </a:cubicBezTo>
                  <a:cubicBezTo>
                    <a:pt x="5209" y="1191"/>
                    <a:pt x="4983" y="1386"/>
                    <a:pt x="4728" y="1521"/>
                  </a:cubicBezTo>
                  <a:cubicBezTo>
                    <a:pt x="4419" y="1690"/>
                    <a:pt x="4070" y="1793"/>
                    <a:pt x="3719" y="1793"/>
                  </a:cubicBezTo>
                  <a:cubicBezTo>
                    <a:pt x="3695" y="1793"/>
                    <a:pt x="3671" y="1792"/>
                    <a:pt x="3648" y="1791"/>
                  </a:cubicBezTo>
                  <a:cubicBezTo>
                    <a:pt x="3333" y="1761"/>
                    <a:pt x="3032" y="1641"/>
                    <a:pt x="2792" y="1431"/>
                  </a:cubicBezTo>
                  <a:cubicBezTo>
                    <a:pt x="2657" y="1311"/>
                    <a:pt x="2552" y="1191"/>
                    <a:pt x="2477" y="1041"/>
                  </a:cubicBezTo>
                  <a:cubicBezTo>
                    <a:pt x="2402" y="876"/>
                    <a:pt x="2342" y="711"/>
                    <a:pt x="2252" y="561"/>
                  </a:cubicBezTo>
                  <a:cubicBezTo>
                    <a:pt x="2042" y="200"/>
                    <a:pt x="1665" y="0"/>
                    <a:pt x="1281" y="0"/>
                  </a:cubicBezTo>
                  <a:close/>
                </a:path>
              </a:pathLst>
            </a:custGeom>
            <a:solidFill>
              <a:srgbClr val="E6A0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4"/>
            <p:cNvSpPr/>
            <p:nvPr/>
          </p:nvSpPr>
          <p:spPr>
            <a:xfrm>
              <a:off x="7273963" y="-481896"/>
              <a:ext cx="410541" cy="210308"/>
            </a:xfrm>
            <a:custGeom>
              <a:avLst/>
              <a:gdLst/>
              <a:ahLst/>
              <a:cxnLst/>
              <a:rect l="l" t="t" r="r" b="b"/>
              <a:pathLst>
                <a:path w="6590" h="3376" extrusionOk="0">
                  <a:moveTo>
                    <a:pt x="899" y="0"/>
                  </a:moveTo>
                  <a:cubicBezTo>
                    <a:pt x="516" y="0"/>
                    <a:pt x="152" y="199"/>
                    <a:pt x="76" y="636"/>
                  </a:cubicBezTo>
                  <a:cubicBezTo>
                    <a:pt x="0" y="1053"/>
                    <a:pt x="328" y="1395"/>
                    <a:pt x="711" y="1395"/>
                  </a:cubicBezTo>
                  <a:cubicBezTo>
                    <a:pt x="783" y="1395"/>
                    <a:pt x="857" y="1383"/>
                    <a:pt x="931" y="1356"/>
                  </a:cubicBezTo>
                  <a:cubicBezTo>
                    <a:pt x="1050" y="1317"/>
                    <a:pt x="1318" y="1070"/>
                    <a:pt x="1463" y="1070"/>
                  </a:cubicBezTo>
                  <a:cubicBezTo>
                    <a:pt x="1484" y="1070"/>
                    <a:pt x="1502" y="1075"/>
                    <a:pt x="1517" y="1086"/>
                  </a:cubicBezTo>
                  <a:cubicBezTo>
                    <a:pt x="1652" y="1161"/>
                    <a:pt x="1682" y="1356"/>
                    <a:pt x="1562" y="1446"/>
                  </a:cubicBezTo>
                  <a:cubicBezTo>
                    <a:pt x="1502" y="1491"/>
                    <a:pt x="1427" y="1537"/>
                    <a:pt x="1367" y="1582"/>
                  </a:cubicBezTo>
                  <a:cubicBezTo>
                    <a:pt x="1172" y="1717"/>
                    <a:pt x="1066" y="1942"/>
                    <a:pt x="1112" y="2182"/>
                  </a:cubicBezTo>
                  <a:cubicBezTo>
                    <a:pt x="1180" y="2513"/>
                    <a:pt x="1469" y="2712"/>
                    <a:pt x="1771" y="2712"/>
                  </a:cubicBezTo>
                  <a:cubicBezTo>
                    <a:pt x="1934" y="2712"/>
                    <a:pt x="2100" y="2654"/>
                    <a:pt x="2237" y="2527"/>
                  </a:cubicBezTo>
                  <a:cubicBezTo>
                    <a:pt x="2312" y="2452"/>
                    <a:pt x="2372" y="2362"/>
                    <a:pt x="2417" y="2257"/>
                  </a:cubicBezTo>
                  <a:cubicBezTo>
                    <a:pt x="2450" y="2202"/>
                    <a:pt x="2618" y="1846"/>
                    <a:pt x="2764" y="1846"/>
                  </a:cubicBezTo>
                  <a:cubicBezTo>
                    <a:pt x="2819" y="1846"/>
                    <a:pt x="2872" y="1897"/>
                    <a:pt x="2913" y="2032"/>
                  </a:cubicBezTo>
                  <a:cubicBezTo>
                    <a:pt x="2958" y="2182"/>
                    <a:pt x="2792" y="2482"/>
                    <a:pt x="2777" y="2632"/>
                  </a:cubicBezTo>
                  <a:cubicBezTo>
                    <a:pt x="2762" y="2767"/>
                    <a:pt x="2777" y="2887"/>
                    <a:pt x="2822" y="3007"/>
                  </a:cubicBezTo>
                  <a:cubicBezTo>
                    <a:pt x="2914" y="3249"/>
                    <a:pt x="3131" y="3375"/>
                    <a:pt x="3349" y="3375"/>
                  </a:cubicBezTo>
                  <a:cubicBezTo>
                    <a:pt x="3524" y="3375"/>
                    <a:pt x="3700" y="3294"/>
                    <a:pt x="3813" y="3127"/>
                  </a:cubicBezTo>
                  <a:cubicBezTo>
                    <a:pt x="4008" y="2857"/>
                    <a:pt x="3948" y="2647"/>
                    <a:pt x="3903" y="2377"/>
                  </a:cubicBezTo>
                  <a:cubicBezTo>
                    <a:pt x="3888" y="2287"/>
                    <a:pt x="3888" y="2212"/>
                    <a:pt x="3888" y="2122"/>
                  </a:cubicBezTo>
                  <a:cubicBezTo>
                    <a:pt x="3888" y="2082"/>
                    <a:pt x="3924" y="1873"/>
                    <a:pt x="4029" y="1873"/>
                  </a:cubicBezTo>
                  <a:cubicBezTo>
                    <a:pt x="4041" y="1873"/>
                    <a:pt x="4054" y="1875"/>
                    <a:pt x="4068" y="1882"/>
                  </a:cubicBezTo>
                  <a:cubicBezTo>
                    <a:pt x="4173" y="1912"/>
                    <a:pt x="4293" y="2392"/>
                    <a:pt x="4368" y="2512"/>
                  </a:cubicBezTo>
                  <a:cubicBezTo>
                    <a:pt x="4514" y="2743"/>
                    <a:pt x="4747" y="2896"/>
                    <a:pt x="4973" y="2896"/>
                  </a:cubicBezTo>
                  <a:cubicBezTo>
                    <a:pt x="5144" y="2896"/>
                    <a:pt x="5311" y="2809"/>
                    <a:pt x="5434" y="2602"/>
                  </a:cubicBezTo>
                  <a:cubicBezTo>
                    <a:pt x="5569" y="2377"/>
                    <a:pt x="5464" y="2092"/>
                    <a:pt x="5359" y="1882"/>
                  </a:cubicBezTo>
                  <a:cubicBezTo>
                    <a:pt x="5254" y="1732"/>
                    <a:pt x="5164" y="1567"/>
                    <a:pt x="5074" y="1401"/>
                  </a:cubicBezTo>
                  <a:cubicBezTo>
                    <a:pt x="5023" y="1221"/>
                    <a:pt x="5077" y="1152"/>
                    <a:pt x="5166" y="1152"/>
                  </a:cubicBezTo>
                  <a:cubicBezTo>
                    <a:pt x="5263" y="1152"/>
                    <a:pt x="5401" y="1232"/>
                    <a:pt x="5494" y="1341"/>
                  </a:cubicBezTo>
                  <a:cubicBezTo>
                    <a:pt x="5653" y="1559"/>
                    <a:pt x="5785" y="1943"/>
                    <a:pt x="6144" y="1943"/>
                  </a:cubicBezTo>
                  <a:cubicBezTo>
                    <a:pt x="6157" y="1943"/>
                    <a:pt x="6171" y="1943"/>
                    <a:pt x="6184" y="1942"/>
                  </a:cubicBezTo>
                  <a:cubicBezTo>
                    <a:pt x="6425" y="1912"/>
                    <a:pt x="6590" y="1717"/>
                    <a:pt x="6560" y="1491"/>
                  </a:cubicBezTo>
                  <a:cubicBezTo>
                    <a:pt x="6545" y="1385"/>
                    <a:pt x="6467" y="1335"/>
                    <a:pt x="6389" y="1335"/>
                  </a:cubicBezTo>
                  <a:cubicBezTo>
                    <a:pt x="6302" y="1335"/>
                    <a:pt x="6214" y="1396"/>
                    <a:pt x="6214" y="1507"/>
                  </a:cubicBezTo>
                  <a:cubicBezTo>
                    <a:pt x="6218" y="1574"/>
                    <a:pt x="6200" y="1600"/>
                    <a:pt x="6171" y="1600"/>
                  </a:cubicBezTo>
                  <a:cubicBezTo>
                    <a:pt x="6087" y="1600"/>
                    <a:pt x="5908" y="1386"/>
                    <a:pt x="5900" y="1386"/>
                  </a:cubicBezTo>
                  <a:cubicBezTo>
                    <a:pt x="5899" y="1386"/>
                    <a:pt x="5899" y="1386"/>
                    <a:pt x="5899" y="1386"/>
                  </a:cubicBezTo>
                  <a:cubicBezTo>
                    <a:pt x="5854" y="1311"/>
                    <a:pt x="5824" y="1221"/>
                    <a:pt x="5779" y="1146"/>
                  </a:cubicBezTo>
                  <a:cubicBezTo>
                    <a:pt x="5719" y="1056"/>
                    <a:pt x="5644" y="966"/>
                    <a:pt x="5554" y="876"/>
                  </a:cubicBezTo>
                  <a:cubicBezTo>
                    <a:pt x="5454" y="799"/>
                    <a:pt x="5330" y="754"/>
                    <a:pt x="5205" y="754"/>
                  </a:cubicBezTo>
                  <a:cubicBezTo>
                    <a:pt x="5161" y="754"/>
                    <a:pt x="5117" y="759"/>
                    <a:pt x="5074" y="771"/>
                  </a:cubicBezTo>
                  <a:cubicBezTo>
                    <a:pt x="4714" y="876"/>
                    <a:pt x="4624" y="1236"/>
                    <a:pt x="4759" y="1537"/>
                  </a:cubicBezTo>
                  <a:cubicBezTo>
                    <a:pt x="4834" y="1747"/>
                    <a:pt x="4984" y="1912"/>
                    <a:pt x="5074" y="2107"/>
                  </a:cubicBezTo>
                  <a:cubicBezTo>
                    <a:pt x="5132" y="2239"/>
                    <a:pt x="5162" y="2543"/>
                    <a:pt x="4926" y="2543"/>
                  </a:cubicBezTo>
                  <a:cubicBezTo>
                    <a:pt x="4920" y="2543"/>
                    <a:pt x="4915" y="2542"/>
                    <a:pt x="4909" y="2542"/>
                  </a:cubicBezTo>
                  <a:cubicBezTo>
                    <a:pt x="4759" y="2542"/>
                    <a:pt x="4609" y="2257"/>
                    <a:pt x="4563" y="2137"/>
                  </a:cubicBezTo>
                  <a:cubicBezTo>
                    <a:pt x="4454" y="1882"/>
                    <a:pt x="4305" y="1440"/>
                    <a:pt x="4006" y="1440"/>
                  </a:cubicBezTo>
                  <a:cubicBezTo>
                    <a:pt x="3936" y="1440"/>
                    <a:pt x="3857" y="1464"/>
                    <a:pt x="3768" y="1522"/>
                  </a:cubicBezTo>
                  <a:cubicBezTo>
                    <a:pt x="3618" y="1642"/>
                    <a:pt x="3528" y="1822"/>
                    <a:pt x="3543" y="2002"/>
                  </a:cubicBezTo>
                  <a:cubicBezTo>
                    <a:pt x="3528" y="2257"/>
                    <a:pt x="3678" y="2647"/>
                    <a:pt x="3558" y="2872"/>
                  </a:cubicBezTo>
                  <a:cubicBezTo>
                    <a:pt x="3505" y="2972"/>
                    <a:pt x="3432" y="3015"/>
                    <a:pt x="3361" y="3015"/>
                  </a:cubicBezTo>
                  <a:cubicBezTo>
                    <a:pt x="3271" y="3015"/>
                    <a:pt x="3186" y="2945"/>
                    <a:pt x="3153" y="2827"/>
                  </a:cubicBezTo>
                  <a:cubicBezTo>
                    <a:pt x="3123" y="2662"/>
                    <a:pt x="3153" y="2482"/>
                    <a:pt x="3213" y="2332"/>
                  </a:cubicBezTo>
                  <a:cubicBezTo>
                    <a:pt x="3288" y="2122"/>
                    <a:pt x="3273" y="1897"/>
                    <a:pt x="3168" y="1702"/>
                  </a:cubicBezTo>
                  <a:cubicBezTo>
                    <a:pt x="3070" y="1564"/>
                    <a:pt x="2934" y="1507"/>
                    <a:pt x="2794" y="1507"/>
                  </a:cubicBezTo>
                  <a:cubicBezTo>
                    <a:pt x="2613" y="1507"/>
                    <a:pt x="2424" y="1603"/>
                    <a:pt x="2297" y="1747"/>
                  </a:cubicBezTo>
                  <a:cubicBezTo>
                    <a:pt x="2147" y="1927"/>
                    <a:pt x="2117" y="2272"/>
                    <a:pt x="1877" y="2347"/>
                  </a:cubicBezTo>
                  <a:cubicBezTo>
                    <a:pt x="1845" y="2356"/>
                    <a:pt x="1812" y="2361"/>
                    <a:pt x="1780" y="2361"/>
                  </a:cubicBezTo>
                  <a:cubicBezTo>
                    <a:pt x="1560" y="2361"/>
                    <a:pt x="1373" y="2150"/>
                    <a:pt x="1517" y="1927"/>
                  </a:cubicBezTo>
                  <a:cubicBezTo>
                    <a:pt x="1607" y="1822"/>
                    <a:pt x="1772" y="1762"/>
                    <a:pt x="1877" y="1657"/>
                  </a:cubicBezTo>
                  <a:cubicBezTo>
                    <a:pt x="2207" y="1371"/>
                    <a:pt x="2042" y="816"/>
                    <a:pt x="1592" y="756"/>
                  </a:cubicBezTo>
                  <a:cubicBezTo>
                    <a:pt x="1553" y="748"/>
                    <a:pt x="1517" y="745"/>
                    <a:pt x="1483" y="745"/>
                  </a:cubicBezTo>
                  <a:cubicBezTo>
                    <a:pt x="1251" y="745"/>
                    <a:pt x="1109" y="905"/>
                    <a:pt x="886" y="996"/>
                  </a:cubicBezTo>
                  <a:cubicBezTo>
                    <a:pt x="829" y="1022"/>
                    <a:pt x="774" y="1033"/>
                    <a:pt x="723" y="1033"/>
                  </a:cubicBezTo>
                  <a:cubicBezTo>
                    <a:pt x="504" y="1033"/>
                    <a:pt x="360" y="822"/>
                    <a:pt x="481" y="591"/>
                  </a:cubicBezTo>
                  <a:cubicBezTo>
                    <a:pt x="565" y="415"/>
                    <a:pt x="723" y="353"/>
                    <a:pt x="885" y="353"/>
                  </a:cubicBezTo>
                  <a:cubicBezTo>
                    <a:pt x="984" y="353"/>
                    <a:pt x="1086" y="377"/>
                    <a:pt x="1172" y="411"/>
                  </a:cubicBezTo>
                  <a:cubicBezTo>
                    <a:pt x="1200" y="422"/>
                    <a:pt x="1227" y="426"/>
                    <a:pt x="1252" y="426"/>
                  </a:cubicBezTo>
                  <a:cubicBezTo>
                    <a:pt x="1439" y="426"/>
                    <a:pt x="1522" y="160"/>
                    <a:pt x="1337" y="81"/>
                  </a:cubicBezTo>
                  <a:lnTo>
                    <a:pt x="1322" y="81"/>
                  </a:lnTo>
                  <a:cubicBezTo>
                    <a:pt x="1187" y="28"/>
                    <a:pt x="1042" y="0"/>
                    <a:pt x="899" y="0"/>
                  </a:cubicBezTo>
                  <a:close/>
                </a:path>
              </a:pathLst>
            </a:custGeom>
            <a:solidFill>
              <a:srgbClr val="D576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1" name="Google Shape;791;p14"/>
          <p:cNvSpPr/>
          <p:nvPr/>
        </p:nvSpPr>
        <p:spPr>
          <a:xfrm rot="3953351">
            <a:off x="177863" y="4106803"/>
            <a:ext cx="347205" cy="160183"/>
          </a:xfrm>
          <a:custGeom>
            <a:avLst/>
            <a:gdLst/>
            <a:ahLst/>
            <a:cxnLst/>
            <a:rect l="l" t="t" r="r" b="b"/>
            <a:pathLst>
              <a:path w="4864" h="2244" extrusionOk="0">
                <a:moveTo>
                  <a:pt x="627" y="1"/>
                </a:moveTo>
                <a:cubicBezTo>
                  <a:pt x="318" y="1"/>
                  <a:pt x="8" y="208"/>
                  <a:pt x="0" y="609"/>
                </a:cubicBezTo>
                <a:lnTo>
                  <a:pt x="15" y="609"/>
                </a:lnTo>
                <a:cubicBezTo>
                  <a:pt x="26" y="969"/>
                  <a:pt x="320" y="1210"/>
                  <a:pt x="630" y="1210"/>
                </a:cubicBezTo>
                <a:cubicBezTo>
                  <a:pt x="759" y="1210"/>
                  <a:pt x="891" y="1167"/>
                  <a:pt x="1006" y="1075"/>
                </a:cubicBezTo>
                <a:cubicBezTo>
                  <a:pt x="1036" y="1090"/>
                  <a:pt x="1066" y="1105"/>
                  <a:pt x="1096" y="1120"/>
                </a:cubicBezTo>
                <a:cubicBezTo>
                  <a:pt x="1066" y="1195"/>
                  <a:pt x="1051" y="1285"/>
                  <a:pt x="1051" y="1360"/>
                </a:cubicBezTo>
                <a:cubicBezTo>
                  <a:pt x="1069" y="1733"/>
                  <a:pt x="1375" y="1953"/>
                  <a:pt x="1682" y="1953"/>
                </a:cubicBezTo>
                <a:cubicBezTo>
                  <a:pt x="1894" y="1953"/>
                  <a:pt x="2105" y="1848"/>
                  <a:pt x="2222" y="1615"/>
                </a:cubicBezTo>
                <a:lnTo>
                  <a:pt x="2297" y="1630"/>
                </a:lnTo>
                <a:cubicBezTo>
                  <a:pt x="2297" y="1630"/>
                  <a:pt x="2297" y="1645"/>
                  <a:pt x="2297" y="1645"/>
                </a:cubicBezTo>
                <a:cubicBezTo>
                  <a:pt x="2312" y="2041"/>
                  <a:pt x="2613" y="2244"/>
                  <a:pt x="2914" y="2244"/>
                </a:cubicBezTo>
                <a:cubicBezTo>
                  <a:pt x="3195" y="2244"/>
                  <a:pt x="3477" y="2067"/>
                  <a:pt x="3527" y="1705"/>
                </a:cubicBezTo>
                <a:lnTo>
                  <a:pt x="3648" y="1705"/>
                </a:lnTo>
                <a:cubicBezTo>
                  <a:pt x="3722" y="2025"/>
                  <a:pt x="3979" y="2175"/>
                  <a:pt x="4238" y="2175"/>
                </a:cubicBezTo>
                <a:cubicBezTo>
                  <a:pt x="4549" y="2175"/>
                  <a:pt x="4863" y="1957"/>
                  <a:pt x="4863" y="1555"/>
                </a:cubicBezTo>
                <a:cubicBezTo>
                  <a:pt x="4863" y="1163"/>
                  <a:pt x="4552" y="948"/>
                  <a:pt x="4241" y="948"/>
                </a:cubicBezTo>
                <a:cubicBezTo>
                  <a:pt x="3982" y="948"/>
                  <a:pt x="3723" y="1098"/>
                  <a:pt x="3648" y="1420"/>
                </a:cubicBezTo>
                <a:lnTo>
                  <a:pt x="3497" y="1435"/>
                </a:lnTo>
                <a:cubicBezTo>
                  <a:pt x="3402" y="1157"/>
                  <a:pt x="3155" y="1013"/>
                  <a:pt x="2909" y="1013"/>
                </a:cubicBezTo>
                <a:cubicBezTo>
                  <a:pt x="2689" y="1013"/>
                  <a:pt x="2470" y="1127"/>
                  <a:pt x="2357" y="1360"/>
                </a:cubicBezTo>
                <a:lnTo>
                  <a:pt x="2282" y="1345"/>
                </a:lnTo>
                <a:lnTo>
                  <a:pt x="2282" y="1315"/>
                </a:lnTo>
                <a:cubicBezTo>
                  <a:pt x="2261" y="959"/>
                  <a:pt x="1965" y="720"/>
                  <a:pt x="1655" y="720"/>
                </a:cubicBezTo>
                <a:cubicBezTo>
                  <a:pt x="1507" y="720"/>
                  <a:pt x="1357" y="774"/>
                  <a:pt x="1231" y="894"/>
                </a:cubicBezTo>
                <a:lnTo>
                  <a:pt x="1186" y="849"/>
                </a:lnTo>
                <a:cubicBezTo>
                  <a:pt x="1216" y="759"/>
                  <a:pt x="1246" y="669"/>
                  <a:pt x="1246" y="564"/>
                </a:cubicBezTo>
                <a:cubicBezTo>
                  <a:pt x="1210" y="185"/>
                  <a:pt x="918" y="1"/>
                  <a:pt x="627" y="1"/>
                </a:cubicBezTo>
                <a:close/>
              </a:path>
            </a:pathLst>
          </a:custGeom>
          <a:solidFill>
            <a:srgbClr val="D576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4"/>
          <p:cNvSpPr/>
          <p:nvPr/>
        </p:nvSpPr>
        <p:spPr>
          <a:xfrm rot="-8100000">
            <a:off x="4552287" y="3385195"/>
            <a:ext cx="365663" cy="577290"/>
          </a:xfrm>
          <a:custGeom>
            <a:avLst/>
            <a:gdLst/>
            <a:ahLst/>
            <a:cxnLst/>
            <a:rect l="l" t="t" r="r" b="b"/>
            <a:pathLst>
              <a:path w="2873" h="4536" extrusionOk="0">
                <a:moveTo>
                  <a:pt x="1436" y="1"/>
                </a:moveTo>
                <a:cubicBezTo>
                  <a:pt x="722" y="1"/>
                  <a:pt x="192" y="1296"/>
                  <a:pt x="91" y="1841"/>
                </a:cubicBezTo>
                <a:cubicBezTo>
                  <a:pt x="1" y="2336"/>
                  <a:pt x="76" y="2846"/>
                  <a:pt x="301" y="3312"/>
                </a:cubicBezTo>
                <a:cubicBezTo>
                  <a:pt x="571" y="3837"/>
                  <a:pt x="991" y="4152"/>
                  <a:pt x="1487" y="4437"/>
                </a:cubicBezTo>
                <a:cubicBezTo>
                  <a:pt x="1611" y="4505"/>
                  <a:pt x="1733" y="4535"/>
                  <a:pt x="1848" y="4535"/>
                </a:cubicBezTo>
                <a:cubicBezTo>
                  <a:pt x="2467" y="4535"/>
                  <a:pt x="2873" y="3662"/>
                  <a:pt x="2252" y="3207"/>
                </a:cubicBezTo>
                <a:cubicBezTo>
                  <a:pt x="2162" y="3162"/>
                  <a:pt x="2057" y="3117"/>
                  <a:pt x="1952" y="3071"/>
                </a:cubicBezTo>
                <a:cubicBezTo>
                  <a:pt x="1862" y="3011"/>
                  <a:pt x="1772" y="2951"/>
                  <a:pt x="1712" y="2861"/>
                </a:cubicBezTo>
                <a:cubicBezTo>
                  <a:pt x="1577" y="2696"/>
                  <a:pt x="1502" y="2501"/>
                  <a:pt x="1502" y="2291"/>
                </a:cubicBezTo>
                <a:cubicBezTo>
                  <a:pt x="1502" y="2066"/>
                  <a:pt x="1562" y="1826"/>
                  <a:pt x="1682" y="1616"/>
                </a:cubicBezTo>
                <a:cubicBezTo>
                  <a:pt x="1772" y="1451"/>
                  <a:pt x="1922" y="1315"/>
                  <a:pt x="2012" y="1150"/>
                </a:cubicBezTo>
                <a:cubicBezTo>
                  <a:pt x="2087" y="1045"/>
                  <a:pt x="2132" y="925"/>
                  <a:pt x="2147" y="790"/>
                </a:cubicBezTo>
                <a:cubicBezTo>
                  <a:pt x="2162" y="535"/>
                  <a:pt x="2042" y="295"/>
                  <a:pt x="1847" y="145"/>
                </a:cubicBezTo>
                <a:cubicBezTo>
                  <a:pt x="1705" y="45"/>
                  <a:pt x="1567" y="1"/>
                  <a:pt x="1436" y="1"/>
                </a:cubicBezTo>
                <a:close/>
              </a:path>
            </a:pathLst>
          </a:custGeom>
          <a:solidFill>
            <a:srgbClr val="842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4"/>
          <p:cNvSpPr/>
          <p:nvPr/>
        </p:nvSpPr>
        <p:spPr>
          <a:xfrm rot="-8100000">
            <a:off x="3078021" y="3604813"/>
            <a:ext cx="365663" cy="575381"/>
          </a:xfrm>
          <a:custGeom>
            <a:avLst/>
            <a:gdLst/>
            <a:ahLst/>
            <a:cxnLst/>
            <a:rect l="l" t="t" r="r" b="b"/>
            <a:pathLst>
              <a:path w="2873" h="4521" extrusionOk="0">
                <a:moveTo>
                  <a:pt x="1433" y="0"/>
                </a:moveTo>
                <a:cubicBezTo>
                  <a:pt x="721" y="0"/>
                  <a:pt x="192" y="1282"/>
                  <a:pt x="91" y="1826"/>
                </a:cubicBezTo>
                <a:cubicBezTo>
                  <a:pt x="1" y="2337"/>
                  <a:pt x="76" y="2847"/>
                  <a:pt x="301" y="3297"/>
                </a:cubicBezTo>
                <a:cubicBezTo>
                  <a:pt x="571" y="3837"/>
                  <a:pt x="991" y="4138"/>
                  <a:pt x="1487" y="4423"/>
                </a:cubicBezTo>
                <a:cubicBezTo>
                  <a:pt x="1611" y="4491"/>
                  <a:pt x="1733" y="4521"/>
                  <a:pt x="1848" y="4521"/>
                </a:cubicBezTo>
                <a:cubicBezTo>
                  <a:pt x="2468" y="4521"/>
                  <a:pt x="2873" y="3650"/>
                  <a:pt x="2252" y="3207"/>
                </a:cubicBezTo>
                <a:cubicBezTo>
                  <a:pt x="2162" y="3147"/>
                  <a:pt x="2057" y="3102"/>
                  <a:pt x="1952" y="3057"/>
                </a:cubicBezTo>
                <a:cubicBezTo>
                  <a:pt x="1862" y="3012"/>
                  <a:pt x="1772" y="2937"/>
                  <a:pt x="1712" y="2847"/>
                </a:cubicBezTo>
                <a:cubicBezTo>
                  <a:pt x="1577" y="2697"/>
                  <a:pt x="1502" y="2502"/>
                  <a:pt x="1502" y="2292"/>
                </a:cubicBezTo>
                <a:cubicBezTo>
                  <a:pt x="1502" y="2051"/>
                  <a:pt x="1562" y="1811"/>
                  <a:pt x="1682" y="1616"/>
                </a:cubicBezTo>
                <a:cubicBezTo>
                  <a:pt x="1772" y="1451"/>
                  <a:pt x="1922" y="1301"/>
                  <a:pt x="2012" y="1151"/>
                </a:cubicBezTo>
                <a:cubicBezTo>
                  <a:pt x="2087" y="1046"/>
                  <a:pt x="2132" y="911"/>
                  <a:pt x="2147" y="791"/>
                </a:cubicBezTo>
                <a:cubicBezTo>
                  <a:pt x="2162" y="536"/>
                  <a:pt x="2042" y="295"/>
                  <a:pt x="1847" y="145"/>
                </a:cubicBezTo>
                <a:cubicBezTo>
                  <a:pt x="1704" y="44"/>
                  <a:pt x="1565" y="0"/>
                  <a:pt x="1433" y="0"/>
                </a:cubicBezTo>
                <a:close/>
              </a:path>
            </a:pathLst>
          </a:custGeom>
          <a:solidFill>
            <a:srgbClr val="842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14"/>
          <p:cNvSpPr/>
          <p:nvPr/>
        </p:nvSpPr>
        <p:spPr>
          <a:xfrm>
            <a:off x="6026223" y="4225226"/>
            <a:ext cx="657248" cy="1072377"/>
          </a:xfrm>
          <a:custGeom>
            <a:avLst/>
            <a:gdLst/>
            <a:ahLst/>
            <a:cxnLst/>
            <a:rect l="l" t="t" r="r" b="b"/>
            <a:pathLst>
              <a:path w="5164" h="8426" extrusionOk="0">
                <a:moveTo>
                  <a:pt x="1887" y="0"/>
                </a:moveTo>
                <a:cubicBezTo>
                  <a:pt x="1586" y="0"/>
                  <a:pt x="1271" y="102"/>
                  <a:pt x="946" y="336"/>
                </a:cubicBezTo>
                <a:cubicBezTo>
                  <a:pt x="480" y="666"/>
                  <a:pt x="225" y="1221"/>
                  <a:pt x="270" y="1792"/>
                </a:cubicBezTo>
                <a:cubicBezTo>
                  <a:pt x="300" y="2092"/>
                  <a:pt x="390" y="2377"/>
                  <a:pt x="570" y="2617"/>
                </a:cubicBezTo>
                <a:cubicBezTo>
                  <a:pt x="796" y="2977"/>
                  <a:pt x="1096" y="3307"/>
                  <a:pt x="1306" y="3668"/>
                </a:cubicBezTo>
                <a:cubicBezTo>
                  <a:pt x="1576" y="4148"/>
                  <a:pt x="1741" y="4673"/>
                  <a:pt x="1741" y="5229"/>
                </a:cubicBezTo>
                <a:cubicBezTo>
                  <a:pt x="1711" y="5694"/>
                  <a:pt x="1546" y="6144"/>
                  <a:pt x="1246" y="6504"/>
                </a:cubicBezTo>
                <a:cubicBezTo>
                  <a:pt x="1096" y="6699"/>
                  <a:pt x="916" y="6865"/>
                  <a:pt x="690" y="6985"/>
                </a:cubicBezTo>
                <a:cubicBezTo>
                  <a:pt x="465" y="7105"/>
                  <a:pt x="210" y="7165"/>
                  <a:pt x="0" y="7315"/>
                </a:cubicBezTo>
                <a:cubicBezTo>
                  <a:pt x="1246" y="7855"/>
                  <a:pt x="2552" y="8230"/>
                  <a:pt x="3887" y="8425"/>
                </a:cubicBezTo>
                <a:cubicBezTo>
                  <a:pt x="4127" y="8140"/>
                  <a:pt x="4308" y="7840"/>
                  <a:pt x="4473" y="7525"/>
                </a:cubicBezTo>
                <a:cubicBezTo>
                  <a:pt x="4998" y="6489"/>
                  <a:pt x="5163" y="5319"/>
                  <a:pt x="4938" y="4178"/>
                </a:cubicBezTo>
                <a:cubicBezTo>
                  <a:pt x="4698" y="2926"/>
                  <a:pt x="3498" y="0"/>
                  <a:pt x="1887" y="0"/>
                </a:cubicBezTo>
                <a:close/>
              </a:path>
            </a:pathLst>
          </a:custGeom>
          <a:solidFill>
            <a:srgbClr val="842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4"/>
          <p:cNvSpPr/>
          <p:nvPr/>
        </p:nvSpPr>
        <p:spPr>
          <a:xfrm>
            <a:off x="1203137" y="4225228"/>
            <a:ext cx="347204" cy="160182"/>
          </a:xfrm>
          <a:custGeom>
            <a:avLst/>
            <a:gdLst/>
            <a:ahLst/>
            <a:cxnLst/>
            <a:rect l="l" t="t" r="r" b="b"/>
            <a:pathLst>
              <a:path w="4864" h="2244" extrusionOk="0">
                <a:moveTo>
                  <a:pt x="627" y="1"/>
                </a:moveTo>
                <a:cubicBezTo>
                  <a:pt x="318" y="1"/>
                  <a:pt x="8" y="208"/>
                  <a:pt x="0" y="609"/>
                </a:cubicBezTo>
                <a:lnTo>
                  <a:pt x="15" y="609"/>
                </a:lnTo>
                <a:cubicBezTo>
                  <a:pt x="26" y="969"/>
                  <a:pt x="320" y="1210"/>
                  <a:pt x="630" y="1210"/>
                </a:cubicBezTo>
                <a:cubicBezTo>
                  <a:pt x="759" y="1210"/>
                  <a:pt x="891" y="1167"/>
                  <a:pt x="1006" y="1075"/>
                </a:cubicBezTo>
                <a:cubicBezTo>
                  <a:pt x="1036" y="1090"/>
                  <a:pt x="1066" y="1105"/>
                  <a:pt x="1096" y="1120"/>
                </a:cubicBezTo>
                <a:cubicBezTo>
                  <a:pt x="1066" y="1195"/>
                  <a:pt x="1051" y="1285"/>
                  <a:pt x="1051" y="1360"/>
                </a:cubicBezTo>
                <a:cubicBezTo>
                  <a:pt x="1069" y="1733"/>
                  <a:pt x="1375" y="1953"/>
                  <a:pt x="1682" y="1953"/>
                </a:cubicBezTo>
                <a:cubicBezTo>
                  <a:pt x="1894" y="1953"/>
                  <a:pt x="2105" y="1848"/>
                  <a:pt x="2222" y="1615"/>
                </a:cubicBezTo>
                <a:lnTo>
                  <a:pt x="2297" y="1630"/>
                </a:lnTo>
                <a:cubicBezTo>
                  <a:pt x="2297" y="1630"/>
                  <a:pt x="2297" y="1645"/>
                  <a:pt x="2297" y="1645"/>
                </a:cubicBezTo>
                <a:cubicBezTo>
                  <a:pt x="2312" y="2041"/>
                  <a:pt x="2613" y="2244"/>
                  <a:pt x="2914" y="2244"/>
                </a:cubicBezTo>
                <a:cubicBezTo>
                  <a:pt x="3195" y="2244"/>
                  <a:pt x="3477" y="2067"/>
                  <a:pt x="3527" y="1705"/>
                </a:cubicBezTo>
                <a:lnTo>
                  <a:pt x="3648" y="1705"/>
                </a:lnTo>
                <a:cubicBezTo>
                  <a:pt x="3722" y="2025"/>
                  <a:pt x="3979" y="2175"/>
                  <a:pt x="4238" y="2175"/>
                </a:cubicBezTo>
                <a:cubicBezTo>
                  <a:pt x="4549" y="2175"/>
                  <a:pt x="4863" y="1957"/>
                  <a:pt x="4863" y="1555"/>
                </a:cubicBezTo>
                <a:cubicBezTo>
                  <a:pt x="4863" y="1163"/>
                  <a:pt x="4552" y="948"/>
                  <a:pt x="4241" y="948"/>
                </a:cubicBezTo>
                <a:cubicBezTo>
                  <a:pt x="3982" y="948"/>
                  <a:pt x="3723" y="1098"/>
                  <a:pt x="3648" y="1420"/>
                </a:cubicBezTo>
                <a:lnTo>
                  <a:pt x="3497" y="1435"/>
                </a:lnTo>
                <a:cubicBezTo>
                  <a:pt x="3402" y="1157"/>
                  <a:pt x="3155" y="1013"/>
                  <a:pt x="2909" y="1013"/>
                </a:cubicBezTo>
                <a:cubicBezTo>
                  <a:pt x="2689" y="1013"/>
                  <a:pt x="2470" y="1127"/>
                  <a:pt x="2357" y="1360"/>
                </a:cubicBezTo>
                <a:lnTo>
                  <a:pt x="2282" y="1345"/>
                </a:lnTo>
                <a:lnTo>
                  <a:pt x="2282" y="1315"/>
                </a:lnTo>
                <a:cubicBezTo>
                  <a:pt x="2261" y="959"/>
                  <a:pt x="1965" y="720"/>
                  <a:pt x="1655" y="720"/>
                </a:cubicBezTo>
                <a:cubicBezTo>
                  <a:pt x="1507" y="720"/>
                  <a:pt x="1357" y="774"/>
                  <a:pt x="1231" y="894"/>
                </a:cubicBezTo>
                <a:lnTo>
                  <a:pt x="1186" y="849"/>
                </a:lnTo>
                <a:cubicBezTo>
                  <a:pt x="1216" y="759"/>
                  <a:pt x="1246" y="669"/>
                  <a:pt x="1246" y="564"/>
                </a:cubicBezTo>
                <a:cubicBezTo>
                  <a:pt x="1210" y="185"/>
                  <a:pt x="918" y="1"/>
                  <a:pt x="627" y="1"/>
                </a:cubicBezTo>
                <a:close/>
              </a:path>
            </a:pathLst>
          </a:custGeom>
          <a:solidFill>
            <a:srgbClr val="D576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14"/>
          <p:cNvSpPr/>
          <p:nvPr/>
        </p:nvSpPr>
        <p:spPr>
          <a:xfrm>
            <a:off x="-219367" y="4399203"/>
            <a:ext cx="1141657" cy="833491"/>
          </a:xfrm>
          <a:custGeom>
            <a:avLst/>
            <a:gdLst/>
            <a:ahLst/>
            <a:cxnLst/>
            <a:rect l="l" t="t" r="r" b="b"/>
            <a:pathLst>
              <a:path w="8970" h="6549" extrusionOk="0">
                <a:moveTo>
                  <a:pt x="1" y="1"/>
                </a:moveTo>
                <a:lnTo>
                  <a:pt x="1" y="1"/>
                </a:lnTo>
                <a:cubicBezTo>
                  <a:pt x="46" y="2087"/>
                  <a:pt x="526" y="4158"/>
                  <a:pt x="1412" y="6049"/>
                </a:cubicBezTo>
                <a:cubicBezTo>
                  <a:pt x="2027" y="6350"/>
                  <a:pt x="2702" y="6515"/>
                  <a:pt x="3378" y="6545"/>
                </a:cubicBezTo>
                <a:cubicBezTo>
                  <a:pt x="3434" y="6547"/>
                  <a:pt x="3495" y="6548"/>
                  <a:pt x="3558" y="6548"/>
                </a:cubicBezTo>
                <a:cubicBezTo>
                  <a:pt x="5182" y="6548"/>
                  <a:pt x="8970" y="5796"/>
                  <a:pt x="8045" y="3528"/>
                </a:cubicBezTo>
                <a:cubicBezTo>
                  <a:pt x="7820" y="3003"/>
                  <a:pt x="7340" y="2612"/>
                  <a:pt x="6770" y="2522"/>
                </a:cubicBezTo>
                <a:cubicBezTo>
                  <a:pt x="6697" y="2515"/>
                  <a:pt x="6625" y="2511"/>
                  <a:pt x="6554" y="2511"/>
                </a:cubicBezTo>
                <a:cubicBezTo>
                  <a:pt x="6331" y="2511"/>
                  <a:pt x="6115" y="2548"/>
                  <a:pt x="5899" y="2627"/>
                </a:cubicBezTo>
                <a:cubicBezTo>
                  <a:pt x="5494" y="2778"/>
                  <a:pt x="5119" y="2988"/>
                  <a:pt x="4698" y="3108"/>
                </a:cubicBezTo>
                <a:cubicBezTo>
                  <a:pt x="4397" y="3205"/>
                  <a:pt x="4079" y="3256"/>
                  <a:pt x="3758" y="3256"/>
                </a:cubicBezTo>
                <a:cubicBezTo>
                  <a:pt x="3536" y="3256"/>
                  <a:pt x="3313" y="3232"/>
                  <a:pt x="3093" y="3183"/>
                </a:cubicBezTo>
                <a:cubicBezTo>
                  <a:pt x="2642" y="3048"/>
                  <a:pt x="2252" y="2778"/>
                  <a:pt x="1967" y="2402"/>
                </a:cubicBezTo>
                <a:cubicBezTo>
                  <a:pt x="1817" y="2222"/>
                  <a:pt x="1697" y="1997"/>
                  <a:pt x="1637" y="1772"/>
                </a:cubicBezTo>
                <a:cubicBezTo>
                  <a:pt x="1562" y="1517"/>
                  <a:pt x="1577" y="1262"/>
                  <a:pt x="1472" y="1022"/>
                </a:cubicBezTo>
                <a:cubicBezTo>
                  <a:pt x="1216" y="406"/>
                  <a:pt x="646" y="16"/>
                  <a:pt x="1" y="1"/>
                </a:cubicBezTo>
                <a:close/>
              </a:path>
            </a:pathLst>
          </a:custGeom>
          <a:solidFill>
            <a:srgbClr val="842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4"/>
          <p:cNvSpPr txBox="1">
            <a:spLocks noGrp="1"/>
          </p:cNvSpPr>
          <p:nvPr>
            <p:ph type="subTitle" idx="1"/>
          </p:nvPr>
        </p:nvSpPr>
        <p:spPr>
          <a:xfrm>
            <a:off x="718900" y="2679750"/>
            <a:ext cx="2154300" cy="100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798" name="Google Shape;798;p14"/>
          <p:cNvSpPr txBox="1">
            <a:spLocks noGrp="1"/>
          </p:cNvSpPr>
          <p:nvPr>
            <p:ph type="subTitle" idx="2"/>
          </p:nvPr>
        </p:nvSpPr>
        <p:spPr>
          <a:xfrm>
            <a:off x="6268600" y="2679750"/>
            <a:ext cx="2154300" cy="100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799" name="Google Shape;799;p14"/>
          <p:cNvSpPr txBox="1">
            <a:spLocks noGrp="1"/>
          </p:cNvSpPr>
          <p:nvPr>
            <p:ph type="subTitle" idx="3"/>
          </p:nvPr>
        </p:nvSpPr>
        <p:spPr>
          <a:xfrm>
            <a:off x="3493750" y="2679750"/>
            <a:ext cx="2154300" cy="100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800" name="Google Shape;800;p14"/>
          <p:cNvSpPr txBox="1">
            <a:spLocks noGrp="1"/>
          </p:cNvSpPr>
          <p:nvPr>
            <p:ph type="subTitle" idx="4"/>
          </p:nvPr>
        </p:nvSpPr>
        <p:spPr>
          <a:xfrm>
            <a:off x="720000" y="2245375"/>
            <a:ext cx="2154300" cy="448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sz="2000" b="1">
                <a:solidFill>
                  <a:schemeClr val="dk1"/>
                </a:solidFill>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801" name="Google Shape;801;p14"/>
          <p:cNvSpPr txBox="1">
            <a:spLocks noGrp="1"/>
          </p:cNvSpPr>
          <p:nvPr>
            <p:ph type="subTitle" idx="5"/>
          </p:nvPr>
        </p:nvSpPr>
        <p:spPr>
          <a:xfrm>
            <a:off x="6269695" y="2245375"/>
            <a:ext cx="2154300" cy="448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sz="2000" b="1">
                <a:solidFill>
                  <a:schemeClr val="dk1"/>
                </a:solidFill>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802" name="Google Shape;802;p14"/>
          <p:cNvSpPr txBox="1">
            <a:spLocks noGrp="1"/>
          </p:cNvSpPr>
          <p:nvPr>
            <p:ph type="subTitle" idx="6"/>
          </p:nvPr>
        </p:nvSpPr>
        <p:spPr>
          <a:xfrm>
            <a:off x="3494852" y="2245375"/>
            <a:ext cx="2154300" cy="448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sz="2000" b="1">
                <a:solidFill>
                  <a:schemeClr val="dk1"/>
                </a:solidFill>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803" name="Google Shape;803;p14"/>
          <p:cNvSpPr txBox="1">
            <a:spLocks noGrp="1"/>
          </p:cNvSpPr>
          <p:nvPr>
            <p:ph type="title"/>
          </p:nvPr>
        </p:nvSpPr>
        <p:spPr>
          <a:xfrm>
            <a:off x="717850" y="405200"/>
            <a:ext cx="7706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804" name="Google Shape;804;p14"/>
          <p:cNvGrpSpPr/>
          <p:nvPr/>
        </p:nvGrpSpPr>
        <p:grpSpPr>
          <a:xfrm rot="-9021715">
            <a:off x="7837105" y="949208"/>
            <a:ext cx="1018314" cy="515309"/>
            <a:chOff x="7244995" y="-511798"/>
            <a:chExt cx="498442" cy="252232"/>
          </a:xfrm>
        </p:grpSpPr>
        <p:sp>
          <p:nvSpPr>
            <p:cNvPr id="805" name="Google Shape;805;p14"/>
            <p:cNvSpPr/>
            <p:nvPr/>
          </p:nvSpPr>
          <p:spPr>
            <a:xfrm>
              <a:off x="7244995" y="-511798"/>
              <a:ext cx="498442" cy="252232"/>
            </a:xfrm>
            <a:custGeom>
              <a:avLst/>
              <a:gdLst/>
              <a:ahLst/>
              <a:cxnLst/>
              <a:rect l="l" t="t" r="r" b="b"/>
              <a:pathLst>
                <a:path w="8001" h="4049" extrusionOk="0">
                  <a:moveTo>
                    <a:pt x="1281" y="0"/>
                  </a:moveTo>
                  <a:cubicBezTo>
                    <a:pt x="1090" y="0"/>
                    <a:pt x="896" y="50"/>
                    <a:pt x="721" y="155"/>
                  </a:cubicBezTo>
                  <a:cubicBezTo>
                    <a:pt x="181" y="471"/>
                    <a:pt x="1" y="1161"/>
                    <a:pt x="316" y="1701"/>
                  </a:cubicBezTo>
                  <a:cubicBezTo>
                    <a:pt x="736" y="2497"/>
                    <a:pt x="1201" y="3172"/>
                    <a:pt x="2027" y="3622"/>
                  </a:cubicBezTo>
                  <a:cubicBezTo>
                    <a:pt x="2553" y="3903"/>
                    <a:pt x="3130" y="4049"/>
                    <a:pt x="3719" y="4049"/>
                  </a:cubicBezTo>
                  <a:cubicBezTo>
                    <a:pt x="3920" y="4049"/>
                    <a:pt x="4121" y="4032"/>
                    <a:pt x="4323" y="3998"/>
                  </a:cubicBezTo>
                  <a:cubicBezTo>
                    <a:pt x="5344" y="3833"/>
                    <a:pt x="8000" y="2782"/>
                    <a:pt x="7025" y="1341"/>
                  </a:cubicBezTo>
                  <a:cubicBezTo>
                    <a:pt x="6822" y="1023"/>
                    <a:pt x="6466" y="830"/>
                    <a:pt x="6078" y="830"/>
                  </a:cubicBezTo>
                  <a:cubicBezTo>
                    <a:pt x="6063" y="830"/>
                    <a:pt x="6049" y="830"/>
                    <a:pt x="6034" y="831"/>
                  </a:cubicBezTo>
                  <a:cubicBezTo>
                    <a:pt x="5824" y="861"/>
                    <a:pt x="5629" y="921"/>
                    <a:pt x="5464" y="1041"/>
                  </a:cubicBezTo>
                  <a:cubicBezTo>
                    <a:pt x="5209" y="1191"/>
                    <a:pt x="4983" y="1386"/>
                    <a:pt x="4728" y="1521"/>
                  </a:cubicBezTo>
                  <a:cubicBezTo>
                    <a:pt x="4419" y="1690"/>
                    <a:pt x="4070" y="1793"/>
                    <a:pt x="3719" y="1793"/>
                  </a:cubicBezTo>
                  <a:cubicBezTo>
                    <a:pt x="3695" y="1793"/>
                    <a:pt x="3671" y="1792"/>
                    <a:pt x="3648" y="1791"/>
                  </a:cubicBezTo>
                  <a:cubicBezTo>
                    <a:pt x="3333" y="1761"/>
                    <a:pt x="3032" y="1641"/>
                    <a:pt x="2792" y="1431"/>
                  </a:cubicBezTo>
                  <a:cubicBezTo>
                    <a:pt x="2657" y="1311"/>
                    <a:pt x="2552" y="1191"/>
                    <a:pt x="2477" y="1041"/>
                  </a:cubicBezTo>
                  <a:cubicBezTo>
                    <a:pt x="2402" y="876"/>
                    <a:pt x="2342" y="711"/>
                    <a:pt x="2252" y="561"/>
                  </a:cubicBezTo>
                  <a:cubicBezTo>
                    <a:pt x="2042" y="200"/>
                    <a:pt x="1665" y="0"/>
                    <a:pt x="1281" y="0"/>
                  </a:cubicBezTo>
                  <a:close/>
                </a:path>
              </a:pathLst>
            </a:custGeom>
            <a:solidFill>
              <a:srgbClr val="E6A0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4"/>
            <p:cNvSpPr/>
            <p:nvPr/>
          </p:nvSpPr>
          <p:spPr>
            <a:xfrm>
              <a:off x="7273963" y="-481896"/>
              <a:ext cx="410541" cy="210308"/>
            </a:xfrm>
            <a:custGeom>
              <a:avLst/>
              <a:gdLst/>
              <a:ahLst/>
              <a:cxnLst/>
              <a:rect l="l" t="t" r="r" b="b"/>
              <a:pathLst>
                <a:path w="6590" h="3376" extrusionOk="0">
                  <a:moveTo>
                    <a:pt x="899" y="0"/>
                  </a:moveTo>
                  <a:cubicBezTo>
                    <a:pt x="516" y="0"/>
                    <a:pt x="152" y="199"/>
                    <a:pt x="76" y="636"/>
                  </a:cubicBezTo>
                  <a:cubicBezTo>
                    <a:pt x="0" y="1053"/>
                    <a:pt x="328" y="1395"/>
                    <a:pt x="711" y="1395"/>
                  </a:cubicBezTo>
                  <a:cubicBezTo>
                    <a:pt x="783" y="1395"/>
                    <a:pt x="857" y="1383"/>
                    <a:pt x="931" y="1356"/>
                  </a:cubicBezTo>
                  <a:cubicBezTo>
                    <a:pt x="1050" y="1317"/>
                    <a:pt x="1318" y="1070"/>
                    <a:pt x="1463" y="1070"/>
                  </a:cubicBezTo>
                  <a:cubicBezTo>
                    <a:pt x="1484" y="1070"/>
                    <a:pt x="1502" y="1075"/>
                    <a:pt x="1517" y="1086"/>
                  </a:cubicBezTo>
                  <a:cubicBezTo>
                    <a:pt x="1652" y="1161"/>
                    <a:pt x="1682" y="1356"/>
                    <a:pt x="1562" y="1446"/>
                  </a:cubicBezTo>
                  <a:cubicBezTo>
                    <a:pt x="1502" y="1491"/>
                    <a:pt x="1427" y="1537"/>
                    <a:pt x="1367" y="1582"/>
                  </a:cubicBezTo>
                  <a:cubicBezTo>
                    <a:pt x="1172" y="1717"/>
                    <a:pt x="1066" y="1942"/>
                    <a:pt x="1112" y="2182"/>
                  </a:cubicBezTo>
                  <a:cubicBezTo>
                    <a:pt x="1180" y="2513"/>
                    <a:pt x="1469" y="2712"/>
                    <a:pt x="1771" y="2712"/>
                  </a:cubicBezTo>
                  <a:cubicBezTo>
                    <a:pt x="1934" y="2712"/>
                    <a:pt x="2100" y="2654"/>
                    <a:pt x="2237" y="2527"/>
                  </a:cubicBezTo>
                  <a:cubicBezTo>
                    <a:pt x="2312" y="2452"/>
                    <a:pt x="2372" y="2362"/>
                    <a:pt x="2417" y="2257"/>
                  </a:cubicBezTo>
                  <a:cubicBezTo>
                    <a:pt x="2450" y="2202"/>
                    <a:pt x="2618" y="1846"/>
                    <a:pt x="2764" y="1846"/>
                  </a:cubicBezTo>
                  <a:cubicBezTo>
                    <a:pt x="2819" y="1846"/>
                    <a:pt x="2872" y="1897"/>
                    <a:pt x="2913" y="2032"/>
                  </a:cubicBezTo>
                  <a:cubicBezTo>
                    <a:pt x="2958" y="2182"/>
                    <a:pt x="2792" y="2482"/>
                    <a:pt x="2777" y="2632"/>
                  </a:cubicBezTo>
                  <a:cubicBezTo>
                    <a:pt x="2762" y="2767"/>
                    <a:pt x="2777" y="2887"/>
                    <a:pt x="2822" y="3007"/>
                  </a:cubicBezTo>
                  <a:cubicBezTo>
                    <a:pt x="2914" y="3249"/>
                    <a:pt x="3131" y="3375"/>
                    <a:pt x="3349" y="3375"/>
                  </a:cubicBezTo>
                  <a:cubicBezTo>
                    <a:pt x="3524" y="3375"/>
                    <a:pt x="3700" y="3294"/>
                    <a:pt x="3813" y="3127"/>
                  </a:cubicBezTo>
                  <a:cubicBezTo>
                    <a:pt x="4008" y="2857"/>
                    <a:pt x="3948" y="2647"/>
                    <a:pt x="3903" y="2377"/>
                  </a:cubicBezTo>
                  <a:cubicBezTo>
                    <a:pt x="3888" y="2287"/>
                    <a:pt x="3888" y="2212"/>
                    <a:pt x="3888" y="2122"/>
                  </a:cubicBezTo>
                  <a:cubicBezTo>
                    <a:pt x="3888" y="2082"/>
                    <a:pt x="3924" y="1873"/>
                    <a:pt x="4029" y="1873"/>
                  </a:cubicBezTo>
                  <a:cubicBezTo>
                    <a:pt x="4041" y="1873"/>
                    <a:pt x="4054" y="1875"/>
                    <a:pt x="4068" y="1882"/>
                  </a:cubicBezTo>
                  <a:cubicBezTo>
                    <a:pt x="4173" y="1912"/>
                    <a:pt x="4293" y="2392"/>
                    <a:pt x="4368" y="2512"/>
                  </a:cubicBezTo>
                  <a:cubicBezTo>
                    <a:pt x="4514" y="2743"/>
                    <a:pt x="4747" y="2896"/>
                    <a:pt x="4973" y="2896"/>
                  </a:cubicBezTo>
                  <a:cubicBezTo>
                    <a:pt x="5144" y="2896"/>
                    <a:pt x="5311" y="2809"/>
                    <a:pt x="5434" y="2602"/>
                  </a:cubicBezTo>
                  <a:cubicBezTo>
                    <a:pt x="5569" y="2377"/>
                    <a:pt x="5464" y="2092"/>
                    <a:pt x="5359" y="1882"/>
                  </a:cubicBezTo>
                  <a:cubicBezTo>
                    <a:pt x="5254" y="1732"/>
                    <a:pt x="5164" y="1567"/>
                    <a:pt x="5074" y="1401"/>
                  </a:cubicBezTo>
                  <a:cubicBezTo>
                    <a:pt x="5023" y="1221"/>
                    <a:pt x="5077" y="1152"/>
                    <a:pt x="5166" y="1152"/>
                  </a:cubicBezTo>
                  <a:cubicBezTo>
                    <a:pt x="5263" y="1152"/>
                    <a:pt x="5401" y="1232"/>
                    <a:pt x="5494" y="1341"/>
                  </a:cubicBezTo>
                  <a:cubicBezTo>
                    <a:pt x="5653" y="1559"/>
                    <a:pt x="5785" y="1943"/>
                    <a:pt x="6144" y="1943"/>
                  </a:cubicBezTo>
                  <a:cubicBezTo>
                    <a:pt x="6157" y="1943"/>
                    <a:pt x="6171" y="1943"/>
                    <a:pt x="6184" y="1942"/>
                  </a:cubicBezTo>
                  <a:cubicBezTo>
                    <a:pt x="6425" y="1912"/>
                    <a:pt x="6590" y="1717"/>
                    <a:pt x="6560" y="1491"/>
                  </a:cubicBezTo>
                  <a:cubicBezTo>
                    <a:pt x="6545" y="1385"/>
                    <a:pt x="6467" y="1335"/>
                    <a:pt x="6389" y="1335"/>
                  </a:cubicBezTo>
                  <a:cubicBezTo>
                    <a:pt x="6302" y="1335"/>
                    <a:pt x="6214" y="1396"/>
                    <a:pt x="6214" y="1507"/>
                  </a:cubicBezTo>
                  <a:cubicBezTo>
                    <a:pt x="6218" y="1574"/>
                    <a:pt x="6200" y="1600"/>
                    <a:pt x="6171" y="1600"/>
                  </a:cubicBezTo>
                  <a:cubicBezTo>
                    <a:pt x="6087" y="1600"/>
                    <a:pt x="5908" y="1386"/>
                    <a:pt x="5900" y="1386"/>
                  </a:cubicBezTo>
                  <a:cubicBezTo>
                    <a:pt x="5899" y="1386"/>
                    <a:pt x="5899" y="1386"/>
                    <a:pt x="5899" y="1386"/>
                  </a:cubicBezTo>
                  <a:cubicBezTo>
                    <a:pt x="5854" y="1311"/>
                    <a:pt x="5824" y="1221"/>
                    <a:pt x="5779" y="1146"/>
                  </a:cubicBezTo>
                  <a:cubicBezTo>
                    <a:pt x="5719" y="1056"/>
                    <a:pt x="5644" y="966"/>
                    <a:pt x="5554" y="876"/>
                  </a:cubicBezTo>
                  <a:cubicBezTo>
                    <a:pt x="5454" y="799"/>
                    <a:pt x="5330" y="754"/>
                    <a:pt x="5205" y="754"/>
                  </a:cubicBezTo>
                  <a:cubicBezTo>
                    <a:pt x="5161" y="754"/>
                    <a:pt x="5117" y="759"/>
                    <a:pt x="5074" y="771"/>
                  </a:cubicBezTo>
                  <a:cubicBezTo>
                    <a:pt x="4714" y="876"/>
                    <a:pt x="4624" y="1236"/>
                    <a:pt x="4759" y="1537"/>
                  </a:cubicBezTo>
                  <a:cubicBezTo>
                    <a:pt x="4834" y="1747"/>
                    <a:pt x="4984" y="1912"/>
                    <a:pt x="5074" y="2107"/>
                  </a:cubicBezTo>
                  <a:cubicBezTo>
                    <a:pt x="5132" y="2239"/>
                    <a:pt x="5162" y="2543"/>
                    <a:pt x="4926" y="2543"/>
                  </a:cubicBezTo>
                  <a:cubicBezTo>
                    <a:pt x="4920" y="2543"/>
                    <a:pt x="4915" y="2542"/>
                    <a:pt x="4909" y="2542"/>
                  </a:cubicBezTo>
                  <a:cubicBezTo>
                    <a:pt x="4759" y="2542"/>
                    <a:pt x="4609" y="2257"/>
                    <a:pt x="4563" y="2137"/>
                  </a:cubicBezTo>
                  <a:cubicBezTo>
                    <a:pt x="4454" y="1882"/>
                    <a:pt x="4305" y="1440"/>
                    <a:pt x="4006" y="1440"/>
                  </a:cubicBezTo>
                  <a:cubicBezTo>
                    <a:pt x="3936" y="1440"/>
                    <a:pt x="3857" y="1464"/>
                    <a:pt x="3768" y="1522"/>
                  </a:cubicBezTo>
                  <a:cubicBezTo>
                    <a:pt x="3618" y="1642"/>
                    <a:pt x="3528" y="1822"/>
                    <a:pt x="3543" y="2002"/>
                  </a:cubicBezTo>
                  <a:cubicBezTo>
                    <a:pt x="3528" y="2257"/>
                    <a:pt x="3678" y="2647"/>
                    <a:pt x="3558" y="2872"/>
                  </a:cubicBezTo>
                  <a:cubicBezTo>
                    <a:pt x="3505" y="2972"/>
                    <a:pt x="3432" y="3015"/>
                    <a:pt x="3361" y="3015"/>
                  </a:cubicBezTo>
                  <a:cubicBezTo>
                    <a:pt x="3271" y="3015"/>
                    <a:pt x="3186" y="2945"/>
                    <a:pt x="3153" y="2827"/>
                  </a:cubicBezTo>
                  <a:cubicBezTo>
                    <a:pt x="3123" y="2662"/>
                    <a:pt x="3153" y="2482"/>
                    <a:pt x="3213" y="2332"/>
                  </a:cubicBezTo>
                  <a:cubicBezTo>
                    <a:pt x="3288" y="2122"/>
                    <a:pt x="3273" y="1897"/>
                    <a:pt x="3168" y="1702"/>
                  </a:cubicBezTo>
                  <a:cubicBezTo>
                    <a:pt x="3070" y="1564"/>
                    <a:pt x="2934" y="1507"/>
                    <a:pt x="2794" y="1507"/>
                  </a:cubicBezTo>
                  <a:cubicBezTo>
                    <a:pt x="2613" y="1507"/>
                    <a:pt x="2424" y="1603"/>
                    <a:pt x="2297" y="1747"/>
                  </a:cubicBezTo>
                  <a:cubicBezTo>
                    <a:pt x="2147" y="1927"/>
                    <a:pt x="2117" y="2272"/>
                    <a:pt x="1877" y="2347"/>
                  </a:cubicBezTo>
                  <a:cubicBezTo>
                    <a:pt x="1845" y="2356"/>
                    <a:pt x="1812" y="2361"/>
                    <a:pt x="1780" y="2361"/>
                  </a:cubicBezTo>
                  <a:cubicBezTo>
                    <a:pt x="1560" y="2361"/>
                    <a:pt x="1373" y="2150"/>
                    <a:pt x="1517" y="1927"/>
                  </a:cubicBezTo>
                  <a:cubicBezTo>
                    <a:pt x="1607" y="1822"/>
                    <a:pt x="1772" y="1762"/>
                    <a:pt x="1877" y="1657"/>
                  </a:cubicBezTo>
                  <a:cubicBezTo>
                    <a:pt x="2207" y="1371"/>
                    <a:pt x="2042" y="816"/>
                    <a:pt x="1592" y="756"/>
                  </a:cubicBezTo>
                  <a:cubicBezTo>
                    <a:pt x="1553" y="748"/>
                    <a:pt x="1517" y="745"/>
                    <a:pt x="1483" y="745"/>
                  </a:cubicBezTo>
                  <a:cubicBezTo>
                    <a:pt x="1251" y="745"/>
                    <a:pt x="1109" y="905"/>
                    <a:pt x="886" y="996"/>
                  </a:cubicBezTo>
                  <a:cubicBezTo>
                    <a:pt x="829" y="1022"/>
                    <a:pt x="774" y="1033"/>
                    <a:pt x="723" y="1033"/>
                  </a:cubicBezTo>
                  <a:cubicBezTo>
                    <a:pt x="504" y="1033"/>
                    <a:pt x="360" y="822"/>
                    <a:pt x="481" y="591"/>
                  </a:cubicBezTo>
                  <a:cubicBezTo>
                    <a:pt x="565" y="415"/>
                    <a:pt x="723" y="353"/>
                    <a:pt x="885" y="353"/>
                  </a:cubicBezTo>
                  <a:cubicBezTo>
                    <a:pt x="984" y="353"/>
                    <a:pt x="1086" y="377"/>
                    <a:pt x="1172" y="411"/>
                  </a:cubicBezTo>
                  <a:cubicBezTo>
                    <a:pt x="1200" y="422"/>
                    <a:pt x="1227" y="426"/>
                    <a:pt x="1252" y="426"/>
                  </a:cubicBezTo>
                  <a:cubicBezTo>
                    <a:pt x="1439" y="426"/>
                    <a:pt x="1522" y="160"/>
                    <a:pt x="1337" y="81"/>
                  </a:cubicBezTo>
                  <a:lnTo>
                    <a:pt x="1322" y="81"/>
                  </a:lnTo>
                  <a:cubicBezTo>
                    <a:pt x="1187" y="28"/>
                    <a:pt x="1042" y="0"/>
                    <a:pt x="899" y="0"/>
                  </a:cubicBezTo>
                  <a:close/>
                </a:path>
              </a:pathLst>
            </a:custGeom>
            <a:solidFill>
              <a:srgbClr val="D576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four columns">
  <p:cSld name="CUSTOM_3">
    <p:spTree>
      <p:nvGrpSpPr>
        <p:cNvPr id="1" name="Shape 807"/>
        <p:cNvGrpSpPr/>
        <p:nvPr/>
      </p:nvGrpSpPr>
      <p:grpSpPr>
        <a:xfrm>
          <a:off x="0" y="0"/>
          <a:ext cx="0" cy="0"/>
          <a:chOff x="0" y="0"/>
          <a:chExt cx="0" cy="0"/>
        </a:xfrm>
      </p:grpSpPr>
      <p:sp>
        <p:nvSpPr>
          <p:cNvPr id="808" name="Google Shape;808;p15"/>
          <p:cNvSpPr/>
          <p:nvPr/>
        </p:nvSpPr>
        <p:spPr>
          <a:xfrm rot="2700000" flipH="1">
            <a:off x="8735479" y="3461188"/>
            <a:ext cx="365663" cy="575381"/>
          </a:xfrm>
          <a:custGeom>
            <a:avLst/>
            <a:gdLst/>
            <a:ahLst/>
            <a:cxnLst/>
            <a:rect l="l" t="t" r="r" b="b"/>
            <a:pathLst>
              <a:path w="2873" h="4521" extrusionOk="0">
                <a:moveTo>
                  <a:pt x="1433" y="0"/>
                </a:moveTo>
                <a:cubicBezTo>
                  <a:pt x="721" y="0"/>
                  <a:pt x="192" y="1282"/>
                  <a:pt x="91" y="1826"/>
                </a:cubicBezTo>
                <a:cubicBezTo>
                  <a:pt x="1" y="2337"/>
                  <a:pt x="76" y="2847"/>
                  <a:pt x="301" y="3297"/>
                </a:cubicBezTo>
                <a:cubicBezTo>
                  <a:pt x="571" y="3837"/>
                  <a:pt x="991" y="4138"/>
                  <a:pt x="1487" y="4423"/>
                </a:cubicBezTo>
                <a:cubicBezTo>
                  <a:pt x="1611" y="4491"/>
                  <a:pt x="1733" y="4521"/>
                  <a:pt x="1848" y="4521"/>
                </a:cubicBezTo>
                <a:cubicBezTo>
                  <a:pt x="2468" y="4521"/>
                  <a:pt x="2873" y="3650"/>
                  <a:pt x="2252" y="3207"/>
                </a:cubicBezTo>
                <a:cubicBezTo>
                  <a:pt x="2162" y="3147"/>
                  <a:pt x="2057" y="3102"/>
                  <a:pt x="1952" y="3057"/>
                </a:cubicBezTo>
                <a:cubicBezTo>
                  <a:pt x="1862" y="3012"/>
                  <a:pt x="1772" y="2937"/>
                  <a:pt x="1712" y="2847"/>
                </a:cubicBezTo>
                <a:cubicBezTo>
                  <a:pt x="1577" y="2697"/>
                  <a:pt x="1502" y="2502"/>
                  <a:pt x="1502" y="2292"/>
                </a:cubicBezTo>
                <a:cubicBezTo>
                  <a:pt x="1502" y="2051"/>
                  <a:pt x="1562" y="1811"/>
                  <a:pt x="1682" y="1616"/>
                </a:cubicBezTo>
                <a:cubicBezTo>
                  <a:pt x="1772" y="1451"/>
                  <a:pt x="1922" y="1301"/>
                  <a:pt x="2012" y="1151"/>
                </a:cubicBezTo>
                <a:cubicBezTo>
                  <a:pt x="2087" y="1046"/>
                  <a:pt x="2132" y="911"/>
                  <a:pt x="2147" y="791"/>
                </a:cubicBezTo>
                <a:cubicBezTo>
                  <a:pt x="2162" y="536"/>
                  <a:pt x="2042" y="295"/>
                  <a:pt x="1847" y="145"/>
                </a:cubicBezTo>
                <a:cubicBezTo>
                  <a:pt x="1704" y="44"/>
                  <a:pt x="1565" y="0"/>
                  <a:pt x="1433" y="0"/>
                </a:cubicBezTo>
                <a:close/>
              </a:path>
            </a:pathLst>
          </a:custGeom>
          <a:solidFill>
            <a:srgbClr val="842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15"/>
          <p:cNvSpPr/>
          <p:nvPr/>
        </p:nvSpPr>
        <p:spPr>
          <a:xfrm rot="1574848" flipH="1">
            <a:off x="669389" y="722576"/>
            <a:ext cx="365535" cy="575388"/>
          </a:xfrm>
          <a:custGeom>
            <a:avLst/>
            <a:gdLst/>
            <a:ahLst/>
            <a:cxnLst/>
            <a:rect l="l" t="t" r="r" b="b"/>
            <a:pathLst>
              <a:path w="2872" h="4521" extrusionOk="0">
                <a:moveTo>
                  <a:pt x="1439" y="0"/>
                </a:moveTo>
                <a:cubicBezTo>
                  <a:pt x="1307" y="0"/>
                  <a:pt x="1169" y="44"/>
                  <a:pt x="1026" y="145"/>
                </a:cubicBezTo>
                <a:cubicBezTo>
                  <a:pt x="831" y="295"/>
                  <a:pt x="711" y="536"/>
                  <a:pt x="726" y="791"/>
                </a:cubicBezTo>
                <a:cubicBezTo>
                  <a:pt x="741" y="911"/>
                  <a:pt x="786" y="1046"/>
                  <a:pt x="861" y="1151"/>
                </a:cubicBezTo>
                <a:cubicBezTo>
                  <a:pt x="966" y="1301"/>
                  <a:pt x="1101" y="1451"/>
                  <a:pt x="1191" y="1601"/>
                </a:cubicBezTo>
                <a:cubicBezTo>
                  <a:pt x="1311" y="1811"/>
                  <a:pt x="1371" y="2051"/>
                  <a:pt x="1371" y="2292"/>
                </a:cubicBezTo>
                <a:cubicBezTo>
                  <a:pt x="1356" y="2487"/>
                  <a:pt x="1281" y="2697"/>
                  <a:pt x="1161" y="2847"/>
                </a:cubicBezTo>
                <a:cubicBezTo>
                  <a:pt x="1086" y="2937"/>
                  <a:pt x="1011" y="3012"/>
                  <a:pt x="921" y="3057"/>
                </a:cubicBezTo>
                <a:cubicBezTo>
                  <a:pt x="816" y="3102"/>
                  <a:pt x="711" y="3147"/>
                  <a:pt x="620" y="3207"/>
                </a:cubicBezTo>
                <a:cubicBezTo>
                  <a:pt x="0" y="3650"/>
                  <a:pt x="405" y="4521"/>
                  <a:pt x="1025" y="4521"/>
                </a:cubicBezTo>
                <a:cubicBezTo>
                  <a:pt x="1139" y="4521"/>
                  <a:pt x="1262" y="4491"/>
                  <a:pt x="1386" y="4423"/>
                </a:cubicBezTo>
                <a:cubicBezTo>
                  <a:pt x="1881" y="4138"/>
                  <a:pt x="2316" y="3837"/>
                  <a:pt x="2572" y="3297"/>
                </a:cubicBezTo>
                <a:cubicBezTo>
                  <a:pt x="2797" y="2847"/>
                  <a:pt x="2872" y="2322"/>
                  <a:pt x="2782" y="1826"/>
                </a:cubicBezTo>
                <a:cubicBezTo>
                  <a:pt x="2680" y="1282"/>
                  <a:pt x="2152" y="0"/>
                  <a:pt x="1439" y="0"/>
                </a:cubicBezTo>
                <a:close/>
              </a:path>
            </a:pathLst>
          </a:custGeom>
          <a:solidFill>
            <a:srgbClr val="842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5"/>
          <p:cNvSpPr/>
          <p:nvPr/>
        </p:nvSpPr>
        <p:spPr>
          <a:xfrm flipH="1">
            <a:off x="4898119" y="1449015"/>
            <a:ext cx="1248059" cy="916853"/>
          </a:xfrm>
          <a:custGeom>
            <a:avLst/>
            <a:gdLst/>
            <a:ahLst/>
            <a:cxnLst/>
            <a:rect l="l" t="t" r="r" b="b"/>
            <a:pathLst>
              <a:path w="9806" h="7204" extrusionOk="0">
                <a:moveTo>
                  <a:pt x="3922" y="1"/>
                </a:moveTo>
                <a:cubicBezTo>
                  <a:pt x="2163" y="1"/>
                  <a:pt x="0" y="483"/>
                  <a:pt x="410" y="2321"/>
                </a:cubicBezTo>
                <a:cubicBezTo>
                  <a:pt x="530" y="2891"/>
                  <a:pt x="950" y="3341"/>
                  <a:pt x="1490" y="3521"/>
                </a:cubicBezTo>
                <a:cubicBezTo>
                  <a:pt x="1661" y="3576"/>
                  <a:pt x="1838" y="3603"/>
                  <a:pt x="2013" y="3603"/>
                </a:cubicBezTo>
                <a:cubicBezTo>
                  <a:pt x="2130" y="3603"/>
                  <a:pt x="2247" y="3591"/>
                  <a:pt x="2361" y="3567"/>
                </a:cubicBezTo>
                <a:cubicBezTo>
                  <a:pt x="2781" y="3491"/>
                  <a:pt x="3201" y="3341"/>
                  <a:pt x="3621" y="3296"/>
                </a:cubicBezTo>
                <a:cubicBezTo>
                  <a:pt x="3758" y="3277"/>
                  <a:pt x="3896" y="3268"/>
                  <a:pt x="4034" y="3268"/>
                </a:cubicBezTo>
                <a:cubicBezTo>
                  <a:pt x="4440" y="3268"/>
                  <a:pt x="4846" y="3350"/>
                  <a:pt x="5227" y="3506"/>
                </a:cubicBezTo>
                <a:cubicBezTo>
                  <a:pt x="5648" y="3702"/>
                  <a:pt x="5993" y="4032"/>
                  <a:pt x="6218" y="4452"/>
                </a:cubicBezTo>
                <a:cubicBezTo>
                  <a:pt x="6338" y="4662"/>
                  <a:pt x="6413" y="4902"/>
                  <a:pt x="6443" y="5142"/>
                </a:cubicBezTo>
                <a:cubicBezTo>
                  <a:pt x="6473" y="5398"/>
                  <a:pt x="6413" y="5653"/>
                  <a:pt x="6473" y="5923"/>
                </a:cubicBezTo>
                <a:cubicBezTo>
                  <a:pt x="6649" y="6679"/>
                  <a:pt x="7322" y="7204"/>
                  <a:pt x="8077" y="7204"/>
                </a:cubicBezTo>
                <a:cubicBezTo>
                  <a:pt x="8162" y="7204"/>
                  <a:pt x="8248" y="7197"/>
                  <a:pt x="8334" y="7184"/>
                </a:cubicBezTo>
                <a:cubicBezTo>
                  <a:pt x="9205" y="7033"/>
                  <a:pt x="9805" y="6253"/>
                  <a:pt x="9715" y="5383"/>
                </a:cubicBezTo>
                <a:cubicBezTo>
                  <a:pt x="9565" y="4077"/>
                  <a:pt x="9295" y="2906"/>
                  <a:pt x="8409" y="1871"/>
                </a:cubicBezTo>
                <a:cubicBezTo>
                  <a:pt x="7659" y="1000"/>
                  <a:pt x="6638" y="385"/>
                  <a:pt x="5513" y="145"/>
                </a:cubicBezTo>
                <a:cubicBezTo>
                  <a:pt x="5123" y="62"/>
                  <a:pt x="4548" y="1"/>
                  <a:pt x="3922" y="1"/>
                </a:cubicBezTo>
                <a:close/>
              </a:path>
            </a:pathLst>
          </a:custGeom>
          <a:solidFill>
            <a:srgbClr val="842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15"/>
          <p:cNvSpPr/>
          <p:nvPr/>
        </p:nvSpPr>
        <p:spPr>
          <a:xfrm flipH="1">
            <a:off x="1756696" y="-139875"/>
            <a:ext cx="1425969" cy="732974"/>
          </a:xfrm>
          <a:custGeom>
            <a:avLst/>
            <a:gdLst/>
            <a:ahLst/>
            <a:cxnLst/>
            <a:rect l="l" t="t" r="r" b="b"/>
            <a:pathLst>
              <a:path w="8871" h="4560" extrusionOk="0">
                <a:moveTo>
                  <a:pt x="4129" y="0"/>
                </a:moveTo>
                <a:cubicBezTo>
                  <a:pt x="2741" y="0"/>
                  <a:pt x="1352" y="188"/>
                  <a:pt x="0" y="561"/>
                </a:cubicBezTo>
                <a:cubicBezTo>
                  <a:pt x="165" y="696"/>
                  <a:pt x="360" y="816"/>
                  <a:pt x="571" y="891"/>
                </a:cubicBezTo>
                <a:cubicBezTo>
                  <a:pt x="749" y="938"/>
                  <a:pt x="933" y="962"/>
                  <a:pt x="1116" y="962"/>
                </a:cubicBezTo>
                <a:cubicBezTo>
                  <a:pt x="1225" y="962"/>
                  <a:pt x="1334" y="953"/>
                  <a:pt x="1441" y="936"/>
                </a:cubicBezTo>
                <a:cubicBezTo>
                  <a:pt x="1861" y="861"/>
                  <a:pt x="2282" y="711"/>
                  <a:pt x="2702" y="666"/>
                </a:cubicBezTo>
                <a:cubicBezTo>
                  <a:pt x="2853" y="641"/>
                  <a:pt x="3005" y="629"/>
                  <a:pt x="3158" y="629"/>
                </a:cubicBezTo>
                <a:cubicBezTo>
                  <a:pt x="3549" y="629"/>
                  <a:pt x="3940" y="710"/>
                  <a:pt x="4308" y="861"/>
                </a:cubicBezTo>
                <a:cubicBezTo>
                  <a:pt x="4728" y="1072"/>
                  <a:pt x="5073" y="1402"/>
                  <a:pt x="5298" y="1822"/>
                </a:cubicBezTo>
                <a:cubicBezTo>
                  <a:pt x="5403" y="2032"/>
                  <a:pt x="5478" y="2257"/>
                  <a:pt x="5508" y="2497"/>
                </a:cubicBezTo>
                <a:cubicBezTo>
                  <a:pt x="5538" y="2768"/>
                  <a:pt x="5493" y="3023"/>
                  <a:pt x="5553" y="3278"/>
                </a:cubicBezTo>
                <a:cubicBezTo>
                  <a:pt x="5715" y="4045"/>
                  <a:pt x="6396" y="4559"/>
                  <a:pt x="7152" y="4559"/>
                </a:cubicBezTo>
                <a:cubicBezTo>
                  <a:pt x="7239" y="4559"/>
                  <a:pt x="7327" y="4552"/>
                  <a:pt x="7415" y="4539"/>
                </a:cubicBezTo>
                <a:cubicBezTo>
                  <a:pt x="8270" y="4403"/>
                  <a:pt x="8870" y="3608"/>
                  <a:pt x="8780" y="2753"/>
                </a:cubicBezTo>
                <a:cubicBezTo>
                  <a:pt x="8720" y="2002"/>
                  <a:pt x="8555" y="1282"/>
                  <a:pt x="8300" y="576"/>
                </a:cubicBezTo>
                <a:cubicBezTo>
                  <a:pt x="6935" y="192"/>
                  <a:pt x="5532" y="0"/>
                  <a:pt x="4129" y="0"/>
                </a:cubicBezTo>
                <a:close/>
              </a:path>
            </a:pathLst>
          </a:custGeom>
          <a:solidFill>
            <a:srgbClr val="842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5"/>
          <p:cNvSpPr/>
          <p:nvPr/>
        </p:nvSpPr>
        <p:spPr>
          <a:xfrm flipH="1">
            <a:off x="7863407" y="405201"/>
            <a:ext cx="1387617" cy="916857"/>
          </a:xfrm>
          <a:custGeom>
            <a:avLst/>
            <a:gdLst/>
            <a:ahLst/>
            <a:cxnLst/>
            <a:rect l="l" t="t" r="r" b="b"/>
            <a:pathLst>
              <a:path w="9922" h="6556" extrusionOk="0">
                <a:moveTo>
                  <a:pt x="8125" y="0"/>
                </a:moveTo>
                <a:cubicBezTo>
                  <a:pt x="7469" y="0"/>
                  <a:pt x="6851" y="388"/>
                  <a:pt x="6590" y="1029"/>
                </a:cubicBezTo>
                <a:cubicBezTo>
                  <a:pt x="6515" y="1269"/>
                  <a:pt x="6470" y="1525"/>
                  <a:pt x="6425" y="1780"/>
                </a:cubicBezTo>
                <a:cubicBezTo>
                  <a:pt x="6364" y="2005"/>
                  <a:pt x="6244" y="2230"/>
                  <a:pt x="6094" y="2410"/>
                </a:cubicBezTo>
                <a:cubicBezTo>
                  <a:pt x="5809" y="2785"/>
                  <a:pt x="5404" y="3056"/>
                  <a:pt x="4954" y="3191"/>
                </a:cubicBezTo>
                <a:cubicBezTo>
                  <a:pt x="4739" y="3240"/>
                  <a:pt x="4517" y="3264"/>
                  <a:pt x="4295" y="3264"/>
                </a:cubicBezTo>
                <a:cubicBezTo>
                  <a:pt x="3973" y="3264"/>
                  <a:pt x="3650" y="3213"/>
                  <a:pt x="3348" y="3116"/>
                </a:cubicBezTo>
                <a:cubicBezTo>
                  <a:pt x="2943" y="2995"/>
                  <a:pt x="2552" y="2785"/>
                  <a:pt x="2147" y="2635"/>
                </a:cubicBezTo>
                <a:cubicBezTo>
                  <a:pt x="1952" y="2560"/>
                  <a:pt x="1742" y="2530"/>
                  <a:pt x="1517" y="2515"/>
                </a:cubicBezTo>
                <a:cubicBezTo>
                  <a:pt x="946" y="3236"/>
                  <a:pt x="436" y="4001"/>
                  <a:pt x="1" y="4797"/>
                </a:cubicBezTo>
                <a:cubicBezTo>
                  <a:pt x="617" y="6100"/>
                  <a:pt x="3213" y="6556"/>
                  <a:pt x="4493" y="6556"/>
                </a:cubicBezTo>
                <a:cubicBezTo>
                  <a:pt x="4555" y="6556"/>
                  <a:pt x="4613" y="6555"/>
                  <a:pt x="4669" y="6553"/>
                </a:cubicBezTo>
                <a:cubicBezTo>
                  <a:pt x="5824" y="6507"/>
                  <a:pt x="6935" y="6072"/>
                  <a:pt x="7820" y="5337"/>
                </a:cubicBezTo>
                <a:cubicBezTo>
                  <a:pt x="8871" y="4466"/>
                  <a:pt x="9336" y="3356"/>
                  <a:pt x="9696" y="2095"/>
                </a:cubicBezTo>
                <a:cubicBezTo>
                  <a:pt x="9922" y="1254"/>
                  <a:pt x="9471" y="369"/>
                  <a:pt x="8646" y="84"/>
                </a:cubicBezTo>
                <a:cubicBezTo>
                  <a:pt x="8474" y="27"/>
                  <a:pt x="8298" y="0"/>
                  <a:pt x="8125" y="0"/>
                </a:cubicBezTo>
                <a:close/>
              </a:path>
            </a:pathLst>
          </a:custGeom>
          <a:solidFill>
            <a:srgbClr val="842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5"/>
          <p:cNvSpPr/>
          <p:nvPr/>
        </p:nvSpPr>
        <p:spPr>
          <a:xfrm flipH="1">
            <a:off x="8223899" y="4399203"/>
            <a:ext cx="1141657" cy="833491"/>
          </a:xfrm>
          <a:custGeom>
            <a:avLst/>
            <a:gdLst/>
            <a:ahLst/>
            <a:cxnLst/>
            <a:rect l="l" t="t" r="r" b="b"/>
            <a:pathLst>
              <a:path w="8970" h="6549" extrusionOk="0">
                <a:moveTo>
                  <a:pt x="1" y="1"/>
                </a:moveTo>
                <a:lnTo>
                  <a:pt x="1" y="1"/>
                </a:lnTo>
                <a:cubicBezTo>
                  <a:pt x="46" y="2087"/>
                  <a:pt x="526" y="4158"/>
                  <a:pt x="1412" y="6049"/>
                </a:cubicBezTo>
                <a:cubicBezTo>
                  <a:pt x="2027" y="6350"/>
                  <a:pt x="2702" y="6515"/>
                  <a:pt x="3378" y="6545"/>
                </a:cubicBezTo>
                <a:cubicBezTo>
                  <a:pt x="3434" y="6547"/>
                  <a:pt x="3495" y="6548"/>
                  <a:pt x="3558" y="6548"/>
                </a:cubicBezTo>
                <a:cubicBezTo>
                  <a:pt x="5182" y="6548"/>
                  <a:pt x="8970" y="5796"/>
                  <a:pt x="8045" y="3528"/>
                </a:cubicBezTo>
                <a:cubicBezTo>
                  <a:pt x="7820" y="3003"/>
                  <a:pt x="7340" y="2612"/>
                  <a:pt x="6770" y="2522"/>
                </a:cubicBezTo>
                <a:cubicBezTo>
                  <a:pt x="6697" y="2515"/>
                  <a:pt x="6625" y="2511"/>
                  <a:pt x="6554" y="2511"/>
                </a:cubicBezTo>
                <a:cubicBezTo>
                  <a:pt x="6331" y="2511"/>
                  <a:pt x="6115" y="2548"/>
                  <a:pt x="5899" y="2627"/>
                </a:cubicBezTo>
                <a:cubicBezTo>
                  <a:pt x="5494" y="2778"/>
                  <a:pt x="5119" y="2988"/>
                  <a:pt x="4698" y="3108"/>
                </a:cubicBezTo>
                <a:cubicBezTo>
                  <a:pt x="4397" y="3205"/>
                  <a:pt x="4079" y="3256"/>
                  <a:pt x="3758" y="3256"/>
                </a:cubicBezTo>
                <a:cubicBezTo>
                  <a:pt x="3536" y="3256"/>
                  <a:pt x="3313" y="3232"/>
                  <a:pt x="3093" y="3183"/>
                </a:cubicBezTo>
                <a:cubicBezTo>
                  <a:pt x="2642" y="3048"/>
                  <a:pt x="2252" y="2778"/>
                  <a:pt x="1967" y="2402"/>
                </a:cubicBezTo>
                <a:cubicBezTo>
                  <a:pt x="1817" y="2222"/>
                  <a:pt x="1697" y="1997"/>
                  <a:pt x="1637" y="1772"/>
                </a:cubicBezTo>
                <a:cubicBezTo>
                  <a:pt x="1562" y="1517"/>
                  <a:pt x="1577" y="1262"/>
                  <a:pt x="1472" y="1022"/>
                </a:cubicBezTo>
                <a:cubicBezTo>
                  <a:pt x="1216" y="406"/>
                  <a:pt x="646" y="16"/>
                  <a:pt x="1" y="1"/>
                </a:cubicBezTo>
                <a:close/>
              </a:path>
            </a:pathLst>
          </a:custGeom>
          <a:solidFill>
            <a:srgbClr val="842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15"/>
          <p:cNvSpPr/>
          <p:nvPr/>
        </p:nvSpPr>
        <p:spPr>
          <a:xfrm flipH="1">
            <a:off x="856623" y="3301158"/>
            <a:ext cx="773705" cy="1310626"/>
          </a:xfrm>
          <a:custGeom>
            <a:avLst/>
            <a:gdLst/>
            <a:ahLst/>
            <a:cxnLst/>
            <a:rect l="l" t="t" r="r" b="b"/>
            <a:pathLst>
              <a:path w="6079" h="10298" extrusionOk="0">
                <a:moveTo>
                  <a:pt x="3276" y="0"/>
                </a:moveTo>
                <a:cubicBezTo>
                  <a:pt x="1666" y="0"/>
                  <a:pt x="466" y="2926"/>
                  <a:pt x="226" y="4178"/>
                </a:cubicBezTo>
                <a:cubicBezTo>
                  <a:pt x="0" y="5318"/>
                  <a:pt x="166" y="6489"/>
                  <a:pt x="691" y="7525"/>
                </a:cubicBezTo>
                <a:cubicBezTo>
                  <a:pt x="1306" y="8740"/>
                  <a:pt x="2267" y="9461"/>
                  <a:pt x="3422" y="10091"/>
                </a:cubicBezTo>
                <a:cubicBezTo>
                  <a:pt x="3672" y="10231"/>
                  <a:pt x="3945" y="10297"/>
                  <a:pt x="4217" y="10297"/>
                </a:cubicBezTo>
                <a:cubicBezTo>
                  <a:pt x="4764" y="10297"/>
                  <a:pt x="5303" y="10027"/>
                  <a:pt x="5614" y="9536"/>
                </a:cubicBezTo>
                <a:cubicBezTo>
                  <a:pt x="6079" y="8800"/>
                  <a:pt x="5884" y="7825"/>
                  <a:pt x="5163" y="7315"/>
                </a:cubicBezTo>
                <a:cubicBezTo>
                  <a:pt x="4938" y="7195"/>
                  <a:pt x="4698" y="7074"/>
                  <a:pt x="4458" y="6984"/>
                </a:cubicBezTo>
                <a:cubicBezTo>
                  <a:pt x="4248" y="6864"/>
                  <a:pt x="4068" y="6699"/>
                  <a:pt x="3918" y="6504"/>
                </a:cubicBezTo>
                <a:cubicBezTo>
                  <a:pt x="3618" y="6144"/>
                  <a:pt x="3452" y="5694"/>
                  <a:pt x="3422" y="5228"/>
                </a:cubicBezTo>
                <a:cubicBezTo>
                  <a:pt x="3422" y="4673"/>
                  <a:pt x="3588" y="4148"/>
                  <a:pt x="3858" y="3667"/>
                </a:cubicBezTo>
                <a:cubicBezTo>
                  <a:pt x="4068" y="3292"/>
                  <a:pt x="4368" y="2977"/>
                  <a:pt x="4593" y="2617"/>
                </a:cubicBezTo>
                <a:cubicBezTo>
                  <a:pt x="4773" y="2377"/>
                  <a:pt x="4878" y="2092"/>
                  <a:pt x="4908" y="1791"/>
                </a:cubicBezTo>
                <a:cubicBezTo>
                  <a:pt x="4938" y="1221"/>
                  <a:pt x="4683" y="666"/>
                  <a:pt x="4218" y="336"/>
                </a:cubicBezTo>
                <a:cubicBezTo>
                  <a:pt x="3892" y="102"/>
                  <a:pt x="3577" y="0"/>
                  <a:pt x="3276" y="0"/>
                </a:cubicBezTo>
                <a:close/>
              </a:path>
            </a:pathLst>
          </a:custGeom>
          <a:solidFill>
            <a:srgbClr val="842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15"/>
          <p:cNvSpPr/>
          <p:nvPr/>
        </p:nvSpPr>
        <p:spPr>
          <a:xfrm flipH="1">
            <a:off x="1143297" y="1834084"/>
            <a:ext cx="1248568" cy="916853"/>
          </a:xfrm>
          <a:custGeom>
            <a:avLst/>
            <a:gdLst/>
            <a:ahLst/>
            <a:cxnLst/>
            <a:rect l="l" t="t" r="r" b="b"/>
            <a:pathLst>
              <a:path w="9810" h="7204" extrusionOk="0">
                <a:moveTo>
                  <a:pt x="5890" y="1"/>
                </a:moveTo>
                <a:cubicBezTo>
                  <a:pt x="5266" y="1"/>
                  <a:pt x="4694" y="62"/>
                  <a:pt x="4308" y="144"/>
                </a:cubicBezTo>
                <a:cubicBezTo>
                  <a:pt x="3167" y="385"/>
                  <a:pt x="2147" y="1000"/>
                  <a:pt x="1396" y="1870"/>
                </a:cubicBezTo>
                <a:cubicBezTo>
                  <a:pt x="511" y="2906"/>
                  <a:pt x="241" y="4077"/>
                  <a:pt x="106" y="5382"/>
                </a:cubicBezTo>
                <a:cubicBezTo>
                  <a:pt x="1" y="6253"/>
                  <a:pt x="601" y="7033"/>
                  <a:pt x="1471" y="7183"/>
                </a:cubicBezTo>
                <a:cubicBezTo>
                  <a:pt x="1558" y="7197"/>
                  <a:pt x="1643" y="7204"/>
                  <a:pt x="1728" y="7204"/>
                </a:cubicBezTo>
                <a:cubicBezTo>
                  <a:pt x="2487" y="7204"/>
                  <a:pt x="3171" y="6677"/>
                  <a:pt x="3333" y="5908"/>
                </a:cubicBezTo>
                <a:cubicBezTo>
                  <a:pt x="3393" y="5653"/>
                  <a:pt x="3333" y="5397"/>
                  <a:pt x="3363" y="5142"/>
                </a:cubicBezTo>
                <a:cubicBezTo>
                  <a:pt x="3393" y="4902"/>
                  <a:pt x="3468" y="4662"/>
                  <a:pt x="3588" y="4452"/>
                </a:cubicBezTo>
                <a:cubicBezTo>
                  <a:pt x="3813" y="4032"/>
                  <a:pt x="4158" y="3702"/>
                  <a:pt x="4593" y="3506"/>
                </a:cubicBezTo>
                <a:cubicBezTo>
                  <a:pt x="4963" y="3349"/>
                  <a:pt x="5367" y="3268"/>
                  <a:pt x="5772" y="3268"/>
                </a:cubicBezTo>
                <a:cubicBezTo>
                  <a:pt x="5910" y="3268"/>
                  <a:pt x="6047" y="3277"/>
                  <a:pt x="6184" y="3296"/>
                </a:cubicBezTo>
                <a:cubicBezTo>
                  <a:pt x="6604" y="3341"/>
                  <a:pt x="7025" y="3491"/>
                  <a:pt x="7445" y="3566"/>
                </a:cubicBezTo>
                <a:cubicBezTo>
                  <a:pt x="7559" y="3590"/>
                  <a:pt x="7678" y="3602"/>
                  <a:pt x="7798" y="3602"/>
                </a:cubicBezTo>
                <a:cubicBezTo>
                  <a:pt x="7977" y="3602"/>
                  <a:pt x="8159" y="3575"/>
                  <a:pt x="8330" y="3521"/>
                </a:cubicBezTo>
                <a:cubicBezTo>
                  <a:pt x="8871" y="3341"/>
                  <a:pt x="9276" y="2891"/>
                  <a:pt x="9411" y="2321"/>
                </a:cubicBezTo>
                <a:cubicBezTo>
                  <a:pt x="9810" y="483"/>
                  <a:pt x="7644" y="1"/>
                  <a:pt x="5890" y="1"/>
                </a:cubicBezTo>
                <a:close/>
              </a:path>
            </a:pathLst>
          </a:custGeom>
          <a:solidFill>
            <a:srgbClr val="842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15"/>
          <p:cNvSpPr/>
          <p:nvPr/>
        </p:nvSpPr>
        <p:spPr>
          <a:xfrm rot="8100000" flipH="1">
            <a:off x="4228239" y="3385195"/>
            <a:ext cx="365663" cy="577290"/>
          </a:xfrm>
          <a:custGeom>
            <a:avLst/>
            <a:gdLst/>
            <a:ahLst/>
            <a:cxnLst/>
            <a:rect l="l" t="t" r="r" b="b"/>
            <a:pathLst>
              <a:path w="2873" h="4536" extrusionOk="0">
                <a:moveTo>
                  <a:pt x="1436" y="1"/>
                </a:moveTo>
                <a:cubicBezTo>
                  <a:pt x="722" y="1"/>
                  <a:pt x="192" y="1296"/>
                  <a:pt x="91" y="1841"/>
                </a:cubicBezTo>
                <a:cubicBezTo>
                  <a:pt x="1" y="2336"/>
                  <a:pt x="76" y="2846"/>
                  <a:pt x="301" y="3312"/>
                </a:cubicBezTo>
                <a:cubicBezTo>
                  <a:pt x="571" y="3837"/>
                  <a:pt x="991" y="4152"/>
                  <a:pt x="1487" y="4437"/>
                </a:cubicBezTo>
                <a:cubicBezTo>
                  <a:pt x="1611" y="4505"/>
                  <a:pt x="1733" y="4535"/>
                  <a:pt x="1848" y="4535"/>
                </a:cubicBezTo>
                <a:cubicBezTo>
                  <a:pt x="2467" y="4535"/>
                  <a:pt x="2873" y="3662"/>
                  <a:pt x="2252" y="3207"/>
                </a:cubicBezTo>
                <a:cubicBezTo>
                  <a:pt x="2162" y="3162"/>
                  <a:pt x="2057" y="3117"/>
                  <a:pt x="1952" y="3071"/>
                </a:cubicBezTo>
                <a:cubicBezTo>
                  <a:pt x="1862" y="3011"/>
                  <a:pt x="1772" y="2951"/>
                  <a:pt x="1712" y="2861"/>
                </a:cubicBezTo>
                <a:cubicBezTo>
                  <a:pt x="1577" y="2696"/>
                  <a:pt x="1502" y="2501"/>
                  <a:pt x="1502" y="2291"/>
                </a:cubicBezTo>
                <a:cubicBezTo>
                  <a:pt x="1502" y="2066"/>
                  <a:pt x="1562" y="1826"/>
                  <a:pt x="1682" y="1616"/>
                </a:cubicBezTo>
                <a:cubicBezTo>
                  <a:pt x="1772" y="1451"/>
                  <a:pt x="1922" y="1315"/>
                  <a:pt x="2012" y="1150"/>
                </a:cubicBezTo>
                <a:cubicBezTo>
                  <a:pt x="2087" y="1045"/>
                  <a:pt x="2132" y="925"/>
                  <a:pt x="2147" y="790"/>
                </a:cubicBezTo>
                <a:cubicBezTo>
                  <a:pt x="2162" y="535"/>
                  <a:pt x="2042" y="295"/>
                  <a:pt x="1847" y="145"/>
                </a:cubicBezTo>
                <a:cubicBezTo>
                  <a:pt x="1705" y="45"/>
                  <a:pt x="1567" y="1"/>
                  <a:pt x="1436" y="1"/>
                </a:cubicBezTo>
                <a:close/>
              </a:path>
            </a:pathLst>
          </a:custGeom>
          <a:solidFill>
            <a:srgbClr val="842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15"/>
          <p:cNvSpPr/>
          <p:nvPr/>
        </p:nvSpPr>
        <p:spPr>
          <a:xfrm flipH="1">
            <a:off x="3262843" y="4225226"/>
            <a:ext cx="657248" cy="1072377"/>
          </a:xfrm>
          <a:custGeom>
            <a:avLst/>
            <a:gdLst/>
            <a:ahLst/>
            <a:cxnLst/>
            <a:rect l="l" t="t" r="r" b="b"/>
            <a:pathLst>
              <a:path w="5164" h="8426" extrusionOk="0">
                <a:moveTo>
                  <a:pt x="1887" y="0"/>
                </a:moveTo>
                <a:cubicBezTo>
                  <a:pt x="1586" y="0"/>
                  <a:pt x="1271" y="102"/>
                  <a:pt x="946" y="336"/>
                </a:cubicBezTo>
                <a:cubicBezTo>
                  <a:pt x="480" y="666"/>
                  <a:pt x="225" y="1221"/>
                  <a:pt x="270" y="1792"/>
                </a:cubicBezTo>
                <a:cubicBezTo>
                  <a:pt x="300" y="2092"/>
                  <a:pt x="390" y="2377"/>
                  <a:pt x="570" y="2617"/>
                </a:cubicBezTo>
                <a:cubicBezTo>
                  <a:pt x="796" y="2977"/>
                  <a:pt x="1096" y="3307"/>
                  <a:pt x="1306" y="3668"/>
                </a:cubicBezTo>
                <a:cubicBezTo>
                  <a:pt x="1576" y="4148"/>
                  <a:pt x="1741" y="4673"/>
                  <a:pt x="1741" y="5229"/>
                </a:cubicBezTo>
                <a:cubicBezTo>
                  <a:pt x="1711" y="5694"/>
                  <a:pt x="1546" y="6144"/>
                  <a:pt x="1246" y="6504"/>
                </a:cubicBezTo>
                <a:cubicBezTo>
                  <a:pt x="1096" y="6699"/>
                  <a:pt x="916" y="6865"/>
                  <a:pt x="690" y="6985"/>
                </a:cubicBezTo>
                <a:cubicBezTo>
                  <a:pt x="465" y="7105"/>
                  <a:pt x="210" y="7165"/>
                  <a:pt x="0" y="7315"/>
                </a:cubicBezTo>
                <a:cubicBezTo>
                  <a:pt x="1246" y="7855"/>
                  <a:pt x="2552" y="8230"/>
                  <a:pt x="3887" y="8425"/>
                </a:cubicBezTo>
                <a:cubicBezTo>
                  <a:pt x="4127" y="8140"/>
                  <a:pt x="4308" y="7840"/>
                  <a:pt x="4473" y="7525"/>
                </a:cubicBezTo>
                <a:cubicBezTo>
                  <a:pt x="4998" y="6489"/>
                  <a:pt x="5163" y="5319"/>
                  <a:pt x="4938" y="4178"/>
                </a:cubicBezTo>
                <a:cubicBezTo>
                  <a:pt x="4698" y="2926"/>
                  <a:pt x="3498" y="0"/>
                  <a:pt x="1887" y="0"/>
                </a:cubicBezTo>
                <a:close/>
              </a:path>
            </a:pathLst>
          </a:custGeom>
          <a:solidFill>
            <a:srgbClr val="842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15"/>
          <p:cNvSpPr/>
          <p:nvPr/>
        </p:nvSpPr>
        <p:spPr>
          <a:xfrm rot="-5400000" flipH="1">
            <a:off x="4374523" y="293162"/>
            <a:ext cx="923705" cy="796775"/>
          </a:xfrm>
          <a:custGeom>
            <a:avLst/>
            <a:gdLst/>
            <a:ahLst/>
            <a:cxnLst/>
            <a:rect l="l" t="t" r="r" b="b"/>
            <a:pathLst>
              <a:path w="4273" h="3686" extrusionOk="0">
                <a:moveTo>
                  <a:pt x="1491" y="0"/>
                </a:moveTo>
                <a:cubicBezTo>
                  <a:pt x="1292" y="0"/>
                  <a:pt x="1090" y="21"/>
                  <a:pt x="881" y="54"/>
                </a:cubicBezTo>
                <a:cubicBezTo>
                  <a:pt x="0" y="173"/>
                  <a:pt x="84" y="1480"/>
                  <a:pt x="971" y="1480"/>
                </a:cubicBezTo>
                <a:cubicBezTo>
                  <a:pt x="976" y="1480"/>
                  <a:pt x="981" y="1480"/>
                  <a:pt x="986" y="1480"/>
                </a:cubicBezTo>
                <a:cubicBezTo>
                  <a:pt x="1106" y="1465"/>
                  <a:pt x="1211" y="1435"/>
                  <a:pt x="1316" y="1405"/>
                </a:cubicBezTo>
                <a:cubicBezTo>
                  <a:pt x="1344" y="1401"/>
                  <a:pt x="1372" y="1399"/>
                  <a:pt x="1401" y="1399"/>
                </a:cubicBezTo>
                <a:cubicBezTo>
                  <a:pt x="1478" y="1399"/>
                  <a:pt x="1554" y="1413"/>
                  <a:pt x="1631" y="1435"/>
                </a:cubicBezTo>
                <a:cubicBezTo>
                  <a:pt x="1841" y="1480"/>
                  <a:pt x="2022" y="1600"/>
                  <a:pt x="2142" y="1750"/>
                </a:cubicBezTo>
                <a:cubicBezTo>
                  <a:pt x="2292" y="1945"/>
                  <a:pt x="2382" y="2170"/>
                  <a:pt x="2397" y="2410"/>
                </a:cubicBezTo>
                <a:cubicBezTo>
                  <a:pt x="2427" y="2605"/>
                  <a:pt x="2397" y="2785"/>
                  <a:pt x="2412" y="2981"/>
                </a:cubicBezTo>
                <a:cubicBezTo>
                  <a:pt x="2412" y="3116"/>
                  <a:pt x="2457" y="3236"/>
                  <a:pt x="2532" y="3356"/>
                </a:cubicBezTo>
                <a:cubicBezTo>
                  <a:pt x="2667" y="3566"/>
                  <a:pt x="2892" y="3686"/>
                  <a:pt x="3147" y="3686"/>
                </a:cubicBezTo>
                <a:cubicBezTo>
                  <a:pt x="4273" y="3671"/>
                  <a:pt x="3838" y="1885"/>
                  <a:pt x="3552" y="1285"/>
                </a:cubicBezTo>
                <a:cubicBezTo>
                  <a:pt x="3327" y="834"/>
                  <a:pt x="2967" y="459"/>
                  <a:pt x="2502" y="234"/>
                </a:cubicBezTo>
                <a:cubicBezTo>
                  <a:pt x="2169" y="63"/>
                  <a:pt x="1836" y="0"/>
                  <a:pt x="1491" y="0"/>
                </a:cubicBezTo>
                <a:close/>
              </a:path>
            </a:pathLst>
          </a:custGeom>
          <a:solidFill>
            <a:srgbClr val="842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9" name="Google Shape;819;p15"/>
          <p:cNvGrpSpPr/>
          <p:nvPr/>
        </p:nvGrpSpPr>
        <p:grpSpPr>
          <a:xfrm rot="1237183" flipH="1">
            <a:off x="85500" y="2279170"/>
            <a:ext cx="1025869" cy="555169"/>
            <a:chOff x="6756032" y="379063"/>
            <a:chExt cx="502118" cy="271731"/>
          </a:xfrm>
        </p:grpSpPr>
        <p:sp>
          <p:nvSpPr>
            <p:cNvPr id="820" name="Google Shape;820;p15"/>
            <p:cNvSpPr/>
            <p:nvPr/>
          </p:nvSpPr>
          <p:spPr>
            <a:xfrm>
              <a:off x="6756032" y="379063"/>
              <a:ext cx="502118" cy="271731"/>
            </a:xfrm>
            <a:custGeom>
              <a:avLst/>
              <a:gdLst/>
              <a:ahLst/>
              <a:cxnLst/>
              <a:rect l="l" t="t" r="r" b="b"/>
              <a:pathLst>
                <a:path w="8060" h="4362" extrusionOk="0">
                  <a:moveTo>
                    <a:pt x="5980" y="0"/>
                  </a:moveTo>
                  <a:cubicBezTo>
                    <a:pt x="5800" y="0"/>
                    <a:pt x="5618" y="42"/>
                    <a:pt x="5448" y="127"/>
                  </a:cubicBezTo>
                  <a:cubicBezTo>
                    <a:pt x="5268" y="232"/>
                    <a:pt x="5118" y="382"/>
                    <a:pt x="5013" y="547"/>
                  </a:cubicBezTo>
                  <a:cubicBezTo>
                    <a:pt x="4848" y="787"/>
                    <a:pt x="4728" y="1072"/>
                    <a:pt x="4563" y="1297"/>
                  </a:cubicBezTo>
                  <a:cubicBezTo>
                    <a:pt x="4338" y="1598"/>
                    <a:pt x="4052" y="1853"/>
                    <a:pt x="3707" y="2003"/>
                  </a:cubicBezTo>
                  <a:cubicBezTo>
                    <a:pt x="3536" y="2071"/>
                    <a:pt x="3354" y="2106"/>
                    <a:pt x="3172" y="2106"/>
                  </a:cubicBezTo>
                  <a:cubicBezTo>
                    <a:pt x="3035" y="2106"/>
                    <a:pt x="2897" y="2086"/>
                    <a:pt x="2762" y="2048"/>
                  </a:cubicBezTo>
                  <a:cubicBezTo>
                    <a:pt x="2597" y="2003"/>
                    <a:pt x="2446" y="1928"/>
                    <a:pt x="2311" y="1838"/>
                  </a:cubicBezTo>
                  <a:cubicBezTo>
                    <a:pt x="2191" y="1718"/>
                    <a:pt x="2056" y="1598"/>
                    <a:pt x="1906" y="1492"/>
                  </a:cubicBezTo>
                  <a:cubicBezTo>
                    <a:pt x="1716" y="1358"/>
                    <a:pt x="1500" y="1295"/>
                    <a:pt x="1286" y="1295"/>
                  </a:cubicBezTo>
                  <a:cubicBezTo>
                    <a:pt x="926" y="1295"/>
                    <a:pt x="571" y="1473"/>
                    <a:pt x="345" y="1793"/>
                  </a:cubicBezTo>
                  <a:cubicBezTo>
                    <a:pt x="0" y="2303"/>
                    <a:pt x="135" y="3008"/>
                    <a:pt x="660" y="3354"/>
                  </a:cubicBezTo>
                  <a:cubicBezTo>
                    <a:pt x="1366" y="3894"/>
                    <a:pt x="2086" y="4314"/>
                    <a:pt x="3017" y="4359"/>
                  </a:cubicBezTo>
                  <a:cubicBezTo>
                    <a:pt x="3067" y="4361"/>
                    <a:pt x="3116" y="4362"/>
                    <a:pt x="3166" y="4362"/>
                  </a:cubicBezTo>
                  <a:cubicBezTo>
                    <a:pt x="3909" y="4362"/>
                    <a:pt x="4634" y="4151"/>
                    <a:pt x="5253" y="3729"/>
                  </a:cubicBezTo>
                  <a:cubicBezTo>
                    <a:pt x="6109" y="3128"/>
                    <a:pt x="8060" y="1042"/>
                    <a:pt x="6559" y="157"/>
                  </a:cubicBezTo>
                  <a:cubicBezTo>
                    <a:pt x="6384" y="53"/>
                    <a:pt x="6184" y="0"/>
                    <a:pt x="5980" y="0"/>
                  </a:cubicBezTo>
                  <a:close/>
                </a:path>
              </a:pathLst>
            </a:custGeom>
            <a:solidFill>
              <a:srgbClr val="E6A0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15"/>
            <p:cNvSpPr/>
            <p:nvPr/>
          </p:nvSpPr>
          <p:spPr>
            <a:xfrm>
              <a:off x="6783131" y="414821"/>
              <a:ext cx="403999" cy="209498"/>
            </a:xfrm>
            <a:custGeom>
              <a:avLst/>
              <a:gdLst/>
              <a:ahLst/>
              <a:cxnLst/>
              <a:rect l="l" t="t" r="r" b="b"/>
              <a:pathLst>
                <a:path w="6485" h="3363" extrusionOk="0">
                  <a:moveTo>
                    <a:pt x="5065" y="1"/>
                  </a:moveTo>
                  <a:cubicBezTo>
                    <a:pt x="4939" y="1"/>
                    <a:pt x="4814" y="49"/>
                    <a:pt x="4713" y="138"/>
                  </a:cubicBezTo>
                  <a:cubicBezTo>
                    <a:pt x="4428" y="378"/>
                    <a:pt x="4503" y="738"/>
                    <a:pt x="4758" y="963"/>
                  </a:cubicBezTo>
                  <a:cubicBezTo>
                    <a:pt x="4908" y="1114"/>
                    <a:pt x="5133" y="1204"/>
                    <a:pt x="5283" y="1339"/>
                  </a:cubicBezTo>
                  <a:cubicBezTo>
                    <a:pt x="5403" y="1444"/>
                    <a:pt x="5554" y="1714"/>
                    <a:pt x="5328" y="1804"/>
                  </a:cubicBezTo>
                  <a:cubicBezTo>
                    <a:pt x="5309" y="1812"/>
                    <a:pt x="5288" y="1815"/>
                    <a:pt x="5266" y="1815"/>
                  </a:cubicBezTo>
                  <a:cubicBezTo>
                    <a:pt x="5118" y="1815"/>
                    <a:pt x="4925" y="1657"/>
                    <a:pt x="4833" y="1579"/>
                  </a:cubicBezTo>
                  <a:cubicBezTo>
                    <a:pt x="4658" y="1434"/>
                    <a:pt x="4397" y="1169"/>
                    <a:pt x="4158" y="1169"/>
                  </a:cubicBezTo>
                  <a:cubicBezTo>
                    <a:pt x="4050" y="1169"/>
                    <a:pt x="3947" y="1224"/>
                    <a:pt x="3858" y="1369"/>
                  </a:cubicBezTo>
                  <a:cubicBezTo>
                    <a:pt x="3767" y="1534"/>
                    <a:pt x="3767" y="1744"/>
                    <a:pt x="3858" y="1909"/>
                  </a:cubicBezTo>
                  <a:cubicBezTo>
                    <a:pt x="3948" y="2134"/>
                    <a:pt x="4263" y="2419"/>
                    <a:pt x="4248" y="2674"/>
                  </a:cubicBezTo>
                  <a:cubicBezTo>
                    <a:pt x="4239" y="2829"/>
                    <a:pt x="4152" y="2907"/>
                    <a:pt x="4052" y="2907"/>
                  </a:cubicBezTo>
                  <a:cubicBezTo>
                    <a:pt x="3987" y="2907"/>
                    <a:pt x="3917" y="2874"/>
                    <a:pt x="3858" y="2810"/>
                  </a:cubicBezTo>
                  <a:cubicBezTo>
                    <a:pt x="3767" y="2674"/>
                    <a:pt x="3707" y="2509"/>
                    <a:pt x="3707" y="2329"/>
                  </a:cubicBezTo>
                  <a:cubicBezTo>
                    <a:pt x="3677" y="2119"/>
                    <a:pt x="3572" y="1924"/>
                    <a:pt x="3392" y="1789"/>
                  </a:cubicBezTo>
                  <a:cubicBezTo>
                    <a:pt x="3312" y="1743"/>
                    <a:pt x="3233" y="1723"/>
                    <a:pt x="3158" y="1723"/>
                  </a:cubicBezTo>
                  <a:cubicBezTo>
                    <a:pt x="2912" y="1723"/>
                    <a:pt x="2711" y="1941"/>
                    <a:pt x="2642" y="2194"/>
                  </a:cubicBezTo>
                  <a:cubicBezTo>
                    <a:pt x="2582" y="2434"/>
                    <a:pt x="2702" y="2750"/>
                    <a:pt x="2507" y="2930"/>
                  </a:cubicBezTo>
                  <a:cubicBezTo>
                    <a:pt x="2445" y="2996"/>
                    <a:pt x="2370" y="3025"/>
                    <a:pt x="2297" y="3025"/>
                  </a:cubicBezTo>
                  <a:cubicBezTo>
                    <a:pt x="2139" y="3025"/>
                    <a:pt x="1991" y="2889"/>
                    <a:pt x="2011" y="2704"/>
                  </a:cubicBezTo>
                  <a:cubicBezTo>
                    <a:pt x="2026" y="2569"/>
                    <a:pt x="2162" y="2434"/>
                    <a:pt x="2207" y="2299"/>
                  </a:cubicBezTo>
                  <a:cubicBezTo>
                    <a:pt x="2362" y="1950"/>
                    <a:pt x="2093" y="1579"/>
                    <a:pt x="1747" y="1579"/>
                  </a:cubicBezTo>
                  <a:cubicBezTo>
                    <a:pt x="1692" y="1579"/>
                    <a:pt x="1634" y="1588"/>
                    <a:pt x="1576" y="1609"/>
                  </a:cubicBezTo>
                  <a:cubicBezTo>
                    <a:pt x="1276" y="1684"/>
                    <a:pt x="1231" y="1924"/>
                    <a:pt x="1036" y="2134"/>
                  </a:cubicBezTo>
                  <a:cubicBezTo>
                    <a:pt x="976" y="2227"/>
                    <a:pt x="885" y="2268"/>
                    <a:pt x="794" y="2268"/>
                  </a:cubicBezTo>
                  <a:cubicBezTo>
                    <a:pt x="634" y="2268"/>
                    <a:pt x="476" y="2140"/>
                    <a:pt x="496" y="1939"/>
                  </a:cubicBezTo>
                  <a:cubicBezTo>
                    <a:pt x="496" y="1654"/>
                    <a:pt x="796" y="1489"/>
                    <a:pt x="1051" y="1474"/>
                  </a:cubicBezTo>
                  <a:cubicBezTo>
                    <a:pt x="1286" y="1459"/>
                    <a:pt x="1277" y="1113"/>
                    <a:pt x="1064" y="1113"/>
                  </a:cubicBezTo>
                  <a:cubicBezTo>
                    <a:pt x="1060" y="1113"/>
                    <a:pt x="1056" y="1113"/>
                    <a:pt x="1051" y="1114"/>
                  </a:cubicBezTo>
                  <a:cubicBezTo>
                    <a:pt x="526" y="1159"/>
                    <a:pt x="0" y="1579"/>
                    <a:pt x="165" y="2149"/>
                  </a:cubicBezTo>
                  <a:cubicBezTo>
                    <a:pt x="250" y="2451"/>
                    <a:pt x="519" y="2622"/>
                    <a:pt x="793" y="2622"/>
                  </a:cubicBezTo>
                  <a:cubicBezTo>
                    <a:pt x="954" y="2622"/>
                    <a:pt x="1118" y="2563"/>
                    <a:pt x="1246" y="2434"/>
                  </a:cubicBezTo>
                  <a:cubicBezTo>
                    <a:pt x="1349" y="2331"/>
                    <a:pt x="1510" y="1939"/>
                    <a:pt x="1658" y="1939"/>
                  </a:cubicBezTo>
                  <a:cubicBezTo>
                    <a:pt x="1661" y="1939"/>
                    <a:pt x="1664" y="1939"/>
                    <a:pt x="1666" y="1939"/>
                  </a:cubicBezTo>
                  <a:cubicBezTo>
                    <a:pt x="1801" y="1969"/>
                    <a:pt x="1921" y="2104"/>
                    <a:pt x="1846" y="2254"/>
                  </a:cubicBezTo>
                  <a:cubicBezTo>
                    <a:pt x="1816" y="2329"/>
                    <a:pt x="1771" y="2389"/>
                    <a:pt x="1726" y="2449"/>
                  </a:cubicBezTo>
                  <a:cubicBezTo>
                    <a:pt x="1606" y="2659"/>
                    <a:pt x="1621" y="2915"/>
                    <a:pt x="1756" y="3095"/>
                  </a:cubicBezTo>
                  <a:cubicBezTo>
                    <a:pt x="1892" y="3276"/>
                    <a:pt x="2089" y="3362"/>
                    <a:pt x="2285" y="3362"/>
                  </a:cubicBezTo>
                  <a:cubicBezTo>
                    <a:pt x="2544" y="3362"/>
                    <a:pt x="2801" y="3211"/>
                    <a:pt x="2912" y="2930"/>
                  </a:cubicBezTo>
                  <a:cubicBezTo>
                    <a:pt x="2942" y="2840"/>
                    <a:pt x="2972" y="2719"/>
                    <a:pt x="2972" y="2614"/>
                  </a:cubicBezTo>
                  <a:cubicBezTo>
                    <a:pt x="2972" y="2555"/>
                    <a:pt x="2972" y="2087"/>
                    <a:pt x="3138" y="2087"/>
                  </a:cubicBezTo>
                  <a:cubicBezTo>
                    <a:pt x="3181" y="2087"/>
                    <a:pt x="3235" y="2117"/>
                    <a:pt x="3302" y="2194"/>
                  </a:cubicBezTo>
                  <a:cubicBezTo>
                    <a:pt x="3407" y="2314"/>
                    <a:pt x="3392" y="2659"/>
                    <a:pt x="3452" y="2810"/>
                  </a:cubicBezTo>
                  <a:cubicBezTo>
                    <a:pt x="3482" y="2930"/>
                    <a:pt x="3557" y="3035"/>
                    <a:pt x="3632" y="3125"/>
                  </a:cubicBezTo>
                  <a:cubicBezTo>
                    <a:pt x="3749" y="3231"/>
                    <a:pt x="3889" y="3279"/>
                    <a:pt x="4026" y="3279"/>
                  </a:cubicBezTo>
                  <a:cubicBezTo>
                    <a:pt x="4296" y="3279"/>
                    <a:pt x="4553" y="3093"/>
                    <a:pt x="4593" y="2795"/>
                  </a:cubicBezTo>
                  <a:cubicBezTo>
                    <a:pt x="4653" y="2479"/>
                    <a:pt x="4503" y="2314"/>
                    <a:pt x="4353" y="2059"/>
                  </a:cubicBezTo>
                  <a:cubicBezTo>
                    <a:pt x="4293" y="1999"/>
                    <a:pt x="4248" y="1924"/>
                    <a:pt x="4218" y="1849"/>
                  </a:cubicBezTo>
                  <a:cubicBezTo>
                    <a:pt x="4203" y="1819"/>
                    <a:pt x="4128" y="1564"/>
                    <a:pt x="4278" y="1549"/>
                  </a:cubicBezTo>
                  <a:cubicBezTo>
                    <a:pt x="4383" y="1549"/>
                    <a:pt x="4698" y="1924"/>
                    <a:pt x="4818" y="2014"/>
                  </a:cubicBezTo>
                  <a:cubicBezTo>
                    <a:pt x="4955" y="2098"/>
                    <a:pt x="5111" y="2144"/>
                    <a:pt x="5258" y="2144"/>
                  </a:cubicBezTo>
                  <a:cubicBezTo>
                    <a:pt x="5529" y="2144"/>
                    <a:pt x="5770" y="1989"/>
                    <a:pt x="5809" y="1639"/>
                  </a:cubicBezTo>
                  <a:cubicBezTo>
                    <a:pt x="5839" y="1369"/>
                    <a:pt x="5629" y="1159"/>
                    <a:pt x="5433" y="1009"/>
                  </a:cubicBezTo>
                  <a:cubicBezTo>
                    <a:pt x="5268" y="918"/>
                    <a:pt x="5118" y="813"/>
                    <a:pt x="4983" y="693"/>
                  </a:cubicBezTo>
                  <a:cubicBezTo>
                    <a:pt x="4803" y="493"/>
                    <a:pt x="4903" y="406"/>
                    <a:pt x="5065" y="406"/>
                  </a:cubicBezTo>
                  <a:cubicBezTo>
                    <a:pt x="5147" y="406"/>
                    <a:pt x="5243" y="428"/>
                    <a:pt x="5328" y="468"/>
                  </a:cubicBezTo>
                  <a:cubicBezTo>
                    <a:pt x="5546" y="571"/>
                    <a:pt x="5746" y="779"/>
                    <a:pt x="5981" y="779"/>
                  </a:cubicBezTo>
                  <a:cubicBezTo>
                    <a:pt x="6055" y="779"/>
                    <a:pt x="6132" y="758"/>
                    <a:pt x="6214" y="708"/>
                  </a:cubicBezTo>
                  <a:cubicBezTo>
                    <a:pt x="6424" y="588"/>
                    <a:pt x="6484" y="333"/>
                    <a:pt x="6364" y="138"/>
                  </a:cubicBezTo>
                  <a:cubicBezTo>
                    <a:pt x="6326" y="76"/>
                    <a:pt x="6271" y="51"/>
                    <a:pt x="6218" y="51"/>
                  </a:cubicBezTo>
                  <a:cubicBezTo>
                    <a:pt x="6102" y="51"/>
                    <a:pt x="5992" y="170"/>
                    <a:pt x="6064" y="303"/>
                  </a:cubicBezTo>
                  <a:cubicBezTo>
                    <a:pt x="6106" y="388"/>
                    <a:pt x="6076" y="415"/>
                    <a:pt x="6019" y="415"/>
                  </a:cubicBezTo>
                  <a:cubicBezTo>
                    <a:pt x="5919" y="415"/>
                    <a:pt x="5738" y="332"/>
                    <a:pt x="5720" y="332"/>
                  </a:cubicBezTo>
                  <a:cubicBezTo>
                    <a:pt x="5719" y="332"/>
                    <a:pt x="5719" y="333"/>
                    <a:pt x="5719" y="333"/>
                  </a:cubicBezTo>
                  <a:cubicBezTo>
                    <a:pt x="5644" y="288"/>
                    <a:pt x="5584" y="213"/>
                    <a:pt x="5508" y="168"/>
                  </a:cubicBezTo>
                  <a:cubicBezTo>
                    <a:pt x="5403" y="108"/>
                    <a:pt x="5298" y="63"/>
                    <a:pt x="5193" y="18"/>
                  </a:cubicBezTo>
                  <a:cubicBezTo>
                    <a:pt x="5151" y="6"/>
                    <a:pt x="5108" y="1"/>
                    <a:pt x="5065" y="1"/>
                  </a:cubicBezTo>
                  <a:close/>
                </a:path>
              </a:pathLst>
            </a:custGeom>
            <a:solidFill>
              <a:srgbClr val="D576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2" name="Google Shape;822;p15"/>
          <p:cNvGrpSpPr/>
          <p:nvPr/>
        </p:nvGrpSpPr>
        <p:grpSpPr>
          <a:xfrm rot="-2166121" flipH="1">
            <a:off x="7697152" y="4162757"/>
            <a:ext cx="1018329" cy="515317"/>
            <a:chOff x="7244995" y="-511798"/>
            <a:chExt cx="498442" cy="252232"/>
          </a:xfrm>
        </p:grpSpPr>
        <p:sp>
          <p:nvSpPr>
            <p:cNvPr id="823" name="Google Shape;823;p15"/>
            <p:cNvSpPr/>
            <p:nvPr/>
          </p:nvSpPr>
          <p:spPr>
            <a:xfrm>
              <a:off x="7244995" y="-511798"/>
              <a:ext cx="498442" cy="252232"/>
            </a:xfrm>
            <a:custGeom>
              <a:avLst/>
              <a:gdLst/>
              <a:ahLst/>
              <a:cxnLst/>
              <a:rect l="l" t="t" r="r" b="b"/>
              <a:pathLst>
                <a:path w="8001" h="4049" extrusionOk="0">
                  <a:moveTo>
                    <a:pt x="1281" y="0"/>
                  </a:moveTo>
                  <a:cubicBezTo>
                    <a:pt x="1090" y="0"/>
                    <a:pt x="896" y="50"/>
                    <a:pt x="721" y="155"/>
                  </a:cubicBezTo>
                  <a:cubicBezTo>
                    <a:pt x="181" y="471"/>
                    <a:pt x="1" y="1161"/>
                    <a:pt x="316" y="1701"/>
                  </a:cubicBezTo>
                  <a:cubicBezTo>
                    <a:pt x="736" y="2497"/>
                    <a:pt x="1201" y="3172"/>
                    <a:pt x="2027" y="3622"/>
                  </a:cubicBezTo>
                  <a:cubicBezTo>
                    <a:pt x="2553" y="3903"/>
                    <a:pt x="3130" y="4049"/>
                    <a:pt x="3719" y="4049"/>
                  </a:cubicBezTo>
                  <a:cubicBezTo>
                    <a:pt x="3920" y="4049"/>
                    <a:pt x="4121" y="4032"/>
                    <a:pt x="4323" y="3998"/>
                  </a:cubicBezTo>
                  <a:cubicBezTo>
                    <a:pt x="5344" y="3833"/>
                    <a:pt x="8000" y="2782"/>
                    <a:pt x="7025" y="1341"/>
                  </a:cubicBezTo>
                  <a:cubicBezTo>
                    <a:pt x="6822" y="1023"/>
                    <a:pt x="6466" y="830"/>
                    <a:pt x="6078" y="830"/>
                  </a:cubicBezTo>
                  <a:cubicBezTo>
                    <a:pt x="6063" y="830"/>
                    <a:pt x="6049" y="830"/>
                    <a:pt x="6034" y="831"/>
                  </a:cubicBezTo>
                  <a:cubicBezTo>
                    <a:pt x="5824" y="861"/>
                    <a:pt x="5629" y="921"/>
                    <a:pt x="5464" y="1041"/>
                  </a:cubicBezTo>
                  <a:cubicBezTo>
                    <a:pt x="5209" y="1191"/>
                    <a:pt x="4983" y="1386"/>
                    <a:pt x="4728" y="1521"/>
                  </a:cubicBezTo>
                  <a:cubicBezTo>
                    <a:pt x="4419" y="1690"/>
                    <a:pt x="4070" y="1793"/>
                    <a:pt x="3719" y="1793"/>
                  </a:cubicBezTo>
                  <a:cubicBezTo>
                    <a:pt x="3695" y="1793"/>
                    <a:pt x="3671" y="1792"/>
                    <a:pt x="3648" y="1791"/>
                  </a:cubicBezTo>
                  <a:cubicBezTo>
                    <a:pt x="3333" y="1761"/>
                    <a:pt x="3032" y="1641"/>
                    <a:pt x="2792" y="1431"/>
                  </a:cubicBezTo>
                  <a:cubicBezTo>
                    <a:pt x="2657" y="1311"/>
                    <a:pt x="2552" y="1191"/>
                    <a:pt x="2477" y="1041"/>
                  </a:cubicBezTo>
                  <a:cubicBezTo>
                    <a:pt x="2402" y="876"/>
                    <a:pt x="2342" y="711"/>
                    <a:pt x="2252" y="561"/>
                  </a:cubicBezTo>
                  <a:cubicBezTo>
                    <a:pt x="2042" y="200"/>
                    <a:pt x="1665" y="0"/>
                    <a:pt x="1281" y="0"/>
                  </a:cubicBezTo>
                  <a:close/>
                </a:path>
              </a:pathLst>
            </a:custGeom>
            <a:solidFill>
              <a:srgbClr val="E6A0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5"/>
            <p:cNvSpPr/>
            <p:nvPr/>
          </p:nvSpPr>
          <p:spPr>
            <a:xfrm>
              <a:off x="7273963" y="-481896"/>
              <a:ext cx="410541" cy="210308"/>
            </a:xfrm>
            <a:custGeom>
              <a:avLst/>
              <a:gdLst/>
              <a:ahLst/>
              <a:cxnLst/>
              <a:rect l="l" t="t" r="r" b="b"/>
              <a:pathLst>
                <a:path w="6590" h="3376" extrusionOk="0">
                  <a:moveTo>
                    <a:pt x="899" y="0"/>
                  </a:moveTo>
                  <a:cubicBezTo>
                    <a:pt x="516" y="0"/>
                    <a:pt x="152" y="199"/>
                    <a:pt x="76" y="636"/>
                  </a:cubicBezTo>
                  <a:cubicBezTo>
                    <a:pt x="0" y="1053"/>
                    <a:pt x="328" y="1395"/>
                    <a:pt x="711" y="1395"/>
                  </a:cubicBezTo>
                  <a:cubicBezTo>
                    <a:pt x="783" y="1395"/>
                    <a:pt x="857" y="1383"/>
                    <a:pt x="931" y="1356"/>
                  </a:cubicBezTo>
                  <a:cubicBezTo>
                    <a:pt x="1050" y="1317"/>
                    <a:pt x="1318" y="1070"/>
                    <a:pt x="1463" y="1070"/>
                  </a:cubicBezTo>
                  <a:cubicBezTo>
                    <a:pt x="1484" y="1070"/>
                    <a:pt x="1502" y="1075"/>
                    <a:pt x="1517" y="1086"/>
                  </a:cubicBezTo>
                  <a:cubicBezTo>
                    <a:pt x="1652" y="1161"/>
                    <a:pt x="1682" y="1356"/>
                    <a:pt x="1562" y="1446"/>
                  </a:cubicBezTo>
                  <a:cubicBezTo>
                    <a:pt x="1502" y="1491"/>
                    <a:pt x="1427" y="1537"/>
                    <a:pt x="1367" y="1582"/>
                  </a:cubicBezTo>
                  <a:cubicBezTo>
                    <a:pt x="1172" y="1717"/>
                    <a:pt x="1066" y="1942"/>
                    <a:pt x="1112" y="2182"/>
                  </a:cubicBezTo>
                  <a:cubicBezTo>
                    <a:pt x="1180" y="2513"/>
                    <a:pt x="1469" y="2712"/>
                    <a:pt x="1771" y="2712"/>
                  </a:cubicBezTo>
                  <a:cubicBezTo>
                    <a:pt x="1934" y="2712"/>
                    <a:pt x="2100" y="2654"/>
                    <a:pt x="2237" y="2527"/>
                  </a:cubicBezTo>
                  <a:cubicBezTo>
                    <a:pt x="2312" y="2452"/>
                    <a:pt x="2372" y="2362"/>
                    <a:pt x="2417" y="2257"/>
                  </a:cubicBezTo>
                  <a:cubicBezTo>
                    <a:pt x="2450" y="2202"/>
                    <a:pt x="2618" y="1846"/>
                    <a:pt x="2764" y="1846"/>
                  </a:cubicBezTo>
                  <a:cubicBezTo>
                    <a:pt x="2819" y="1846"/>
                    <a:pt x="2872" y="1897"/>
                    <a:pt x="2913" y="2032"/>
                  </a:cubicBezTo>
                  <a:cubicBezTo>
                    <a:pt x="2958" y="2182"/>
                    <a:pt x="2792" y="2482"/>
                    <a:pt x="2777" y="2632"/>
                  </a:cubicBezTo>
                  <a:cubicBezTo>
                    <a:pt x="2762" y="2767"/>
                    <a:pt x="2777" y="2887"/>
                    <a:pt x="2822" y="3007"/>
                  </a:cubicBezTo>
                  <a:cubicBezTo>
                    <a:pt x="2914" y="3249"/>
                    <a:pt x="3131" y="3375"/>
                    <a:pt x="3349" y="3375"/>
                  </a:cubicBezTo>
                  <a:cubicBezTo>
                    <a:pt x="3524" y="3375"/>
                    <a:pt x="3700" y="3294"/>
                    <a:pt x="3813" y="3127"/>
                  </a:cubicBezTo>
                  <a:cubicBezTo>
                    <a:pt x="4008" y="2857"/>
                    <a:pt x="3948" y="2647"/>
                    <a:pt x="3903" y="2377"/>
                  </a:cubicBezTo>
                  <a:cubicBezTo>
                    <a:pt x="3888" y="2287"/>
                    <a:pt x="3888" y="2212"/>
                    <a:pt x="3888" y="2122"/>
                  </a:cubicBezTo>
                  <a:cubicBezTo>
                    <a:pt x="3888" y="2082"/>
                    <a:pt x="3924" y="1873"/>
                    <a:pt x="4029" y="1873"/>
                  </a:cubicBezTo>
                  <a:cubicBezTo>
                    <a:pt x="4041" y="1873"/>
                    <a:pt x="4054" y="1875"/>
                    <a:pt x="4068" y="1882"/>
                  </a:cubicBezTo>
                  <a:cubicBezTo>
                    <a:pt x="4173" y="1912"/>
                    <a:pt x="4293" y="2392"/>
                    <a:pt x="4368" y="2512"/>
                  </a:cubicBezTo>
                  <a:cubicBezTo>
                    <a:pt x="4514" y="2743"/>
                    <a:pt x="4747" y="2896"/>
                    <a:pt x="4973" y="2896"/>
                  </a:cubicBezTo>
                  <a:cubicBezTo>
                    <a:pt x="5144" y="2896"/>
                    <a:pt x="5311" y="2809"/>
                    <a:pt x="5434" y="2602"/>
                  </a:cubicBezTo>
                  <a:cubicBezTo>
                    <a:pt x="5569" y="2377"/>
                    <a:pt x="5464" y="2092"/>
                    <a:pt x="5359" y="1882"/>
                  </a:cubicBezTo>
                  <a:cubicBezTo>
                    <a:pt x="5254" y="1732"/>
                    <a:pt x="5164" y="1567"/>
                    <a:pt x="5074" y="1401"/>
                  </a:cubicBezTo>
                  <a:cubicBezTo>
                    <a:pt x="5023" y="1221"/>
                    <a:pt x="5077" y="1152"/>
                    <a:pt x="5166" y="1152"/>
                  </a:cubicBezTo>
                  <a:cubicBezTo>
                    <a:pt x="5263" y="1152"/>
                    <a:pt x="5401" y="1232"/>
                    <a:pt x="5494" y="1341"/>
                  </a:cubicBezTo>
                  <a:cubicBezTo>
                    <a:pt x="5653" y="1559"/>
                    <a:pt x="5785" y="1943"/>
                    <a:pt x="6144" y="1943"/>
                  </a:cubicBezTo>
                  <a:cubicBezTo>
                    <a:pt x="6157" y="1943"/>
                    <a:pt x="6171" y="1943"/>
                    <a:pt x="6184" y="1942"/>
                  </a:cubicBezTo>
                  <a:cubicBezTo>
                    <a:pt x="6425" y="1912"/>
                    <a:pt x="6590" y="1717"/>
                    <a:pt x="6560" y="1491"/>
                  </a:cubicBezTo>
                  <a:cubicBezTo>
                    <a:pt x="6545" y="1385"/>
                    <a:pt x="6467" y="1335"/>
                    <a:pt x="6389" y="1335"/>
                  </a:cubicBezTo>
                  <a:cubicBezTo>
                    <a:pt x="6302" y="1335"/>
                    <a:pt x="6214" y="1396"/>
                    <a:pt x="6214" y="1507"/>
                  </a:cubicBezTo>
                  <a:cubicBezTo>
                    <a:pt x="6218" y="1574"/>
                    <a:pt x="6200" y="1600"/>
                    <a:pt x="6171" y="1600"/>
                  </a:cubicBezTo>
                  <a:cubicBezTo>
                    <a:pt x="6087" y="1600"/>
                    <a:pt x="5908" y="1386"/>
                    <a:pt x="5900" y="1386"/>
                  </a:cubicBezTo>
                  <a:cubicBezTo>
                    <a:pt x="5899" y="1386"/>
                    <a:pt x="5899" y="1386"/>
                    <a:pt x="5899" y="1386"/>
                  </a:cubicBezTo>
                  <a:cubicBezTo>
                    <a:pt x="5854" y="1311"/>
                    <a:pt x="5824" y="1221"/>
                    <a:pt x="5779" y="1146"/>
                  </a:cubicBezTo>
                  <a:cubicBezTo>
                    <a:pt x="5719" y="1056"/>
                    <a:pt x="5644" y="966"/>
                    <a:pt x="5554" y="876"/>
                  </a:cubicBezTo>
                  <a:cubicBezTo>
                    <a:pt x="5454" y="799"/>
                    <a:pt x="5330" y="754"/>
                    <a:pt x="5205" y="754"/>
                  </a:cubicBezTo>
                  <a:cubicBezTo>
                    <a:pt x="5161" y="754"/>
                    <a:pt x="5117" y="759"/>
                    <a:pt x="5074" y="771"/>
                  </a:cubicBezTo>
                  <a:cubicBezTo>
                    <a:pt x="4714" y="876"/>
                    <a:pt x="4624" y="1236"/>
                    <a:pt x="4759" y="1537"/>
                  </a:cubicBezTo>
                  <a:cubicBezTo>
                    <a:pt x="4834" y="1747"/>
                    <a:pt x="4984" y="1912"/>
                    <a:pt x="5074" y="2107"/>
                  </a:cubicBezTo>
                  <a:cubicBezTo>
                    <a:pt x="5132" y="2239"/>
                    <a:pt x="5162" y="2543"/>
                    <a:pt x="4926" y="2543"/>
                  </a:cubicBezTo>
                  <a:cubicBezTo>
                    <a:pt x="4920" y="2543"/>
                    <a:pt x="4915" y="2542"/>
                    <a:pt x="4909" y="2542"/>
                  </a:cubicBezTo>
                  <a:cubicBezTo>
                    <a:pt x="4759" y="2542"/>
                    <a:pt x="4609" y="2257"/>
                    <a:pt x="4563" y="2137"/>
                  </a:cubicBezTo>
                  <a:cubicBezTo>
                    <a:pt x="4454" y="1882"/>
                    <a:pt x="4305" y="1440"/>
                    <a:pt x="4006" y="1440"/>
                  </a:cubicBezTo>
                  <a:cubicBezTo>
                    <a:pt x="3936" y="1440"/>
                    <a:pt x="3857" y="1464"/>
                    <a:pt x="3768" y="1522"/>
                  </a:cubicBezTo>
                  <a:cubicBezTo>
                    <a:pt x="3618" y="1642"/>
                    <a:pt x="3528" y="1822"/>
                    <a:pt x="3543" y="2002"/>
                  </a:cubicBezTo>
                  <a:cubicBezTo>
                    <a:pt x="3528" y="2257"/>
                    <a:pt x="3678" y="2647"/>
                    <a:pt x="3558" y="2872"/>
                  </a:cubicBezTo>
                  <a:cubicBezTo>
                    <a:pt x="3505" y="2972"/>
                    <a:pt x="3432" y="3015"/>
                    <a:pt x="3361" y="3015"/>
                  </a:cubicBezTo>
                  <a:cubicBezTo>
                    <a:pt x="3271" y="3015"/>
                    <a:pt x="3186" y="2945"/>
                    <a:pt x="3153" y="2827"/>
                  </a:cubicBezTo>
                  <a:cubicBezTo>
                    <a:pt x="3123" y="2662"/>
                    <a:pt x="3153" y="2482"/>
                    <a:pt x="3213" y="2332"/>
                  </a:cubicBezTo>
                  <a:cubicBezTo>
                    <a:pt x="3288" y="2122"/>
                    <a:pt x="3273" y="1897"/>
                    <a:pt x="3168" y="1702"/>
                  </a:cubicBezTo>
                  <a:cubicBezTo>
                    <a:pt x="3070" y="1564"/>
                    <a:pt x="2934" y="1507"/>
                    <a:pt x="2794" y="1507"/>
                  </a:cubicBezTo>
                  <a:cubicBezTo>
                    <a:pt x="2613" y="1507"/>
                    <a:pt x="2424" y="1603"/>
                    <a:pt x="2297" y="1747"/>
                  </a:cubicBezTo>
                  <a:cubicBezTo>
                    <a:pt x="2147" y="1927"/>
                    <a:pt x="2117" y="2272"/>
                    <a:pt x="1877" y="2347"/>
                  </a:cubicBezTo>
                  <a:cubicBezTo>
                    <a:pt x="1845" y="2356"/>
                    <a:pt x="1812" y="2361"/>
                    <a:pt x="1780" y="2361"/>
                  </a:cubicBezTo>
                  <a:cubicBezTo>
                    <a:pt x="1560" y="2361"/>
                    <a:pt x="1373" y="2150"/>
                    <a:pt x="1517" y="1927"/>
                  </a:cubicBezTo>
                  <a:cubicBezTo>
                    <a:pt x="1607" y="1822"/>
                    <a:pt x="1772" y="1762"/>
                    <a:pt x="1877" y="1657"/>
                  </a:cubicBezTo>
                  <a:cubicBezTo>
                    <a:pt x="2207" y="1371"/>
                    <a:pt x="2042" y="816"/>
                    <a:pt x="1592" y="756"/>
                  </a:cubicBezTo>
                  <a:cubicBezTo>
                    <a:pt x="1553" y="748"/>
                    <a:pt x="1517" y="745"/>
                    <a:pt x="1483" y="745"/>
                  </a:cubicBezTo>
                  <a:cubicBezTo>
                    <a:pt x="1251" y="745"/>
                    <a:pt x="1109" y="905"/>
                    <a:pt x="886" y="996"/>
                  </a:cubicBezTo>
                  <a:cubicBezTo>
                    <a:pt x="829" y="1022"/>
                    <a:pt x="774" y="1033"/>
                    <a:pt x="723" y="1033"/>
                  </a:cubicBezTo>
                  <a:cubicBezTo>
                    <a:pt x="504" y="1033"/>
                    <a:pt x="360" y="822"/>
                    <a:pt x="481" y="591"/>
                  </a:cubicBezTo>
                  <a:cubicBezTo>
                    <a:pt x="565" y="415"/>
                    <a:pt x="723" y="353"/>
                    <a:pt x="885" y="353"/>
                  </a:cubicBezTo>
                  <a:cubicBezTo>
                    <a:pt x="984" y="353"/>
                    <a:pt x="1086" y="377"/>
                    <a:pt x="1172" y="411"/>
                  </a:cubicBezTo>
                  <a:cubicBezTo>
                    <a:pt x="1200" y="422"/>
                    <a:pt x="1227" y="426"/>
                    <a:pt x="1252" y="426"/>
                  </a:cubicBezTo>
                  <a:cubicBezTo>
                    <a:pt x="1439" y="426"/>
                    <a:pt x="1522" y="160"/>
                    <a:pt x="1337" y="81"/>
                  </a:cubicBezTo>
                  <a:lnTo>
                    <a:pt x="1322" y="81"/>
                  </a:lnTo>
                  <a:cubicBezTo>
                    <a:pt x="1187" y="28"/>
                    <a:pt x="1042" y="0"/>
                    <a:pt x="899" y="0"/>
                  </a:cubicBezTo>
                  <a:close/>
                </a:path>
              </a:pathLst>
            </a:custGeom>
            <a:solidFill>
              <a:srgbClr val="D576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5" name="Google Shape;825;p15"/>
          <p:cNvSpPr/>
          <p:nvPr/>
        </p:nvSpPr>
        <p:spPr>
          <a:xfrm flipH="1">
            <a:off x="7595847" y="4225228"/>
            <a:ext cx="347204" cy="160182"/>
          </a:xfrm>
          <a:custGeom>
            <a:avLst/>
            <a:gdLst/>
            <a:ahLst/>
            <a:cxnLst/>
            <a:rect l="l" t="t" r="r" b="b"/>
            <a:pathLst>
              <a:path w="4864" h="2244" extrusionOk="0">
                <a:moveTo>
                  <a:pt x="627" y="1"/>
                </a:moveTo>
                <a:cubicBezTo>
                  <a:pt x="318" y="1"/>
                  <a:pt x="8" y="208"/>
                  <a:pt x="0" y="609"/>
                </a:cubicBezTo>
                <a:lnTo>
                  <a:pt x="15" y="609"/>
                </a:lnTo>
                <a:cubicBezTo>
                  <a:pt x="26" y="969"/>
                  <a:pt x="320" y="1210"/>
                  <a:pt x="630" y="1210"/>
                </a:cubicBezTo>
                <a:cubicBezTo>
                  <a:pt x="759" y="1210"/>
                  <a:pt x="891" y="1167"/>
                  <a:pt x="1006" y="1075"/>
                </a:cubicBezTo>
                <a:cubicBezTo>
                  <a:pt x="1036" y="1090"/>
                  <a:pt x="1066" y="1105"/>
                  <a:pt x="1096" y="1120"/>
                </a:cubicBezTo>
                <a:cubicBezTo>
                  <a:pt x="1066" y="1195"/>
                  <a:pt x="1051" y="1285"/>
                  <a:pt x="1051" y="1360"/>
                </a:cubicBezTo>
                <a:cubicBezTo>
                  <a:pt x="1069" y="1733"/>
                  <a:pt x="1375" y="1953"/>
                  <a:pt x="1682" y="1953"/>
                </a:cubicBezTo>
                <a:cubicBezTo>
                  <a:pt x="1894" y="1953"/>
                  <a:pt x="2105" y="1848"/>
                  <a:pt x="2222" y="1615"/>
                </a:cubicBezTo>
                <a:lnTo>
                  <a:pt x="2297" y="1630"/>
                </a:lnTo>
                <a:cubicBezTo>
                  <a:pt x="2297" y="1630"/>
                  <a:pt x="2297" y="1645"/>
                  <a:pt x="2297" y="1645"/>
                </a:cubicBezTo>
                <a:cubicBezTo>
                  <a:pt x="2312" y="2041"/>
                  <a:pt x="2613" y="2244"/>
                  <a:pt x="2914" y="2244"/>
                </a:cubicBezTo>
                <a:cubicBezTo>
                  <a:pt x="3195" y="2244"/>
                  <a:pt x="3477" y="2067"/>
                  <a:pt x="3527" y="1705"/>
                </a:cubicBezTo>
                <a:lnTo>
                  <a:pt x="3648" y="1705"/>
                </a:lnTo>
                <a:cubicBezTo>
                  <a:pt x="3722" y="2025"/>
                  <a:pt x="3979" y="2175"/>
                  <a:pt x="4238" y="2175"/>
                </a:cubicBezTo>
                <a:cubicBezTo>
                  <a:pt x="4549" y="2175"/>
                  <a:pt x="4863" y="1957"/>
                  <a:pt x="4863" y="1555"/>
                </a:cubicBezTo>
                <a:cubicBezTo>
                  <a:pt x="4863" y="1163"/>
                  <a:pt x="4552" y="948"/>
                  <a:pt x="4241" y="948"/>
                </a:cubicBezTo>
                <a:cubicBezTo>
                  <a:pt x="3982" y="948"/>
                  <a:pt x="3723" y="1098"/>
                  <a:pt x="3648" y="1420"/>
                </a:cubicBezTo>
                <a:lnTo>
                  <a:pt x="3497" y="1435"/>
                </a:lnTo>
                <a:cubicBezTo>
                  <a:pt x="3402" y="1157"/>
                  <a:pt x="3155" y="1013"/>
                  <a:pt x="2909" y="1013"/>
                </a:cubicBezTo>
                <a:cubicBezTo>
                  <a:pt x="2689" y="1013"/>
                  <a:pt x="2470" y="1127"/>
                  <a:pt x="2357" y="1360"/>
                </a:cubicBezTo>
                <a:lnTo>
                  <a:pt x="2282" y="1345"/>
                </a:lnTo>
                <a:lnTo>
                  <a:pt x="2282" y="1315"/>
                </a:lnTo>
                <a:cubicBezTo>
                  <a:pt x="2261" y="959"/>
                  <a:pt x="1965" y="720"/>
                  <a:pt x="1655" y="720"/>
                </a:cubicBezTo>
                <a:cubicBezTo>
                  <a:pt x="1507" y="720"/>
                  <a:pt x="1357" y="774"/>
                  <a:pt x="1231" y="894"/>
                </a:cubicBezTo>
                <a:lnTo>
                  <a:pt x="1186" y="849"/>
                </a:lnTo>
                <a:cubicBezTo>
                  <a:pt x="1216" y="759"/>
                  <a:pt x="1246" y="669"/>
                  <a:pt x="1246" y="564"/>
                </a:cubicBezTo>
                <a:cubicBezTo>
                  <a:pt x="1210" y="185"/>
                  <a:pt x="918" y="1"/>
                  <a:pt x="627" y="1"/>
                </a:cubicBezTo>
                <a:close/>
              </a:path>
            </a:pathLst>
          </a:custGeom>
          <a:solidFill>
            <a:srgbClr val="D576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15"/>
          <p:cNvSpPr/>
          <p:nvPr/>
        </p:nvSpPr>
        <p:spPr>
          <a:xfrm rot="-3449328" flipH="1">
            <a:off x="516057" y="1773017"/>
            <a:ext cx="156111" cy="356622"/>
          </a:xfrm>
          <a:custGeom>
            <a:avLst/>
            <a:gdLst/>
            <a:ahLst/>
            <a:cxnLst/>
            <a:rect l="l" t="t" r="r" b="b"/>
            <a:pathLst>
              <a:path w="2187" h="4996" extrusionOk="0">
                <a:moveTo>
                  <a:pt x="1310" y="0"/>
                </a:moveTo>
                <a:cubicBezTo>
                  <a:pt x="1242" y="0"/>
                  <a:pt x="1169" y="11"/>
                  <a:pt x="1093" y="36"/>
                </a:cubicBezTo>
                <a:lnTo>
                  <a:pt x="1108" y="51"/>
                </a:lnTo>
                <a:cubicBezTo>
                  <a:pt x="627" y="186"/>
                  <a:pt x="522" y="831"/>
                  <a:pt x="928" y="1131"/>
                </a:cubicBezTo>
                <a:cubicBezTo>
                  <a:pt x="913" y="1161"/>
                  <a:pt x="898" y="1191"/>
                  <a:pt x="898" y="1221"/>
                </a:cubicBezTo>
                <a:cubicBezTo>
                  <a:pt x="871" y="1217"/>
                  <a:pt x="846" y="1215"/>
                  <a:pt x="822" y="1215"/>
                </a:cubicBezTo>
                <a:cubicBezTo>
                  <a:pt x="764" y="1215"/>
                  <a:pt x="710" y="1226"/>
                  <a:pt x="657" y="1236"/>
                </a:cubicBezTo>
                <a:cubicBezTo>
                  <a:pt x="42" y="1432"/>
                  <a:pt x="102" y="2302"/>
                  <a:pt x="717" y="2437"/>
                </a:cubicBezTo>
                <a:lnTo>
                  <a:pt x="717" y="2512"/>
                </a:lnTo>
                <a:lnTo>
                  <a:pt x="702" y="2512"/>
                </a:lnTo>
                <a:cubicBezTo>
                  <a:pt x="1" y="2727"/>
                  <a:pt x="187" y="3720"/>
                  <a:pt x="857" y="3720"/>
                </a:cubicBezTo>
                <a:cubicBezTo>
                  <a:pt x="889" y="3720"/>
                  <a:pt x="923" y="3718"/>
                  <a:pt x="958" y="3713"/>
                </a:cubicBezTo>
                <a:cubicBezTo>
                  <a:pt x="973" y="3758"/>
                  <a:pt x="988" y="3803"/>
                  <a:pt x="1003" y="3833"/>
                </a:cubicBezTo>
                <a:cubicBezTo>
                  <a:pt x="410" y="4136"/>
                  <a:pt x="665" y="4995"/>
                  <a:pt x="1256" y="4995"/>
                </a:cubicBezTo>
                <a:cubicBezTo>
                  <a:pt x="1309" y="4995"/>
                  <a:pt x="1365" y="4988"/>
                  <a:pt x="1423" y="4974"/>
                </a:cubicBezTo>
                <a:cubicBezTo>
                  <a:pt x="2123" y="4810"/>
                  <a:pt x="2010" y="3773"/>
                  <a:pt x="1288" y="3773"/>
                </a:cubicBezTo>
                <a:cubicBezTo>
                  <a:pt x="1283" y="3773"/>
                  <a:pt x="1278" y="3773"/>
                  <a:pt x="1273" y="3773"/>
                </a:cubicBezTo>
                <a:lnTo>
                  <a:pt x="1228" y="3608"/>
                </a:lnTo>
                <a:cubicBezTo>
                  <a:pt x="1453" y="3458"/>
                  <a:pt x="1558" y="3188"/>
                  <a:pt x="1468" y="2917"/>
                </a:cubicBezTo>
                <a:cubicBezTo>
                  <a:pt x="1408" y="2707"/>
                  <a:pt x="1228" y="2542"/>
                  <a:pt x="1003" y="2497"/>
                </a:cubicBezTo>
                <a:lnTo>
                  <a:pt x="1003" y="2422"/>
                </a:lnTo>
                <a:lnTo>
                  <a:pt x="1018" y="2422"/>
                </a:lnTo>
                <a:cubicBezTo>
                  <a:pt x="1543" y="2272"/>
                  <a:pt x="1633" y="1567"/>
                  <a:pt x="1168" y="1297"/>
                </a:cubicBezTo>
                <a:cubicBezTo>
                  <a:pt x="1168" y="1267"/>
                  <a:pt x="1168" y="1252"/>
                  <a:pt x="1183" y="1236"/>
                </a:cubicBezTo>
                <a:cubicBezTo>
                  <a:pt x="1211" y="1241"/>
                  <a:pt x="1238" y="1242"/>
                  <a:pt x="1264" y="1242"/>
                </a:cubicBezTo>
                <a:cubicBezTo>
                  <a:pt x="1336" y="1242"/>
                  <a:pt x="1402" y="1228"/>
                  <a:pt x="1468" y="1206"/>
                </a:cubicBezTo>
                <a:cubicBezTo>
                  <a:pt x="2187" y="989"/>
                  <a:pt x="1950" y="0"/>
                  <a:pt x="1310" y="0"/>
                </a:cubicBezTo>
                <a:close/>
              </a:path>
            </a:pathLst>
          </a:custGeom>
          <a:solidFill>
            <a:srgbClr val="D576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15"/>
          <p:cNvSpPr/>
          <p:nvPr/>
        </p:nvSpPr>
        <p:spPr>
          <a:xfrm rot="-3953351" flipH="1">
            <a:off x="8621120" y="4106803"/>
            <a:ext cx="347205" cy="160183"/>
          </a:xfrm>
          <a:custGeom>
            <a:avLst/>
            <a:gdLst/>
            <a:ahLst/>
            <a:cxnLst/>
            <a:rect l="l" t="t" r="r" b="b"/>
            <a:pathLst>
              <a:path w="4864" h="2244" extrusionOk="0">
                <a:moveTo>
                  <a:pt x="627" y="1"/>
                </a:moveTo>
                <a:cubicBezTo>
                  <a:pt x="318" y="1"/>
                  <a:pt x="8" y="208"/>
                  <a:pt x="0" y="609"/>
                </a:cubicBezTo>
                <a:lnTo>
                  <a:pt x="15" y="609"/>
                </a:lnTo>
                <a:cubicBezTo>
                  <a:pt x="26" y="969"/>
                  <a:pt x="320" y="1210"/>
                  <a:pt x="630" y="1210"/>
                </a:cubicBezTo>
                <a:cubicBezTo>
                  <a:pt x="759" y="1210"/>
                  <a:pt x="891" y="1167"/>
                  <a:pt x="1006" y="1075"/>
                </a:cubicBezTo>
                <a:cubicBezTo>
                  <a:pt x="1036" y="1090"/>
                  <a:pt x="1066" y="1105"/>
                  <a:pt x="1096" y="1120"/>
                </a:cubicBezTo>
                <a:cubicBezTo>
                  <a:pt x="1066" y="1195"/>
                  <a:pt x="1051" y="1285"/>
                  <a:pt x="1051" y="1360"/>
                </a:cubicBezTo>
                <a:cubicBezTo>
                  <a:pt x="1069" y="1733"/>
                  <a:pt x="1375" y="1953"/>
                  <a:pt x="1682" y="1953"/>
                </a:cubicBezTo>
                <a:cubicBezTo>
                  <a:pt x="1894" y="1953"/>
                  <a:pt x="2105" y="1848"/>
                  <a:pt x="2222" y="1615"/>
                </a:cubicBezTo>
                <a:lnTo>
                  <a:pt x="2297" y="1630"/>
                </a:lnTo>
                <a:cubicBezTo>
                  <a:pt x="2297" y="1630"/>
                  <a:pt x="2297" y="1645"/>
                  <a:pt x="2297" y="1645"/>
                </a:cubicBezTo>
                <a:cubicBezTo>
                  <a:pt x="2312" y="2041"/>
                  <a:pt x="2613" y="2244"/>
                  <a:pt x="2914" y="2244"/>
                </a:cubicBezTo>
                <a:cubicBezTo>
                  <a:pt x="3195" y="2244"/>
                  <a:pt x="3477" y="2067"/>
                  <a:pt x="3527" y="1705"/>
                </a:cubicBezTo>
                <a:lnTo>
                  <a:pt x="3648" y="1705"/>
                </a:lnTo>
                <a:cubicBezTo>
                  <a:pt x="3722" y="2025"/>
                  <a:pt x="3979" y="2175"/>
                  <a:pt x="4238" y="2175"/>
                </a:cubicBezTo>
                <a:cubicBezTo>
                  <a:pt x="4549" y="2175"/>
                  <a:pt x="4863" y="1957"/>
                  <a:pt x="4863" y="1555"/>
                </a:cubicBezTo>
                <a:cubicBezTo>
                  <a:pt x="4863" y="1163"/>
                  <a:pt x="4552" y="948"/>
                  <a:pt x="4241" y="948"/>
                </a:cubicBezTo>
                <a:cubicBezTo>
                  <a:pt x="3982" y="948"/>
                  <a:pt x="3723" y="1098"/>
                  <a:pt x="3648" y="1420"/>
                </a:cubicBezTo>
                <a:lnTo>
                  <a:pt x="3497" y="1435"/>
                </a:lnTo>
                <a:cubicBezTo>
                  <a:pt x="3402" y="1157"/>
                  <a:pt x="3155" y="1013"/>
                  <a:pt x="2909" y="1013"/>
                </a:cubicBezTo>
                <a:cubicBezTo>
                  <a:pt x="2689" y="1013"/>
                  <a:pt x="2470" y="1127"/>
                  <a:pt x="2357" y="1360"/>
                </a:cubicBezTo>
                <a:lnTo>
                  <a:pt x="2282" y="1345"/>
                </a:lnTo>
                <a:lnTo>
                  <a:pt x="2282" y="1315"/>
                </a:lnTo>
                <a:cubicBezTo>
                  <a:pt x="2261" y="959"/>
                  <a:pt x="1965" y="720"/>
                  <a:pt x="1655" y="720"/>
                </a:cubicBezTo>
                <a:cubicBezTo>
                  <a:pt x="1507" y="720"/>
                  <a:pt x="1357" y="774"/>
                  <a:pt x="1231" y="894"/>
                </a:cubicBezTo>
                <a:lnTo>
                  <a:pt x="1186" y="849"/>
                </a:lnTo>
                <a:cubicBezTo>
                  <a:pt x="1216" y="759"/>
                  <a:pt x="1246" y="669"/>
                  <a:pt x="1246" y="564"/>
                </a:cubicBezTo>
                <a:cubicBezTo>
                  <a:pt x="1210" y="185"/>
                  <a:pt x="918" y="1"/>
                  <a:pt x="627" y="1"/>
                </a:cubicBezTo>
                <a:close/>
              </a:path>
            </a:pathLst>
          </a:custGeom>
          <a:solidFill>
            <a:srgbClr val="D576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5"/>
          <p:cNvSpPr/>
          <p:nvPr/>
        </p:nvSpPr>
        <p:spPr>
          <a:xfrm rot="8100000" flipH="1">
            <a:off x="5702504" y="3604813"/>
            <a:ext cx="365663" cy="575381"/>
          </a:xfrm>
          <a:custGeom>
            <a:avLst/>
            <a:gdLst/>
            <a:ahLst/>
            <a:cxnLst/>
            <a:rect l="l" t="t" r="r" b="b"/>
            <a:pathLst>
              <a:path w="2873" h="4521" extrusionOk="0">
                <a:moveTo>
                  <a:pt x="1433" y="0"/>
                </a:moveTo>
                <a:cubicBezTo>
                  <a:pt x="721" y="0"/>
                  <a:pt x="192" y="1282"/>
                  <a:pt x="91" y="1826"/>
                </a:cubicBezTo>
                <a:cubicBezTo>
                  <a:pt x="1" y="2337"/>
                  <a:pt x="76" y="2847"/>
                  <a:pt x="301" y="3297"/>
                </a:cubicBezTo>
                <a:cubicBezTo>
                  <a:pt x="571" y="3837"/>
                  <a:pt x="991" y="4138"/>
                  <a:pt x="1487" y="4423"/>
                </a:cubicBezTo>
                <a:cubicBezTo>
                  <a:pt x="1611" y="4491"/>
                  <a:pt x="1733" y="4521"/>
                  <a:pt x="1848" y="4521"/>
                </a:cubicBezTo>
                <a:cubicBezTo>
                  <a:pt x="2468" y="4521"/>
                  <a:pt x="2873" y="3650"/>
                  <a:pt x="2252" y="3207"/>
                </a:cubicBezTo>
                <a:cubicBezTo>
                  <a:pt x="2162" y="3147"/>
                  <a:pt x="2057" y="3102"/>
                  <a:pt x="1952" y="3057"/>
                </a:cubicBezTo>
                <a:cubicBezTo>
                  <a:pt x="1862" y="3012"/>
                  <a:pt x="1772" y="2937"/>
                  <a:pt x="1712" y="2847"/>
                </a:cubicBezTo>
                <a:cubicBezTo>
                  <a:pt x="1577" y="2697"/>
                  <a:pt x="1502" y="2502"/>
                  <a:pt x="1502" y="2292"/>
                </a:cubicBezTo>
                <a:cubicBezTo>
                  <a:pt x="1502" y="2051"/>
                  <a:pt x="1562" y="1811"/>
                  <a:pt x="1682" y="1616"/>
                </a:cubicBezTo>
                <a:cubicBezTo>
                  <a:pt x="1772" y="1451"/>
                  <a:pt x="1922" y="1301"/>
                  <a:pt x="2012" y="1151"/>
                </a:cubicBezTo>
                <a:cubicBezTo>
                  <a:pt x="2087" y="1046"/>
                  <a:pt x="2132" y="911"/>
                  <a:pt x="2147" y="791"/>
                </a:cubicBezTo>
                <a:cubicBezTo>
                  <a:pt x="2162" y="536"/>
                  <a:pt x="2042" y="295"/>
                  <a:pt x="1847" y="145"/>
                </a:cubicBezTo>
                <a:cubicBezTo>
                  <a:pt x="1704" y="44"/>
                  <a:pt x="1565" y="0"/>
                  <a:pt x="1433" y="0"/>
                </a:cubicBezTo>
                <a:close/>
              </a:path>
            </a:pathLst>
          </a:custGeom>
          <a:solidFill>
            <a:srgbClr val="842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5"/>
          <p:cNvSpPr/>
          <p:nvPr/>
        </p:nvSpPr>
        <p:spPr>
          <a:xfrm rot="-6791667" flipH="1">
            <a:off x="4126389" y="1394177"/>
            <a:ext cx="365533" cy="575384"/>
          </a:xfrm>
          <a:custGeom>
            <a:avLst/>
            <a:gdLst/>
            <a:ahLst/>
            <a:cxnLst/>
            <a:rect l="l" t="t" r="r" b="b"/>
            <a:pathLst>
              <a:path w="2872" h="4521" extrusionOk="0">
                <a:moveTo>
                  <a:pt x="1439" y="0"/>
                </a:moveTo>
                <a:cubicBezTo>
                  <a:pt x="1307" y="0"/>
                  <a:pt x="1169" y="44"/>
                  <a:pt x="1026" y="145"/>
                </a:cubicBezTo>
                <a:cubicBezTo>
                  <a:pt x="831" y="295"/>
                  <a:pt x="711" y="536"/>
                  <a:pt x="726" y="791"/>
                </a:cubicBezTo>
                <a:cubicBezTo>
                  <a:pt x="741" y="911"/>
                  <a:pt x="786" y="1046"/>
                  <a:pt x="861" y="1151"/>
                </a:cubicBezTo>
                <a:cubicBezTo>
                  <a:pt x="966" y="1301"/>
                  <a:pt x="1101" y="1451"/>
                  <a:pt x="1191" y="1601"/>
                </a:cubicBezTo>
                <a:cubicBezTo>
                  <a:pt x="1311" y="1811"/>
                  <a:pt x="1371" y="2051"/>
                  <a:pt x="1371" y="2292"/>
                </a:cubicBezTo>
                <a:cubicBezTo>
                  <a:pt x="1356" y="2487"/>
                  <a:pt x="1281" y="2697"/>
                  <a:pt x="1161" y="2847"/>
                </a:cubicBezTo>
                <a:cubicBezTo>
                  <a:pt x="1086" y="2937"/>
                  <a:pt x="1011" y="3012"/>
                  <a:pt x="921" y="3057"/>
                </a:cubicBezTo>
                <a:cubicBezTo>
                  <a:pt x="816" y="3102"/>
                  <a:pt x="711" y="3147"/>
                  <a:pt x="620" y="3207"/>
                </a:cubicBezTo>
                <a:cubicBezTo>
                  <a:pt x="0" y="3650"/>
                  <a:pt x="405" y="4521"/>
                  <a:pt x="1025" y="4521"/>
                </a:cubicBezTo>
                <a:cubicBezTo>
                  <a:pt x="1139" y="4521"/>
                  <a:pt x="1262" y="4491"/>
                  <a:pt x="1386" y="4423"/>
                </a:cubicBezTo>
                <a:cubicBezTo>
                  <a:pt x="1881" y="4138"/>
                  <a:pt x="2316" y="3837"/>
                  <a:pt x="2572" y="3297"/>
                </a:cubicBezTo>
                <a:cubicBezTo>
                  <a:pt x="2797" y="2847"/>
                  <a:pt x="2872" y="2322"/>
                  <a:pt x="2782" y="1826"/>
                </a:cubicBezTo>
                <a:cubicBezTo>
                  <a:pt x="2680" y="1282"/>
                  <a:pt x="2152" y="0"/>
                  <a:pt x="1439" y="0"/>
                </a:cubicBezTo>
                <a:close/>
              </a:path>
            </a:pathLst>
          </a:custGeom>
          <a:solidFill>
            <a:srgbClr val="842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5"/>
          <p:cNvSpPr/>
          <p:nvPr/>
        </p:nvSpPr>
        <p:spPr>
          <a:xfrm rot="3603497" flipH="1">
            <a:off x="7735541" y="2127251"/>
            <a:ext cx="365532" cy="575382"/>
          </a:xfrm>
          <a:custGeom>
            <a:avLst/>
            <a:gdLst/>
            <a:ahLst/>
            <a:cxnLst/>
            <a:rect l="l" t="t" r="r" b="b"/>
            <a:pathLst>
              <a:path w="2872" h="4521" extrusionOk="0">
                <a:moveTo>
                  <a:pt x="1439" y="0"/>
                </a:moveTo>
                <a:cubicBezTo>
                  <a:pt x="1307" y="0"/>
                  <a:pt x="1169" y="44"/>
                  <a:pt x="1026" y="145"/>
                </a:cubicBezTo>
                <a:cubicBezTo>
                  <a:pt x="831" y="295"/>
                  <a:pt x="711" y="536"/>
                  <a:pt x="726" y="791"/>
                </a:cubicBezTo>
                <a:cubicBezTo>
                  <a:pt x="741" y="911"/>
                  <a:pt x="786" y="1046"/>
                  <a:pt x="861" y="1151"/>
                </a:cubicBezTo>
                <a:cubicBezTo>
                  <a:pt x="966" y="1301"/>
                  <a:pt x="1101" y="1451"/>
                  <a:pt x="1191" y="1601"/>
                </a:cubicBezTo>
                <a:cubicBezTo>
                  <a:pt x="1311" y="1811"/>
                  <a:pt x="1371" y="2051"/>
                  <a:pt x="1371" y="2292"/>
                </a:cubicBezTo>
                <a:cubicBezTo>
                  <a:pt x="1356" y="2487"/>
                  <a:pt x="1281" y="2697"/>
                  <a:pt x="1161" y="2847"/>
                </a:cubicBezTo>
                <a:cubicBezTo>
                  <a:pt x="1086" y="2937"/>
                  <a:pt x="1011" y="3012"/>
                  <a:pt x="921" y="3057"/>
                </a:cubicBezTo>
                <a:cubicBezTo>
                  <a:pt x="816" y="3102"/>
                  <a:pt x="711" y="3147"/>
                  <a:pt x="620" y="3207"/>
                </a:cubicBezTo>
                <a:cubicBezTo>
                  <a:pt x="0" y="3650"/>
                  <a:pt x="405" y="4521"/>
                  <a:pt x="1025" y="4521"/>
                </a:cubicBezTo>
                <a:cubicBezTo>
                  <a:pt x="1139" y="4521"/>
                  <a:pt x="1262" y="4491"/>
                  <a:pt x="1386" y="4423"/>
                </a:cubicBezTo>
                <a:cubicBezTo>
                  <a:pt x="1881" y="4138"/>
                  <a:pt x="2316" y="3837"/>
                  <a:pt x="2572" y="3297"/>
                </a:cubicBezTo>
                <a:cubicBezTo>
                  <a:pt x="2797" y="2847"/>
                  <a:pt x="2872" y="2322"/>
                  <a:pt x="2782" y="1826"/>
                </a:cubicBezTo>
                <a:cubicBezTo>
                  <a:pt x="2680" y="1282"/>
                  <a:pt x="2152" y="0"/>
                  <a:pt x="1439" y="0"/>
                </a:cubicBezTo>
                <a:close/>
              </a:path>
            </a:pathLst>
          </a:custGeom>
          <a:solidFill>
            <a:srgbClr val="842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5"/>
          <p:cNvSpPr txBox="1">
            <a:spLocks noGrp="1"/>
          </p:cNvSpPr>
          <p:nvPr>
            <p:ph type="subTitle" idx="1"/>
          </p:nvPr>
        </p:nvSpPr>
        <p:spPr>
          <a:xfrm>
            <a:off x="1646013" y="1904012"/>
            <a:ext cx="2628900" cy="7563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400"/>
              <a:buNone/>
              <a:defRPr>
                <a:solidFill>
                  <a:schemeClr val="dk1"/>
                </a:solidFill>
              </a:defRPr>
            </a:lvl1pPr>
            <a:lvl2pPr lvl="1" rtl="0">
              <a:spcBef>
                <a:spcPts val="1600"/>
              </a:spcBef>
              <a:spcAft>
                <a:spcPts val="0"/>
              </a:spcAft>
              <a:buClr>
                <a:schemeClr val="dk1"/>
              </a:buClr>
              <a:buSzPts val="1400"/>
              <a:buNone/>
              <a:defRPr>
                <a:solidFill>
                  <a:schemeClr val="dk1"/>
                </a:solidFill>
              </a:defRPr>
            </a:lvl2pPr>
            <a:lvl3pPr lvl="2" rtl="0">
              <a:spcBef>
                <a:spcPts val="1600"/>
              </a:spcBef>
              <a:spcAft>
                <a:spcPts val="0"/>
              </a:spcAft>
              <a:buClr>
                <a:schemeClr val="dk1"/>
              </a:buClr>
              <a:buSzPts val="1400"/>
              <a:buNone/>
              <a:defRPr>
                <a:solidFill>
                  <a:schemeClr val="dk1"/>
                </a:solidFill>
              </a:defRPr>
            </a:lvl3pPr>
            <a:lvl4pPr lvl="3" rtl="0">
              <a:spcBef>
                <a:spcPts val="1600"/>
              </a:spcBef>
              <a:spcAft>
                <a:spcPts val="0"/>
              </a:spcAft>
              <a:buClr>
                <a:schemeClr val="dk1"/>
              </a:buClr>
              <a:buSzPts val="1400"/>
              <a:buNone/>
              <a:defRPr>
                <a:solidFill>
                  <a:schemeClr val="dk1"/>
                </a:solidFill>
              </a:defRPr>
            </a:lvl4pPr>
            <a:lvl5pPr lvl="4" rtl="0">
              <a:spcBef>
                <a:spcPts val="1600"/>
              </a:spcBef>
              <a:spcAft>
                <a:spcPts val="0"/>
              </a:spcAft>
              <a:buClr>
                <a:schemeClr val="dk1"/>
              </a:buClr>
              <a:buSzPts val="1400"/>
              <a:buNone/>
              <a:defRPr>
                <a:solidFill>
                  <a:schemeClr val="dk1"/>
                </a:solidFill>
              </a:defRPr>
            </a:lvl5pPr>
            <a:lvl6pPr lvl="5" rtl="0">
              <a:spcBef>
                <a:spcPts val="1600"/>
              </a:spcBef>
              <a:spcAft>
                <a:spcPts val="0"/>
              </a:spcAft>
              <a:buClr>
                <a:schemeClr val="dk1"/>
              </a:buClr>
              <a:buSzPts val="1400"/>
              <a:buNone/>
              <a:defRPr>
                <a:solidFill>
                  <a:schemeClr val="dk1"/>
                </a:solidFill>
              </a:defRPr>
            </a:lvl6pPr>
            <a:lvl7pPr lvl="6" rtl="0">
              <a:spcBef>
                <a:spcPts val="1600"/>
              </a:spcBef>
              <a:spcAft>
                <a:spcPts val="0"/>
              </a:spcAft>
              <a:buClr>
                <a:schemeClr val="dk1"/>
              </a:buClr>
              <a:buSzPts val="1400"/>
              <a:buNone/>
              <a:defRPr>
                <a:solidFill>
                  <a:schemeClr val="dk1"/>
                </a:solidFill>
              </a:defRPr>
            </a:lvl7pPr>
            <a:lvl8pPr lvl="7" rtl="0">
              <a:spcBef>
                <a:spcPts val="1600"/>
              </a:spcBef>
              <a:spcAft>
                <a:spcPts val="0"/>
              </a:spcAft>
              <a:buClr>
                <a:schemeClr val="dk1"/>
              </a:buClr>
              <a:buSzPts val="1400"/>
              <a:buNone/>
              <a:defRPr>
                <a:solidFill>
                  <a:schemeClr val="dk1"/>
                </a:solidFill>
              </a:defRPr>
            </a:lvl8pPr>
            <a:lvl9pPr lvl="8" rtl="0">
              <a:spcBef>
                <a:spcPts val="1600"/>
              </a:spcBef>
              <a:spcAft>
                <a:spcPts val="1600"/>
              </a:spcAft>
              <a:buClr>
                <a:schemeClr val="dk1"/>
              </a:buClr>
              <a:buSzPts val="1400"/>
              <a:buNone/>
              <a:defRPr>
                <a:solidFill>
                  <a:schemeClr val="dk1"/>
                </a:solidFill>
              </a:defRPr>
            </a:lvl9pPr>
          </a:lstStyle>
          <a:p>
            <a:endParaRPr/>
          </a:p>
        </p:txBody>
      </p:sp>
      <p:sp>
        <p:nvSpPr>
          <p:cNvPr id="832" name="Google Shape;832;p15"/>
          <p:cNvSpPr txBox="1">
            <a:spLocks noGrp="1"/>
          </p:cNvSpPr>
          <p:nvPr>
            <p:ph type="subTitle" idx="2"/>
          </p:nvPr>
        </p:nvSpPr>
        <p:spPr>
          <a:xfrm>
            <a:off x="1646013" y="1451587"/>
            <a:ext cx="2628900" cy="365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000"/>
              <a:buNone/>
              <a:defRPr sz="2000" b="1">
                <a:solidFill>
                  <a:schemeClr val="dk1"/>
                </a:solidFill>
              </a:defRPr>
            </a:lvl1pPr>
            <a:lvl2pPr lvl="1" rtl="0">
              <a:spcBef>
                <a:spcPts val="1600"/>
              </a:spcBef>
              <a:spcAft>
                <a:spcPts val="0"/>
              </a:spcAft>
              <a:buClr>
                <a:schemeClr val="dk1"/>
              </a:buClr>
              <a:buSzPts val="2000"/>
              <a:buNone/>
              <a:defRPr sz="2000">
                <a:solidFill>
                  <a:schemeClr val="dk1"/>
                </a:solidFill>
              </a:defRPr>
            </a:lvl2pPr>
            <a:lvl3pPr lvl="2" rtl="0">
              <a:spcBef>
                <a:spcPts val="1600"/>
              </a:spcBef>
              <a:spcAft>
                <a:spcPts val="0"/>
              </a:spcAft>
              <a:buClr>
                <a:schemeClr val="dk1"/>
              </a:buClr>
              <a:buSzPts val="2000"/>
              <a:buNone/>
              <a:defRPr sz="2000">
                <a:solidFill>
                  <a:schemeClr val="dk1"/>
                </a:solidFill>
              </a:defRPr>
            </a:lvl3pPr>
            <a:lvl4pPr lvl="3" rtl="0">
              <a:spcBef>
                <a:spcPts val="1600"/>
              </a:spcBef>
              <a:spcAft>
                <a:spcPts val="0"/>
              </a:spcAft>
              <a:buClr>
                <a:schemeClr val="dk1"/>
              </a:buClr>
              <a:buSzPts val="2000"/>
              <a:buNone/>
              <a:defRPr sz="2000">
                <a:solidFill>
                  <a:schemeClr val="dk1"/>
                </a:solidFill>
              </a:defRPr>
            </a:lvl4pPr>
            <a:lvl5pPr lvl="4" rtl="0">
              <a:spcBef>
                <a:spcPts val="1600"/>
              </a:spcBef>
              <a:spcAft>
                <a:spcPts val="0"/>
              </a:spcAft>
              <a:buClr>
                <a:schemeClr val="dk1"/>
              </a:buClr>
              <a:buSzPts val="2000"/>
              <a:buNone/>
              <a:defRPr sz="2000">
                <a:solidFill>
                  <a:schemeClr val="dk1"/>
                </a:solidFill>
              </a:defRPr>
            </a:lvl5pPr>
            <a:lvl6pPr lvl="5" rtl="0">
              <a:spcBef>
                <a:spcPts val="1600"/>
              </a:spcBef>
              <a:spcAft>
                <a:spcPts val="0"/>
              </a:spcAft>
              <a:buClr>
                <a:schemeClr val="dk1"/>
              </a:buClr>
              <a:buSzPts val="2000"/>
              <a:buNone/>
              <a:defRPr sz="2000">
                <a:solidFill>
                  <a:schemeClr val="dk1"/>
                </a:solidFill>
              </a:defRPr>
            </a:lvl6pPr>
            <a:lvl7pPr lvl="6" rtl="0">
              <a:spcBef>
                <a:spcPts val="1600"/>
              </a:spcBef>
              <a:spcAft>
                <a:spcPts val="0"/>
              </a:spcAft>
              <a:buClr>
                <a:schemeClr val="dk1"/>
              </a:buClr>
              <a:buSzPts val="2000"/>
              <a:buNone/>
              <a:defRPr sz="2000">
                <a:solidFill>
                  <a:schemeClr val="dk1"/>
                </a:solidFill>
              </a:defRPr>
            </a:lvl7pPr>
            <a:lvl8pPr lvl="7" rtl="0">
              <a:spcBef>
                <a:spcPts val="1600"/>
              </a:spcBef>
              <a:spcAft>
                <a:spcPts val="0"/>
              </a:spcAft>
              <a:buClr>
                <a:schemeClr val="dk1"/>
              </a:buClr>
              <a:buSzPts val="2000"/>
              <a:buNone/>
              <a:defRPr sz="2000">
                <a:solidFill>
                  <a:schemeClr val="dk1"/>
                </a:solidFill>
              </a:defRPr>
            </a:lvl8pPr>
            <a:lvl9pPr lvl="8" rtl="0">
              <a:spcBef>
                <a:spcPts val="1600"/>
              </a:spcBef>
              <a:spcAft>
                <a:spcPts val="1600"/>
              </a:spcAft>
              <a:buClr>
                <a:schemeClr val="dk1"/>
              </a:buClr>
              <a:buSzPts val="2000"/>
              <a:buNone/>
              <a:defRPr sz="2000">
                <a:solidFill>
                  <a:schemeClr val="dk1"/>
                </a:solidFill>
              </a:defRPr>
            </a:lvl9pPr>
          </a:lstStyle>
          <a:p>
            <a:endParaRPr/>
          </a:p>
        </p:txBody>
      </p:sp>
      <p:sp>
        <p:nvSpPr>
          <p:cNvPr id="833" name="Google Shape;833;p15"/>
          <p:cNvSpPr txBox="1">
            <a:spLocks noGrp="1"/>
          </p:cNvSpPr>
          <p:nvPr>
            <p:ph type="subTitle" idx="3"/>
          </p:nvPr>
        </p:nvSpPr>
        <p:spPr>
          <a:xfrm>
            <a:off x="4852763" y="1904012"/>
            <a:ext cx="2628900" cy="7563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400"/>
              <a:buNone/>
              <a:defRPr>
                <a:solidFill>
                  <a:schemeClr val="dk1"/>
                </a:solidFill>
              </a:defRPr>
            </a:lvl1pPr>
            <a:lvl2pPr lvl="1" rtl="0">
              <a:spcBef>
                <a:spcPts val="1600"/>
              </a:spcBef>
              <a:spcAft>
                <a:spcPts val="0"/>
              </a:spcAft>
              <a:buClr>
                <a:schemeClr val="dk1"/>
              </a:buClr>
              <a:buSzPts val="1400"/>
              <a:buNone/>
              <a:defRPr>
                <a:solidFill>
                  <a:schemeClr val="dk1"/>
                </a:solidFill>
              </a:defRPr>
            </a:lvl2pPr>
            <a:lvl3pPr lvl="2" rtl="0">
              <a:spcBef>
                <a:spcPts val="1600"/>
              </a:spcBef>
              <a:spcAft>
                <a:spcPts val="0"/>
              </a:spcAft>
              <a:buClr>
                <a:schemeClr val="dk1"/>
              </a:buClr>
              <a:buSzPts val="1400"/>
              <a:buNone/>
              <a:defRPr>
                <a:solidFill>
                  <a:schemeClr val="dk1"/>
                </a:solidFill>
              </a:defRPr>
            </a:lvl3pPr>
            <a:lvl4pPr lvl="3" rtl="0">
              <a:spcBef>
                <a:spcPts val="1600"/>
              </a:spcBef>
              <a:spcAft>
                <a:spcPts val="0"/>
              </a:spcAft>
              <a:buClr>
                <a:schemeClr val="dk1"/>
              </a:buClr>
              <a:buSzPts val="1400"/>
              <a:buNone/>
              <a:defRPr>
                <a:solidFill>
                  <a:schemeClr val="dk1"/>
                </a:solidFill>
              </a:defRPr>
            </a:lvl4pPr>
            <a:lvl5pPr lvl="4" rtl="0">
              <a:spcBef>
                <a:spcPts val="1600"/>
              </a:spcBef>
              <a:spcAft>
                <a:spcPts val="0"/>
              </a:spcAft>
              <a:buClr>
                <a:schemeClr val="dk1"/>
              </a:buClr>
              <a:buSzPts val="1400"/>
              <a:buNone/>
              <a:defRPr>
                <a:solidFill>
                  <a:schemeClr val="dk1"/>
                </a:solidFill>
              </a:defRPr>
            </a:lvl5pPr>
            <a:lvl6pPr lvl="5" rtl="0">
              <a:spcBef>
                <a:spcPts val="1600"/>
              </a:spcBef>
              <a:spcAft>
                <a:spcPts val="0"/>
              </a:spcAft>
              <a:buClr>
                <a:schemeClr val="dk1"/>
              </a:buClr>
              <a:buSzPts val="1400"/>
              <a:buNone/>
              <a:defRPr>
                <a:solidFill>
                  <a:schemeClr val="dk1"/>
                </a:solidFill>
              </a:defRPr>
            </a:lvl6pPr>
            <a:lvl7pPr lvl="6" rtl="0">
              <a:spcBef>
                <a:spcPts val="1600"/>
              </a:spcBef>
              <a:spcAft>
                <a:spcPts val="0"/>
              </a:spcAft>
              <a:buClr>
                <a:schemeClr val="dk1"/>
              </a:buClr>
              <a:buSzPts val="1400"/>
              <a:buNone/>
              <a:defRPr>
                <a:solidFill>
                  <a:schemeClr val="dk1"/>
                </a:solidFill>
              </a:defRPr>
            </a:lvl7pPr>
            <a:lvl8pPr lvl="7" rtl="0">
              <a:spcBef>
                <a:spcPts val="1600"/>
              </a:spcBef>
              <a:spcAft>
                <a:spcPts val="0"/>
              </a:spcAft>
              <a:buClr>
                <a:schemeClr val="dk1"/>
              </a:buClr>
              <a:buSzPts val="1400"/>
              <a:buNone/>
              <a:defRPr>
                <a:solidFill>
                  <a:schemeClr val="dk1"/>
                </a:solidFill>
              </a:defRPr>
            </a:lvl8pPr>
            <a:lvl9pPr lvl="8" rtl="0">
              <a:spcBef>
                <a:spcPts val="1600"/>
              </a:spcBef>
              <a:spcAft>
                <a:spcPts val="1600"/>
              </a:spcAft>
              <a:buClr>
                <a:schemeClr val="dk1"/>
              </a:buClr>
              <a:buSzPts val="1400"/>
              <a:buNone/>
              <a:defRPr>
                <a:solidFill>
                  <a:schemeClr val="dk1"/>
                </a:solidFill>
              </a:defRPr>
            </a:lvl9pPr>
          </a:lstStyle>
          <a:p>
            <a:endParaRPr/>
          </a:p>
        </p:txBody>
      </p:sp>
      <p:sp>
        <p:nvSpPr>
          <p:cNvPr id="834" name="Google Shape;834;p15"/>
          <p:cNvSpPr txBox="1">
            <a:spLocks noGrp="1"/>
          </p:cNvSpPr>
          <p:nvPr>
            <p:ph type="subTitle" idx="4"/>
          </p:nvPr>
        </p:nvSpPr>
        <p:spPr>
          <a:xfrm>
            <a:off x="4852738" y="1451587"/>
            <a:ext cx="2628900" cy="365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000"/>
              <a:buNone/>
              <a:defRPr sz="2000" b="1">
                <a:solidFill>
                  <a:schemeClr val="dk1"/>
                </a:solidFill>
              </a:defRPr>
            </a:lvl1pPr>
            <a:lvl2pPr lvl="1" rtl="0">
              <a:spcBef>
                <a:spcPts val="1600"/>
              </a:spcBef>
              <a:spcAft>
                <a:spcPts val="0"/>
              </a:spcAft>
              <a:buClr>
                <a:schemeClr val="dk1"/>
              </a:buClr>
              <a:buSzPts val="2000"/>
              <a:buNone/>
              <a:defRPr sz="2000">
                <a:solidFill>
                  <a:schemeClr val="dk1"/>
                </a:solidFill>
              </a:defRPr>
            </a:lvl2pPr>
            <a:lvl3pPr lvl="2" rtl="0">
              <a:spcBef>
                <a:spcPts val="1600"/>
              </a:spcBef>
              <a:spcAft>
                <a:spcPts val="0"/>
              </a:spcAft>
              <a:buClr>
                <a:schemeClr val="dk1"/>
              </a:buClr>
              <a:buSzPts val="2000"/>
              <a:buNone/>
              <a:defRPr sz="2000">
                <a:solidFill>
                  <a:schemeClr val="dk1"/>
                </a:solidFill>
              </a:defRPr>
            </a:lvl3pPr>
            <a:lvl4pPr lvl="3" rtl="0">
              <a:spcBef>
                <a:spcPts val="1600"/>
              </a:spcBef>
              <a:spcAft>
                <a:spcPts val="0"/>
              </a:spcAft>
              <a:buClr>
                <a:schemeClr val="dk1"/>
              </a:buClr>
              <a:buSzPts val="2000"/>
              <a:buNone/>
              <a:defRPr sz="2000">
                <a:solidFill>
                  <a:schemeClr val="dk1"/>
                </a:solidFill>
              </a:defRPr>
            </a:lvl4pPr>
            <a:lvl5pPr lvl="4" rtl="0">
              <a:spcBef>
                <a:spcPts val="1600"/>
              </a:spcBef>
              <a:spcAft>
                <a:spcPts val="0"/>
              </a:spcAft>
              <a:buClr>
                <a:schemeClr val="dk1"/>
              </a:buClr>
              <a:buSzPts val="2000"/>
              <a:buNone/>
              <a:defRPr sz="2000">
                <a:solidFill>
                  <a:schemeClr val="dk1"/>
                </a:solidFill>
              </a:defRPr>
            </a:lvl5pPr>
            <a:lvl6pPr lvl="5" rtl="0">
              <a:spcBef>
                <a:spcPts val="1600"/>
              </a:spcBef>
              <a:spcAft>
                <a:spcPts val="0"/>
              </a:spcAft>
              <a:buClr>
                <a:schemeClr val="dk1"/>
              </a:buClr>
              <a:buSzPts val="2000"/>
              <a:buNone/>
              <a:defRPr sz="2000">
                <a:solidFill>
                  <a:schemeClr val="dk1"/>
                </a:solidFill>
              </a:defRPr>
            </a:lvl6pPr>
            <a:lvl7pPr lvl="6" rtl="0">
              <a:spcBef>
                <a:spcPts val="1600"/>
              </a:spcBef>
              <a:spcAft>
                <a:spcPts val="0"/>
              </a:spcAft>
              <a:buClr>
                <a:schemeClr val="dk1"/>
              </a:buClr>
              <a:buSzPts val="2000"/>
              <a:buNone/>
              <a:defRPr sz="2000">
                <a:solidFill>
                  <a:schemeClr val="dk1"/>
                </a:solidFill>
              </a:defRPr>
            </a:lvl7pPr>
            <a:lvl8pPr lvl="7" rtl="0">
              <a:spcBef>
                <a:spcPts val="1600"/>
              </a:spcBef>
              <a:spcAft>
                <a:spcPts val="0"/>
              </a:spcAft>
              <a:buClr>
                <a:schemeClr val="dk1"/>
              </a:buClr>
              <a:buSzPts val="2000"/>
              <a:buNone/>
              <a:defRPr sz="2000">
                <a:solidFill>
                  <a:schemeClr val="dk1"/>
                </a:solidFill>
              </a:defRPr>
            </a:lvl8pPr>
            <a:lvl9pPr lvl="8" rtl="0">
              <a:spcBef>
                <a:spcPts val="1600"/>
              </a:spcBef>
              <a:spcAft>
                <a:spcPts val="1600"/>
              </a:spcAft>
              <a:buClr>
                <a:schemeClr val="dk1"/>
              </a:buClr>
              <a:buSzPts val="2000"/>
              <a:buNone/>
              <a:defRPr sz="2000">
                <a:solidFill>
                  <a:schemeClr val="dk1"/>
                </a:solidFill>
              </a:defRPr>
            </a:lvl9pPr>
          </a:lstStyle>
          <a:p>
            <a:endParaRPr/>
          </a:p>
        </p:txBody>
      </p:sp>
      <p:sp>
        <p:nvSpPr>
          <p:cNvPr id="835" name="Google Shape;835;p15"/>
          <p:cNvSpPr txBox="1">
            <a:spLocks noGrp="1"/>
          </p:cNvSpPr>
          <p:nvPr>
            <p:ph type="subTitle" idx="5"/>
          </p:nvPr>
        </p:nvSpPr>
        <p:spPr>
          <a:xfrm>
            <a:off x="1646013" y="3665787"/>
            <a:ext cx="2628900" cy="7563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400"/>
              <a:buNone/>
              <a:defRPr>
                <a:solidFill>
                  <a:schemeClr val="dk1"/>
                </a:solidFill>
              </a:defRPr>
            </a:lvl1pPr>
            <a:lvl2pPr lvl="1" rtl="0">
              <a:spcBef>
                <a:spcPts val="1600"/>
              </a:spcBef>
              <a:spcAft>
                <a:spcPts val="0"/>
              </a:spcAft>
              <a:buClr>
                <a:schemeClr val="dk1"/>
              </a:buClr>
              <a:buSzPts val="1400"/>
              <a:buNone/>
              <a:defRPr>
                <a:solidFill>
                  <a:schemeClr val="dk1"/>
                </a:solidFill>
              </a:defRPr>
            </a:lvl2pPr>
            <a:lvl3pPr lvl="2" rtl="0">
              <a:spcBef>
                <a:spcPts val="1600"/>
              </a:spcBef>
              <a:spcAft>
                <a:spcPts val="0"/>
              </a:spcAft>
              <a:buClr>
                <a:schemeClr val="dk1"/>
              </a:buClr>
              <a:buSzPts val="1400"/>
              <a:buNone/>
              <a:defRPr>
                <a:solidFill>
                  <a:schemeClr val="dk1"/>
                </a:solidFill>
              </a:defRPr>
            </a:lvl3pPr>
            <a:lvl4pPr lvl="3" rtl="0">
              <a:spcBef>
                <a:spcPts val="1600"/>
              </a:spcBef>
              <a:spcAft>
                <a:spcPts val="0"/>
              </a:spcAft>
              <a:buClr>
                <a:schemeClr val="dk1"/>
              </a:buClr>
              <a:buSzPts val="1400"/>
              <a:buNone/>
              <a:defRPr>
                <a:solidFill>
                  <a:schemeClr val="dk1"/>
                </a:solidFill>
              </a:defRPr>
            </a:lvl4pPr>
            <a:lvl5pPr lvl="4" rtl="0">
              <a:spcBef>
                <a:spcPts val="1600"/>
              </a:spcBef>
              <a:spcAft>
                <a:spcPts val="0"/>
              </a:spcAft>
              <a:buClr>
                <a:schemeClr val="dk1"/>
              </a:buClr>
              <a:buSzPts val="1400"/>
              <a:buNone/>
              <a:defRPr>
                <a:solidFill>
                  <a:schemeClr val="dk1"/>
                </a:solidFill>
              </a:defRPr>
            </a:lvl5pPr>
            <a:lvl6pPr lvl="5" rtl="0">
              <a:spcBef>
                <a:spcPts val="1600"/>
              </a:spcBef>
              <a:spcAft>
                <a:spcPts val="0"/>
              </a:spcAft>
              <a:buClr>
                <a:schemeClr val="dk1"/>
              </a:buClr>
              <a:buSzPts val="1400"/>
              <a:buNone/>
              <a:defRPr>
                <a:solidFill>
                  <a:schemeClr val="dk1"/>
                </a:solidFill>
              </a:defRPr>
            </a:lvl6pPr>
            <a:lvl7pPr lvl="6" rtl="0">
              <a:spcBef>
                <a:spcPts val="1600"/>
              </a:spcBef>
              <a:spcAft>
                <a:spcPts val="0"/>
              </a:spcAft>
              <a:buClr>
                <a:schemeClr val="dk1"/>
              </a:buClr>
              <a:buSzPts val="1400"/>
              <a:buNone/>
              <a:defRPr>
                <a:solidFill>
                  <a:schemeClr val="dk1"/>
                </a:solidFill>
              </a:defRPr>
            </a:lvl7pPr>
            <a:lvl8pPr lvl="7" rtl="0">
              <a:spcBef>
                <a:spcPts val="1600"/>
              </a:spcBef>
              <a:spcAft>
                <a:spcPts val="0"/>
              </a:spcAft>
              <a:buClr>
                <a:schemeClr val="dk1"/>
              </a:buClr>
              <a:buSzPts val="1400"/>
              <a:buNone/>
              <a:defRPr>
                <a:solidFill>
                  <a:schemeClr val="dk1"/>
                </a:solidFill>
              </a:defRPr>
            </a:lvl8pPr>
            <a:lvl9pPr lvl="8" rtl="0">
              <a:spcBef>
                <a:spcPts val="1600"/>
              </a:spcBef>
              <a:spcAft>
                <a:spcPts val="1600"/>
              </a:spcAft>
              <a:buClr>
                <a:schemeClr val="dk1"/>
              </a:buClr>
              <a:buSzPts val="1400"/>
              <a:buNone/>
              <a:defRPr>
                <a:solidFill>
                  <a:schemeClr val="dk1"/>
                </a:solidFill>
              </a:defRPr>
            </a:lvl9pPr>
          </a:lstStyle>
          <a:p>
            <a:endParaRPr/>
          </a:p>
        </p:txBody>
      </p:sp>
      <p:sp>
        <p:nvSpPr>
          <p:cNvPr id="836" name="Google Shape;836;p15"/>
          <p:cNvSpPr txBox="1">
            <a:spLocks noGrp="1"/>
          </p:cNvSpPr>
          <p:nvPr>
            <p:ph type="subTitle" idx="6"/>
          </p:nvPr>
        </p:nvSpPr>
        <p:spPr>
          <a:xfrm>
            <a:off x="1646013" y="3216687"/>
            <a:ext cx="2628900" cy="365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000"/>
              <a:buNone/>
              <a:defRPr sz="2000" b="1">
                <a:solidFill>
                  <a:schemeClr val="dk1"/>
                </a:solidFill>
              </a:defRPr>
            </a:lvl1pPr>
            <a:lvl2pPr lvl="1" rtl="0">
              <a:spcBef>
                <a:spcPts val="1600"/>
              </a:spcBef>
              <a:spcAft>
                <a:spcPts val="0"/>
              </a:spcAft>
              <a:buClr>
                <a:schemeClr val="dk1"/>
              </a:buClr>
              <a:buSzPts val="2000"/>
              <a:buNone/>
              <a:defRPr sz="2000">
                <a:solidFill>
                  <a:schemeClr val="dk1"/>
                </a:solidFill>
              </a:defRPr>
            </a:lvl2pPr>
            <a:lvl3pPr lvl="2" rtl="0">
              <a:spcBef>
                <a:spcPts val="1600"/>
              </a:spcBef>
              <a:spcAft>
                <a:spcPts val="0"/>
              </a:spcAft>
              <a:buClr>
                <a:schemeClr val="dk1"/>
              </a:buClr>
              <a:buSzPts val="2000"/>
              <a:buNone/>
              <a:defRPr sz="2000">
                <a:solidFill>
                  <a:schemeClr val="dk1"/>
                </a:solidFill>
              </a:defRPr>
            </a:lvl3pPr>
            <a:lvl4pPr lvl="3" rtl="0">
              <a:spcBef>
                <a:spcPts val="1600"/>
              </a:spcBef>
              <a:spcAft>
                <a:spcPts val="0"/>
              </a:spcAft>
              <a:buClr>
                <a:schemeClr val="dk1"/>
              </a:buClr>
              <a:buSzPts val="2000"/>
              <a:buNone/>
              <a:defRPr sz="2000">
                <a:solidFill>
                  <a:schemeClr val="dk1"/>
                </a:solidFill>
              </a:defRPr>
            </a:lvl4pPr>
            <a:lvl5pPr lvl="4" rtl="0">
              <a:spcBef>
                <a:spcPts val="1600"/>
              </a:spcBef>
              <a:spcAft>
                <a:spcPts val="0"/>
              </a:spcAft>
              <a:buClr>
                <a:schemeClr val="dk1"/>
              </a:buClr>
              <a:buSzPts val="2000"/>
              <a:buNone/>
              <a:defRPr sz="2000">
                <a:solidFill>
                  <a:schemeClr val="dk1"/>
                </a:solidFill>
              </a:defRPr>
            </a:lvl5pPr>
            <a:lvl6pPr lvl="5" rtl="0">
              <a:spcBef>
                <a:spcPts val="1600"/>
              </a:spcBef>
              <a:spcAft>
                <a:spcPts val="0"/>
              </a:spcAft>
              <a:buClr>
                <a:schemeClr val="dk1"/>
              </a:buClr>
              <a:buSzPts val="2000"/>
              <a:buNone/>
              <a:defRPr sz="2000">
                <a:solidFill>
                  <a:schemeClr val="dk1"/>
                </a:solidFill>
              </a:defRPr>
            </a:lvl6pPr>
            <a:lvl7pPr lvl="6" rtl="0">
              <a:spcBef>
                <a:spcPts val="1600"/>
              </a:spcBef>
              <a:spcAft>
                <a:spcPts val="0"/>
              </a:spcAft>
              <a:buClr>
                <a:schemeClr val="dk1"/>
              </a:buClr>
              <a:buSzPts val="2000"/>
              <a:buNone/>
              <a:defRPr sz="2000">
                <a:solidFill>
                  <a:schemeClr val="dk1"/>
                </a:solidFill>
              </a:defRPr>
            </a:lvl7pPr>
            <a:lvl8pPr lvl="7" rtl="0">
              <a:spcBef>
                <a:spcPts val="1600"/>
              </a:spcBef>
              <a:spcAft>
                <a:spcPts val="0"/>
              </a:spcAft>
              <a:buClr>
                <a:schemeClr val="dk1"/>
              </a:buClr>
              <a:buSzPts val="2000"/>
              <a:buNone/>
              <a:defRPr sz="2000">
                <a:solidFill>
                  <a:schemeClr val="dk1"/>
                </a:solidFill>
              </a:defRPr>
            </a:lvl8pPr>
            <a:lvl9pPr lvl="8" rtl="0">
              <a:spcBef>
                <a:spcPts val="1600"/>
              </a:spcBef>
              <a:spcAft>
                <a:spcPts val="1600"/>
              </a:spcAft>
              <a:buClr>
                <a:schemeClr val="dk1"/>
              </a:buClr>
              <a:buSzPts val="2000"/>
              <a:buNone/>
              <a:defRPr sz="2000">
                <a:solidFill>
                  <a:schemeClr val="dk1"/>
                </a:solidFill>
              </a:defRPr>
            </a:lvl9pPr>
          </a:lstStyle>
          <a:p>
            <a:endParaRPr/>
          </a:p>
        </p:txBody>
      </p:sp>
      <p:sp>
        <p:nvSpPr>
          <p:cNvPr id="837" name="Google Shape;837;p15"/>
          <p:cNvSpPr txBox="1">
            <a:spLocks noGrp="1"/>
          </p:cNvSpPr>
          <p:nvPr>
            <p:ph type="subTitle" idx="7"/>
          </p:nvPr>
        </p:nvSpPr>
        <p:spPr>
          <a:xfrm>
            <a:off x="4852763" y="3665787"/>
            <a:ext cx="2628900" cy="7563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400"/>
              <a:buNone/>
              <a:defRPr>
                <a:solidFill>
                  <a:schemeClr val="dk1"/>
                </a:solidFill>
              </a:defRPr>
            </a:lvl1pPr>
            <a:lvl2pPr lvl="1" rtl="0">
              <a:spcBef>
                <a:spcPts val="1600"/>
              </a:spcBef>
              <a:spcAft>
                <a:spcPts val="0"/>
              </a:spcAft>
              <a:buClr>
                <a:schemeClr val="dk1"/>
              </a:buClr>
              <a:buSzPts val="1400"/>
              <a:buNone/>
              <a:defRPr>
                <a:solidFill>
                  <a:schemeClr val="dk1"/>
                </a:solidFill>
              </a:defRPr>
            </a:lvl2pPr>
            <a:lvl3pPr lvl="2" rtl="0">
              <a:spcBef>
                <a:spcPts val="1600"/>
              </a:spcBef>
              <a:spcAft>
                <a:spcPts val="0"/>
              </a:spcAft>
              <a:buClr>
                <a:schemeClr val="dk1"/>
              </a:buClr>
              <a:buSzPts val="1400"/>
              <a:buNone/>
              <a:defRPr>
                <a:solidFill>
                  <a:schemeClr val="dk1"/>
                </a:solidFill>
              </a:defRPr>
            </a:lvl3pPr>
            <a:lvl4pPr lvl="3" rtl="0">
              <a:spcBef>
                <a:spcPts val="1600"/>
              </a:spcBef>
              <a:spcAft>
                <a:spcPts val="0"/>
              </a:spcAft>
              <a:buClr>
                <a:schemeClr val="dk1"/>
              </a:buClr>
              <a:buSzPts val="1400"/>
              <a:buNone/>
              <a:defRPr>
                <a:solidFill>
                  <a:schemeClr val="dk1"/>
                </a:solidFill>
              </a:defRPr>
            </a:lvl4pPr>
            <a:lvl5pPr lvl="4" rtl="0">
              <a:spcBef>
                <a:spcPts val="1600"/>
              </a:spcBef>
              <a:spcAft>
                <a:spcPts val="0"/>
              </a:spcAft>
              <a:buClr>
                <a:schemeClr val="dk1"/>
              </a:buClr>
              <a:buSzPts val="1400"/>
              <a:buNone/>
              <a:defRPr>
                <a:solidFill>
                  <a:schemeClr val="dk1"/>
                </a:solidFill>
              </a:defRPr>
            </a:lvl5pPr>
            <a:lvl6pPr lvl="5" rtl="0">
              <a:spcBef>
                <a:spcPts val="1600"/>
              </a:spcBef>
              <a:spcAft>
                <a:spcPts val="0"/>
              </a:spcAft>
              <a:buClr>
                <a:schemeClr val="dk1"/>
              </a:buClr>
              <a:buSzPts val="1400"/>
              <a:buNone/>
              <a:defRPr>
                <a:solidFill>
                  <a:schemeClr val="dk1"/>
                </a:solidFill>
              </a:defRPr>
            </a:lvl6pPr>
            <a:lvl7pPr lvl="6" rtl="0">
              <a:spcBef>
                <a:spcPts val="1600"/>
              </a:spcBef>
              <a:spcAft>
                <a:spcPts val="0"/>
              </a:spcAft>
              <a:buClr>
                <a:schemeClr val="dk1"/>
              </a:buClr>
              <a:buSzPts val="1400"/>
              <a:buNone/>
              <a:defRPr>
                <a:solidFill>
                  <a:schemeClr val="dk1"/>
                </a:solidFill>
              </a:defRPr>
            </a:lvl7pPr>
            <a:lvl8pPr lvl="7" rtl="0">
              <a:spcBef>
                <a:spcPts val="1600"/>
              </a:spcBef>
              <a:spcAft>
                <a:spcPts val="0"/>
              </a:spcAft>
              <a:buClr>
                <a:schemeClr val="dk1"/>
              </a:buClr>
              <a:buSzPts val="1400"/>
              <a:buNone/>
              <a:defRPr>
                <a:solidFill>
                  <a:schemeClr val="dk1"/>
                </a:solidFill>
              </a:defRPr>
            </a:lvl8pPr>
            <a:lvl9pPr lvl="8" rtl="0">
              <a:spcBef>
                <a:spcPts val="1600"/>
              </a:spcBef>
              <a:spcAft>
                <a:spcPts val="1600"/>
              </a:spcAft>
              <a:buClr>
                <a:schemeClr val="dk1"/>
              </a:buClr>
              <a:buSzPts val="1400"/>
              <a:buNone/>
              <a:defRPr>
                <a:solidFill>
                  <a:schemeClr val="dk1"/>
                </a:solidFill>
              </a:defRPr>
            </a:lvl9pPr>
          </a:lstStyle>
          <a:p>
            <a:endParaRPr/>
          </a:p>
        </p:txBody>
      </p:sp>
      <p:sp>
        <p:nvSpPr>
          <p:cNvPr id="838" name="Google Shape;838;p15"/>
          <p:cNvSpPr txBox="1">
            <a:spLocks noGrp="1"/>
          </p:cNvSpPr>
          <p:nvPr>
            <p:ph type="subTitle" idx="8"/>
          </p:nvPr>
        </p:nvSpPr>
        <p:spPr>
          <a:xfrm>
            <a:off x="4852738" y="3216687"/>
            <a:ext cx="2628900" cy="365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000"/>
              <a:buNone/>
              <a:defRPr sz="2000" b="1">
                <a:solidFill>
                  <a:schemeClr val="dk1"/>
                </a:solidFill>
              </a:defRPr>
            </a:lvl1pPr>
            <a:lvl2pPr lvl="1" rtl="0">
              <a:spcBef>
                <a:spcPts val="1600"/>
              </a:spcBef>
              <a:spcAft>
                <a:spcPts val="0"/>
              </a:spcAft>
              <a:buClr>
                <a:schemeClr val="dk1"/>
              </a:buClr>
              <a:buSzPts val="2000"/>
              <a:buNone/>
              <a:defRPr sz="2000">
                <a:solidFill>
                  <a:schemeClr val="dk1"/>
                </a:solidFill>
              </a:defRPr>
            </a:lvl2pPr>
            <a:lvl3pPr lvl="2" rtl="0">
              <a:spcBef>
                <a:spcPts val="1600"/>
              </a:spcBef>
              <a:spcAft>
                <a:spcPts val="0"/>
              </a:spcAft>
              <a:buClr>
                <a:schemeClr val="dk1"/>
              </a:buClr>
              <a:buSzPts val="2000"/>
              <a:buNone/>
              <a:defRPr sz="2000">
                <a:solidFill>
                  <a:schemeClr val="dk1"/>
                </a:solidFill>
              </a:defRPr>
            </a:lvl3pPr>
            <a:lvl4pPr lvl="3" rtl="0">
              <a:spcBef>
                <a:spcPts val="1600"/>
              </a:spcBef>
              <a:spcAft>
                <a:spcPts val="0"/>
              </a:spcAft>
              <a:buClr>
                <a:schemeClr val="dk1"/>
              </a:buClr>
              <a:buSzPts val="2000"/>
              <a:buNone/>
              <a:defRPr sz="2000">
                <a:solidFill>
                  <a:schemeClr val="dk1"/>
                </a:solidFill>
              </a:defRPr>
            </a:lvl4pPr>
            <a:lvl5pPr lvl="4" rtl="0">
              <a:spcBef>
                <a:spcPts val="1600"/>
              </a:spcBef>
              <a:spcAft>
                <a:spcPts val="0"/>
              </a:spcAft>
              <a:buClr>
                <a:schemeClr val="dk1"/>
              </a:buClr>
              <a:buSzPts val="2000"/>
              <a:buNone/>
              <a:defRPr sz="2000">
                <a:solidFill>
                  <a:schemeClr val="dk1"/>
                </a:solidFill>
              </a:defRPr>
            </a:lvl5pPr>
            <a:lvl6pPr lvl="5" rtl="0">
              <a:spcBef>
                <a:spcPts val="1600"/>
              </a:spcBef>
              <a:spcAft>
                <a:spcPts val="0"/>
              </a:spcAft>
              <a:buClr>
                <a:schemeClr val="dk1"/>
              </a:buClr>
              <a:buSzPts val="2000"/>
              <a:buNone/>
              <a:defRPr sz="2000">
                <a:solidFill>
                  <a:schemeClr val="dk1"/>
                </a:solidFill>
              </a:defRPr>
            </a:lvl6pPr>
            <a:lvl7pPr lvl="6" rtl="0">
              <a:spcBef>
                <a:spcPts val="1600"/>
              </a:spcBef>
              <a:spcAft>
                <a:spcPts val="0"/>
              </a:spcAft>
              <a:buClr>
                <a:schemeClr val="dk1"/>
              </a:buClr>
              <a:buSzPts val="2000"/>
              <a:buNone/>
              <a:defRPr sz="2000">
                <a:solidFill>
                  <a:schemeClr val="dk1"/>
                </a:solidFill>
              </a:defRPr>
            </a:lvl7pPr>
            <a:lvl8pPr lvl="7" rtl="0">
              <a:spcBef>
                <a:spcPts val="1600"/>
              </a:spcBef>
              <a:spcAft>
                <a:spcPts val="0"/>
              </a:spcAft>
              <a:buClr>
                <a:schemeClr val="dk1"/>
              </a:buClr>
              <a:buSzPts val="2000"/>
              <a:buNone/>
              <a:defRPr sz="2000">
                <a:solidFill>
                  <a:schemeClr val="dk1"/>
                </a:solidFill>
              </a:defRPr>
            </a:lvl8pPr>
            <a:lvl9pPr lvl="8" rtl="0">
              <a:spcBef>
                <a:spcPts val="1600"/>
              </a:spcBef>
              <a:spcAft>
                <a:spcPts val="1600"/>
              </a:spcAft>
              <a:buClr>
                <a:schemeClr val="dk1"/>
              </a:buClr>
              <a:buSzPts val="2000"/>
              <a:buNone/>
              <a:defRPr sz="2000">
                <a:solidFill>
                  <a:schemeClr val="dk1"/>
                </a:solidFill>
              </a:defRPr>
            </a:lvl9pPr>
          </a:lstStyle>
          <a:p>
            <a:endParaRPr/>
          </a:p>
        </p:txBody>
      </p:sp>
      <p:sp>
        <p:nvSpPr>
          <p:cNvPr id="839" name="Google Shape;839;p15"/>
          <p:cNvSpPr txBox="1">
            <a:spLocks noGrp="1"/>
          </p:cNvSpPr>
          <p:nvPr>
            <p:ph type="title"/>
          </p:nvPr>
        </p:nvSpPr>
        <p:spPr>
          <a:xfrm>
            <a:off x="717850" y="405200"/>
            <a:ext cx="7708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Number and text">
  <p:cSld name="CUSTOM_3_1">
    <p:bg>
      <p:bgPr>
        <a:solidFill>
          <a:schemeClr val="dk1"/>
        </a:solidFill>
        <a:effectLst/>
      </p:bgPr>
    </p:bg>
    <p:spTree>
      <p:nvGrpSpPr>
        <p:cNvPr id="1" name="Shape 840"/>
        <p:cNvGrpSpPr/>
        <p:nvPr/>
      </p:nvGrpSpPr>
      <p:grpSpPr>
        <a:xfrm>
          <a:off x="0" y="0"/>
          <a:ext cx="0" cy="0"/>
          <a:chOff x="0" y="0"/>
          <a:chExt cx="0" cy="0"/>
        </a:xfrm>
      </p:grpSpPr>
      <p:sp>
        <p:nvSpPr>
          <p:cNvPr id="841" name="Google Shape;841;p16"/>
          <p:cNvSpPr/>
          <p:nvPr/>
        </p:nvSpPr>
        <p:spPr>
          <a:xfrm rot="-1799986" flipH="1">
            <a:off x="2487536" y="-190715"/>
            <a:ext cx="6167572" cy="6771074"/>
          </a:xfrm>
          <a:custGeom>
            <a:avLst/>
            <a:gdLst/>
            <a:ahLst/>
            <a:cxnLst/>
            <a:rect l="l" t="t" r="r" b="b"/>
            <a:pathLst>
              <a:path w="14979" h="15613" extrusionOk="0">
                <a:moveTo>
                  <a:pt x="9309" y="1"/>
                </a:moveTo>
                <a:cubicBezTo>
                  <a:pt x="8510" y="1"/>
                  <a:pt x="7717" y="399"/>
                  <a:pt x="7114" y="1367"/>
                </a:cubicBezTo>
                <a:cubicBezTo>
                  <a:pt x="6619" y="2162"/>
                  <a:pt x="6634" y="4203"/>
                  <a:pt x="5539" y="4354"/>
                </a:cubicBezTo>
                <a:cubicBezTo>
                  <a:pt x="5462" y="4364"/>
                  <a:pt x="5387" y="4369"/>
                  <a:pt x="5311" y="4369"/>
                </a:cubicBezTo>
                <a:cubicBezTo>
                  <a:pt x="4956" y="4369"/>
                  <a:pt x="4607" y="4268"/>
                  <a:pt x="4248" y="4218"/>
                </a:cubicBezTo>
                <a:cubicBezTo>
                  <a:pt x="4132" y="4205"/>
                  <a:pt x="4017" y="4198"/>
                  <a:pt x="3901" y="4198"/>
                </a:cubicBezTo>
                <a:cubicBezTo>
                  <a:pt x="2609" y="4198"/>
                  <a:pt x="1356" y="5026"/>
                  <a:pt x="736" y="6170"/>
                </a:cubicBezTo>
                <a:cubicBezTo>
                  <a:pt x="150" y="7250"/>
                  <a:pt x="0" y="8781"/>
                  <a:pt x="466" y="9952"/>
                </a:cubicBezTo>
                <a:cubicBezTo>
                  <a:pt x="886" y="11032"/>
                  <a:pt x="1996" y="11663"/>
                  <a:pt x="2942" y="12218"/>
                </a:cubicBezTo>
                <a:cubicBezTo>
                  <a:pt x="4008" y="12818"/>
                  <a:pt x="4488" y="13479"/>
                  <a:pt x="5028" y="14589"/>
                </a:cubicBezTo>
                <a:cubicBezTo>
                  <a:pt x="5118" y="14784"/>
                  <a:pt x="5223" y="14965"/>
                  <a:pt x="5328" y="15145"/>
                </a:cubicBezTo>
                <a:cubicBezTo>
                  <a:pt x="6587" y="15458"/>
                  <a:pt x="7869" y="15613"/>
                  <a:pt x="9150" y="15613"/>
                </a:cubicBezTo>
                <a:cubicBezTo>
                  <a:pt x="10878" y="15613"/>
                  <a:pt x="12603" y="15330"/>
                  <a:pt x="14259" y="14769"/>
                </a:cubicBezTo>
                <a:lnTo>
                  <a:pt x="14259" y="14784"/>
                </a:lnTo>
                <a:cubicBezTo>
                  <a:pt x="14454" y="14469"/>
                  <a:pt x="14619" y="14139"/>
                  <a:pt x="14724" y="13779"/>
                </a:cubicBezTo>
                <a:cubicBezTo>
                  <a:pt x="14979" y="12923"/>
                  <a:pt x="14544" y="12413"/>
                  <a:pt x="13988" y="11828"/>
                </a:cubicBezTo>
                <a:cubicBezTo>
                  <a:pt x="13343" y="11167"/>
                  <a:pt x="12713" y="10432"/>
                  <a:pt x="12307" y="9592"/>
                </a:cubicBezTo>
                <a:cubicBezTo>
                  <a:pt x="11437" y="7775"/>
                  <a:pt x="12593" y="5839"/>
                  <a:pt x="12728" y="3993"/>
                </a:cubicBezTo>
                <a:cubicBezTo>
                  <a:pt x="12872" y="1947"/>
                  <a:pt x="11075" y="1"/>
                  <a:pt x="93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16"/>
          <p:cNvSpPr txBox="1">
            <a:spLocks noGrp="1"/>
          </p:cNvSpPr>
          <p:nvPr>
            <p:ph type="subTitle" idx="1"/>
          </p:nvPr>
        </p:nvSpPr>
        <p:spPr>
          <a:xfrm>
            <a:off x="5879825" y="2881926"/>
            <a:ext cx="2267700" cy="350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2"/>
              </a:buClr>
              <a:buSzPts val="1400"/>
              <a:buNone/>
              <a:defRPr>
                <a:solidFill>
                  <a:schemeClr val="lt2"/>
                </a:solidFill>
              </a:defRPr>
            </a:lvl1pPr>
            <a:lvl2pPr lvl="1" rtl="0">
              <a:spcBef>
                <a:spcPts val="1600"/>
              </a:spcBef>
              <a:spcAft>
                <a:spcPts val="0"/>
              </a:spcAft>
              <a:buClr>
                <a:schemeClr val="lt2"/>
              </a:buClr>
              <a:buSzPts val="1400"/>
              <a:buNone/>
              <a:defRPr>
                <a:solidFill>
                  <a:schemeClr val="lt2"/>
                </a:solidFill>
              </a:defRPr>
            </a:lvl2pPr>
            <a:lvl3pPr lvl="2" rtl="0">
              <a:spcBef>
                <a:spcPts val="1600"/>
              </a:spcBef>
              <a:spcAft>
                <a:spcPts val="0"/>
              </a:spcAft>
              <a:buClr>
                <a:schemeClr val="lt2"/>
              </a:buClr>
              <a:buSzPts val="1400"/>
              <a:buNone/>
              <a:defRPr>
                <a:solidFill>
                  <a:schemeClr val="lt2"/>
                </a:solidFill>
              </a:defRPr>
            </a:lvl3pPr>
            <a:lvl4pPr lvl="3" rtl="0">
              <a:spcBef>
                <a:spcPts val="1600"/>
              </a:spcBef>
              <a:spcAft>
                <a:spcPts val="0"/>
              </a:spcAft>
              <a:buClr>
                <a:schemeClr val="lt2"/>
              </a:buClr>
              <a:buSzPts val="1400"/>
              <a:buNone/>
              <a:defRPr>
                <a:solidFill>
                  <a:schemeClr val="lt2"/>
                </a:solidFill>
              </a:defRPr>
            </a:lvl4pPr>
            <a:lvl5pPr lvl="4" rtl="0">
              <a:spcBef>
                <a:spcPts val="1600"/>
              </a:spcBef>
              <a:spcAft>
                <a:spcPts val="0"/>
              </a:spcAft>
              <a:buClr>
                <a:schemeClr val="lt2"/>
              </a:buClr>
              <a:buSzPts val="1400"/>
              <a:buNone/>
              <a:defRPr>
                <a:solidFill>
                  <a:schemeClr val="lt2"/>
                </a:solidFill>
              </a:defRPr>
            </a:lvl5pPr>
            <a:lvl6pPr lvl="5" rtl="0">
              <a:spcBef>
                <a:spcPts val="1600"/>
              </a:spcBef>
              <a:spcAft>
                <a:spcPts val="0"/>
              </a:spcAft>
              <a:buClr>
                <a:schemeClr val="lt2"/>
              </a:buClr>
              <a:buSzPts val="1400"/>
              <a:buNone/>
              <a:defRPr>
                <a:solidFill>
                  <a:schemeClr val="lt2"/>
                </a:solidFill>
              </a:defRPr>
            </a:lvl6pPr>
            <a:lvl7pPr lvl="6" rtl="0">
              <a:spcBef>
                <a:spcPts val="1600"/>
              </a:spcBef>
              <a:spcAft>
                <a:spcPts val="0"/>
              </a:spcAft>
              <a:buClr>
                <a:schemeClr val="lt2"/>
              </a:buClr>
              <a:buSzPts val="1400"/>
              <a:buNone/>
              <a:defRPr>
                <a:solidFill>
                  <a:schemeClr val="lt2"/>
                </a:solidFill>
              </a:defRPr>
            </a:lvl7pPr>
            <a:lvl8pPr lvl="7" rtl="0">
              <a:spcBef>
                <a:spcPts val="1600"/>
              </a:spcBef>
              <a:spcAft>
                <a:spcPts val="0"/>
              </a:spcAft>
              <a:buClr>
                <a:schemeClr val="lt2"/>
              </a:buClr>
              <a:buSzPts val="1400"/>
              <a:buNone/>
              <a:defRPr>
                <a:solidFill>
                  <a:schemeClr val="lt2"/>
                </a:solidFill>
              </a:defRPr>
            </a:lvl8pPr>
            <a:lvl9pPr lvl="8" rtl="0">
              <a:spcBef>
                <a:spcPts val="1600"/>
              </a:spcBef>
              <a:spcAft>
                <a:spcPts val="1600"/>
              </a:spcAft>
              <a:buClr>
                <a:schemeClr val="lt2"/>
              </a:buClr>
              <a:buSzPts val="1400"/>
              <a:buNone/>
              <a:defRPr>
                <a:solidFill>
                  <a:schemeClr val="lt2"/>
                </a:solidFill>
              </a:defRPr>
            </a:lvl9pPr>
          </a:lstStyle>
          <a:p>
            <a:endParaRPr/>
          </a:p>
        </p:txBody>
      </p:sp>
      <p:sp>
        <p:nvSpPr>
          <p:cNvPr id="843" name="Google Shape;843;p16"/>
          <p:cNvSpPr txBox="1">
            <a:spLocks noGrp="1"/>
          </p:cNvSpPr>
          <p:nvPr>
            <p:ph type="title" hasCustomPrompt="1"/>
          </p:nvPr>
        </p:nvSpPr>
        <p:spPr>
          <a:xfrm>
            <a:off x="3565525" y="2516638"/>
            <a:ext cx="2263200" cy="693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2000"/>
              <a:buNone/>
              <a:defRPr sz="6000">
                <a:solidFill>
                  <a:schemeClr val="lt2"/>
                </a:solidFill>
              </a:defRPr>
            </a:lvl1pPr>
            <a:lvl2pPr lvl="1" algn="ctr" rtl="0">
              <a:spcBef>
                <a:spcPts val="0"/>
              </a:spcBef>
              <a:spcAft>
                <a:spcPts val="0"/>
              </a:spcAft>
              <a:buClr>
                <a:schemeClr val="lt2"/>
              </a:buClr>
              <a:buSzPts val="2000"/>
              <a:buNone/>
              <a:defRPr sz="2000" b="0">
                <a:solidFill>
                  <a:schemeClr val="lt2"/>
                </a:solidFill>
              </a:defRPr>
            </a:lvl2pPr>
            <a:lvl3pPr lvl="2" algn="ctr" rtl="0">
              <a:spcBef>
                <a:spcPts val="0"/>
              </a:spcBef>
              <a:spcAft>
                <a:spcPts val="0"/>
              </a:spcAft>
              <a:buClr>
                <a:schemeClr val="lt2"/>
              </a:buClr>
              <a:buSzPts val="2000"/>
              <a:buNone/>
              <a:defRPr sz="2000" b="0">
                <a:solidFill>
                  <a:schemeClr val="lt2"/>
                </a:solidFill>
              </a:defRPr>
            </a:lvl3pPr>
            <a:lvl4pPr lvl="3" algn="ctr" rtl="0">
              <a:spcBef>
                <a:spcPts val="0"/>
              </a:spcBef>
              <a:spcAft>
                <a:spcPts val="0"/>
              </a:spcAft>
              <a:buClr>
                <a:schemeClr val="lt2"/>
              </a:buClr>
              <a:buSzPts val="2000"/>
              <a:buNone/>
              <a:defRPr sz="2000" b="0">
                <a:solidFill>
                  <a:schemeClr val="lt2"/>
                </a:solidFill>
              </a:defRPr>
            </a:lvl4pPr>
            <a:lvl5pPr lvl="4" algn="ctr" rtl="0">
              <a:spcBef>
                <a:spcPts val="0"/>
              </a:spcBef>
              <a:spcAft>
                <a:spcPts val="0"/>
              </a:spcAft>
              <a:buClr>
                <a:schemeClr val="lt2"/>
              </a:buClr>
              <a:buSzPts val="2000"/>
              <a:buNone/>
              <a:defRPr sz="2000" b="0">
                <a:solidFill>
                  <a:schemeClr val="lt2"/>
                </a:solidFill>
              </a:defRPr>
            </a:lvl5pPr>
            <a:lvl6pPr lvl="5" algn="ctr" rtl="0">
              <a:spcBef>
                <a:spcPts val="0"/>
              </a:spcBef>
              <a:spcAft>
                <a:spcPts val="0"/>
              </a:spcAft>
              <a:buClr>
                <a:schemeClr val="lt2"/>
              </a:buClr>
              <a:buSzPts val="2000"/>
              <a:buNone/>
              <a:defRPr sz="2000" b="0">
                <a:solidFill>
                  <a:schemeClr val="lt2"/>
                </a:solidFill>
              </a:defRPr>
            </a:lvl6pPr>
            <a:lvl7pPr lvl="6" algn="ctr" rtl="0">
              <a:spcBef>
                <a:spcPts val="0"/>
              </a:spcBef>
              <a:spcAft>
                <a:spcPts val="0"/>
              </a:spcAft>
              <a:buClr>
                <a:schemeClr val="lt2"/>
              </a:buClr>
              <a:buSzPts val="2000"/>
              <a:buNone/>
              <a:defRPr sz="2000" b="0">
                <a:solidFill>
                  <a:schemeClr val="lt2"/>
                </a:solidFill>
              </a:defRPr>
            </a:lvl7pPr>
            <a:lvl8pPr lvl="7" algn="ctr" rtl="0">
              <a:spcBef>
                <a:spcPts val="0"/>
              </a:spcBef>
              <a:spcAft>
                <a:spcPts val="0"/>
              </a:spcAft>
              <a:buClr>
                <a:schemeClr val="lt2"/>
              </a:buClr>
              <a:buSzPts val="2000"/>
              <a:buNone/>
              <a:defRPr sz="2000" b="0">
                <a:solidFill>
                  <a:schemeClr val="lt2"/>
                </a:solidFill>
              </a:defRPr>
            </a:lvl8pPr>
            <a:lvl9pPr lvl="8" algn="ctr" rtl="0">
              <a:spcBef>
                <a:spcPts val="0"/>
              </a:spcBef>
              <a:spcAft>
                <a:spcPts val="0"/>
              </a:spcAft>
              <a:buClr>
                <a:schemeClr val="lt2"/>
              </a:buClr>
              <a:buSzPts val="2000"/>
              <a:buNone/>
              <a:defRPr sz="2000" b="0">
                <a:solidFill>
                  <a:schemeClr val="lt2"/>
                </a:solidFill>
              </a:defRPr>
            </a:lvl9pPr>
          </a:lstStyle>
          <a:p>
            <a:r>
              <a:t>xx%</a:t>
            </a:r>
          </a:p>
        </p:txBody>
      </p:sp>
      <p:sp>
        <p:nvSpPr>
          <p:cNvPr id="844" name="Google Shape;844;p16"/>
          <p:cNvSpPr txBox="1">
            <a:spLocks noGrp="1"/>
          </p:cNvSpPr>
          <p:nvPr>
            <p:ph type="subTitle" idx="2"/>
          </p:nvPr>
        </p:nvSpPr>
        <p:spPr>
          <a:xfrm>
            <a:off x="5879825" y="2431649"/>
            <a:ext cx="2267700" cy="564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2"/>
              </a:buClr>
              <a:buSzPts val="1400"/>
              <a:buNone/>
              <a:defRPr sz="2000" b="1">
                <a:solidFill>
                  <a:schemeClr val="lt2"/>
                </a:solidFill>
              </a:defRPr>
            </a:lvl1pPr>
            <a:lvl2pPr lvl="1" rtl="0">
              <a:spcBef>
                <a:spcPts val="1600"/>
              </a:spcBef>
              <a:spcAft>
                <a:spcPts val="0"/>
              </a:spcAft>
              <a:buClr>
                <a:schemeClr val="lt2"/>
              </a:buClr>
              <a:buSzPts val="1400"/>
              <a:buNone/>
              <a:defRPr>
                <a:solidFill>
                  <a:schemeClr val="lt2"/>
                </a:solidFill>
              </a:defRPr>
            </a:lvl2pPr>
            <a:lvl3pPr lvl="2" rtl="0">
              <a:spcBef>
                <a:spcPts val="1600"/>
              </a:spcBef>
              <a:spcAft>
                <a:spcPts val="0"/>
              </a:spcAft>
              <a:buClr>
                <a:schemeClr val="lt2"/>
              </a:buClr>
              <a:buSzPts val="1400"/>
              <a:buNone/>
              <a:defRPr>
                <a:solidFill>
                  <a:schemeClr val="lt2"/>
                </a:solidFill>
              </a:defRPr>
            </a:lvl3pPr>
            <a:lvl4pPr lvl="3" rtl="0">
              <a:spcBef>
                <a:spcPts val="1600"/>
              </a:spcBef>
              <a:spcAft>
                <a:spcPts val="0"/>
              </a:spcAft>
              <a:buClr>
                <a:schemeClr val="lt2"/>
              </a:buClr>
              <a:buSzPts val="1400"/>
              <a:buNone/>
              <a:defRPr>
                <a:solidFill>
                  <a:schemeClr val="lt2"/>
                </a:solidFill>
              </a:defRPr>
            </a:lvl4pPr>
            <a:lvl5pPr lvl="4" rtl="0">
              <a:spcBef>
                <a:spcPts val="1600"/>
              </a:spcBef>
              <a:spcAft>
                <a:spcPts val="0"/>
              </a:spcAft>
              <a:buClr>
                <a:schemeClr val="lt2"/>
              </a:buClr>
              <a:buSzPts val="1400"/>
              <a:buNone/>
              <a:defRPr>
                <a:solidFill>
                  <a:schemeClr val="lt2"/>
                </a:solidFill>
              </a:defRPr>
            </a:lvl5pPr>
            <a:lvl6pPr lvl="5" rtl="0">
              <a:spcBef>
                <a:spcPts val="1600"/>
              </a:spcBef>
              <a:spcAft>
                <a:spcPts val="0"/>
              </a:spcAft>
              <a:buClr>
                <a:schemeClr val="lt2"/>
              </a:buClr>
              <a:buSzPts val="1400"/>
              <a:buNone/>
              <a:defRPr>
                <a:solidFill>
                  <a:schemeClr val="lt2"/>
                </a:solidFill>
              </a:defRPr>
            </a:lvl6pPr>
            <a:lvl7pPr lvl="6" rtl="0">
              <a:spcBef>
                <a:spcPts val="1600"/>
              </a:spcBef>
              <a:spcAft>
                <a:spcPts val="0"/>
              </a:spcAft>
              <a:buClr>
                <a:schemeClr val="lt2"/>
              </a:buClr>
              <a:buSzPts val="1400"/>
              <a:buNone/>
              <a:defRPr>
                <a:solidFill>
                  <a:schemeClr val="lt2"/>
                </a:solidFill>
              </a:defRPr>
            </a:lvl7pPr>
            <a:lvl8pPr lvl="7" rtl="0">
              <a:spcBef>
                <a:spcPts val="1600"/>
              </a:spcBef>
              <a:spcAft>
                <a:spcPts val="0"/>
              </a:spcAft>
              <a:buClr>
                <a:schemeClr val="lt2"/>
              </a:buClr>
              <a:buSzPts val="1400"/>
              <a:buNone/>
              <a:defRPr>
                <a:solidFill>
                  <a:schemeClr val="lt2"/>
                </a:solidFill>
              </a:defRPr>
            </a:lvl8pPr>
            <a:lvl9pPr lvl="8" rtl="0">
              <a:spcBef>
                <a:spcPts val="1600"/>
              </a:spcBef>
              <a:spcAft>
                <a:spcPts val="1600"/>
              </a:spcAft>
              <a:buClr>
                <a:schemeClr val="lt2"/>
              </a:buClr>
              <a:buSzPts val="1400"/>
              <a:buNone/>
              <a:defRPr>
                <a:solidFill>
                  <a:schemeClr val="lt2"/>
                </a:solidFill>
              </a:defRPr>
            </a:lvl9pPr>
          </a:lstStyle>
          <a:p>
            <a:endParaRPr/>
          </a:p>
        </p:txBody>
      </p:sp>
      <p:sp>
        <p:nvSpPr>
          <p:cNvPr id="845" name="Google Shape;845;p16"/>
          <p:cNvSpPr txBox="1">
            <a:spLocks noGrp="1"/>
          </p:cNvSpPr>
          <p:nvPr>
            <p:ph type="subTitle" idx="3"/>
          </p:nvPr>
        </p:nvSpPr>
        <p:spPr>
          <a:xfrm>
            <a:off x="5879825" y="4297426"/>
            <a:ext cx="2267700" cy="350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2"/>
              </a:buClr>
              <a:buSzPts val="1400"/>
              <a:buNone/>
              <a:defRPr>
                <a:solidFill>
                  <a:schemeClr val="lt2"/>
                </a:solidFill>
              </a:defRPr>
            </a:lvl1pPr>
            <a:lvl2pPr lvl="1" rtl="0">
              <a:spcBef>
                <a:spcPts val="1600"/>
              </a:spcBef>
              <a:spcAft>
                <a:spcPts val="0"/>
              </a:spcAft>
              <a:buClr>
                <a:schemeClr val="lt2"/>
              </a:buClr>
              <a:buSzPts val="1400"/>
              <a:buNone/>
              <a:defRPr>
                <a:solidFill>
                  <a:schemeClr val="lt2"/>
                </a:solidFill>
              </a:defRPr>
            </a:lvl2pPr>
            <a:lvl3pPr lvl="2" rtl="0">
              <a:spcBef>
                <a:spcPts val="1600"/>
              </a:spcBef>
              <a:spcAft>
                <a:spcPts val="0"/>
              </a:spcAft>
              <a:buClr>
                <a:schemeClr val="lt2"/>
              </a:buClr>
              <a:buSzPts val="1400"/>
              <a:buNone/>
              <a:defRPr>
                <a:solidFill>
                  <a:schemeClr val="lt2"/>
                </a:solidFill>
              </a:defRPr>
            </a:lvl3pPr>
            <a:lvl4pPr lvl="3" rtl="0">
              <a:spcBef>
                <a:spcPts val="1600"/>
              </a:spcBef>
              <a:spcAft>
                <a:spcPts val="0"/>
              </a:spcAft>
              <a:buClr>
                <a:schemeClr val="lt2"/>
              </a:buClr>
              <a:buSzPts val="1400"/>
              <a:buNone/>
              <a:defRPr>
                <a:solidFill>
                  <a:schemeClr val="lt2"/>
                </a:solidFill>
              </a:defRPr>
            </a:lvl4pPr>
            <a:lvl5pPr lvl="4" rtl="0">
              <a:spcBef>
                <a:spcPts val="1600"/>
              </a:spcBef>
              <a:spcAft>
                <a:spcPts val="0"/>
              </a:spcAft>
              <a:buClr>
                <a:schemeClr val="lt2"/>
              </a:buClr>
              <a:buSzPts val="1400"/>
              <a:buNone/>
              <a:defRPr>
                <a:solidFill>
                  <a:schemeClr val="lt2"/>
                </a:solidFill>
              </a:defRPr>
            </a:lvl5pPr>
            <a:lvl6pPr lvl="5" rtl="0">
              <a:spcBef>
                <a:spcPts val="1600"/>
              </a:spcBef>
              <a:spcAft>
                <a:spcPts val="0"/>
              </a:spcAft>
              <a:buClr>
                <a:schemeClr val="lt2"/>
              </a:buClr>
              <a:buSzPts val="1400"/>
              <a:buNone/>
              <a:defRPr>
                <a:solidFill>
                  <a:schemeClr val="lt2"/>
                </a:solidFill>
              </a:defRPr>
            </a:lvl6pPr>
            <a:lvl7pPr lvl="6" rtl="0">
              <a:spcBef>
                <a:spcPts val="1600"/>
              </a:spcBef>
              <a:spcAft>
                <a:spcPts val="0"/>
              </a:spcAft>
              <a:buClr>
                <a:schemeClr val="lt2"/>
              </a:buClr>
              <a:buSzPts val="1400"/>
              <a:buNone/>
              <a:defRPr>
                <a:solidFill>
                  <a:schemeClr val="lt2"/>
                </a:solidFill>
              </a:defRPr>
            </a:lvl7pPr>
            <a:lvl8pPr lvl="7" rtl="0">
              <a:spcBef>
                <a:spcPts val="1600"/>
              </a:spcBef>
              <a:spcAft>
                <a:spcPts val="0"/>
              </a:spcAft>
              <a:buClr>
                <a:schemeClr val="lt2"/>
              </a:buClr>
              <a:buSzPts val="1400"/>
              <a:buNone/>
              <a:defRPr>
                <a:solidFill>
                  <a:schemeClr val="lt2"/>
                </a:solidFill>
              </a:defRPr>
            </a:lvl8pPr>
            <a:lvl9pPr lvl="8" rtl="0">
              <a:spcBef>
                <a:spcPts val="1600"/>
              </a:spcBef>
              <a:spcAft>
                <a:spcPts val="1600"/>
              </a:spcAft>
              <a:buClr>
                <a:schemeClr val="lt2"/>
              </a:buClr>
              <a:buSzPts val="1400"/>
              <a:buNone/>
              <a:defRPr>
                <a:solidFill>
                  <a:schemeClr val="lt2"/>
                </a:solidFill>
              </a:defRPr>
            </a:lvl9pPr>
          </a:lstStyle>
          <a:p>
            <a:endParaRPr/>
          </a:p>
        </p:txBody>
      </p:sp>
      <p:sp>
        <p:nvSpPr>
          <p:cNvPr id="846" name="Google Shape;846;p16"/>
          <p:cNvSpPr txBox="1">
            <a:spLocks noGrp="1"/>
          </p:cNvSpPr>
          <p:nvPr>
            <p:ph type="title" idx="4" hasCustomPrompt="1"/>
          </p:nvPr>
        </p:nvSpPr>
        <p:spPr>
          <a:xfrm>
            <a:off x="3565525" y="3935463"/>
            <a:ext cx="2263200" cy="693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2000"/>
              <a:buNone/>
              <a:defRPr sz="6000">
                <a:solidFill>
                  <a:schemeClr val="lt2"/>
                </a:solidFill>
              </a:defRPr>
            </a:lvl1pPr>
            <a:lvl2pPr lvl="1" algn="ctr" rtl="0">
              <a:spcBef>
                <a:spcPts val="0"/>
              </a:spcBef>
              <a:spcAft>
                <a:spcPts val="0"/>
              </a:spcAft>
              <a:buClr>
                <a:schemeClr val="lt2"/>
              </a:buClr>
              <a:buSzPts val="2000"/>
              <a:buNone/>
              <a:defRPr sz="2000" b="0">
                <a:solidFill>
                  <a:schemeClr val="lt2"/>
                </a:solidFill>
              </a:defRPr>
            </a:lvl2pPr>
            <a:lvl3pPr lvl="2" algn="ctr" rtl="0">
              <a:spcBef>
                <a:spcPts val="0"/>
              </a:spcBef>
              <a:spcAft>
                <a:spcPts val="0"/>
              </a:spcAft>
              <a:buClr>
                <a:schemeClr val="lt2"/>
              </a:buClr>
              <a:buSzPts val="2000"/>
              <a:buNone/>
              <a:defRPr sz="2000" b="0">
                <a:solidFill>
                  <a:schemeClr val="lt2"/>
                </a:solidFill>
              </a:defRPr>
            </a:lvl3pPr>
            <a:lvl4pPr lvl="3" algn="ctr" rtl="0">
              <a:spcBef>
                <a:spcPts val="0"/>
              </a:spcBef>
              <a:spcAft>
                <a:spcPts val="0"/>
              </a:spcAft>
              <a:buClr>
                <a:schemeClr val="lt2"/>
              </a:buClr>
              <a:buSzPts val="2000"/>
              <a:buNone/>
              <a:defRPr sz="2000" b="0">
                <a:solidFill>
                  <a:schemeClr val="lt2"/>
                </a:solidFill>
              </a:defRPr>
            </a:lvl4pPr>
            <a:lvl5pPr lvl="4" algn="ctr" rtl="0">
              <a:spcBef>
                <a:spcPts val="0"/>
              </a:spcBef>
              <a:spcAft>
                <a:spcPts val="0"/>
              </a:spcAft>
              <a:buClr>
                <a:schemeClr val="lt2"/>
              </a:buClr>
              <a:buSzPts val="2000"/>
              <a:buNone/>
              <a:defRPr sz="2000" b="0">
                <a:solidFill>
                  <a:schemeClr val="lt2"/>
                </a:solidFill>
              </a:defRPr>
            </a:lvl5pPr>
            <a:lvl6pPr lvl="5" algn="ctr" rtl="0">
              <a:spcBef>
                <a:spcPts val="0"/>
              </a:spcBef>
              <a:spcAft>
                <a:spcPts val="0"/>
              </a:spcAft>
              <a:buClr>
                <a:schemeClr val="lt2"/>
              </a:buClr>
              <a:buSzPts val="2000"/>
              <a:buNone/>
              <a:defRPr sz="2000" b="0">
                <a:solidFill>
                  <a:schemeClr val="lt2"/>
                </a:solidFill>
              </a:defRPr>
            </a:lvl6pPr>
            <a:lvl7pPr lvl="6" algn="ctr" rtl="0">
              <a:spcBef>
                <a:spcPts val="0"/>
              </a:spcBef>
              <a:spcAft>
                <a:spcPts val="0"/>
              </a:spcAft>
              <a:buClr>
                <a:schemeClr val="lt2"/>
              </a:buClr>
              <a:buSzPts val="2000"/>
              <a:buNone/>
              <a:defRPr sz="2000" b="0">
                <a:solidFill>
                  <a:schemeClr val="lt2"/>
                </a:solidFill>
              </a:defRPr>
            </a:lvl7pPr>
            <a:lvl8pPr lvl="7" algn="ctr" rtl="0">
              <a:spcBef>
                <a:spcPts val="0"/>
              </a:spcBef>
              <a:spcAft>
                <a:spcPts val="0"/>
              </a:spcAft>
              <a:buClr>
                <a:schemeClr val="lt2"/>
              </a:buClr>
              <a:buSzPts val="2000"/>
              <a:buNone/>
              <a:defRPr sz="2000" b="0">
                <a:solidFill>
                  <a:schemeClr val="lt2"/>
                </a:solidFill>
              </a:defRPr>
            </a:lvl8pPr>
            <a:lvl9pPr lvl="8" algn="ctr" rtl="0">
              <a:spcBef>
                <a:spcPts val="0"/>
              </a:spcBef>
              <a:spcAft>
                <a:spcPts val="0"/>
              </a:spcAft>
              <a:buClr>
                <a:schemeClr val="lt2"/>
              </a:buClr>
              <a:buSzPts val="2000"/>
              <a:buNone/>
              <a:defRPr sz="2000" b="0">
                <a:solidFill>
                  <a:schemeClr val="lt2"/>
                </a:solidFill>
              </a:defRPr>
            </a:lvl9pPr>
          </a:lstStyle>
          <a:p>
            <a:r>
              <a:t>xx%</a:t>
            </a:r>
          </a:p>
        </p:txBody>
      </p:sp>
      <p:sp>
        <p:nvSpPr>
          <p:cNvPr id="847" name="Google Shape;847;p16"/>
          <p:cNvSpPr txBox="1">
            <a:spLocks noGrp="1"/>
          </p:cNvSpPr>
          <p:nvPr>
            <p:ph type="subTitle" idx="5"/>
          </p:nvPr>
        </p:nvSpPr>
        <p:spPr>
          <a:xfrm>
            <a:off x="5879825" y="3850474"/>
            <a:ext cx="2267700" cy="564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2"/>
              </a:buClr>
              <a:buSzPts val="1400"/>
              <a:buNone/>
              <a:defRPr sz="2000" b="1">
                <a:solidFill>
                  <a:schemeClr val="lt2"/>
                </a:solidFill>
              </a:defRPr>
            </a:lvl1pPr>
            <a:lvl2pPr lvl="1" rtl="0">
              <a:spcBef>
                <a:spcPts val="1600"/>
              </a:spcBef>
              <a:spcAft>
                <a:spcPts val="0"/>
              </a:spcAft>
              <a:buClr>
                <a:schemeClr val="lt2"/>
              </a:buClr>
              <a:buSzPts val="1400"/>
              <a:buNone/>
              <a:defRPr>
                <a:solidFill>
                  <a:schemeClr val="lt2"/>
                </a:solidFill>
              </a:defRPr>
            </a:lvl2pPr>
            <a:lvl3pPr lvl="2" rtl="0">
              <a:spcBef>
                <a:spcPts val="1600"/>
              </a:spcBef>
              <a:spcAft>
                <a:spcPts val="0"/>
              </a:spcAft>
              <a:buClr>
                <a:schemeClr val="lt2"/>
              </a:buClr>
              <a:buSzPts val="1400"/>
              <a:buNone/>
              <a:defRPr>
                <a:solidFill>
                  <a:schemeClr val="lt2"/>
                </a:solidFill>
              </a:defRPr>
            </a:lvl3pPr>
            <a:lvl4pPr lvl="3" rtl="0">
              <a:spcBef>
                <a:spcPts val="1600"/>
              </a:spcBef>
              <a:spcAft>
                <a:spcPts val="0"/>
              </a:spcAft>
              <a:buClr>
                <a:schemeClr val="lt2"/>
              </a:buClr>
              <a:buSzPts val="1400"/>
              <a:buNone/>
              <a:defRPr>
                <a:solidFill>
                  <a:schemeClr val="lt2"/>
                </a:solidFill>
              </a:defRPr>
            </a:lvl4pPr>
            <a:lvl5pPr lvl="4" rtl="0">
              <a:spcBef>
                <a:spcPts val="1600"/>
              </a:spcBef>
              <a:spcAft>
                <a:spcPts val="0"/>
              </a:spcAft>
              <a:buClr>
                <a:schemeClr val="lt2"/>
              </a:buClr>
              <a:buSzPts val="1400"/>
              <a:buNone/>
              <a:defRPr>
                <a:solidFill>
                  <a:schemeClr val="lt2"/>
                </a:solidFill>
              </a:defRPr>
            </a:lvl5pPr>
            <a:lvl6pPr lvl="5" rtl="0">
              <a:spcBef>
                <a:spcPts val="1600"/>
              </a:spcBef>
              <a:spcAft>
                <a:spcPts val="0"/>
              </a:spcAft>
              <a:buClr>
                <a:schemeClr val="lt2"/>
              </a:buClr>
              <a:buSzPts val="1400"/>
              <a:buNone/>
              <a:defRPr>
                <a:solidFill>
                  <a:schemeClr val="lt2"/>
                </a:solidFill>
              </a:defRPr>
            </a:lvl6pPr>
            <a:lvl7pPr lvl="6" rtl="0">
              <a:spcBef>
                <a:spcPts val="1600"/>
              </a:spcBef>
              <a:spcAft>
                <a:spcPts val="0"/>
              </a:spcAft>
              <a:buClr>
                <a:schemeClr val="lt2"/>
              </a:buClr>
              <a:buSzPts val="1400"/>
              <a:buNone/>
              <a:defRPr>
                <a:solidFill>
                  <a:schemeClr val="lt2"/>
                </a:solidFill>
              </a:defRPr>
            </a:lvl7pPr>
            <a:lvl8pPr lvl="7" rtl="0">
              <a:spcBef>
                <a:spcPts val="1600"/>
              </a:spcBef>
              <a:spcAft>
                <a:spcPts val="0"/>
              </a:spcAft>
              <a:buClr>
                <a:schemeClr val="lt2"/>
              </a:buClr>
              <a:buSzPts val="1400"/>
              <a:buNone/>
              <a:defRPr>
                <a:solidFill>
                  <a:schemeClr val="lt2"/>
                </a:solidFill>
              </a:defRPr>
            </a:lvl8pPr>
            <a:lvl9pPr lvl="8" rtl="0">
              <a:spcBef>
                <a:spcPts val="1600"/>
              </a:spcBef>
              <a:spcAft>
                <a:spcPts val="1600"/>
              </a:spcAft>
              <a:buClr>
                <a:schemeClr val="lt2"/>
              </a:buClr>
              <a:buSzPts val="1400"/>
              <a:buNone/>
              <a:defRPr>
                <a:solidFill>
                  <a:schemeClr val="lt2"/>
                </a:solidFill>
              </a:defRPr>
            </a:lvl9pPr>
          </a:lstStyle>
          <a:p>
            <a:endParaRPr/>
          </a:p>
        </p:txBody>
      </p:sp>
      <p:sp>
        <p:nvSpPr>
          <p:cNvPr id="848" name="Google Shape;848;p16"/>
          <p:cNvSpPr txBox="1">
            <a:spLocks noGrp="1"/>
          </p:cNvSpPr>
          <p:nvPr>
            <p:ph type="subTitle" idx="6"/>
          </p:nvPr>
        </p:nvSpPr>
        <p:spPr>
          <a:xfrm>
            <a:off x="5879825" y="1451176"/>
            <a:ext cx="2267700" cy="350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2"/>
              </a:buClr>
              <a:buSzPts val="1400"/>
              <a:buNone/>
              <a:defRPr>
                <a:solidFill>
                  <a:schemeClr val="lt2"/>
                </a:solidFill>
              </a:defRPr>
            </a:lvl1pPr>
            <a:lvl2pPr lvl="1" rtl="0">
              <a:spcBef>
                <a:spcPts val="1600"/>
              </a:spcBef>
              <a:spcAft>
                <a:spcPts val="0"/>
              </a:spcAft>
              <a:buClr>
                <a:schemeClr val="lt2"/>
              </a:buClr>
              <a:buSzPts val="1400"/>
              <a:buNone/>
              <a:defRPr>
                <a:solidFill>
                  <a:schemeClr val="lt2"/>
                </a:solidFill>
              </a:defRPr>
            </a:lvl2pPr>
            <a:lvl3pPr lvl="2" rtl="0">
              <a:spcBef>
                <a:spcPts val="1600"/>
              </a:spcBef>
              <a:spcAft>
                <a:spcPts val="0"/>
              </a:spcAft>
              <a:buClr>
                <a:schemeClr val="lt2"/>
              </a:buClr>
              <a:buSzPts val="1400"/>
              <a:buNone/>
              <a:defRPr>
                <a:solidFill>
                  <a:schemeClr val="lt2"/>
                </a:solidFill>
              </a:defRPr>
            </a:lvl3pPr>
            <a:lvl4pPr lvl="3" rtl="0">
              <a:spcBef>
                <a:spcPts val="1600"/>
              </a:spcBef>
              <a:spcAft>
                <a:spcPts val="0"/>
              </a:spcAft>
              <a:buClr>
                <a:schemeClr val="lt2"/>
              </a:buClr>
              <a:buSzPts val="1400"/>
              <a:buNone/>
              <a:defRPr>
                <a:solidFill>
                  <a:schemeClr val="lt2"/>
                </a:solidFill>
              </a:defRPr>
            </a:lvl4pPr>
            <a:lvl5pPr lvl="4" rtl="0">
              <a:spcBef>
                <a:spcPts val="1600"/>
              </a:spcBef>
              <a:spcAft>
                <a:spcPts val="0"/>
              </a:spcAft>
              <a:buClr>
                <a:schemeClr val="lt2"/>
              </a:buClr>
              <a:buSzPts val="1400"/>
              <a:buNone/>
              <a:defRPr>
                <a:solidFill>
                  <a:schemeClr val="lt2"/>
                </a:solidFill>
              </a:defRPr>
            </a:lvl5pPr>
            <a:lvl6pPr lvl="5" rtl="0">
              <a:spcBef>
                <a:spcPts val="1600"/>
              </a:spcBef>
              <a:spcAft>
                <a:spcPts val="0"/>
              </a:spcAft>
              <a:buClr>
                <a:schemeClr val="lt2"/>
              </a:buClr>
              <a:buSzPts val="1400"/>
              <a:buNone/>
              <a:defRPr>
                <a:solidFill>
                  <a:schemeClr val="lt2"/>
                </a:solidFill>
              </a:defRPr>
            </a:lvl6pPr>
            <a:lvl7pPr lvl="6" rtl="0">
              <a:spcBef>
                <a:spcPts val="1600"/>
              </a:spcBef>
              <a:spcAft>
                <a:spcPts val="0"/>
              </a:spcAft>
              <a:buClr>
                <a:schemeClr val="lt2"/>
              </a:buClr>
              <a:buSzPts val="1400"/>
              <a:buNone/>
              <a:defRPr>
                <a:solidFill>
                  <a:schemeClr val="lt2"/>
                </a:solidFill>
              </a:defRPr>
            </a:lvl7pPr>
            <a:lvl8pPr lvl="7" rtl="0">
              <a:spcBef>
                <a:spcPts val="1600"/>
              </a:spcBef>
              <a:spcAft>
                <a:spcPts val="0"/>
              </a:spcAft>
              <a:buClr>
                <a:schemeClr val="lt2"/>
              </a:buClr>
              <a:buSzPts val="1400"/>
              <a:buNone/>
              <a:defRPr>
                <a:solidFill>
                  <a:schemeClr val="lt2"/>
                </a:solidFill>
              </a:defRPr>
            </a:lvl8pPr>
            <a:lvl9pPr lvl="8" rtl="0">
              <a:spcBef>
                <a:spcPts val="1600"/>
              </a:spcBef>
              <a:spcAft>
                <a:spcPts val="1600"/>
              </a:spcAft>
              <a:buClr>
                <a:schemeClr val="lt2"/>
              </a:buClr>
              <a:buSzPts val="1400"/>
              <a:buNone/>
              <a:defRPr>
                <a:solidFill>
                  <a:schemeClr val="lt2"/>
                </a:solidFill>
              </a:defRPr>
            </a:lvl9pPr>
          </a:lstStyle>
          <a:p>
            <a:endParaRPr/>
          </a:p>
        </p:txBody>
      </p:sp>
      <p:sp>
        <p:nvSpPr>
          <p:cNvPr id="849" name="Google Shape;849;p16"/>
          <p:cNvSpPr txBox="1">
            <a:spLocks noGrp="1"/>
          </p:cNvSpPr>
          <p:nvPr>
            <p:ph type="title" idx="7" hasCustomPrompt="1"/>
          </p:nvPr>
        </p:nvSpPr>
        <p:spPr>
          <a:xfrm>
            <a:off x="3565525" y="1092538"/>
            <a:ext cx="2263200" cy="693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2000"/>
              <a:buNone/>
              <a:defRPr sz="6000">
                <a:solidFill>
                  <a:schemeClr val="lt2"/>
                </a:solidFill>
              </a:defRPr>
            </a:lvl1pPr>
            <a:lvl2pPr lvl="1" algn="ctr" rtl="0">
              <a:spcBef>
                <a:spcPts val="0"/>
              </a:spcBef>
              <a:spcAft>
                <a:spcPts val="0"/>
              </a:spcAft>
              <a:buClr>
                <a:schemeClr val="lt2"/>
              </a:buClr>
              <a:buSzPts val="2000"/>
              <a:buNone/>
              <a:defRPr sz="2000" b="0">
                <a:solidFill>
                  <a:schemeClr val="lt2"/>
                </a:solidFill>
              </a:defRPr>
            </a:lvl2pPr>
            <a:lvl3pPr lvl="2" algn="ctr" rtl="0">
              <a:spcBef>
                <a:spcPts val="0"/>
              </a:spcBef>
              <a:spcAft>
                <a:spcPts val="0"/>
              </a:spcAft>
              <a:buClr>
                <a:schemeClr val="lt2"/>
              </a:buClr>
              <a:buSzPts val="2000"/>
              <a:buNone/>
              <a:defRPr sz="2000" b="0">
                <a:solidFill>
                  <a:schemeClr val="lt2"/>
                </a:solidFill>
              </a:defRPr>
            </a:lvl3pPr>
            <a:lvl4pPr lvl="3" algn="ctr" rtl="0">
              <a:spcBef>
                <a:spcPts val="0"/>
              </a:spcBef>
              <a:spcAft>
                <a:spcPts val="0"/>
              </a:spcAft>
              <a:buClr>
                <a:schemeClr val="lt2"/>
              </a:buClr>
              <a:buSzPts val="2000"/>
              <a:buNone/>
              <a:defRPr sz="2000" b="0">
                <a:solidFill>
                  <a:schemeClr val="lt2"/>
                </a:solidFill>
              </a:defRPr>
            </a:lvl4pPr>
            <a:lvl5pPr lvl="4" algn="ctr" rtl="0">
              <a:spcBef>
                <a:spcPts val="0"/>
              </a:spcBef>
              <a:spcAft>
                <a:spcPts val="0"/>
              </a:spcAft>
              <a:buClr>
                <a:schemeClr val="lt2"/>
              </a:buClr>
              <a:buSzPts val="2000"/>
              <a:buNone/>
              <a:defRPr sz="2000" b="0">
                <a:solidFill>
                  <a:schemeClr val="lt2"/>
                </a:solidFill>
              </a:defRPr>
            </a:lvl5pPr>
            <a:lvl6pPr lvl="5" algn="ctr" rtl="0">
              <a:spcBef>
                <a:spcPts val="0"/>
              </a:spcBef>
              <a:spcAft>
                <a:spcPts val="0"/>
              </a:spcAft>
              <a:buClr>
                <a:schemeClr val="lt2"/>
              </a:buClr>
              <a:buSzPts val="2000"/>
              <a:buNone/>
              <a:defRPr sz="2000" b="0">
                <a:solidFill>
                  <a:schemeClr val="lt2"/>
                </a:solidFill>
              </a:defRPr>
            </a:lvl6pPr>
            <a:lvl7pPr lvl="6" algn="ctr" rtl="0">
              <a:spcBef>
                <a:spcPts val="0"/>
              </a:spcBef>
              <a:spcAft>
                <a:spcPts val="0"/>
              </a:spcAft>
              <a:buClr>
                <a:schemeClr val="lt2"/>
              </a:buClr>
              <a:buSzPts val="2000"/>
              <a:buNone/>
              <a:defRPr sz="2000" b="0">
                <a:solidFill>
                  <a:schemeClr val="lt2"/>
                </a:solidFill>
              </a:defRPr>
            </a:lvl7pPr>
            <a:lvl8pPr lvl="7" algn="ctr" rtl="0">
              <a:spcBef>
                <a:spcPts val="0"/>
              </a:spcBef>
              <a:spcAft>
                <a:spcPts val="0"/>
              </a:spcAft>
              <a:buClr>
                <a:schemeClr val="lt2"/>
              </a:buClr>
              <a:buSzPts val="2000"/>
              <a:buNone/>
              <a:defRPr sz="2000" b="0">
                <a:solidFill>
                  <a:schemeClr val="lt2"/>
                </a:solidFill>
              </a:defRPr>
            </a:lvl8pPr>
            <a:lvl9pPr lvl="8" algn="ctr" rtl="0">
              <a:spcBef>
                <a:spcPts val="0"/>
              </a:spcBef>
              <a:spcAft>
                <a:spcPts val="0"/>
              </a:spcAft>
              <a:buClr>
                <a:schemeClr val="lt2"/>
              </a:buClr>
              <a:buSzPts val="2000"/>
              <a:buNone/>
              <a:defRPr sz="2000" b="0">
                <a:solidFill>
                  <a:schemeClr val="lt2"/>
                </a:solidFill>
              </a:defRPr>
            </a:lvl9pPr>
          </a:lstStyle>
          <a:p>
            <a:r>
              <a:t>xx%</a:t>
            </a:r>
          </a:p>
        </p:txBody>
      </p:sp>
      <p:sp>
        <p:nvSpPr>
          <p:cNvPr id="850" name="Google Shape;850;p16"/>
          <p:cNvSpPr txBox="1">
            <a:spLocks noGrp="1"/>
          </p:cNvSpPr>
          <p:nvPr>
            <p:ph type="subTitle" idx="8"/>
          </p:nvPr>
        </p:nvSpPr>
        <p:spPr>
          <a:xfrm>
            <a:off x="5879825" y="1007549"/>
            <a:ext cx="2267700" cy="564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2"/>
              </a:buClr>
              <a:buSzPts val="1400"/>
              <a:buNone/>
              <a:defRPr sz="2000" b="1">
                <a:solidFill>
                  <a:schemeClr val="lt2"/>
                </a:solidFill>
              </a:defRPr>
            </a:lvl1pPr>
            <a:lvl2pPr lvl="1" rtl="0">
              <a:spcBef>
                <a:spcPts val="1600"/>
              </a:spcBef>
              <a:spcAft>
                <a:spcPts val="0"/>
              </a:spcAft>
              <a:buClr>
                <a:schemeClr val="lt2"/>
              </a:buClr>
              <a:buSzPts val="1400"/>
              <a:buNone/>
              <a:defRPr>
                <a:solidFill>
                  <a:schemeClr val="lt2"/>
                </a:solidFill>
              </a:defRPr>
            </a:lvl2pPr>
            <a:lvl3pPr lvl="2" rtl="0">
              <a:spcBef>
                <a:spcPts val="1600"/>
              </a:spcBef>
              <a:spcAft>
                <a:spcPts val="0"/>
              </a:spcAft>
              <a:buClr>
                <a:schemeClr val="lt2"/>
              </a:buClr>
              <a:buSzPts val="1400"/>
              <a:buNone/>
              <a:defRPr>
                <a:solidFill>
                  <a:schemeClr val="lt2"/>
                </a:solidFill>
              </a:defRPr>
            </a:lvl3pPr>
            <a:lvl4pPr lvl="3" rtl="0">
              <a:spcBef>
                <a:spcPts val="1600"/>
              </a:spcBef>
              <a:spcAft>
                <a:spcPts val="0"/>
              </a:spcAft>
              <a:buClr>
                <a:schemeClr val="lt2"/>
              </a:buClr>
              <a:buSzPts val="1400"/>
              <a:buNone/>
              <a:defRPr>
                <a:solidFill>
                  <a:schemeClr val="lt2"/>
                </a:solidFill>
              </a:defRPr>
            </a:lvl4pPr>
            <a:lvl5pPr lvl="4" rtl="0">
              <a:spcBef>
                <a:spcPts val="1600"/>
              </a:spcBef>
              <a:spcAft>
                <a:spcPts val="0"/>
              </a:spcAft>
              <a:buClr>
                <a:schemeClr val="lt2"/>
              </a:buClr>
              <a:buSzPts val="1400"/>
              <a:buNone/>
              <a:defRPr>
                <a:solidFill>
                  <a:schemeClr val="lt2"/>
                </a:solidFill>
              </a:defRPr>
            </a:lvl5pPr>
            <a:lvl6pPr lvl="5" rtl="0">
              <a:spcBef>
                <a:spcPts val="1600"/>
              </a:spcBef>
              <a:spcAft>
                <a:spcPts val="0"/>
              </a:spcAft>
              <a:buClr>
                <a:schemeClr val="lt2"/>
              </a:buClr>
              <a:buSzPts val="1400"/>
              <a:buNone/>
              <a:defRPr>
                <a:solidFill>
                  <a:schemeClr val="lt2"/>
                </a:solidFill>
              </a:defRPr>
            </a:lvl6pPr>
            <a:lvl7pPr lvl="6" rtl="0">
              <a:spcBef>
                <a:spcPts val="1600"/>
              </a:spcBef>
              <a:spcAft>
                <a:spcPts val="0"/>
              </a:spcAft>
              <a:buClr>
                <a:schemeClr val="lt2"/>
              </a:buClr>
              <a:buSzPts val="1400"/>
              <a:buNone/>
              <a:defRPr>
                <a:solidFill>
                  <a:schemeClr val="lt2"/>
                </a:solidFill>
              </a:defRPr>
            </a:lvl7pPr>
            <a:lvl8pPr lvl="7" rtl="0">
              <a:spcBef>
                <a:spcPts val="1600"/>
              </a:spcBef>
              <a:spcAft>
                <a:spcPts val="0"/>
              </a:spcAft>
              <a:buClr>
                <a:schemeClr val="lt2"/>
              </a:buClr>
              <a:buSzPts val="1400"/>
              <a:buNone/>
              <a:defRPr>
                <a:solidFill>
                  <a:schemeClr val="lt2"/>
                </a:solidFill>
              </a:defRPr>
            </a:lvl8pPr>
            <a:lvl9pPr lvl="8" rtl="0">
              <a:spcBef>
                <a:spcPts val="1600"/>
              </a:spcBef>
              <a:spcAft>
                <a:spcPts val="1600"/>
              </a:spcAft>
              <a:buClr>
                <a:schemeClr val="lt2"/>
              </a:buClr>
              <a:buSzPts val="1400"/>
              <a:buNone/>
              <a:defRPr>
                <a:solidFill>
                  <a:schemeClr val="lt2"/>
                </a:solidFill>
              </a:defRPr>
            </a:lvl9pPr>
          </a:lstStyle>
          <a:p>
            <a:endParaRPr/>
          </a:p>
        </p:txBody>
      </p:sp>
      <p:sp>
        <p:nvSpPr>
          <p:cNvPr id="851" name="Google Shape;851;p16"/>
          <p:cNvSpPr/>
          <p:nvPr/>
        </p:nvSpPr>
        <p:spPr>
          <a:xfrm rot="-8100000">
            <a:off x="-477868" y="3682898"/>
            <a:ext cx="2006938" cy="1734103"/>
          </a:xfrm>
          <a:custGeom>
            <a:avLst/>
            <a:gdLst/>
            <a:ahLst/>
            <a:cxnLst/>
            <a:rect l="l" t="t" r="r" b="b"/>
            <a:pathLst>
              <a:path w="14469" h="12502" extrusionOk="0">
                <a:moveTo>
                  <a:pt x="2672" y="1"/>
                </a:moveTo>
                <a:cubicBezTo>
                  <a:pt x="2296" y="1"/>
                  <a:pt x="1906" y="16"/>
                  <a:pt x="1531" y="46"/>
                </a:cubicBezTo>
                <a:cubicBezTo>
                  <a:pt x="856" y="691"/>
                  <a:pt x="405" y="1532"/>
                  <a:pt x="210" y="2447"/>
                </a:cubicBezTo>
                <a:cubicBezTo>
                  <a:pt x="0" y="3333"/>
                  <a:pt x="150" y="4263"/>
                  <a:pt x="645" y="5044"/>
                </a:cubicBezTo>
                <a:cubicBezTo>
                  <a:pt x="886" y="5404"/>
                  <a:pt x="1231" y="5719"/>
                  <a:pt x="1336" y="6139"/>
                </a:cubicBezTo>
                <a:cubicBezTo>
                  <a:pt x="1471" y="6680"/>
                  <a:pt x="1186" y="7220"/>
                  <a:pt x="1036" y="7760"/>
                </a:cubicBezTo>
                <a:cubicBezTo>
                  <a:pt x="615" y="9291"/>
                  <a:pt x="1276" y="10927"/>
                  <a:pt x="2642" y="11752"/>
                </a:cubicBezTo>
                <a:cubicBezTo>
                  <a:pt x="3415" y="12187"/>
                  <a:pt x="4330" y="12501"/>
                  <a:pt x="5239" y="12501"/>
                </a:cubicBezTo>
                <a:cubicBezTo>
                  <a:pt x="5619" y="12501"/>
                  <a:pt x="5997" y="12447"/>
                  <a:pt x="6364" y="12323"/>
                </a:cubicBezTo>
                <a:cubicBezTo>
                  <a:pt x="7384" y="11978"/>
                  <a:pt x="8105" y="11062"/>
                  <a:pt x="8735" y="10237"/>
                </a:cubicBezTo>
                <a:cubicBezTo>
                  <a:pt x="9486" y="9261"/>
                  <a:pt x="10206" y="8886"/>
                  <a:pt x="11377" y="8511"/>
                </a:cubicBezTo>
                <a:cubicBezTo>
                  <a:pt x="12232" y="8270"/>
                  <a:pt x="12998" y="7775"/>
                  <a:pt x="13583" y="7085"/>
                </a:cubicBezTo>
                <a:cubicBezTo>
                  <a:pt x="14003" y="6529"/>
                  <a:pt x="14303" y="5899"/>
                  <a:pt x="14468" y="5209"/>
                </a:cubicBezTo>
                <a:cubicBezTo>
                  <a:pt x="11437" y="1892"/>
                  <a:pt x="7159" y="1"/>
                  <a:pt x="26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2" name="Google Shape;852;p16"/>
          <p:cNvGrpSpPr/>
          <p:nvPr/>
        </p:nvGrpSpPr>
        <p:grpSpPr>
          <a:xfrm flipH="1">
            <a:off x="805881" y="332913"/>
            <a:ext cx="789200" cy="860701"/>
            <a:chOff x="263262" y="561150"/>
            <a:chExt cx="1180907" cy="1287897"/>
          </a:xfrm>
        </p:grpSpPr>
        <p:sp>
          <p:nvSpPr>
            <p:cNvPr id="853" name="Google Shape;853;p16"/>
            <p:cNvSpPr/>
            <p:nvPr/>
          </p:nvSpPr>
          <p:spPr>
            <a:xfrm rot="1584673">
              <a:off x="452599" y="685319"/>
              <a:ext cx="802233" cy="1039560"/>
            </a:xfrm>
            <a:custGeom>
              <a:avLst/>
              <a:gdLst/>
              <a:ahLst/>
              <a:cxnLst/>
              <a:rect l="l" t="t" r="r" b="b"/>
              <a:pathLst>
                <a:path w="9262" h="12002" extrusionOk="0">
                  <a:moveTo>
                    <a:pt x="4426" y="0"/>
                  </a:moveTo>
                  <a:cubicBezTo>
                    <a:pt x="4237" y="0"/>
                    <a:pt x="4048" y="12"/>
                    <a:pt x="3858" y="34"/>
                  </a:cubicBezTo>
                  <a:cubicBezTo>
                    <a:pt x="2507" y="200"/>
                    <a:pt x="1532" y="1400"/>
                    <a:pt x="1622" y="2766"/>
                  </a:cubicBezTo>
                  <a:cubicBezTo>
                    <a:pt x="1652" y="3381"/>
                    <a:pt x="1817" y="3997"/>
                    <a:pt x="1847" y="4612"/>
                  </a:cubicBezTo>
                  <a:cubicBezTo>
                    <a:pt x="1892" y="5408"/>
                    <a:pt x="1607" y="6083"/>
                    <a:pt x="1247" y="6773"/>
                  </a:cubicBezTo>
                  <a:cubicBezTo>
                    <a:pt x="676" y="7884"/>
                    <a:pt x="1" y="9145"/>
                    <a:pt x="406" y="10435"/>
                  </a:cubicBezTo>
                  <a:cubicBezTo>
                    <a:pt x="773" y="11614"/>
                    <a:pt x="1905" y="12002"/>
                    <a:pt x="3029" y="12002"/>
                  </a:cubicBezTo>
                  <a:cubicBezTo>
                    <a:pt x="3423" y="12002"/>
                    <a:pt x="3815" y="11954"/>
                    <a:pt x="4173" y="11876"/>
                  </a:cubicBezTo>
                  <a:cubicBezTo>
                    <a:pt x="4909" y="11711"/>
                    <a:pt x="5614" y="11396"/>
                    <a:pt x="6214" y="10946"/>
                  </a:cubicBezTo>
                  <a:cubicBezTo>
                    <a:pt x="6575" y="10721"/>
                    <a:pt x="6860" y="10405"/>
                    <a:pt x="7055" y="10015"/>
                  </a:cubicBezTo>
                  <a:cubicBezTo>
                    <a:pt x="7130" y="9940"/>
                    <a:pt x="7205" y="9880"/>
                    <a:pt x="7280" y="9805"/>
                  </a:cubicBezTo>
                  <a:cubicBezTo>
                    <a:pt x="8361" y="8709"/>
                    <a:pt x="8931" y="7149"/>
                    <a:pt x="9111" y="5618"/>
                  </a:cubicBezTo>
                  <a:cubicBezTo>
                    <a:pt x="9261" y="4282"/>
                    <a:pt x="9141" y="2526"/>
                    <a:pt x="8241" y="1445"/>
                  </a:cubicBezTo>
                  <a:cubicBezTo>
                    <a:pt x="7700" y="800"/>
                    <a:pt x="6860" y="530"/>
                    <a:pt x="6079" y="290"/>
                  </a:cubicBezTo>
                  <a:cubicBezTo>
                    <a:pt x="5541" y="99"/>
                    <a:pt x="4986" y="0"/>
                    <a:pt x="4426" y="0"/>
                  </a:cubicBezTo>
                  <a:close/>
                </a:path>
              </a:pathLst>
            </a:custGeom>
            <a:solidFill>
              <a:srgbClr val="F0C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16"/>
            <p:cNvSpPr/>
            <p:nvPr/>
          </p:nvSpPr>
          <p:spPr>
            <a:xfrm rot="1584673">
              <a:off x="774033" y="867565"/>
              <a:ext cx="419999" cy="419219"/>
            </a:xfrm>
            <a:custGeom>
              <a:avLst/>
              <a:gdLst/>
              <a:ahLst/>
              <a:cxnLst/>
              <a:rect l="l" t="t" r="r" b="b"/>
              <a:pathLst>
                <a:path w="4849" h="4840" extrusionOk="0">
                  <a:moveTo>
                    <a:pt x="2453" y="1"/>
                  </a:moveTo>
                  <a:cubicBezTo>
                    <a:pt x="2356" y="1"/>
                    <a:pt x="2259" y="8"/>
                    <a:pt x="2162" y="21"/>
                  </a:cubicBezTo>
                  <a:cubicBezTo>
                    <a:pt x="2057" y="21"/>
                    <a:pt x="1952" y="36"/>
                    <a:pt x="1847" y="66"/>
                  </a:cubicBezTo>
                  <a:cubicBezTo>
                    <a:pt x="1741" y="81"/>
                    <a:pt x="1636" y="111"/>
                    <a:pt x="1546" y="156"/>
                  </a:cubicBezTo>
                  <a:cubicBezTo>
                    <a:pt x="1441" y="201"/>
                    <a:pt x="1351" y="247"/>
                    <a:pt x="1261" y="307"/>
                  </a:cubicBezTo>
                  <a:cubicBezTo>
                    <a:pt x="1171" y="352"/>
                    <a:pt x="1066" y="397"/>
                    <a:pt x="976" y="457"/>
                  </a:cubicBezTo>
                  <a:cubicBezTo>
                    <a:pt x="901" y="517"/>
                    <a:pt x="826" y="592"/>
                    <a:pt x="736" y="667"/>
                  </a:cubicBezTo>
                  <a:cubicBezTo>
                    <a:pt x="661" y="742"/>
                    <a:pt x="601" y="817"/>
                    <a:pt x="526" y="907"/>
                  </a:cubicBezTo>
                  <a:cubicBezTo>
                    <a:pt x="466" y="982"/>
                    <a:pt x="406" y="1072"/>
                    <a:pt x="361" y="1162"/>
                  </a:cubicBezTo>
                  <a:cubicBezTo>
                    <a:pt x="301" y="1252"/>
                    <a:pt x="241" y="1342"/>
                    <a:pt x="196" y="1447"/>
                  </a:cubicBezTo>
                  <a:cubicBezTo>
                    <a:pt x="166" y="1537"/>
                    <a:pt x="121" y="1642"/>
                    <a:pt x="91" y="1732"/>
                  </a:cubicBezTo>
                  <a:cubicBezTo>
                    <a:pt x="60" y="1837"/>
                    <a:pt x="45" y="1942"/>
                    <a:pt x="30" y="2048"/>
                  </a:cubicBezTo>
                  <a:cubicBezTo>
                    <a:pt x="0" y="2153"/>
                    <a:pt x="0" y="2258"/>
                    <a:pt x="0" y="2363"/>
                  </a:cubicBezTo>
                  <a:cubicBezTo>
                    <a:pt x="0" y="2468"/>
                    <a:pt x="0" y="2573"/>
                    <a:pt x="30" y="2678"/>
                  </a:cubicBezTo>
                  <a:cubicBezTo>
                    <a:pt x="30" y="2783"/>
                    <a:pt x="45" y="2888"/>
                    <a:pt x="60" y="2993"/>
                  </a:cubicBezTo>
                  <a:cubicBezTo>
                    <a:pt x="91" y="3098"/>
                    <a:pt x="121" y="3188"/>
                    <a:pt x="166" y="3293"/>
                  </a:cubicBezTo>
                  <a:cubicBezTo>
                    <a:pt x="211" y="3383"/>
                    <a:pt x="256" y="3488"/>
                    <a:pt x="301" y="3578"/>
                  </a:cubicBezTo>
                  <a:cubicBezTo>
                    <a:pt x="346" y="3668"/>
                    <a:pt x="406" y="3759"/>
                    <a:pt x="466" y="3849"/>
                  </a:cubicBezTo>
                  <a:cubicBezTo>
                    <a:pt x="526" y="3939"/>
                    <a:pt x="586" y="4014"/>
                    <a:pt x="661" y="4089"/>
                  </a:cubicBezTo>
                  <a:cubicBezTo>
                    <a:pt x="736" y="4164"/>
                    <a:pt x="811" y="4239"/>
                    <a:pt x="901" y="4299"/>
                  </a:cubicBezTo>
                  <a:cubicBezTo>
                    <a:pt x="976" y="4374"/>
                    <a:pt x="1066" y="4434"/>
                    <a:pt x="1156" y="4494"/>
                  </a:cubicBezTo>
                  <a:cubicBezTo>
                    <a:pt x="1246" y="4539"/>
                    <a:pt x="1336" y="4584"/>
                    <a:pt x="1441" y="4629"/>
                  </a:cubicBezTo>
                  <a:cubicBezTo>
                    <a:pt x="1531" y="4674"/>
                    <a:pt x="1636" y="4704"/>
                    <a:pt x="1726" y="4734"/>
                  </a:cubicBezTo>
                  <a:cubicBezTo>
                    <a:pt x="1832" y="4764"/>
                    <a:pt x="1937" y="4794"/>
                    <a:pt x="2042" y="4824"/>
                  </a:cubicBezTo>
                  <a:lnTo>
                    <a:pt x="2357" y="4824"/>
                  </a:lnTo>
                  <a:cubicBezTo>
                    <a:pt x="2427" y="4834"/>
                    <a:pt x="2497" y="4839"/>
                    <a:pt x="2567" y="4839"/>
                  </a:cubicBezTo>
                  <a:cubicBezTo>
                    <a:pt x="2707" y="4839"/>
                    <a:pt x="2847" y="4819"/>
                    <a:pt x="2987" y="4779"/>
                  </a:cubicBezTo>
                  <a:cubicBezTo>
                    <a:pt x="3092" y="4749"/>
                    <a:pt x="3182" y="4704"/>
                    <a:pt x="3287" y="4659"/>
                  </a:cubicBezTo>
                  <a:cubicBezTo>
                    <a:pt x="3497" y="4614"/>
                    <a:pt x="3678" y="4509"/>
                    <a:pt x="3843" y="4374"/>
                  </a:cubicBezTo>
                  <a:cubicBezTo>
                    <a:pt x="3933" y="4314"/>
                    <a:pt x="4008" y="4239"/>
                    <a:pt x="4083" y="4164"/>
                  </a:cubicBezTo>
                  <a:cubicBezTo>
                    <a:pt x="4158" y="4089"/>
                    <a:pt x="4233" y="4014"/>
                    <a:pt x="4308" y="3939"/>
                  </a:cubicBezTo>
                  <a:cubicBezTo>
                    <a:pt x="4368" y="3849"/>
                    <a:pt x="4428" y="3759"/>
                    <a:pt x="4488" y="3668"/>
                  </a:cubicBezTo>
                  <a:cubicBezTo>
                    <a:pt x="4548" y="3578"/>
                    <a:pt x="4593" y="3488"/>
                    <a:pt x="4623" y="3383"/>
                  </a:cubicBezTo>
                  <a:cubicBezTo>
                    <a:pt x="4668" y="3293"/>
                    <a:pt x="4713" y="3203"/>
                    <a:pt x="4743" y="3098"/>
                  </a:cubicBezTo>
                  <a:cubicBezTo>
                    <a:pt x="4773" y="2993"/>
                    <a:pt x="4803" y="2888"/>
                    <a:pt x="4818" y="2783"/>
                  </a:cubicBezTo>
                  <a:cubicBezTo>
                    <a:pt x="4848" y="2573"/>
                    <a:pt x="4848" y="2363"/>
                    <a:pt x="4818" y="2153"/>
                  </a:cubicBezTo>
                  <a:cubicBezTo>
                    <a:pt x="4818" y="2048"/>
                    <a:pt x="4803" y="1942"/>
                    <a:pt x="4788" y="1837"/>
                  </a:cubicBezTo>
                  <a:cubicBezTo>
                    <a:pt x="4758" y="1747"/>
                    <a:pt x="4728" y="1642"/>
                    <a:pt x="4683" y="1537"/>
                  </a:cubicBezTo>
                  <a:cubicBezTo>
                    <a:pt x="4608" y="1342"/>
                    <a:pt x="4503" y="1162"/>
                    <a:pt x="4383" y="997"/>
                  </a:cubicBezTo>
                  <a:cubicBezTo>
                    <a:pt x="4308" y="907"/>
                    <a:pt x="4248" y="817"/>
                    <a:pt x="4173" y="742"/>
                  </a:cubicBezTo>
                  <a:cubicBezTo>
                    <a:pt x="4098" y="667"/>
                    <a:pt x="4023" y="592"/>
                    <a:pt x="3948" y="532"/>
                  </a:cubicBezTo>
                  <a:cubicBezTo>
                    <a:pt x="3873" y="457"/>
                    <a:pt x="3783" y="397"/>
                    <a:pt x="3693" y="337"/>
                  </a:cubicBezTo>
                  <a:cubicBezTo>
                    <a:pt x="3588" y="292"/>
                    <a:pt x="3497" y="247"/>
                    <a:pt x="3392" y="201"/>
                  </a:cubicBezTo>
                  <a:cubicBezTo>
                    <a:pt x="3092" y="75"/>
                    <a:pt x="2775" y="1"/>
                    <a:pt x="2453" y="1"/>
                  </a:cubicBezTo>
                  <a:close/>
                </a:path>
              </a:pathLst>
            </a:custGeom>
            <a:solidFill>
              <a:srgbClr val="9C46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16"/>
            <p:cNvSpPr/>
            <p:nvPr/>
          </p:nvSpPr>
          <p:spPr>
            <a:xfrm rot="1584673">
              <a:off x="524627" y="1204684"/>
              <a:ext cx="339446" cy="338667"/>
            </a:xfrm>
            <a:custGeom>
              <a:avLst/>
              <a:gdLst/>
              <a:ahLst/>
              <a:cxnLst/>
              <a:rect l="l" t="t" r="r" b="b"/>
              <a:pathLst>
                <a:path w="3919" h="3910" extrusionOk="0">
                  <a:moveTo>
                    <a:pt x="1931" y="1"/>
                  </a:moveTo>
                  <a:cubicBezTo>
                    <a:pt x="1847" y="1"/>
                    <a:pt x="1764" y="5"/>
                    <a:pt x="1682" y="12"/>
                  </a:cubicBezTo>
                  <a:cubicBezTo>
                    <a:pt x="1592" y="27"/>
                    <a:pt x="1502" y="57"/>
                    <a:pt x="1427" y="72"/>
                  </a:cubicBezTo>
                  <a:cubicBezTo>
                    <a:pt x="1337" y="102"/>
                    <a:pt x="1262" y="132"/>
                    <a:pt x="1187" y="162"/>
                  </a:cubicBezTo>
                  <a:cubicBezTo>
                    <a:pt x="1112" y="192"/>
                    <a:pt x="1036" y="237"/>
                    <a:pt x="961" y="282"/>
                  </a:cubicBezTo>
                  <a:cubicBezTo>
                    <a:pt x="886" y="327"/>
                    <a:pt x="811" y="372"/>
                    <a:pt x="751" y="432"/>
                  </a:cubicBezTo>
                  <a:cubicBezTo>
                    <a:pt x="691" y="478"/>
                    <a:pt x="616" y="538"/>
                    <a:pt x="556" y="598"/>
                  </a:cubicBezTo>
                  <a:cubicBezTo>
                    <a:pt x="496" y="658"/>
                    <a:pt x="451" y="718"/>
                    <a:pt x="391" y="778"/>
                  </a:cubicBezTo>
                  <a:cubicBezTo>
                    <a:pt x="346" y="853"/>
                    <a:pt x="301" y="928"/>
                    <a:pt x="256" y="1003"/>
                  </a:cubicBezTo>
                  <a:cubicBezTo>
                    <a:pt x="211" y="1078"/>
                    <a:pt x="181" y="1153"/>
                    <a:pt x="151" y="1228"/>
                  </a:cubicBezTo>
                  <a:cubicBezTo>
                    <a:pt x="121" y="1303"/>
                    <a:pt x="91" y="1393"/>
                    <a:pt x="61" y="1468"/>
                  </a:cubicBezTo>
                  <a:cubicBezTo>
                    <a:pt x="46" y="1558"/>
                    <a:pt x="31" y="1633"/>
                    <a:pt x="16" y="1723"/>
                  </a:cubicBezTo>
                  <a:cubicBezTo>
                    <a:pt x="1" y="1813"/>
                    <a:pt x="1" y="1888"/>
                    <a:pt x="1" y="1978"/>
                  </a:cubicBezTo>
                  <a:cubicBezTo>
                    <a:pt x="1" y="2068"/>
                    <a:pt x="16" y="2143"/>
                    <a:pt x="31" y="2234"/>
                  </a:cubicBezTo>
                  <a:cubicBezTo>
                    <a:pt x="46" y="2324"/>
                    <a:pt x="61" y="2399"/>
                    <a:pt x="76" y="2489"/>
                  </a:cubicBezTo>
                  <a:cubicBezTo>
                    <a:pt x="91" y="2564"/>
                    <a:pt x="136" y="2654"/>
                    <a:pt x="166" y="2729"/>
                  </a:cubicBezTo>
                  <a:cubicBezTo>
                    <a:pt x="196" y="2804"/>
                    <a:pt x="241" y="2879"/>
                    <a:pt x="286" y="2954"/>
                  </a:cubicBezTo>
                  <a:cubicBezTo>
                    <a:pt x="331" y="3029"/>
                    <a:pt x="376" y="3089"/>
                    <a:pt x="436" y="3164"/>
                  </a:cubicBezTo>
                  <a:cubicBezTo>
                    <a:pt x="526" y="3314"/>
                    <a:pt x="646" y="3434"/>
                    <a:pt x="796" y="3524"/>
                  </a:cubicBezTo>
                  <a:cubicBezTo>
                    <a:pt x="856" y="3584"/>
                    <a:pt x="931" y="3629"/>
                    <a:pt x="1006" y="3659"/>
                  </a:cubicBezTo>
                  <a:cubicBezTo>
                    <a:pt x="1082" y="3704"/>
                    <a:pt x="1157" y="3734"/>
                    <a:pt x="1247" y="3764"/>
                  </a:cubicBezTo>
                  <a:cubicBezTo>
                    <a:pt x="1322" y="3794"/>
                    <a:pt x="1397" y="3824"/>
                    <a:pt x="1487" y="3839"/>
                  </a:cubicBezTo>
                  <a:cubicBezTo>
                    <a:pt x="1562" y="3869"/>
                    <a:pt x="1652" y="3884"/>
                    <a:pt x="1727" y="3899"/>
                  </a:cubicBezTo>
                  <a:cubicBezTo>
                    <a:pt x="1801" y="3906"/>
                    <a:pt x="1874" y="3909"/>
                    <a:pt x="1945" y="3909"/>
                  </a:cubicBezTo>
                  <a:cubicBezTo>
                    <a:pt x="2046" y="3909"/>
                    <a:pt x="2147" y="3902"/>
                    <a:pt x="2252" y="3884"/>
                  </a:cubicBezTo>
                  <a:cubicBezTo>
                    <a:pt x="2327" y="3869"/>
                    <a:pt x="2417" y="3854"/>
                    <a:pt x="2492" y="3839"/>
                  </a:cubicBezTo>
                  <a:cubicBezTo>
                    <a:pt x="2582" y="3809"/>
                    <a:pt x="2657" y="3779"/>
                    <a:pt x="2732" y="3749"/>
                  </a:cubicBezTo>
                  <a:cubicBezTo>
                    <a:pt x="2808" y="3719"/>
                    <a:pt x="2883" y="3674"/>
                    <a:pt x="2958" y="3629"/>
                  </a:cubicBezTo>
                  <a:cubicBezTo>
                    <a:pt x="3033" y="3584"/>
                    <a:pt x="3108" y="3539"/>
                    <a:pt x="3168" y="3479"/>
                  </a:cubicBezTo>
                  <a:cubicBezTo>
                    <a:pt x="3243" y="3434"/>
                    <a:pt x="3303" y="3374"/>
                    <a:pt x="3363" y="3314"/>
                  </a:cubicBezTo>
                  <a:cubicBezTo>
                    <a:pt x="3423" y="3254"/>
                    <a:pt x="3468" y="3194"/>
                    <a:pt x="3528" y="3134"/>
                  </a:cubicBezTo>
                  <a:cubicBezTo>
                    <a:pt x="3573" y="3059"/>
                    <a:pt x="3633" y="2999"/>
                    <a:pt x="3663" y="2924"/>
                  </a:cubicBezTo>
                  <a:cubicBezTo>
                    <a:pt x="3708" y="2849"/>
                    <a:pt x="3738" y="2759"/>
                    <a:pt x="3768" y="2684"/>
                  </a:cubicBezTo>
                  <a:cubicBezTo>
                    <a:pt x="3813" y="2609"/>
                    <a:pt x="3843" y="2519"/>
                    <a:pt x="3858" y="2444"/>
                  </a:cubicBezTo>
                  <a:cubicBezTo>
                    <a:pt x="3888" y="2279"/>
                    <a:pt x="3918" y="2113"/>
                    <a:pt x="3918" y="1933"/>
                  </a:cubicBezTo>
                  <a:cubicBezTo>
                    <a:pt x="3918" y="1843"/>
                    <a:pt x="3903" y="1768"/>
                    <a:pt x="3888" y="1678"/>
                  </a:cubicBezTo>
                  <a:cubicBezTo>
                    <a:pt x="3873" y="1603"/>
                    <a:pt x="3858" y="1513"/>
                    <a:pt x="3843" y="1438"/>
                  </a:cubicBezTo>
                  <a:cubicBezTo>
                    <a:pt x="3798" y="1258"/>
                    <a:pt x="3738" y="1108"/>
                    <a:pt x="3648" y="958"/>
                  </a:cubicBezTo>
                  <a:cubicBezTo>
                    <a:pt x="3603" y="883"/>
                    <a:pt x="3543" y="823"/>
                    <a:pt x="3498" y="763"/>
                  </a:cubicBezTo>
                  <a:cubicBezTo>
                    <a:pt x="3438" y="688"/>
                    <a:pt x="3393" y="628"/>
                    <a:pt x="3333" y="568"/>
                  </a:cubicBezTo>
                  <a:cubicBezTo>
                    <a:pt x="3258" y="508"/>
                    <a:pt x="3198" y="448"/>
                    <a:pt x="3123" y="387"/>
                  </a:cubicBezTo>
                  <a:cubicBezTo>
                    <a:pt x="3063" y="342"/>
                    <a:pt x="2988" y="297"/>
                    <a:pt x="2913" y="267"/>
                  </a:cubicBezTo>
                  <a:cubicBezTo>
                    <a:pt x="2838" y="222"/>
                    <a:pt x="2762" y="192"/>
                    <a:pt x="2672" y="162"/>
                  </a:cubicBezTo>
                  <a:cubicBezTo>
                    <a:pt x="2597" y="117"/>
                    <a:pt x="2522" y="87"/>
                    <a:pt x="2447" y="57"/>
                  </a:cubicBezTo>
                  <a:cubicBezTo>
                    <a:pt x="2357" y="42"/>
                    <a:pt x="2267" y="27"/>
                    <a:pt x="2192" y="12"/>
                  </a:cubicBezTo>
                  <a:cubicBezTo>
                    <a:pt x="2102" y="5"/>
                    <a:pt x="2016" y="1"/>
                    <a:pt x="1931" y="1"/>
                  </a:cubicBezTo>
                  <a:close/>
                </a:path>
              </a:pathLst>
            </a:custGeom>
            <a:solidFill>
              <a:srgbClr val="9C46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6"/>
            <p:cNvSpPr/>
            <p:nvPr/>
          </p:nvSpPr>
          <p:spPr>
            <a:xfrm rot="1584673">
              <a:off x="522845" y="762224"/>
              <a:ext cx="676554" cy="933629"/>
            </a:xfrm>
            <a:custGeom>
              <a:avLst/>
              <a:gdLst/>
              <a:ahLst/>
              <a:cxnLst/>
              <a:rect l="l" t="t" r="r" b="b"/>
              <a:pathLst>
                <a:path w="7811" h="10779" extrusionOk="0">
                  <a:moveTo>
                    <a:pt x="3565" y="299"/>
                  </a:moveTo>
                  <a:cubicBezTo>
                    <a:pt x="3740" y="299"/>
                    <a:pt x="3914" y="307"/>
                    <a:pt x="4089" y="324"/>
                  </a:cubicBezTo>
                  <a:cubicBezTo>
                    <a:pt x="4554" y="354"/>
                    <a:pt x="5019" y="459"/>
                    <a:pt x="5439" y="624"/>
                  </a:cubicBezTo>
                  <a:cubicBezTo>
                    <a:pt x="6235" y="985"/>
                    <a:pt x="6835" y="1690"/>
                    <a:pt x="7075" y="2545"/>
                  </a:cubicBezTo>
                  <a:cubicBezTo>
                    <a:pt x="7346" y="3446"/>
                    <a:pt x="7241" y="4542"/>
                    <a:pt x="7000" y="5442"/>
                  </a:cubicBezTo>
                  <a:cubicBezTo>
                    <a:pt x="6745" y="6403"/>
                    <a:pt x="6355" y="7318"/>
                    <a:pt x="5845" y="8174"/>
                  </a:cubicBezTo>
                  <a:cubicBezTo>
                    <a:pt x="5334" y="8969"/>
                    <a:pt x="4629" y="9629"/>
                    <a:pt x="3774" y="10050"/>
                  </a:cubicBezTo>
                  <a:cubicBezTo>
                    <a:pt x="3253" y="10315"/>
                    <a:pt x="2655" y="10496"/>
                    <a:pt x="2065" y="10496"/>
                  </a:cubicBezTo>
                  <a:cubicBezTo>
                    <a:pt x="1782" y="10496"/>
                    <a:pt x="1500" y="10454"/>
                    <a:pt x="1230" y="10359"/>
                  </a:cubicBezTo>
                  <a:lnTo>
                    <a:pt x="1230" y="10359"/>
                  </a:lnTo>
                  <a:cubicBezTo>
                    <a:pt x="587" y="9894"/>
                    <a:pt x="223" y="9125"/>
                    <a:pt x="276" y="8309"/>
                  </a:cubicBezTo>
                  <a:cubicBezTo>
                    <a:pt x="307" y="7798"/>
                    <a:pt x="457" y="7288"/>
                    <a:pt x="712" y="6838"/>
                  </a:cubicBezTo>
                  <a:cubicBezTo>
                    <a:pt x="922" y="6433"/>
                    <a:pt x="1177" y="6042"/>
                    <a:pt x="1372" y="5622"/>
                  </a:cubicBezTo>
                  <a:cubicBezTo>
                    <a:pt x="1567" y="5217"/>
                    <a:pt x="1657" y="4782"/>
                    <a:pt x="1657" y="4331"/>
                  </a:cubicBezTo>
                  <a:cubicBezTo>
                    <a:pt x="1657" y="3806"/>
                    <a:pt x="1537" y="3296"/>
                    <a:pt x="1522" y="2771"/>
                  </a:cubicBezTo>
                  <a:cubicBezTo>
                    <a:pt x="1492" y="1900"/>
                    <a:pt x="1657" y="579"/>
                    <a:pt x="2693" y="369"/>
                  </a:cubicBezTo>
                  <a:cubicBezTo>
                    <a:pt x="2984" y="322"/>
                    <a:pt x="3274" y="299"/>
                    <a:pt x="3565" y="299"/>
                  </a:cubicBezTo>
                  <a:close/>
                  <a:moveTo>
                    <a:pt x="3720" y="0"/>
                  </a:moveTo>
                  <a:cubicBezTo>
                    <a:pt x="3596" y="0"/>
                    <a:pt x="3474" y="3"/>
                    <a:pt x="3353" y="9"/>
                  </a:cubicBezTo>
                  <a:cubicBezTo>
                    <a:pt x="2888" y="24"/>
                    <a:pt x="2378" y="54"/>
                    <a:pt x="2002" y="369"/>
                  </a:cubicBezTo>
                  <a:cubicBezTo>
                    <a:pt x="1657" y="684"/>
                    <a:pt x="1432" y="1120"/>
                    <a:pt x="1342" y="1570"/>
                  </a:cubicBezTo>
                  <a:cubicBezTo>
                    <a:pt x="1222" y="2110"/>
                    <a:pt x="1207" y="2650"/>
                    <a:pt x="1267" y="3191"/>
                  </a:cubicBezTo>
                  <a:cubicBezTo>
                    <a:pt x="1327" y="3776"/>
                    <a:pt x="1462" y="4391"/>
                    <a:pt x="1327" y="4977"/>
                  </a:cubicBezTo>
                  <a:cubicBezTo>
                    <a:pt x="1192" y="5562"/>
                    <a:pt x="847" y="6057"/>
                    <a:pt x="562" y="6568"/>
                  </a:cubicBezTo>
                  <a:cubicBezTo>
                    <a:pt x="261" y="7093"/>
                    <a:pt x="81" y="7663"/>
                    <a:pt x="36" y="8264"/>
                  </a:cubicBezTo>
                  <a:cubicBezTo>
                    <a:pt x="0" y="8993"/>
                    <a:pt x="279" y="9904"/>
                    <a:pt x="895" y="10343"/>
                  </a:cubicBezTo>
                  <a:lnTo>
                    <a:pt x="895" y="10343"/>
                  </a:lnTo>
                  <a:cubicBezTo>
                    <a:pt x="866" y="10391"/>
                    <a:pt x="869" y="10455"/>
                    <a:pt x="937" y="10485"/>
                  </a:cubicBezTo>
                  <a:cubicBezTo>
                    <a:pt x="1330" y="10689"/>
                    <a:pt x="1751" y="10779"/>
                    <a:pt x="2176" y="10779"/>
                  </a:cubicBezTo>
                  <a:cubicBezTo>
                    <a:pt x="3471" y="10779"/>
                    <a:pt x="4814" y="9952"/>
                    <a:pt x="5605" y="9014"/>
                  </a:cubicBezTo>
                  <a:cubicBezTo>
                    <a:pt x="6280" y="8189"/>
                    <a:pt x="6790" y="7243"/>
                    <a:pt x="7120" y="6238"/>
                  </a:cubicBezTo>
                  <a:cubicBezTo>
                    <a:pt x="7496" y="5202"/>
                    <a:pt x="7811" y="4091"/>
                    <a:pt x="7601" y="2981"/>
                  </a:cubicBezTo>
                  <a:cubicBezTo>
                    <a:pt x="7406" y="2050"/>
                    <a:pt x="7000" y="1195"/>
                    <a:pt x="6205" y="639"/>
                  </a:cubicBezTo>
                  <a:cubicBezTo>
                    <a:pt x="5508" y="153"/>
                    <a:pt x="4592" y="0"/>
                    <a:pt x="3720" y="0"/>
                  </a:cubicBezTo>
                  <a:close/>
                </a:path>
              </a:pathLst>
            </a:custGeom>
            <a:solidFill>
              <a:srgbClr val="E6A0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7" name="Google Shape;857;p16"/>
          <p:cNvGrpSpPr/>
          <p:nvPr/>
        </p:nvGrpSpPr>
        <p:grpSpPr>
          <a:xfrm flipH="1">
            <a:off x="340934" y="2753275"/>
            <a:ext cx="493170" cy="454306"/>
            <a:chOff x="7710075" y="3591175"/>
            <a:chExt cx="493170" cy="454306"/>
          </a:xfrm>
        </p:grpSpPr>
        <p:sp>
          <p:nvSpPr>
            <p:cNvPr id="858" name="Google Shape;858;p16"/>
            <p:cNvSpPr/>
            <p:nvPr/>
          </p:nvSpPr>
          <p:spPr>
            <a:xfrm>
              <a:off x="7710075" y="3591175"/>
              <a:ext cx="493170" cy="454306"/>
            </a:xfrm>
            <a:custGeom>
              <a:avLst/>
              <a:gdLst/>
              <a:ahLst/>
              <a:cxnLst/>
              <a:rect l="l" t="t" r="r" b="b"/>
              <a:pathLst>
                <a:path w="8481" h="7813" extrusionOk="0">
                  <a:moveTo>
                    <a:pt x="4370" y="0"/>
                  </a:moveTo>
                  <a:cubicBezTo>
                    <a:pt x="3920" y="0"/>
                    <a:pt x="3479" y="86"/>
                    <a:pt x="3137" y="307"/>
                  </a:cubicBezTo>
                  <a:cubicBezTo>
                    <a:pt x="2762" y="532"/>
                    <a:pt x="2627" y="922"/>
                    <a:pt x="2387" y="1268"/>
                  </a:cubicBezTo>
                  <a:cubicBezTo>
                    <a:pt x="2117" y="1658"/>
                    <a:pt x="1681" y="1898"/>
                    <a:pt x="1336" y="2228"/>
                  </a:cubicBezTo>
                  <a:cubicBezTo>
                    <a:pt x="706" y="2828"/>
                    <a:pt x="301" y="3639"/>
                    <a:pt x="196" y="4494"/>
                  </a:cubicBezTo>
                  <a:cubicBezTo>
                    <a:pt x="0" y="6445"/>
                    <a:pt x="1907" y="7646"/>
                    <a:pt x="3618" y="7796"/>
                  </a:cubicBezTo>
                  <a:cubicBezTo>
                    <a:pt x="3748" y="7807"/>
                    <a:pt x="3878" y="7812"/>
                    <a:pt x="4009" y="7812"/>
                  </a:cubicBezTo>
                  <a:cubicBezTo>
                    <a:pt x="5516" y="7812"/>
                    <a:pt x="7005" y="7100"/>
                    <a:pt x="7820" y="5815"/>
                  </a:cubicBezTo>
                  <a:cubicBezTo>
                    <a:pt x="8270" y="5080"/>
                    <a:pt x="8480" y="4224"/>
                    <a:pt x="8405" y="3369"/>
                  </a:cubicBezTo>
                  <a:cubicBezTo>
                    <a:pt x="8360" y="2963"/>
                    <a:pt x="8255" y="2558"/>
                    <a:pt x="8075" y="2198"/>
                  </a:cubicBezTo>
                  <a:cubicBezTo>
                    <a:pt x="7910" y="1883"/>
                    <a:pt x="7685" y="1598"/>
                    <a:pt x="7400" y="1388"/>
                  </a:cubicBezTo>
                  <a:cubicBezTo>
                    <a:pt x="6980" y="847"/>
                    <a:pt x="6424" y="442"/>
                    <a:pt x="5779" y="247"/>
                  </a:cubicBezTo>
                  <a:cubicBezTo>
                    <a:pt x="5377" y="105"/>
                    <a:pt x="4867" y="0"/>
                    <a:pt x="4370" y="0"/>
                  </a:cubicBezTo>
                  <a:close/>
                </a:path>
              </a:pathLst>
            </a:custGeom>
            <a:solidFill>
              <a:srgbClr val="F0C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16"/>
            <p:cNvSpPr/>
            <p:nvPr/>
          </p:nvSpPr>
          <p:spPr>
            <a:xfrm>
              <a:off x="7808699" y="3696248"/>
              <a:ext cx="293309" cy="293936"/>
            </a:xfrm>
            <a:custGeom>
              <a:avLst/>
              <a:gdLst/>
              <a:ahLst/>
              <a:cxnLst/>
              <a:rect l="l" t="t" r="r" b="b"/>
              <a:pathLst>
                <a:path w="5044" h="5055" extrusionOk="0">
                  <a:moveTo>
                    <a:pt x="2447" y="1"/>
                  </a:moveTo>
                  <a:cubicBezTo>
                    <a:pt x="2342" y="1"/>
                    <a:pt x="2237" y="16"/>
                    <a:pt x="2132" y="31"/>
                  </a:cubicBezTo>
                  <a:cubicBezTo>
                    <a:pt x="2012" y="61"/>
                    <a:pt x="1907" y="91"/>
                    <a:pt x="1802" y="121"/>
                  </a:cubicBezTo>
                  <a:cubicBezTo>
                    <a:pt x="1696" y="151"/>
                    <a:pt x="1591" y="181"/>
                    <a:pt x="1501" y="226"/>
                  </a:cubicBezTo>
                  <a:cubicBezTo>
                    <a:pt x="1396" y="271"/>
                    <a:pt x="1306" y="331"/>
                    <a:pt x="1216" y="391"/>
                  </a:cubicBezTo>
                  <a:cubicBezTo>
                    <a:pt x="1111" y="451"/>
                    <a:pt x="1021" y="511"/>
                    <a:pt x="931" y="586"/>
                  </a:cubicBezTo>
                  <a:cubicBezTo>
                    <a:pt x="841" y="646"/>
                    <a:pt x="766" y="721"/>
                    <a:pt x="691" y="796"/>
                  </a:cubicBezTo>
                  <a:cubicBezTo>
                    <a:pt x="616" y="886"/>
                    <a:pt x="541" y="976"/>
                    <a:pt x="481" y="1066"/>
                  </a:cubicBezTo>
                  <a:cubicBezTo>
                    <a:pt x="421" y="1156"/>
                    <a:pt x="361" y="1247"/>
                    <a:pt x="316" y="1337"/>
                  </a:cubicBezTo>
                  <a:cubicBezTo>
                    <a:pt x="256" y="1442"/>
                    <a:pt x="211" y="1532"/>
                    <a:pt x="181" y="1637"/>
                  </a:cubicBezTo>
                  <a:cubicBezTo>
                    <a:pt x="136" y="1742"/>
                    <a:pt x="91" y="1847"/>
                    <a:pt x="61" y="1952"/>
                  </a:cubicBezTo>
                  <a:cubicBezTo>
                    <a:pt x="45" y="2057"/>
                    <a:pt x="30" y="2162"/>
                    <a:pt x="15" y="2282"/>
                  </a:cubicBezTo>
                  <a:cubicBezTo>
                    <a:pt x="0" y="2387"/>
                    <a:pt x="0" y="2492"/>
                    <a:pt x="0" y="2612"/>
                  </a:cubicBezTo>
                  <a:cubicBezTo>
                    <a:pt x="15" y="2717"/>
                    <a:pt x="30" y="2822"/>
                    <a:pt x="45" y="2942"/>
                  </a:cubicBezTo>
                  <a:cubicBezTo>
                    <a:pt x="61" y="3048"/>
                    <a:pt x="91" y="3153"/>
                    <a:pt x="121" y="3258"/>
                  </a:cubicBezTo>
                  <a:cubicBezTo>
                    <a:pt x="151" y="3363"/>
                    <a:pt x="181" y="3468"/>
                    <a:pt x="226" y="3573"/>
                  </a:cubicBezTo>
                  <a:cubicBezTo>
                    <a:pt x="271" y="3663"/>
                    <a:pt x="331" y="3768"/>
                    <a:pt x="376" y="3858"/>
                  </a:cubicBezTo>
                  <a:cubicBezTo>
                    <a:pt x="451" y="3948"/>
                    <a:pt x="511" y="4038"/>
                    <a:pt x="586" y="4128"/>
                  </a:cubicBezTo>
                  <a:cubicBezTo>
                    <a:pt x="796" y="4368"/>
                    <a:pt x="1051" y="4578"/>
                    <a:pt x="1336" y="4744"/>
                  </a:cubicBezTo>
                  <a:cubicBezTo>
                    <a:pt x="1426" y="4804"/>
                    <a:pt x="1531" y="4849"/>
                    <a:pt x="1636" y="4894"/>
                  </a:cubicBezTo>
                  <a:cubicBezTo>
                    <a:pt x="1741" y="4924"/>
                    <a:pt x="1847" y="4954"/>
                    <a:pt x="1952" y="4984"/>
                  </a:cubicBezTo>
                  <a:cubicBezTo>
                    <a:pt x="2057" y="5014"/>
                    <a:pt x="2162" y="5029"/>
                    <a:pt x="2267" y="5044"/>
                  </a:cubicBezTo>
                  <a:cubicBezTo>
                    <a:pt x="2327" y="5051"/>
                    <a:pt x="2383" y="5055"/>
                    <a:pt x="2439" y="5055"/>
                  </a:cubicBezTo>
                  <a:cubicBezTo>
                    <a:pt x="2496" y="5055"/>
                    <a:pt x="2552" y="5051"/>
                    <a:pt x="2612" y="5044"/>
                  </a:cubicBezTo>
                  <a:cubicBezTo>
                    <a:pt x="2717" y="5044"/>
                    <a:pt x="2822" y="5029"/>
                    <a:pt x="2927" y="4999"/>
                  </a:cubicBezTo>
                  <a:cubicBezTo>
                    <a:pt x="3047" y="4984"/>
                    <a:pt x="3152" y="4969"/>
                    <a:pt x="3257" y="4939"/>
                  </a:cubicBezTo>
                  <a:cubicBezTo>
                    <a:pt x="3362" y="4909"/>
                    <a:pt x="3467" y="4864"/>
                    <a:pt x="3558" y="4819"/>
                  </a:cubicBezTo>
                  <a:cubicBezTo>
                    <a:pt x="3663" y="4774"/>
                    <a:pt x="3753" y="4729"/>
                    <a:pt x="3858" y="4668"/>
                  </a:cubicBezTo>
                  <a:cubicBezTo>
                    <a:pt x="3948" y="4608"/>
                    <a:pt x="4038" y="4548"/>
                    <a:pt x="4128" y="4473"/>
                  </a:cubicBezTo>
                  <a:cubicBezTo>
                    <a:pt x="4203" y="4398"/>
                    <a:pt x="4278" y="4323"/>
                    <a:pt x="4353" y="4233"/>
                  </a:cubicBezTo>
                  <a:cubicBezTo>
                    <a:pt x="4428" y="4158"/>
                    <a:pt x="4503" y="4068"/>
                    <a:pt x="4578" y="3993"/>
                  </a:cubicBezTo>
                  <a:cubicBezTo>
                    <a:pt x="4638" y="3903"/>
                    <a:pt x="4698" y="3798"/>
                    <a:pt x="4743" y="3708"/>
                  </a:cubicBezTo>
                  <a:cubicBezTo>
                    <a:pt x="4803" y="3618"/>
                    <a:pt x="4848" y="3513"/>
                    <a:pt x="4893" y="3408"/>
                  </a:cubicBezTo>
                  <a:cubicBezTo>
                    <a:pt x="4923" y="3303"/>
                    <a:pt x="4953" y="3198"/>
                    <a:pt x="4968" y="3093"/>
                  </a:cubicBezTo>
                  <a:cubicBezTo>
                    <a:pt x="4998" y="2988"/>
                    <a:pt x="5028" y="2882"/>
                    <a:pt x="5043" y="2762"/>
                  </a:cubicBezTo>
                  <a:cubicBezTo>
                    <a:pt x="5043" y="2657"/>
                    <a:pt x="5043" y="2552"/>
                    <a:pt x="5043" y="2432"/>
                  </a:cubicBezTo>
                  <a:cubicBezTo>
                    <a:pt x="5043" y="2222"/>
                    <a:pt x="4998" y="1997"/>
                    <a:pt x="4938" y="1787"/>
                  </a:cubicBezTo>
                  <a:cubicBezTo>
                    <a:pt x="4908" y="1682"/>
                    <a:pt x="4878" y="1577"/>
                    <a:pt x="4833" y="1472"/>
                  </a:cubicBezTo>
                  <a:cubicBezTo>
                    <a:pt x="4788" y="1382"/>
                    <a:pt x="4743" y="1277"/>
                    <a:pt x="4683" y="1186"/>
                  </a:cubicBezTo>
                  <a:cubicBezTo>
                    <a:pt x="4623" y="1096"/>
                    <a:pt x="4548" y="1006"/>
                    <a:pt x="4473" y="916"/>
                  </a:cubicBezTo>
                  <a:cubicBezTo>
                    <a:pt x="4413" y="841"/>
                    <a:pt x="4338" y="766"/>
                    <a:pt x="4248" y="691"/>
                  </a:cubicBezTo>
                  <a:cubicBezTo>
                    <a:pt x="4173" y="601"/>
                    <a:pt x="4098" y="526"/>
                    <a:pt x="4008" y="466"/>
                  </a:cubicBezTo>
                  <a:cubicBezTo>
                    <a:pt x="3828" y="331"/>
                    <a:pt x="3633" y="226"/>
                    <a:pt x="3422" y="166"/>
                  </a:cubicBezTo>
                  <a:cubicBezTo>
                    <a:pt x="3212" y="91"/>
                    <a:pt x="3002" y="46"/>
                    <a:pt x="2777" y="16"/>
                  </a:cubicBezTo>
                  <a:cubicBezTo>
                    <a:pt x="2672" y="1"/>
                    <a:pt x="2567" y="1"/>
                    <a:pt x="2447" y="1"/>
                  </a:cubicBezTo>
                  <a:close/>
                </a:path>
              </a:pathLst>
            </a:custGeom>
            <a:solidFill>
              <a:srgbClr val="9C46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16"/>
            <p:cNvSpPr/>
            <p:nvPr/>
          </p:nvSpPr>
          <p:spPr>
            <a:xfrm>
              <a:off x="7738860" y="3609492"/>
              <a:ext cx="433566" cy="413836"/>
            </a:xfrm>
            <a:custGeom>
              <a:avLst/>
              <a:gdLst/>
              <a:ahLst/>
              <a:cxnLst/>
              <a:rect l="l" t="t" r="r" b="b"/>
              <a:pathLst>
                <a:path w="7456" h="7117" extrusionOk="0">
                  <a:moveTo>
                    <a:pt x="3891" y="401"/>
                  </a:moveTo>
                  <a:cubicBezTo>
                    <a:pt x="4450" y="401"/>
                    <a:pt x="4986" y="581"/>
                    <a:pt x="5419" y="922"/>
                  </a:cubicBezTo>
                  <a:cubicBezTo>
                    <a:pt x="6019" y="1343"/>
                    <a:pt x="6635" y="1868"/>
                    <a:pt x="6890" y="2573"/>
                  </a:cubicBezTo>
                  <a:cubicBezTo>
                    <a:pt x="7179" y="3354"/>
                    <a:pt x="7134" y="4204"/>
                    <a:pt x="6781" y="4963"/>
                  </a:cubicBezTo>
                  <a:lnTo>
                    <a:pt x="6781" y="4963"/>
                  </a:lnTo>
                  <a:cubicBezTo>
                    <a:pt x="6754" y="4970"/>
                    <a:pt x="6728" y="4987"/>
                    <a:pt x="6710" y="5020"/>
                  </a:cubicBezTo>
                  <a:cubicBezTo>
                    <a:pt x="6379" y="5620"/>
                    <a:pt x="5884" y="6100"/>
                    <a:pt x="5284" y="6416"/>
                  </a:cubicBezTo>
                  <a:cubicBezTo>
                    <a:pt x="4768" y="6674"/>
                    <a:pt x="4191" y="6811"/>
                    <a:pt x="3611" y="6811"/>
                  </a:cubicBezTo>
                  <a:cubicBezTo>
                    <a:pt x="3483" y="6811"/>
                    <a:pt x="3355" y="6804"/>
                    <a:pt x="3228" y="6791"/>
                  </a:cubicBezTo>
                  <a:cubicBezTo>
                    <a:pt x="1937" y="6656"/>
                    <a:pt x="676" y="5815"/>
                    <a:pt x="361" y="4510"/>
                  </a:cubicBezTo>
                  <a:cubicBezTo>
                    <a:pt x="211" y="3894"/>
                    <a:pt x="421" y="3249"/>
                    <a:pt x="916" y="2844"/>
                  </a:cubicBezTo>
                  <a:cubicBezTo>
                    <a:pt x="1141" y="2633"/>
                    <a:pt x="1397" y="2453"/>
                    <a:pt x="1622" y="2228"/>
                  </a:cubicBezTo>
                  <a:cubicBezTo>
                    <a:pt x="1847" y="1988"/>
                    <a:pt x="2027" y="1718"/>
                    <a:pt x="2192" y="1433"/>
                  </a:cubicBezTo>
                  <a:cubicBezTo>
                    <a:pt x="2522" y="877"/>
                    <a:pt x="2972" y="487"/>
                    <a:pt x="3648" y="412"/>
                  </a:cubicBezTo>
                  <a:cubicBezTo>
                    <a:pt x="3729" y="405"/>
                    <a:pt x="3810" y="401"/>
                    <a:pt x="3891" y="401"/>
                  </a:cubicBezTo>
                  <a:close/>
                  <a:moveTo>
                    <a:pt x="3911" y="1"/>
                  </a:moveTo>
                  <a:cubicBezTo>
                    <a:pt x="3347" y="1"/>
                    <a:pt x="2801" y="199"/>
                    <a:pt x="2372" y="577"/>
                  </a:cubicBezTo>
                  <a:cubicBezTo>
                    <a:pt x="2117" y="862"/>
                    <a:pt x="1907" y="1163"/>
                    <a:pt x="1742" y="1493"/>
                  </a:cubicBezTo>
                  <a:cubicBezTo>
                    <a:pt x="1532" y="1823"/>
                    <a:pt x="1262" y="2108"/>
                    <a:pt x="961" y="2333"/>
                  </a:cubicBezTo>
                  <a:cubicBezTo>
                    <a:pt x="406" y="2784"/>
                    <a:pt x="1" y="3294"/>
                    <a:pt x="1" y="4044"/>
                  </a:cubicBezTo>
                  <a:cubicBezTo>
                    <a:pt x="31" y="5470"/>
                    <a:pt x="1322" y="6581"/>
                    <a:pt x="2597" y="6971"/>
                  </a:cubicBezTo>
                  <a:cubicBezTo>
                    <a:pt x="2925" y="7069"/>
                    <a:pt x="3262" y="7116"/>
                    <a:pt x="3598" y="7116"/>
                  </a:cubicBezTo>
                  <a:cubicBezTo>
                    <a:pt x="4951" y="7116"/>
                    <a:pt x="6282" y="6355"/>
                    <a:pt x="6920" y="5140"/>
                  </a:cubicBezTo>
                  <a:cubicBezTo>
                    <a:pt x="6940" y="5103"/>
                    <a:pt x="6939" y="5067"/>
                    <a:pt x="6926" y="5038"/>
                  </a:cubicBezTo>
                  <a:lnTo>
                    <a:pt x="6926" y="5038"/>
                  </a:lnTo>
                  <a:cubicBezTo>
                    <a:pt x="7308" y="4367"/>
                    <a:pt x="7456" y="3591"/>
                    <a:pt x="7355" y="2829"/>
                  </a:cubicBezTo>
                  <a:cubicBezTo>
                    <a:pt x="7220" y="2063"/>
                    <a:pt x="6740" y="1493"/>
                    <a:pt x="6169" y="998"/>
                  </a:cubicBezTo>
                  <a:cubicBezTo>
                    <a:pt x="5599" y="502"/>
                    <a:pt x="4984" y="112"/>
                    <a:pt x="4233" y="22"/>
                  </a:cubicBezTo>
                  <a:cubicBezTo>
                    <a:pt x="4126" y="8"/>
                    <a:pt x="4018" y="1"/>
                    <a:pt x="3911" y="1"/>
                  </a:cubicBezTo>
                  <a:close/>
                </a:path>
              </a:pathLst>
            </a:custGeom>
            <a:solidFill>
              <a:srgbClr val="E6A0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1" name="Google Shape;861;p16"/>
          <p:cNvGrpSpPr/>
          <p:nvPr/>
        </p:nvGrpSpPr>
        <p:grpSpPr>
          <a:xfrm rot="8373464" flipH="1">
            <a:off x="5091066" y="68498"/>
            <a:ext cx="789175" cy="860674"/>
            <a:chOff x="263262" y="561150"/>
            <a:chExt cx="1180907" cy="1287897"/>
          </a:xfrm>
        </p:grpSpPr>
        <p:sp>
          <p:nvSpPr>
            <p:cNvPr id="862" name="Google Shape;862;p16"/>
            <p:cNvSpPr/>
            <p:nvPr/>
          </p:nvSpPr>
          <p:spPr>
            <a:xfrm rot="1584673">
              <a:off x="452599" y="685319"/>
              <a:ext cx="802233" cy="1039560"/>
            </a:xfrm>
            <a:custGeom>
              <a:avLst/>
              <a:gdLst/>
              <a:ahLst/>
              <a:cxnLst/>
              <a:rect l="l" t="t" r="r" b="b"/>
              <a:pathLst>
                <a:path w="9262" h="12002" extrusionOk="0">
                  <a:moveTo>
                    <a:pt x="4426" y="0"/>
                  </a:moveTo>
                  <a:cubicBezTo>
                    <a:pt x="4237" y="0"/>
                    <a:pt x="4048" y="12"/>
                    <a:pt x="3858" y="34"/>
                  </a:cubicBezTo>
                  <a:cubicBezTo>
                    <a:pt x="2507" y="200"/>
                    <a:pt x="1532" y="1400"/>
                    <a:pt x="1622" y="2766"/>
                  </a:cubicBezTo>
                  <a:cubicBezTo>
                    <a:pt x="1652" y="3381"/>
                    <a:pt x="1817" y="3997"/>
                    <a:pt x="1847" y="4612"/>
                  </a:cubicBezTo>
                  <a:cubicBezTo>
                    <a:pt x="1892" y="5408"/>
                    <a:pt x="1607" y="6083"/>
                    <a:pt x="1247" y="6773"/>
                  </a:cubicBezTo>
                  <a:cubicBezTo>
                    <a:pt x="676" y="7884"/>
                    <a:pt x="1" y="9145"/>
                    <a:pt x="406" y="10435"/>
                  </a:cubicBezTo>
                  <a:cubicBezTo>
                    <a:pt x="773" y="11614"/>
                    <a:pt x="1905" y="12002"/>
                    <a:pt x="3029" y="12002"/>
                  </a:cubicBezTo>
                  <a:cubicBezTo>
                    <a:pt x="3423" y="12002"/>
                    <a:pt x="3815" y="11954"/>
                    <a:pt x="4173" y="11876"/>
                  </a:cubicBezTo>
                  <a:cubicBezTo>
                    <a:pt x="4909" y="11711"/>
                    <a:pt x="5614" y="11396"/>
                    <a:pt x="6214" y="10946"/>
                  </a:cubicBezTo>
                  <a:cubicBezTo>
                    <a:pt x="6575" y="10721"/>
                    <a:pt x="6860" y="10405"/>
                    <a:pt x="7055" y="10015"/>
                  </a:cubicBezTo>
                  <a:cubicBezTo>
                    <a:pt x="7130" y="9940"/>
                    <a:pt x="7205" y="9880"/>
                    <a:pt x="7280" y="9805"/>
                  </a:cubicBezTo>
                  <a:cubicBezTo>
                    <a:pt x="8361" y="8709"/>
                    <a:pt x="8931" y="7149"/>
                    <a:pt x="9111" y="5618"/>
                  </a:cubicBezTo>
                  <a:cubicBezTo>
                    <a:pt x="9261" y="4282"/>
                    <a:pt x="9141" y="2526"/>
                    <a:pt x="8241" y="1445"/>
                  </a:cubicBezTo>
                  <a:cubicBezTo>
                    <a:pt x="7700" y="800"/>
                    <a:pt x="6860" y="530"/>
                    <a:pt x="6079" y="290"/>
                  </a:cubicBezTo>
                  <a:cubicBezTo>
                    <a:pt x="5541" y="99"/>
                    <a:pt x="4986" y="0"/>
                    <a:pt x="4426" y="0"/>
                  </a:cubicBezTo>
                  <a:close/>
                </a:path>
              </a:pathLst>
            </a:custGeom>
            <a:solidFill>
              <a:srgbClr val="F0C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16"/>
            <p:cNvSpPr/>
            <p:nvPr/>
          </p:nvSpPr>
          <p:spPr>
            <a:xfrm rot="1584673">
              <a:off x="774033" y="867565"/>
              <a:ext cx="419999" cy="419219"/>
            </a:xfrm>
            <a:custGeom>
              <a:avLst/>
              <a:gdLst/>
              <a:ahLst/>
              <a:cxnLst/>
              <a:rect l="l" t="t" r="r" b="b"/>
              <a:pathLst>
                <a:path w="4849" h="4840" extrusionOk="0">
                  <a:moveTo>
                    <a:pt x="2453" y="1"/>
                  </a:moveTo>
                  <a:cubicBezTo>
                    <a:pt x="2356" y="1"/>
                    <a:pt x="2259" y="8"/>
                    <a:pt x="2162" y="21"/>
                  </a:cubicBezTo>
                  <a:cubicBezTo>
                    <a:pt x="2057" y="21"/>
                    <a:pt x="1952" y="36"/>
                    <a:pt x="1847" y="66"/>
                  </a:cubicBezTo>
                  <a:cubicBezTo>
                    <a:pt x="1741" y="81"/>
                    <a:pt x="1636" y="111"/>
                    <a:pt x="1546" y="156"/>
                  </a:cubicBezTo>
                  <a:cubicBezTo>
                    <a:pt x="1441" y="201"/>
                    <a:pt x="1351" y="247"/>
                    <a:pt x="1261" y="307"/>
                  </a:cubicBezTo>
                  <a:cubicBezTo>
                    <a:pt x="1171" y="352"/>
                    <a:pt x="1066" y="397"/>
                    <a:pt x="976" y="457"/>
                  </a:cubicBezTo>
                  <a:cubicBezTo>
                    <a:pt x="901" y="517"/>
                    <a:pt x="826" y="592"/>
                    <a:pt x="736" y="667"/>
                  </a:cubicBezTo>
                  <a:cubicBezTo>
                    <a:pt x="661" y="742"/>
                    <a:pt x="601" y="817"/>
                    <a:pt x="526" y="907"/>
                  </a:cubicBezTo>
                  <a:cubicBezTo>
                    <a:pt x="466" y="982"/>
                    <a:pt x="406" y="1072"/>
                    <a:pt x="361" y="1162"/>
                  </a:cubicBezTo>
                  <a:cubicBezTo>
                    <a:pt x="301" y="1252"/>
                    <a:pt x="241" y="1342"/>
                    <a:pt x="196" y="1447"/>
                  </a:cubicBezTo>
                  <a:cubicBezTo>
                    <a:pt x="166" y="1537"/>
                    <a:pt x="121" y="1642"/>
                    <a:pt x="91" y="1732"/>
                  </a:cubicBezTo>
                  <a:cubicBezTo>
                    <a:pt x="60" y="1837"/>
                    <a:pt x="45" y="1942"/>
                    <a:pt x="30" y="2048"/>
                  </a:cubicBezTo>
                  <a:cubicBezTo>
                    <a:pt x="0" y="2153"/>
                    <a:pt x="0" y="2258"/>
                    <a:pt x="0" y="2363"/>
                  </a:cubicBezTo>
                  <a:cubicBezTo>
                    <a:pt x="0" y="2468"/>
                    <a:pt x="0" y="2573"/>
                    <a:pt x="30" y="2678"/>
                  </a:cubicBezTo>
                  <a:cubicBezTo>
                    <a:pt x="30" y="2783"/>
                    <a:pt x="45" y="2888"/>
                    <a:pt x="60" y="2993"/>
                  </a:cubicBezTo>
                  <a:cubicBezTo>
                    <a:pt x="91" y="3098"/>
                    <a:pt x="121" y="3188"/>
                    <a:pt x="166" y="3293"/>
                  </a:cubicBezTo>
                  <a:cubicBezTo>
                    <a:pt x="211" y="3383"/>
                    <a:pt x="256" y="3488"/>
                    <a:pt x="301" y="3578"/>
                  </a:cubicBezTo>
                  <a:cubicBezTo>
                    <a:pt x="346" y="3668"/>
                    <a:pt x="406" y="3759"/>
                    <a:pt x="466" y="3849"/>
                  </a:cubicBezTo>
                  <a:cubicBezTo>
                    <a:pt x="526" y="3939"/>
                    <a:pt x="586" y="4014"/>
                    <a:pt x="661" y="4089"/>
                  </a:cubicBezTo>
                  <a:cubicBezTo>
                    <a:pt x="736" y="4164"/>
                    <a:pt x="811" y="4239"/>
                    <a:pt x="901" y="4299"/>
                  </a:cubicBezTo>
                  <a:cubicBezTo>
                    <a:pt x="976" y="4374"/>
                    <a:pt x="1066" y="4434"/>
                    <a:pt x="1156" y="4494"/>
                  </a:cubicBezTo>
                  <a:cubicBezTo>
                    <a:pt x="1246" y="4539"/>
                    <a:pt x="1336" y="4584"/>
                    <a:pt x="1441" y="4629"/>
                  </a:cubicBezTo>
                  <a:cubicBezTo>
                    <a:pt x="1531" y="4674"/>
                    <a:pt x="1636" y="4704"/>
                    <a:pt x="1726" y="4734"/>
                  </a:cubicBezTo>
                  <a:cubicBezTo>
                    <a:pt x="1832" y="4764"/>
                    <a:pt x="1937" y="4794"/>
                    <a:pt x="2042" y="4824"/>
                  </a:cubicBezTo>
                  <a:lnTo>
                    <a:pt x="2357" y="4824"/>
                  </a:lnTo>
                  <a:cubicBezTo>
                    <a:pt x="2427" y="4834"/>
                    <a:pt x="2497" y="4839"/>
                    <a:pt x="2567" y="4839"/>
                  </a:cubicBezTo>
                  <a:cubicBezTo>
                    <a:pt x="2707" y="4839"/>
                    <a:pt x="2847" y="4819"/>
                    <a:pt x="2987" y="4779"/>
                  </a:cubicBezTo>
                  <a:cubicBezTo>
                    <a:pt x="3092" y="4749"/>
                    <a:pt x="3182" y="4704"/>
                    <a:pt x="3287" y="4659"/>
                  </a:cubicBezTo>
                  <a:cubicBezTo>
                    <a:pt x="3497" y="4614"/>
                    <a:pt x="3678" y="4509"/>
                    <a:pt x="3843" y="4374"/>
                  </a:cubicBezTo>
                  <a:cubicBezTo>
                    <a:pt x="3933" y="4314"/>
                    <a:pt x="4008" y="4239"/>
                    <a:pt x="4083" y="4164"/>
                  </a:cubicBezTo>
                  <a:cubicBezTo>
                    <a:pt x="4158" y="4089"/>
                    <a:pt x="4233" y="4014"/>
                    <a:pt x="4308" y="3939"/>
                  </a:cubicBezTo>
                  <a:cubicBezTo>
                    <a:pt x="4368" y="3849"/>
                    <a:pt x="4428" y="3759"/>
                    <a:pt x="4488" y="3668"/>
                  </a:cubicBezTo>
                  <a:cubicBezTo>
                    <a:pt x="4548" y="3578"/>
                    <a:pt x="4593" y="3488"/>
                    <a:pt x="4623" y="3383"/>
                  </a:cubicBezTo>
                  <a:cubicBezTo>
                    <a:pt x="4668" y="3293"/>
                    <a:pt x="4713" y="3203"/>
                    <a:pt x="4743" y="3098"/>
                  </a:cubicBezTo>
                  <a:cubicBezTo>
                    <a:pt x="4773" y="2993"/>
                    <a:pt x="4803" y="2888"/>
                    <a:pt x="4818" y="2783"/>
                  </a:cubicBezTo>
                  <a:cubicBezTo>
                    <a:pt x="4848" y="2573"/>
                    <a:pt x="4848" y="2363"/>
                    <a:pt x="4818" y="2153"/>
                  </a:cubicBezTo>
                  <a:cubicBezTo>
                    <a:pt x="4818" y="2048"/>
                    <a:pt x="4803" y="1942"/>
                    <a:pt x="4788" y="1837"/>
                  </a:cubicBezTo>
                  <a:cubicBezTo>
                    <a:pt x="4758" y="1747"/>
                    <a:pt x="4728" y="1642"/>
                    <a:pt x="4683" y="1537"/>
                  </a:cubicBezTo>
                  <a:cubicBezTo>
                    <a:pt x="4608" y="1342"/>
                    <a:pt x="4503" y="1162"/>
                    <a:pt x="4383" y="997"/>
                  </a:cubicBezTo>
                  <a:cubicBezTo>
                    <a:pt x="4308" y="907"/>
                    <a:pt x="4248" y="817"/>
                    <a:pt x="4173" y="742"/>
                  </a:cubicBezTo>
                  <a:cubicBezTo>
                    <a:pt x="4098" y="667"/>
                    <a:pt x="4023" y="592"/>
                    <a:pt x="3948" y="532"/>
                  </a:cubicBezTo>
                  <a:cubicBezTo>
                    <a:pt x="3873" y="457"/>
                    <a:pt x="3783" y="397"/>
                    <a:pt x="3693" y="337"/>
                  </a:cubicBezTo>
                  <a:cubicBezTo>
                    <a:pt x="3588" y="292"/>
                    <a:pt x="3497" y="247"/>
                    <a:pt x="3392" y="201"/>
                  </a:cubicBezTo>
                  <a:cubicBezTo>
                    <a:pt x="3092" y="75"/>
                    <a:pt x="2775" y="1"/>
                    <a:pt x="2453" y="1"/>
                  </a:cubicBezTo>
                  <a:close/>
                </a:path>
              </a:pathLst>
            </a:custGeom>
            <a:solidFill>
              <a:srgbClr val="9C46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16"/>
            <p:cNvSpPr/>
            <p:nvPr/>
          </p:nvSpPr>
          <p:spPr>
            <a:xfrm rot="1584673">
              <a:off x="524627" y="1204684"/>
              <a:ext cx="339446" cy="338667"/>
            </a:xfrm>
            <a:custGeom>
              <a:avLst/>
              <a:gdLst/>
              <a:ahLst/>
              <a:cxnLst/>
              <a:rect l="l" t="t" r="r" b="b"/>
              <a:pathLst>
                <a:path w="3919" h="3910" extrusionOk="0">
                  <a:moveTo>
                    <a:pt x="1931" y="1"/>
                  </a:moveTo>
                  <a:cubicBezTo>
                    <a:pt x="1847" y="1"/>
                    <a:pt x="1764" y="5"/>
                    <a:pt x="1682" y="12"/>
                  </a:cubicBezTo>
                  <a:cubicBezTo>
                    <a:pt x="1592" y="27"/>
                    <a:pt x="1502" y="57"/>
                    <a:pt x="1427" y="72"/>
                  </a:cubicBezTo>
                  <a:cubicBezTo>
                    <a:pt x="1337" y="102"/>
                    <a:pt x="1262" y="132"/>
                    <a:pt x="1187" y="162"/>
                  </a:cubicBezTo>
                  <a:cubicBezTo>
                    <a:pt x="1112" y="192"/>
                    <a:pt x="1036" y="237"/>
                    <a:pt x="961" y="282"/>
                  </a:cubicBezTo>
                  <a:cubicBezTo>
                    <a:pt x="886" y="327"/>
                    <a:pt x="811" y="372"/>
                    <a:pt x="751" y="432"/>
                  </a:cubicBezTo>
                  <a:cubicBezTo>
                    <a:pt x="691" y="478"/>
                    <a:pt x="616" y="538"/>
                    <a:pt x="556" y="598"/>
                  </a:cubicBezTo>
                  <a:cubicBezTo>
                    <a:pt x="496" y="658"/>
                    <a:pt x="451" y="718"/>
                    <a:pt x="391" y="778"/>
                  </a:cubicBezTo>
                  <a:cubicBezTo>
                    <a:pt x="346" y="853"/>
                    <a:pt x="301" y="928"/>
                    <a:pt x="256" y="1003"/>
                  </a:cubicBezTo>
                  <a:cubicBezTo>
                    <a:pt x="211" y="1078"/>
                    <a:pt x="181" y="1153"/>
                    <a:pt x="151" y="1228"/>
                  </a:cubicBezTo>
                  <a:cubicBezTo>
                    <a:pt x="121" y="1303"/>
                    <a:pt x="91" y="1393"/>
                    <a:pt x="61" y="1468"/>
                  </a:cubicBezTo>
                  <a:cubicBezTo>
                    <a:pt x="46" y="1558"/>
                    <a:pt x="31" y="1633"/>
                    <a:pt x="16" y="1723"/>
                  </a:cubicBezTo>
                  <a:cubicBezTo>
                    <a:pt x="1" y="1813"/>
                    <a:pt x="1" y="1888"/>
                    <a:pt x="1" y="1978"/>
                  </a:cubicBezTo>
                  <a:cubicBezTo>
                    <a:pt x="1" y="2068"/>
                    <a:pt x="16" y="2143"/>
                    <a:pt x="31" y="2234"/>
                  </a:cubicBezTo>
                  <a:cubicBezTo>
                    <a:pt x="46" y="2324"/>
                    <a:pt x="61" y="2399"/>
                    <a:pt x="76" y="2489"/>
                  </a:cubicBezTo>
                  <a:cubicBezTo>
                    <a:pt x="91" y="2564"/>
                    <a:pt x="136" y="2654"/>
                    <a:pt x="166" y="2729"/>
                  </a:cubicBezTo>
                  <a:cubicBezTo>
                    <a:pt x="196" y="2804"/>
                    <a:pt x="241" y="2879"/>
                    <a:pt x="286" y="2954"/>
                  </a:cubicBezTo>
                  <a:cubicBezTo>
                    <a:pt x="331" y="3029"/>
                    <a:pt x="376" y="3089"/>
                    <a:pt x="436" y="3164"/>
                  </a:cubicBezTo>
                  <a:cubicBezTo>
                    <a:pt x="526" y="3314"/>
                    <a:pt x="646" y="3434"/>
                    <a:pt x="796" y="3524"/>
                  </a:cubicBezTo>
                  <a:cubicBezTo>
                    <a:pt x="856" y="3584"/>
                    <a:pt x="931" y="3629"/>
                    <a:pt x="1006" y="3659"/>
                  </a:cubicBezTo>
                  <a:cubicBezTo>
                    <a:pt x="1082" y="3704"/>
                    <a:pt x="1157" y="3734"/>
                    <a:pt x="1247" y="3764"/>
                  </a:cubicBezTo>
                  <a:cubicBezTo>
                    <a:pt x="1322" y="3794"/>
                    <a:pt x="1397" y="3824"/>
                    <a:pt x="1487" y="3839"/>
                  </a:cubicBezTo>
                  <a:cubicBezTo>
                    <a:pt x="1562" y="3869"/>
                    <a:pt x="1652" y="3884"/>
                    <a:pt x="1727" y="3899"/>
                  </a:cubicBezTo>
                  <a:cubicBezTo>
                    <a:pt x="1801" y="3906"/>
                    <a:pt x="1874" y="3909"/>
                    <a:pt x="1945" y="3909"/>
                  </a:cubicBezTo>
                  <a:cubicBezTo>
                    <a:pt x="2046" y="3909"/>
                    <a:pt x="2147" y="3902"/>
                    <a:pt x="2252" y="3884"/>
                  </a:cubicBezTo>
                  <a:cubicBezTo>
                    <a:pt x="2327" y="3869"/>
                    <a:pt x="2417" y="3854"/>
                    <a:pt x="2492" y="3839"/>
                  </a:cubicBezTo>
                  <a:cubicBezTo>
                    <a:pt x="2582" y="3809"/>
                    <a:pt x="2657" y="3779"/>
                    <a:pt x="2732" y="3749"/>
                  </a:cubicBezTo>
                  <a:cubicBezTo>
                    <a:pt x="2808" y="3719"/>
                    <a:pt x="2883" y="3674"/>
                    <a:pt x="2958" y="3629"/>
                  </a:cubicBezTo>
                  <a:cubicBezTo>
                    <a:pt x="3033" y="3584"/>
                    <a:pt x="3108" y="3539"/>
                    <a:pt x="3168" y="3479"/>
                  </a:cubicBezTo>
                  <a:cubicBezTo>
                    <a:pt x="3243" y="3434"/>
                    <a:pt x="3303" y="3374"/>
                    <a:pt x="3363" y="3314"/>
                  </a:cubicBezTo>
                  <a:cubicBezTo>
                    <a:pt x="3423" y="3254"/>
                    <a:pt x="3468" y="3194"/>
                    <a:pt x="3528" y="3134"/>
                  </a:cubicBezTo>
                  <a:cubicBezTo>
                    <a:pt x="3573" y="3059"/>
                    <a:pt x="3633" y="2999"/>
                    <a:pt x="3663" y="2924"/>
                  </a:cubicBezTo>
                  <a:cubicBezTo>
                    <a:pt x="3708" y="2849"/>
                    <a:pt x="3738" y="2759"/>
                    <a:pt x="3768" y="2684"/>
                  </a:cubicBezTo>
                  <a:cubicBezTo>
                    <a:pt x="3813" y="2609"/>
                    <a:pt x="3843" y="2519"/>
                    <a:pt x="3858" y="2444"/>
                  </a:cubicBezTo>
                  <a:cubicBezTo>
                    <a:pt x="3888" y="2279"/>
                    <a:pt x="3918" y="2113"/>
                    <a:pt x="3918" y="1933"/>
                  </a:cubicBezTo>
                  <a:cubicBezTo>
                    <a:pt x="3918" y="1843"/>
                    <a:pt x="3903" y="1768"/>
                    <a:pt x="3888" y="1678"/>
                  </a:cubicBezTo>
                  <a:cubicBezTo>
                    <a:pt x="3873" y="1603"/>
                    <a:pt x="3858" y="1513"/>
                    <a:pt x="3843" y="1438"/>
                  </a:cubicBezTo>
                  <a:cubicBezTo>
                    <a:pt x="3798" y="1258"/>
                    <a:pt x="3738" y="1108"/>
                    <a:pt x="3648" y="958"/>
                  </a:cubicBezTo>
                  <a:cubicBezTo>
                    <a:pt x="3603" y="883"/>
                    <a:pt x="3543" y="823"/>
                    <a:pt x="3498" y="763"/>
                  </a:cubicBezTo>
                  <a:cubicBezTo>
                    <a:pt x="3438" y="688"/>
                    <a:pt x="3393" y="628"/>
                    <a:pt x="3333" y="568"/>
                  </a:cubicBezTo>
                  <a:cubicBezTo>
                    <a:pt x="3258" y="508"/>
                    <a:pt x="3198" y="448"/>
                    <a:pt x="3123" y="387"/>
                  </a:cubicBezTo>
                  <a:cubicBezTo>
                    <a:pt x="3063" y="342"/>
                    <a:pt x="2988" y="297"/>
                    <a:pt x="2913" y="267"/>
                  </a:cubicBezTo>
                  <a:cubicBezTo>
                    <a:pt x="2838" y="222"/>
                    <a:pt x="2762" y="192"/>
                    <a:pt x="2672" y="162"/>
                  </a:cubicBezTo>
                  <a:cubicBezTo>
                    <a:pt x="2597" y="117"/>
                    <a:pt x="2522" y="87"/>
                    <a:pt x="2447" y="57"/>
                  </a:cubicBezTo>
                  <a:cubicBezTo>
                    <a:pt x="2357" y="42"/>
                    <a:pt x="2267" y="27"/>
                    <a:pt x="2192" y="12"/>
                  </a:cubicBezTo>
                  <a:cubicBezTo>
                    <a:pt x="2102" y="5"/>
                    <a:pt x="2016" y="1"/>
                    <a:pt x="1931" y="1"/>
                  </a:cubicBezTo>
                  <a:close/>
                </a:path>
              </a:pathLst>
            </a:custGeom>
            <a:solidFill>
              <a:srgbClr val="9C46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6"/>
            <p:cNvSpPr/>
            <p:nvPr/>
          </p:nvSpPr>
          <p:spPr>
            <a:xfrm rot="1584673">
              <a:off x="522845" y="762224"/>
              <a:ext cx="676554" cy="933629"/>
            </a:xfrm>
            <a:custGeom>
              <a:avLst/>
              <a:gdLst/>
              <a:ahLst/>
              <a:cxnLst/>
              <a:rect l="l" t="t" r="r" b="b"/>
              <a:pathLst>
                <a:path w="7811" h="10779" extrusionOk="0">
                  <a:moveTo>
                    <a:pt x="3565" y="299"/>
                  </a:moveTo>
                  <a:cubicBezTo>
                    <a:pt x="3740" y="299"/>
                    <a:pt x="3914" y="307"/>
                    <a:pt x="4089" y="324"/>
                  </a:cubicBezTo>
                  <a:cubicBezTo>
                    <a:pt x="4554" y="354"/>
                    <a:pt x="5019" y="459"/>
                    <a:pt x="5439" y="624"/>
                  </a:cubicBezTo>
                  <a:cubicBezTo>
                    <a:pt x="6235" y="985"/>
                    <a:pt x="6835" y="1690"/>
                    <a:pt x="7075" y="2545"/>
                  </a:cubicBezTo>
                  <a:cubicBezTo>
                    <a:pt x="7346" y="3446"/>
                    <a:pt x="7241" y="4542"/>
                    <a:pt x="7000" y="5442"/>
                  </a:cubicBezTo>
                  <a:cubicBezTo>
                    <a:pt x="6745" y="6403"/>
                    <a:pt x="6355" y="7318"/>
                    <a:pt x="5845" y="8174"/>
                  </a:cubicBezTo>
                  <a:cubicBezTo>
                    <a:pt x="5334" y="8969"/>
                    <a:pt x="4629" y="9629"/>
                    <a:pt x="3774" y="10050"/>
                  </a:cubicBezTo>
                  <a:cubicBezTo>
                    <a:pt x="3253" y="10315"/>
                    <a:pt x="2655" y="10496"/>
                    <a:pt x="2065" y="10496"/>
                  </a:cubicBezTo>
                  <a:cubicBezTo>
                    <a:pt x="1782" y="10496"/>
                    <a:pt x="1500" y="10454"/>
                    <a:pt x="1230" y="10359"/>
                  </a:cubicBezTo>
                  <a:lnTo>
                    <a:pt x="1230" y="10359"/>
                  </a:lnTo>
                  <a:cubicBezTo>
                    <a:pt x="587" y="9894"/>
                    <a:pt x="223" y="9125"/>
                    <a:pt x="276" y="8309"/>
                  </a:cubicBezTo>
                  <a:cubicBezTo>
                    <a:pt x="307" y="7798"/>
                    <a:pt x="457" y="7288"/>
                    <a:pt x="712" y="6838"/>
                  </a:cubicBezTo>
                  <a:cubicBezTo>
                    <a:pt x="922" y="6433"/>
                    <a:pt x="1177" y="6042"/>
                    <a:pt x="1372" y="5622"/>
                  </a:cubicBezTo>
                  <a:cubicBezTo>
                    <a:pt x="1567" y="5217"/>
                    <a:pt x="1657" y="4782"/>
                    <a:pt x="1657" y="4331"/>
                  </a:cubicBezTo>
                  <a:cubicBezTo>
                    <a:pt x="1657" y="3806"/>
                    <a:pt x="1537" y="3296"/>
                    <a:pt x="1522" y="2771"/>
                  </a:cubicBezTo>
                  <a:cubicBezTo>
                    <a:pt x="1492" y="1900"/>
                    <a:pt x="1657" y="579"/>
                    <a:pt x="2693" y="369"/>
                  </a:cubicBezTo>
                  <a:cubicBezTo>
                    <a:pt x="2984" y="322"/>
                    <a:pt x="3274" y="299"/>
                    <a:pt x="3565" y="299"/>
                  </a:cubicBezTo>
                  <a:close/>
                  <a:moveTo>
                    <a:pt x="3720" y="0"/>
                  </a:moveTo>
                  <a:cubicBezTo>
                    <a:pt x="3596" y="0"/>
                    <a:pt x="3474" y="3"/>
                    <a:pt x="3353" y="9"/>
                  </a:cubicBezTo>
                  <a:cubicBezTo>
                    <a:pt x="2888" y="24"/>
                    <a:pt x="2378" y="54"/>
                    <a:pt x="2002" y="369"/>
                  </a:cubicBezTo>
                  <a:cubicBezTo>
                    <a:pt x="1657" y="684"/>
                    <a:pt x="1432" y="1120"/>
                    <a:pt x="1342" y="1570"/>
                  </a:cubicBezTo>
                  <a:cubicBezTo>
                    <a:pt x="1222" y="2110"/>
                    <a:pt x="1207" y="2650"/>
                    <a:pt x="1267" y="3191"/>
                  </a:cubicBezTo>
                  <a:cubicBezTo>
                    <a:pt x="1327" y="3776"/>
                    <a:pt x="1462" y="4391"/>
                    <a:pt x="1327" y="4977"/>
                  </a:cubicBezTo>
                  <a:cubicBezTo>
                    <a:pt x="1192" y="5562"/>
                    <a:pt x="847" y="6057"/>
                    <a:pt x="562" y="6568"/>
                  </a:cubicBezTo>
                  <a:cubicBezTo>
                    <a:pt x="261" y="7093"/>
                    <a:pt x="81" y="7663"/>
                    <a:pt x="36" y="8264"/>
                  </a:cubicBezTo>
                  <a:cubicBezTo>
                    <a:pt x="0" y="8993"/>
                    <a:pt x="279" y="9904"/>
                    <a:pt x="895" y="10343"/>
                  </a:cubicBezTo>
                  <a:lnTo>
                    <a:pt x="895" y="10343"/>
                  </a:lnTo>
                  <a:cubicBezTo>
                    <a:pt x="866" y="10391"/>
                    <a:pt x="869" y="10455"/>
                    <a:pt x="937" y="10485"/>
                  </a:cubicBezTo>
                  <a:cubicBezTo>
                    <a:pt x="1330" y="10689"/>
                    <a:pt x="1751" y="10779"/>
                    <a:pt x="2176" y="10779"/>
                  </a:cubicBezTo>
                  <a:cubicBezTo>
                    <a:pt x="3471" y="10779"/>
                    <a:pt x="4814" y="9952"/>
                    <a:pt x="5605" y="9014"/>
                  </a:cubicBezTo>
                  <a:cubicBezTo>
                    <a:pt x="6280" y="8189"/>
                    <a:pt x="6790" y="7243"/>
                    <a:pt x="7120" y="6238"/>
                  </a:cubicBezTo>
                  <a:cubicBezTo>
                    <a:pt x="7496" y="5202"/>
                    <a:pt x="7811" y="4091"/>
                    <a:pt x="7601" y="2981"/>
                  </a:cubicBezTo>
                  <a:cubicBezTo>
                    <a:pt x="7406" y="2050"/>
                    <a:pt x="7000" y="1195"/>
                    <a:pt x="6205" y="639"/>
                  </a:cubicBezTo>
                  <a:cubicBezTo>
                    <a:pt x="5508" y="153"/>
                    <a:pt x="4592" y="0"/>
                    <a:pt x="3720" y="0"/>
                  </a:cubicBezTo>
                  <a:close/>
                </a:path>
              </a:pathLst>
            </a:custGeom>
            <a:solidFill>
              <a:srgbClr val="E6A0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6" name="Google Shape;866;p16"/>
          <p:cNvGrpSpPr/>
          <p:nvPr/>
        </p:nvGrpSpPr>
        <p:grpSpPr>
          <a:xfrm flipH="1">
            <a:off x="1284309" y="2298963"/>
            <a:ext cx="493170" cy="454306"/>
            <a:chOff x="7710075" y="3591175"/>
            <a:chExt cx="493170" cy="454306"/>
          </a:xfrm>
        </p:grpSpPr>
        <p:sp>
          <p:nvSpPr>
            <p:cNvPr id="867" name="Google Shape;867;p16"/>
            <p:cNvSpPr/>
            <p:nvPr/>
          </p:nvSpPr>
          <p:spPr>
            <a:xfrm>
              <a:off x="7710075" y="3591175"/>
              <a:ext cx="493170" cy="454306"/>
            </a:xfrm>
            <a:custGeom>
              <a:avLst/>
              <a:gdLst/>
              <a:ahLst/>
              <a:cxnLst/>
              <a:rect l="l" t="t" r="r" b="b"/>
              <a:pathLst>
                <a:path w="8481" h="7813" extrusionOk="0">
                  <a:moveTo>
                    <a:pt x="4370" y="0"/>
                  </a:moveTo>
                  <a:cubicBezTo>
                    <a:pt x="3920" y="0"/>
                    <a:pt x="3479" y="86"/>
                    <a:pt x="3137" y="307"/>
                  </a:cubicBezTo>
                  <a:cubicBezTo>
                    <a:pt x="2762" y="532"/>
                    <a:pt x="2627" y="922"/>
                    <a:pt x="2387" y="1268"/>
                  </a:cubicBezTo>
                  <a:cubicBezTo>
                    <a:pt x="2117" y="1658"/>
                    <a:pt x="1681" y="1898"/>
                    <a:pt x="1336" y="2228"/>
                  </a:cubicBezTo>
                  <a:cubicBezTo>
                    <a:pt x="706" y="2828"/>
                    <a:pt x="301" y="3639"/>
                    <a:pt x="196" y="4494"/>
                  </a:cubicBezTo>
                  <a:cubicBezTo>
                    <a:pt x="0" y="6445"/>
                    <a:pt x="1907" y="7646"/>
                    <a:pt x="3618" y="7796"/>
                  </a:cubicBezTo>
                  <a:cubicBezTo>
                    <a:pt x="3748" y="7807"/>
                    <a:pt x="3878" y="7812"/>
                    <a:pt x="4009" y="7812"/>
                  </a:cubicBezTo>
                  <a:cubicBezTo>
                    <a:pt x="5516" y="7812"/>
                    <a:pt x="7005" y="7100"/>
                    <a:pt x="7820" y="5815"/>
                  </a:cubicBezTo>
                  <a:cubicBezTo>
                    <a:pt x="8270" y="5080"/>
                    <a:pt x="8480" y="4224"/>
                    <a:pt x="8405" y="3369"/>
                  </a:cubicBezTo>
                  <a:cubicBezTo>
                    <a:pt x="8360" y="2963"/>
                    <a:pt x="8255" y="2558"/>
                    <a:pt x="8075" y="2198"/>
                  </a:cubicBezTo>
                  <a:cubicBezTo>
                    <a:pt x="7910" y="1883"/>
                    <a:pt x="7685" y="1598"/>
                    <a:pt x="7400" y="1388"/>
                  </a:cubicBezTo>
                  <a:cubicBezTo>
                    <a:pt x="6980" y="847"/>
                    <a:pt x="6424" y="442"/>
                    <a:pt x="5779" y="247"/>
                  </a:cubicBezTo>
                  <a:cubicBezTo>
                    <a:pt x="5377" y="105"/>
                    <a:pt x="4867" y="0"/>
                    <a:pt x="4370" y="0"/>
                  </a:cubicBezTo>
                  <a:close/>
                </a:path>
              </a:pathLst>
            </a:custGeom>
            <a:solidFill>
              <a:srgbClr val="F0C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6"/>
            <p:cNvSpPr/>
            <p:nvPr/>
          </p:nvSpPr>
          <p:spPr>
            <a:xfrm>
              <a:off x="7808699" y="3696248"/>
              <a:ext cx="293309" cy="293936"/>
            </a:xfrm>
            <a:custGeom>
              <a:avLst/>
              <a:gdLst/>
              <a:ahLst/>
              <a:cxnLst/>
              <a:rect l="l" t="t" r="r" b="b"/>
              <a:pathLst>
                <a:path w="5044" h="5055" extrusionOk="0">
                  <a:moveTo>
                    <a:pt x="2447" y="1"/>
                  </a:moveTo>
                  <a:cubicBezTo>
                    <a:pt x="2342" y="1"/>
                    <a:pt x="2237" y="16"/>
                    <a:pt x="2132" y="31"/>
                  </a:cubicBezTo>
                  <a:cubicBezTo>
                    <a:pt x="2012" y="61"/>
                    <a:pt x="1907" y="91"/>
                    <a:pt x="1802" y="121"/>
                  </a:cubicBezTo>
                  <a:cubicBezTo>
                    <a:pt x="1696" y="151"/>
                    <a:pt x="1591" y="181"/>
                    <a:pt x="1501" y="226"/>
                  </a:cubicBezTo>
                  <a:cubicBezTo>
                    <a:pt x="1396" y="271"/>
                    <a:pt x="1306" y="331"/>
                    <a:pt x="1216" y="391"/>
                  </a:cubicBezTo>
                  <a:cubicBezTo>
                    <a:pt x="1111" y="451"/>
                    <a:pt x="1021" y="511"/>
                    <a:pt x="931" y="586"/>
                  </a:cubicBezTo>
                  <a:cubicBezTo>
                    <a:pt x="841" y="646"/>
                    <a:pt x="766" y="721"/>
                    <a:pt x="691" y="796"/>
                  </a:cubicBezTo>
                  <a:cubicBezTo>
                    <a:pt x="616" y="886"/>
                    <a:pt x="541" y="976"/>
                    <a:pt x="481" y="1066"/>
                  </a:cubicBezTo>
                  <a:cubicBezTo>
                    <a:pt x="421" y="1156"/>
                    <a:pt x="361" y="1247"/>
                    <a:pt x="316" y="1337"/>
                  </a:cubicBezTo>
                  <a:cubicBezTo>
                    <a:pt x="256" y="1442"/>
                    <a:pt x="211" y="1532"/>
                    <a:pt x="181" y="1637"/>
                  </a:cubicBezTo>
                  <a:cubicBezTo>
                    <a:pt x="136" y="1742"/>
                    <a:pt x="91" y="1847"/>
                    <a:pt x="61" y="1952"/>
                  </a:cubicBezTo>
                  <a:cubicBezTo>
                    <a:pt x="45" y="2057"/>
                    <a:pt x="30" y="2162"/>
                    <a:pt x="15" y="2282"/>
                  </a:cubicBezTo>
                  <a:cubicBezTo>
                    <a:pt x="0" y="2387"/>
                    <a:pt x="0" y="2492"/>
                    <a:pt x="0" y="2612"/>
                  </a:cubicBezTo>
                  <a:cubicBezTo>
                    <a:pt x="15" y="2717"/>
                    <a:pt x="30" y="2822"/>
                    <a:pt x="45" y="2942"/>
                  </a:cubicBezTo>
                  <a:cubicBezTo>
                    <a:pt x="61" y="3048"/>
                    <a:pt x="91" y="3153"/>
                    <a:pt x="121" y="3258"/>
                  </a:cubicBezTo>
                  <a:cubicBezTo>
                    <a:pt x="151" y="3363"/>
                    <a:pt x="181" y="3468"/>
                    <a:pt x="226" y="3573"/>
                  </a:cubicBezTo>
                  <a:cubicBezTo>
                    <a:pt x="271" y="3663"/>
                    <a:pt x="331" y="3768"/>
                    <a:pt x="376" y="3858"/>
                  </a:cubicBezTo>
                  <a:cubicBezTo>
                    <a:pt x="451" y="3948"/>
                    <a:pt x="511" y="4038"/>
                    <a:pt x="586" y="4128"/>
                  </a:cubicBezTo>
                  <a:cubicBezTo>
                    <a:pt x="796" y="4368"/>
                    <a:pt x="1051" y="4578"/>
                    <a:pt x="1336" y="4744"/>
                  </a:cubicBezTo>
                  <a:cubicBezTo>
                    <a:pt x="1426" y="4804"/>
                    <a:pt x="1531" y="4849"/>
                    <a:pt x="1636" y="4894"/>
                  </a:cubicBezTo>
                  <a:cubicBezTo>
                    <a:pt x="1741" y="4924"/>
                    <a:pt x="1847" y="4954"/>
                    <a:pt x="1952" y="4984"/>
                  </a:cubicBezTo>
                  <a:cubicBezTo>
                    <a:pt x="2057" y="5014"/>
                    <a:pt x="2162" y="5029"/>
                    <a:pt x="2267" y="5044"/>
                  </a:cubicBezTo>
                  <a:cubicBezTo>
                    <a:pt x="2327" y="5051"/>
                    <a:pt x="2383" y="5055"/>
                    <a:pt x="2439" y="5055"/>
                  </a:cubicBezTo>
                  <a:cubicBezTo>
                    <a:pt x="2496" y="5055"/>
                    <a:pt x="2552" y="5051"/>
                    <a:pt x="2612" y="5044"/>
                  </a:cubicBezTo>
                  <a:cubicBezTo>
                    <a:pt x="2717" y="5044"/>
                    <a:pt x="2822" y="5029"/>
                    <a:pt x="2927" y="4999"/>
                  </a:cubicBezTo>
                  <a:cubicBezTo>
                    <a:pt x="3047" y="4984"/>
                    <a:pt x="3152" y="4969"/>
                    <a:pt x="3257" y="4939"/>
                  </a:cubicBezTo>
                  <a:cubicBezTo>
                    <a:pt x="3362" y="4909"/>
                    <a:pt x="3467" y="4864"/>
                    <a:pt x="3558" y="4819"/>
                  </a:cubicBezTo>
                  <a:cubicBezTo>
                    <a:pt x="3663" y="4774"/>
                    <a:pt x="3753" y="4729"/>
                    <a:pt x="3858" y="4668"/>
                  </a:cubicBezTo>
                  <a:cubicBezTo>
                    <a:pt x="3948" y="4608"/>
                    <a:pt x="4038" y="4548"/>
                    <a:pt x="4128" y="4473"/>
                  </a:cubicBezTo>
                  <a:cubicBezTo>
                    <a:pt x="4203" y="4398"/>
                    <a:pt x="4278" y="4323"/>
                    <a:pt x="4353" y="4233"/>
                  </a:cubicBezTo>
                  <a:cubicBezTo>
                    <a:pt x="4428" y="4158"/>
                    <a:pt x="4503" y="4068"/>
                    <a:pt x="4578" y="3993"/>
                  </a:cubicBezTo>
                  <a:cubicBezTo>
                    <a:pt x="4638" y="3903"/>
                    <a:pt x="4698" y="3798"/>
                    <a:pt x="4743" y="3708"/>
                  </a:cubicBezTo>
                  <a:cubicBezTo>
                    <a:pt x="4803" y="3618"/>
                    <a:pt x="4848" y="3513"/>
                    <a:pt x="4893" y="3408"/>
                  </a:cubicBezTo>
                  <a:cubicBezTo>
                    <a:pt x="4923" y="3303"/>
                    <a:pt x="4953" y="3198"/>
                    <a:pt x="4968" y="3093"/>
                  </a:cubicBezTo>
                  <a:cubicBezTo>
                    <a:pt x="4998" y="2988"/>
                    <a:pt x="5028" y="2882"/>
                    <a:pt x="5043" y="2762"/>
                  </a:cubicBezTo>
                  <a:cubicBezTo>
                    <a:pt x="5043" y="2657"/>
                    <a:pt x="5043" y="2552"/>
                    <a:pt x="5043" y="2432"/>
                  </a:cubicBezTo>
                  <a:cubicBezTo>
                    <a:pt x="5043" y="2222"/>
                    <a:pt x="4998" y="1997"/>
                    <a:pt x="4938" y="1787"/>
                  </a:cubicBezTo>
                  <a:cubicBezTo>
                    <a:pt x="4908" y="1682"/>
                    <a:pt x="4878" y="1577"/>
                    <a:pt x="4833" y="1472"/>
                  </a:cubicBezTo>
                  <a:cubicBezTo>
                    <a:pt x="4788" y="1382"/>
                    <a:pt x="4743" y="1277"/>
                    <a:pt x="4683" y="1186"/>
                  </a:cubicBezTo>
                  <a:cubicBezTo>
                    <a:pt x="4623" y="1096"/>
                    <a:pt x="4548" y="1006"/>
                    <a:pt x="4473" y="916"/>
                  </a:cubicBezTo>
                  <a:cubicBezTo>
                    <a:pt x="4413" y="841"/>
                    <a:pt x="4338" y="766"/>
                    <a:pt x="4248" y="691"/>
                  </a:cubicBezTo>
                  <a:cubicBezTo>
                    <a:pt x="4173" y="601"/>
                    <a:pt x="4098" y="526"/>
                    <a:pt x="4008" y="466"/>
                  </a:cubicBezTo>
                  <a:cubicBezTo>
                    <a:pt x="3828" y="331"/>
                    <a:pt x="3633" y="226"/>
                    <a:pt x="3422" y="166"/>
                  </a:cubicBezTo>
                  <a:cubicBezTo>
                    <a:pt x="3212" y="91"/>
                    <a:pt x="3002" y="46"/>
                    <a:pt x="2777" y="16"/>
                  </a:cubicBezTo>
                  <a:cubicBezTo>
                    <a:pt x="2672" y="1"/>
                    <a:pt x="2567" y="1"/>
                    <a:pt x="2447" y="1"/>
                  </a:cubicBezTo>
                  <a:close/>
                </a:path>
              </a:pathLst>
            </a:custGeom>
            <a:solidFill>
              <a:srgbClr val="9C46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6"/>
            <p:cNvSpPr/>
            <p:nvPr/>
          </p:nvSpPr>
          <p:spPr>
            <a:xfrm>
              <a:off x="7738860" y="3609492"/>
              <a:ext cx="433566" cy="413836"/>
            </a:xfrm>
            <a:custGeom>
              <a:avLst/>
              <a:gdLst/>
              <a:ahLst/>
              <a:cxnLst/>
              <a:rect l="l" t="t" r="r" b="b"/>
              <a:pathLst>
                <a:path w="7456" h="7117" extrusionOk="0">
                  <a:moveTo>
                    <a:pt x="3891" y="401"/>
                  </a:moveTo>
                  <a:cubicBezTo>
                    <a:pt x="4450" y="401"/>
                    <a:pt x="4986" y="581"/>
                    <a:pt x="5419" y="922"/>
                  </a:cubicBezTo>
                  <a:cubicBezTo>
                    <a:pt x="6019" y="1343"/>
                    <a:pt x="6635" y="1868"/>
                    <a:pt x="6890" y="2573"/>
                  </a:cubicBezTo>
                  <a:cubicBezTo>
                    <a:pt x="7179" y="3354"/>
                    <a:pt x="7134" y="4204"/>
                    <a:pt x="6781" y="4963"/>
                  </a:cubicBezTo>
                  <a:lnTo>
                    <a:pt x="6781" y="4963"/>
                  </a:lnTo>
                  <a:cubicBezTo>
                    <a:pt x="6754" y="4970"/>
                    <a:pt x="6728" y="4987"/>
                    <a:pt x="6710" y="5020"/>
                  </a:cubicBezTo>
                  <a:cubicBezTo>
                    <a:pt x="6379" y="5620"/>
                    <a:pt x="5884" y="6100"/>
                    <a:pt x="5284" y="6416"/>
                  </a:cubicBezTo>
                  <a:cubicBezTo>
                    <a:pt x="4768" y="6674"/>
                    <a:pt x="4191" y="6811"/>
                    <a:pt x="3611" y="6811"/>
                  </a:cubicBezTo>
                  <a:cubicBezTo>
                    <a:pt x="3483" y="6811"/>
                    <a:pt x="3355" y="6804"/>
                    <a:pt x="3228" y="6791"/>
                  </a:cubicBezTo>
                  <a:cubicBezTo>
                    <a:pt x="1937" y="6656"/>
                    <a:pt x="676" y="5815"/>
                    <a:pt x="361" y="4510"/>
                  </a:cubicBezTo>
                  <a:cubicBezTo>
                    <a:pt x="211" y="3894"/>
                    <a:pt x="421" y="3249"/>
                    <a:pt x="916" y="2844"/>
                  </a:cubicBezTo>
                  <a:cubicBezTo>
                    <a:pt x="1141" y="2633"/>
                    <a:pt x="1397" y="2453"/>
                    <a:pt x="1622" y="2228"/>
                  </a:cubicBezTo>
                  <a:cubicBezTo>
                    <a:pt x="1847" y="1988"/>
                    <a:pt x="2027" y="1718"/>
                    <a:pt x="2192" y="1433"/>
                  </a:cubicBezTo>
                  <a:cubicBezTo>
                    <a:pt x="2522" y="877"/>
                    <a:pt x="2972" y="487"/>
                    <a:pt x="3648" y="412"/>
                  </a:cubicBezTo>
                  <a:cubicBezTo>
                    <a:pt x="3729" y="405"/>
                    <a:pt x="3810" y="401"/>
                    <a:pt x="3891" y="401"/>
                  </a:cubicBezTo>
                  <a:close/>
                  <a:moveTo>
                    <a:pt x="3911" y="1"/>
                  </a:moveTo>
                  <a:cubicBezTo>
                    <a:pt x="3347" y="1"/>
                    <a:pt x="2801" y="199"/>
                    <a:pt x="2372" y="577"/>
                  </a:cubicBezTo>
                  <a:cubicBezTo>
                    <a:pt x="2117" y="862"/>
                    <a:pt x="1907" y="1163"/>
                    <a:pt x="1742" y="1493"/>
                  </a:cubicBezTo>
                  <a:cubicBezTo>
                    <a:pt x="1532" y="1823"/>
                    <a:pt x="1262" y="2108"/>
                    <a:pt x="961" y="2333"/>
                  </a:cubicBezTo>
                  <a:cubicBezTo>
                    <a:pt x="406" y="2784"/>
                    <a:pt x="1" y="3294"/>
                    <a:pt x="1" y="4044"/>
                  </a:cubicBezTo>
                  <a:cubicBezTo>
                    <a:pt x="31" y="5470"/>
                    <a:pt x="1322" y="6581"/>
                    <a:pt x="2597" y="6971"/>
                  </a:cubicBezTo>
                  <a:cubicBezTo>
                    <a:pt x="2925" y="7069"/>
                    <a:pt x="3262" y="7116"/>
                    <a:pt x="3598" y="7116"/>
                  </a:cubicBezTo>
                  <a:cubicBezTo>
                    <a:pt x="4951" y="7116"/>
                    <a:pt x="6282" y="6355"/>
                    <a:pt x="6920" y="5140"/>
                  </a:cubicBezTo>
                  <a:cubicBezTo>
                    <a:pt x="6940" y="5103"/>
                    <a:pt x="6939" y="5067"/>
                    <a:pt x="6926" y="5038"/>
                  </a:cubicBezTo>
                  <a:lnTo>
                    <a:pt x="6926" y="5038"/>
                  </a:lnTo>
                  <a:cubicBezTo>
                    <a:pt x="7308" y="4367"/>
                    <a:pt x="7456" y="3591"/>
                    <a:pt x="7355" y="2829"/>
                  </a:cubicBezTo>
                  <a:cubicBezTo>
                    <a:pt x="7220" y="2063"/>
                    <a:pt x="6740" y="1493"/>
                    <a:pt x="6169" y="998"/>
                  </a:cubicBezTo>
                  <a:cubicBezTo>
                    <a:pt x="5599" y="502"/>
                    <a:pt x="4984" y="112"/>
                    <a:pt x="4233" y="22"/>
                  </a:cubicBezTo>
                  <a:cubicBezTo>
                    <a:pt x="4126" y="8"/>
                    <a:pt x="4018" y="1"/>
                    <a:pt x="3911" y="1"/>
                  </a:cubicBezTo>
                  <a:close/>
                </a:path>
              </a:pathLst>
            </a:custGeom>
            <a:solidFill>
              <a:srgbClr val="E6A0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0" name="Google Shape;870;p16"/>
          <p:cNvSpPr/>
          <p:nvPr/>
        </p:nvSpPr>
        <p:spPr>
          <a:xfrm flipH="1">
            <a:off x="8591452" y="1030504"/>
            <a:ext cx="184311" cy="202210"/>
          </a:xfrm>
          <a:custGeom>
            <a:avLst/>
            <a:gdLst/>
            <a:ahLst/>
            <a:cxnLst/>
            <a:rect l="l" t="t" r="r" b="b"/>
            <a:pathLst>
              <a:path w="4263" h="4677" extrusionOk="0">
                <a:moveTo>
                  <a:pt x="1623" y="0"/>
                </a:moveTo>
                <a:cubicBezTo>
                  <a:pt x="1415" y="0"/>
                  <a:pt x="1198" y="59"/>
                  <a:pt x="991" y="190"/>
                </a:cubicBezTo>
                <a:cubicBezTo>
                  <a:pt x="0" y="821"/>
                  <a:pt x="466" y="2352"/>
                  <a:pt x="1636" y="2352"/>
                </a:cubicBezTo>
                <a:cubicBezTo>
                  <a:pt x="1650" y="2351"/>
                  <a:pt x="1663" y="2351"/>
                  <a:pt x="1676" y="2351"/>
                </a:cubicBezTo>
                <a:cubicBezTo>
                  <a:pt x="1977" y="2351"/>
                  <a:pt x="2259" y="2512"/>
                  <a:pt x="2432" y="2757"/>
                </a:cubicBezTo>
                <a:lnTo>
                  <a:pt x="2642" y="3057"/>
                </a:lnTo>
                <a:cubicBezTo>
                  <a:pt x="2807" y="3297"/>
                  <a:pt x="2882" y="3597"/>
                  <a:pt x="2852" y="3898"/>
                </a:cubicBezTo>
                <a:cubicBezTo>
                  <a:pt x="2790" y="4351"/>
                  <a:pt x="3159" y="4677"/>
                  <a:pt x="3543" y="4677"/>
                </a:cubicBezTo>
                <a:cubicBezTo>
                  <a:pt x="3718" y="4677"/>
                  <a:pt x="3896" y="4608"/>
                  <a:pt x="4038" y="4453"/>
                </a:cubicBezTo>
                <a:cubicBezTo>
                  <a:pt x="4218" y="4243"/>
                  <a:pt x="4263" y="3943"/>
                  <a:pt x="4158" y="3687"/>
                </a:cubicBezTo>
                <a:cubicBezTo>
                  <a:pt x="4068" y="3492"/>
                  <a:pt x="3888" y="3357"/>
                  <a:pt x="3693" y="3312"/>
                </a:cubicBezTo>
                <a:cubicBezTo>
                  <a:pt x="3437" y="3267"/>
                  <a:pt x="3212" y="3117"/>
                  <a:pt x="3077" y="2907"/>
                </a:cubicBezTo>
                <a:lnTo>
                  <a:pt x="2717" y="2397"/>
                </a:lnTo>
                <a:cubicBezTo>
                  <a:pt x="2582" y="2187"/>
                  <a:pt x="2567" y="1901"/>
                  <a:pt x="2687" y="1676"/>
                </a:cubicBezTo>
                <a:cubicBezTo>
                  <a:pt x="3079" y="834"/>
                  <a:pt x="2410" y="0"/>
                  <a:pt x="16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6"/>
          <p:cNvSpPr/>
          <p:nvPr/>
        </p:nvSpPr>
        <p:spPr>
          <a:xfrm flipH="1">
            <a:off x="340926" y="847921"/>
            <a:ext cx="131521" cy="209474"/>
          </a:xfrm>
          <a:custGeom>
            <a:avLst/>
            <a:gdLst/>
            <a:ahLst/>
            <a:cxnLst/>
            <a:rect l="l" t="t" r="r" b="b"/>
            <a:pathLst>
              <a:path w="3042" h="4845" extrusionOk="0">
                <a:moveTo>
                  <a:pt x="1856" y="1"/>
                </a:moveTo>
                <a:cubicBezTo>
                  <a:pt x="1408" y="1"/>
                  <a:pt x="991" y="282"/>
                  <a:pt x="850" y="728"/>
                </a:cubicBezTo>
                <a:cubicBezTo>
                  <a:pt x="730" y="1074"/>
                  <a:pt x="805" y="1464"/>
                  <a:pt x="1030" y="1734"/>
                </a:cubicBezTo>
                <a:cubicBezTo>
                  <a:pt x="1210" y="1974"/>
                  <a:pt x="1255" y="2274"/>
                  <a:pt x="1150" y="2544"/>
                </a:cubicBezTo>
                <a:cubicBezTo>
                  <a:pt x="1060" y="2785"/>
                  <a:pt x="880" y="2980"/>
                  <a:pt x="640" y="3070"/>
                </a:cubicBezTo>
                <a:cubicBezTo>
                  <a:pt x="265" y="3190"/>
                  <a:pt x="25" y="3520"/>
                  <a:pt x="25" y="3910"/>
                </a:cubicBezTo>
                <a:cubicBezTo>
                  <a:pt x="1" y="4518"/>
                  <a:pt x="471" y="4844"/>
                  <a:pt x="940" y="4844"/>
                </a:cubicBezTo>
                <a:cubicBezTo>
                  <a:pt x="1352" y="4844"/>
                  <a:pt x="1764" y="4593"/>
                  <a:pt x="1841" y="4060"/>
                </a:cubicBezTo>
                <a:cubicBezTo>
                  <a:pt x="1886" y="3730"/>
                  <a:pt x="1766" y="3595"/>
                  <a:pt x="1570" y="3340"/>
                </a:cubicBezTo>
                <a:cubicBezTo>
                  <a:pt x="1480" y="3205"/>
                  <a:pt x="1390" y="2950"/>
                  <a:pt x="1570" y="2544"/>
                </a:cubicBezTo>
                <a:cubicBezTo>
                  <a:pt x="1661" y="2334"/>
                  <a:pt x="1856" y="2169"/>
                  <a:pt x="2081" y="2124"/>
                </a:cubicBezTo>
                <a:cubicBezTo>
                  <a:pt x="2456" y="2034"/>
                  <a:pt x="2756" y="1764"/>
                  <a:pt x="2876" y="1404"/>
                </a:cubicBezTo>
                <a:cubicBezTo>
                  <a:pt x="3041" y="864"/>
                  <a:pt x="2771" y="278"/>
                  <a:pt x="2231" y="68"/>
                </a:cubicBezTo>
                <a:cubicBezTo>
                  <a:pt x="2107" y="22"/>
                  <a:pt x="1981" y="1"/>
                  <a:pt x="18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16"/>
          <p:cNvSpPr/>
          <p:nvPr/>
        </p:nvSpPr>
        <p:spPr>
          <a:xfrm flipH="1">
            <a:off x="711716" y="1629798"/>
            <a:ext cx="221968" cy="113924"/>
          </a:xfrm>
          <a:custGeom>
            <a:avLst/>
            <a:gdLst/>
            <a:ahLst/>
            <a:cxnLst/>
            <a:rect l="l" t="t" r="r" b="b"/>
            <a:pathLst>
              <a:path w="5134" h="2635" extrusionOk="0">
                <a:moveTo>
                  <a:pt x="3910" y="0"/>
                </a:moveTo>
                <a:cubicBezTo>
                  <a:pt x="3468" y="0"/>
                  <a:pt x="3027" y="249"/>
                  <a:pt x="2852" y="757"/>
                </a:cubicBezTo>
                <a:cubicBezTo>
                  <a:pt x="2747" y="1057"/>
                  <a:pt x="2522" y="1268"/>
                  <a:pt x="2222" y="1358"/>
                </a:cubicBezTo>
                <a:lnTo>
                  <a:pt x="1892" y="1448"/>
                </a:lnTo>
                <a:cubicBezTo>
                  <a:pt x="1785" y="1483"/>
                  <a:pt x="1676" y="1500"/>
                  <a:pt x="1567" y="1500"/>
                </a:cubicBezTo>
                <a:cubicBezTo>
                  <a:pt x="1399" y="1500"/>
                  <a:pt x="1230" y="1460"/>
                  <a:pt x="1066" y="1388"/>
                </a:cubicBezTo>
                <a:cubicBezTo>
                  <a:pt x="982" y="1341"/>
                  <a:pt x="886" y="1317"/>
                  <a:pt x="785" y="1317"/>
                </a:cubicBezTo>
                <a:cubicBezTo>
                  <a:pt x="725" y="1317"/>
                  <a:pt x="663" y="1326"/>
                  <a:pt x="601" y="1343"/>
                </a:cubicBezTo>
                <a:cubicBezTo>
                  <a:pt x="196" y="1463"/>
                  <a:pt x="1" y="1913"/>
                  <a:pt x="196" y="2288"/>
                </a:cubicBezTo>
                <a:cubicBezTo>
                  <a:pt x="324" y="2502"/>
                  <a:pt x="560" y="2635"/>
                  <a:pt x="815" y="2635"/>
                </a:cubicBezTo>
                <a:cubicBezTo>
                  <a:pt x="829" y="2635"/>
                  <a:pt x="842" y="2634"/>
                  <a:pt x="856" y="2633"/>
                </a:cubicBezTo>
                <a:cubicBezTo>
                  <a:pt x="1066" y="2603"/>
                  <a:pt x="1231" y="2498"/>
                  <a:pt x="1336" y="2318"/>
                </a:cubicBezTo>
                <a:cubicBezTo>
                  <a:pt x="1471" y="2108"/>
                  <a:pt x="1667" y="1958"/>
                  <a:pt x="1907" y="1883"/>
                </a:cubicBezTo>
                <a:lnTo>
                  <a:pt x="2462" y="1733"/>
                </a:lnTo>
                <a:cubicBezTo>
                  <a:pt x="2522" y="1718"/>
                  <a:pt x="2583" y="1710"/>
                  <a:pt x="2644" y="1710"/>
                </a:cubicBezTo>
                <a:cubicBezTo>
                  <a:pt x="2825" y="1710"/>
                  <a:pt x="3002" y="1778"/>
                  <a:pt x="3137" y="1913"/>
                </a:cubicBezTo>
                <a:cubicBezTo>
                  <a:pt x="3347" y="2122"/>
                  <a:pt x="3629" y="2229"/>
                  <a:pt x="3918" y="2229"/>
                </a:cubicBezTo>
                <a:cubicBezTo>
                  <a:pt x="4043" y="2229"/>
                  <a:pt x="4170" y="2209"/>
                  <a:pt x="4293" y="2168"/>
                </a:cubicBezTo>
                <a:cubicBezTo>
                  <a:pt x="4833" y="1973"/>
                  <a:pt x="5134" y="1403"/>
                  <a:pt x="4998" y="832"/>
                </a:cubicBezTo>
                <a:cubicBezTo>
                  <a:pt x="4851" y="283"/>
                  <a:pt x="4381" y="0"/>
                  <a:pt x="39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16"/>
          <p:cNvSpPr/>
          <p:nvPr/>
        </p:nvSpPr>
        <p:spPr>
          <a:xfrm flipH="1">
            <a:off x="7961464" y="2165992"/>
            <a:ext cx="290755" cy="132991"/>
          </a:xfrm>
          <a:custGeom>
            <a:avLst/>
            <a:gdLst/>
            <a:ahLst/>
            <a:cxnLst/>
            <a:rect l="l" t="t" r="r" b="b"/>
            <a:pathLst>
              <a:path w="6725" h="3076" extrusionOk="0">
                <a:moveTo>
                  <a:pt x="1595" y="0"/>
                </a:moveTo>
                <a:cubicBezTo>
                  <a:pt x="1540" y="0"/>
                  <a:pt x="1483" y="5"/>
                  <a:pt x="1426" y="14"/>
                </a:cubicBezTo>
                <a:cubicBezTo>
                  <a:pt x="1" y="194"/>
                  <a:pt x="136" y="2280"/>
                  <a:pt x="1576" y="2280"/>
                </a:cubicBezTo>
                <a:cubicBezTo>
                  <a:pt x="1982" y="2280"/>
                  <a:pt x="2132" y="2085"/>
                  <a:pt x="2402" y="1815"/>
                </a:cubicBezTo>
                <a:cubicBezTo>
                  <a:pt x="2506" y="1711"/>
                  <a:pt x="2688" y="1608"/>
                  <a:pt x="2963" y="1608"/>
                </a:cubicBezTo>
                <a:cubicBezTo>
                  <a:pt x="3087" y="1608"/>
                  <a:pt x="3230" y="1629"/>
                  <a:pt x="3393" y="1680"/>
                </a:cubicBezTo>
                <a:cubicBezTo>
                  <a:pt x="3663" y="1755"/>
                  <a:pt x="3903" y="1950"/>
                  <a:pt x="4008" y="2220"/>
                </a:cubicBezTo>
                <a:cubicBezTo>
                  <a:pt x="4173" y="2655"/>
                  <a:pt x="4563" y="2986"/>
                  <a:pt x="5043" y="3061"/>
                </a:cubicBezTo>
                <a:cubicBezTo>
                  <a:pt x="5112" y="3071"/>
                  <a:pt x="5180" y="3076"/>
                  <a:pt x="5247" y="3076"/>
                </a:cubicBezTo>
                <a:cubicBezTo>
                  <a:pt x="5873" y="3076"/>
                  <a:pt x="6425" y="2647"/>
                  <a:pt x="6574" y="2010"/>
                </a:cubicBezTo>
                <a:cubicBezTo>
                  <a:pt x="6724" y="1275"/>
                  <a:pt x="6229" y="554"/>
                  <a:pt x="5494" y="434"/>
                </a:cubicBezTo>
                <a:cubicBezTo>
                  <a:pt x="5417" y="421"/>
                  <a:pt x="5341" y="415"/>
                  <a:pt x="5265" y="415"/>
                </a:cubicBezTo>
                <a:cubicBezTo>
                  <a:pt x="4895" y="415"/>
                  <a:pt x="4540" y="565"/>
                  <a:pt x="4278" y="839"/>
                </a:cubicBezTo>
                <a:cubicBezTo>
                  <a:pt x="4085" y="1056"/>
                  <a:pt x="3805" y="1176"/>
                  <a:pt x="3516" y="1176"/>
                </a:cubicBezTo>
                <a:cubicBezTo>
                  <a:pt x="3445" y="1176"/>
                  <a:pt x="3373" y="1169"/>
                  <a:pt x="3302" y="1154"/>
                </a:cubicBezTo>
                <a:cubicBezTo>
                  <a:pt x="2987" y="1079"/>
                  <a:pt x="2717" y="884"/>
                  <a:pt x="2552" y="614"/>
                </a:cubicBezTo>
                <a:cubicBezTo>
                  <a:pt x="2368" y="232"/>
                  <a:pt x="1998" y="0"/>
                  <a:pt x="15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16"/>
          <p:cNvSpPr/>
          <p:nvPr/>
        </p:nvSpPr>
        <p:spPr>
          <a:xfrm flipH="1">
            <a:off x="7961471" y="2815464"/>
            <a:ext cx="164120" cy="187770"/>
          </a:xfrm>
          <a:custGeom>
            <a:avLst/>
            <a:gdLst/>
            <a:ahLst/>
            <a:cxnLst/>
            <a:rect l="l" t="t" r="r" b="b"/>
            <a:pathLst>
              <a:path w="3796" h="4343" extrusionOk="0">
                <a:moveTo>
                  <a:pt x="1343" y="0"/>
                </a:moveTo>
                <a:cubicBezTo>
                  <a:pt x="669" y="0"/>
                  <a:pt x="0" y="685"/>
                  <a:pt x="426" y="1485"/>
                </a:cubicBezTo>
                <a:cubicBezTo>
                  <a:pt x="576" y="1785"/>
                  <a:pt x="876" y="1980"/>
                  <a:pt x="1221" y="2010"/>
                </a:cubicBezTo>
                <a:cubicBezTo>
                  <a:pt x="1492" y="2040"/>
                  <a:pt x="1732" y="2205"/>
                  <a:pt x="1852" y="2445"/>
                </a:cubicBezTo>
                <a:cubicBezTo>
                  <a:pt x="1942" y="2671"/>
                  <a:pt x="1957" y="2911"/>
                  <a:pt x="1867" y="3136"/>
                </a:cubicBezTo>
                <a:cubicBezTo>
                  <a:pt x="1702" y="3451"/>
                  <a:pt x="1777" y="3841"/>
                  <a:pt x="2032" y="4081"/>
                </a:cubicBezTo>
                <a:cubicBezTo>
                  <a:pt x="2215" y="4265"/>
                  <a:pt x="2424" y="4342"/>
                  <a:pt x="2625" y="4342"/>
                </a:cubicBezTo>
                <a:cubicBezTo>
                  <a:pt x="3246" y="4342"/>
                  <a:pt x="3795" y="3602"/>
                  <a:pt x="3308" y="2956"/>
                </a:cubicBezTo>
                <a:cubicBezTo>
                  <a:pt x="3113" y="2716"/>
                  <a:pt x="2932" y="2716"/>
                  <a:pt x="2647" y="2671"/>
                </a:cubicBezTo>
                <a:cubicBezTo>
                  <a:pt x="2497" y="2656"/>
                  <a:pt x="2272" y="2535"/>
                  <a:pt x="2122" y="2145"/>
                </a:cubicBezTo>
                <a:cubicBezTo>
                  <a:pt x="2032" y="1950"/>
                  <a:pt x="2047" y="1725"/>
                  <a:pt x="2152" y="1545"/>
                </a:cubicBezTo>
                <a:cubicBezTo>
                  <a:pt x="2347" y="1230"/>
                  <a:pt x="2362" y="855"/>
                  <a:pt x="2197" y="539"/>
                </a:cubicBezTo>
                <a:cubicBezTo>
                  <a:pt x="1992" y="159"/>
                  <a:pt x="1667" y="0"/>
                  <a:pt x="13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16"/>
          <p:cNvSpPr/>
          <p:nvPr/>
        </p:nvSpPr>
        <p:spPr>
          <a:xfrm flipH="1">
            <a:off x="2397827" y="3093717"/>
            <a:ext cx="184311" cy="202210"/>
          </a:xfrm>
          <a:custGeom>
            <a:avLst/>
            <a:gdLst/>
            <a:ahLst/>
            <a:cxnLst/>
            <a:rect l="l" t="t" r="r" b="b"/>
            <a:pathLst>
              <a:path w="4263" h="4677" extrusionOk="0">
                <a:moveTo>
                  <a:pt x="1623" y="0"/>
                </a:moveTo>
                <a:cubicBezTo>
                  <a:pt x="1415" y="0"/>
                  <a:pt x="1198" y="59"/>
                  <a:pt x="991" y="190"/>
                </a:cubicBezTo>
                <a:cubicBezTo>
                  <a:pt x="0" y="821"/>
                  <a:pt x="466" y="2352"/>
                  <a:pt x="1636" y="2352"/>
                </a:cubicBezTo>
                <a:cubicBezTo>
                  <a:pt x="1650" y="2351"/>
                  <a:pt x="1663" y="2351"/>
                  <a:pt x="1676" y="2351"/>
                </a:cubicBezTo>
                <a:cubicBezTo>
                  <a:pt x="1977" y="2351"/>
                  <a:pt x="2259" y="2512"/>
                  <a:pt x="2432" y="2757"/>
                </a:cubicBezTo>
                <a:lnTo>
                  <a:pt x="2642" y="3057"/>
                </a:lnTo>
                <a:cubicBezTo>
                  <a:pt x="2807" y="3297"/>
                  <a:pt x="2882" y="3597"/>
                  <a:pt x="2852" y="3898"/>
                </a:cubicBezTo>
                <a:cubicBezTo>
                  <a:pt x="2790" y="4351"/>
                  <a:pt x="3159" y="4677"/>
                  <a:pt x="3543" y="4677"/>
                </a:cubicBezTo>
                <a:cubicBezTo>
                  <a:pt x="3718" y="4677"/>
                  <a:pt x="3896" y="4608"/>
                  <a:pt x="4038" y="4453"/>
                </a:cubicBezTo>
                <a:cubicBezTo>
                  <a:pt x="4218" y="4243"/>
                  <a:pt x="4263" y="3943"/>
                  <a:pt x="4158" y="3687"/>
                </a:cubicBezTo>
                <a:cubicBezTo>
                  <a:pt x="4068" y="3492"/>
                  <a:pt x="3888" y="3357"/>
                  <a:pt x="3693" y="3312"/>
                </a:cubicBezTo>
                <a:cubicBezTo>
                  <a:pt x="3437" y="3267"/>
                  <a:pt x="3212" y="3117"/>
                  <a:pt x="3077" y="2907"/>
                </a:cubicBezTo>
                <a:lnTo>
                  <a:pt x="2717" y="2397"/>
                </a:lnTo>
                <a:cubicBezTo>
                  <a:pt x="2582" y="2187"/>
                  <a:pt x="2567" y="1901"/>
                  <a:pt x="2687" y="1676"/>
                </a:cubicBezTo>
                <a:cubicBezTo>
                  <a:pt x="3079" y="834"/>
                  <a:pt x="2410" y="0"/>
                  <a:pt x="16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6"/>
          <p:cNvSpPr/>
          <p:nvPr/>
        </p:nvSpPr>
        <p:spPr>
          <a:xfrm flipH="1">
            <a:off x="2853513" y="2362271"/>
            <a:ext cx="131521" cy="209474"/>
          </a:xfrm>
          <a:custGeom>
            <a:avLst/>
            <a:gdLst/>
            <a:ahLst/>
            <a:cxnLst/>
            <a:rect l="l" t="t" r="r" b="b"/>
            <a:pathLst>
              <a:path w="3042" h="4845" extrusionOk="0">
                <a:moveTo>
                  <a:pt x="1856" y="1"/>
                </a:moveTo>
                <a:cubicBezTo>
                  <a:pt x="1408" y="1"/>
                  <a:pt x="991" y="282"/>
                  <a:pt x="850" y="728"/>
                </a:cubicBezTo>
                <a:cubicBezTo>
                  <a:pt x="730" y="1074"/>
                  <a:pt x="805" y="1464"/>
                  <a:pt x="1030" y="1734"/>
                </a:cubicBezTo>
                <a:cubicBezTo>
                  <a:pt x="1210" y="1974"/>
                  <a:pt x="1255" y="2274"/>
                  <a:pt x="1150" y="2544"/>
                </a:cubicBezTo>
                <a:cubicBezTo>
                  <a:pt x="1060" y="2785"/>
                  <a:pt x="880" y="2980"/>
                  <a:pt x="640" y="3070"/>
                </a:cubicBezTo>
                <a:cubicBezTo>
                  <a:pt x="265" y="3190"/>
                  <a:pt x="25" y="3520"/>
                  <a:pt x="25" y="3910"/>
                </a:cubicBezTo>
                <a:cubicBezTo>
                  <a:pt x="1" y="4518"/>
                  <a:pt x="471" y="4844"/>
                  <a:pt x="940" y="4844"/>
                </a:cubicBezTo>
                <a:cubicBezTo>
                  <a:pt x="1352" y="4844"/>
                  <a:pt x="1764" y="4593"/>
                  <a:pt x="1841" y="4060"/>
                </a:cubicBezTo>
                <a:cubicBezTo>
                  <a:pt x="1886" y="3730"/>
                  <a:pt x="1766" y="3595"/>
                  <a:pt x="1570" y="3340"/>
                </a:cubicBezTo>
                <a:cubicBezTo>
                  <a:pt x="1480" y="3205"/>
                  <a:pt x="1390" y="2950"/>
                  <a:pt x="1570" y="2544"/>
                </a:cubicBezTo>
                <a:cubicBezTo>
                  <a:pt x="1661" y="2334"/>
                  <a:pt x="1856" y="2169"/>
                  <a:pt x="2081" y="2124"/>
                </a:cubicBezTo>
                <a:cubicBezTo>
                  <a:pt x="2456" y="2034"/>
                  <a:pt x="2756" y="1764"/>
                  <a:pt x="2876" y="1404"/>
                </a:cubicBezTo>
                <a:cubicBezTo>
                  <a:pt x="3041" y="864"/>
                  <a:pt x="2771" y="278"/>
                  <a:pt x="2231" y="68"/>
                </a:cubicBezTo>
                <a:cubicBezTo>
                  <a:pt x="2107" y="22"/>
                  <a:pt x="1981" y="1"/>
                  <a:pt x="18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16"/>
          <p:cNvSpPr/>
          <p:nvPr/>
        </p:nvSpPr>
        <p:spPr>
          <a:xfrm flipH="1">
            <a:off x="3190064" y="1054179"/>
            <a:ext cx="184311" cy="202210"/>
          </a:xfrm>
          <a:custGeom>
            <a:avLst/>
            <a:gdLst/>
            <a:ahLst/>
            <a:cxnLst/>
            <a:rect l="l" t="t" r="r" b="b"/>
            <a:pathLst>
              <a:path w="4263" h="4677" extrusionOk="0">
                <a:moveTo>
                  <a:pt x="1623" y="0"/>
                </a:moveTo>
                <a:cubicBezTo>
                  <a:pt x="1415" y="0"/>
                  <a:pt x="1198" y="59"/>
                  <a:pt x="991" y="190"/>
                </a:cubicBezTo>
                <a:cubicBezTo>
                  <a:pt x="0" y="821"/>
                  <a:pt x="466" y="2352"/>
                  <a:pt x="1636" y="2352"/>
                </a:cubicBezTo>
                <a:cubicBezTo>
                  <a:pt x="1650" y="2351"/>
                  <a:pt x="1663" y="2351"/>
                  <a:pt x="1676" y="2351"/>
                </a:cubicBezTo>
                <a:cubicBezTo>
                  <a:pt x="1977" y="2351"/>
                  <a:pt x="2259" y="2512"/>
                  <a:pt x="2432" y="2757"/>
                </a:cubicBezTo>
                <a:lnTo>
                  <a:pt x="2642" y="3057"/>
                </a:lnTo>
                <a:cubicBezTo>
                  <a:pt x="2807" y="3297"/>
                  <a:pt x="2882" y="3597"/>
                  <a:pt x="2852" y="3898"/>
                </a:cubicBezTo>
                <a:cubicBezTo>
                  <a:pt x="2790" y="4351"/>
                  <a:pt x="3159" y="4677"/>
                  <a:pt x="3543" y="4677"/>
                </a:cubicBezTo>
                <a:cubicBezTo>
                  <a:pt x="3718" y="4677"/>
                  <a:pt x="3896" y="4608"/>
                  <a:pt x="4038" y="4453"/>
                </a:cubicBezTo>
                <a:cubicBezTo>
                  <a:pt x="4218" y="4243"/>
                  <a:pt x="4263" y="3943"/>
                  <a:pt x="4158" y="3687"/>
                </a:cubicBezTo>
                <a:cubicBezTo>
                  <a:pt x="4068" y="3492"/>
                  <a:pt x="3888" y="3357"/>
                  <a:pt x="3693" y="3312"/>
                </a:cubicBezTo>
                <a:cubicBezTo>
                  <a:pt x="3437" y="3267"/>
                  <a:pt x="3212" y="3117"/>
                  <a:pt x="3077" y="2907"/>
                </a:cubicBezTo>
                <a:lnTo>
                  <a:pt x="2717" y="2397"/>
                </a:lnTo>
                <a:cubicBezTo>
                  <a:pt x="2582" y="2187"/>
                  <a:pt x="2567" y="1901"/>
                  <a:pt x="2687" y="1676"/>
                </a:cubicBezTo>
                <a:cubicBezTo>
                  <a:pt x="3079" y="834"/>
                  <a:pt x="2410" y="0"/>
                  <a:pt x="16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8" name="Google Shape;878;p16"/>
          <p:cNvGrpSpPr/>
          <p:nvPr/>
        </p:nvGrpSpPr>
        <p:grpSpPr>
          <a:xfrm rot="5777236" flipH="1">
            <a:off x="2255070" y="3562753"/>
            <a:ext cx="797477" cy="763968"/>
            <a:chOff x="7636150" y="1717100"/>
            <a:chExt cx="368500" cy="353000"/>
          </a:xfrm>
        </p:grpSpPr>
        <p:sp>
          <p:nvSpPr>
            <p:cNvPr id="879" name="Google Shape;879;p16"/>
            <p:cNvSpPr/>
            <p:nvPr/>
          </p:nvSpPr>
          <p:spPr>
            <a:xfrm>
              <a:off x="7636150" y="1717100"/>
              <a:ext cx="368500" cy="353000"/>
            </a:xfrm>
            <a:custGeom>
              <a:avLst/>
              <a:gdLst/>
              <a:ahLst/>
              <a:cxnLst/>
              <a:rect l="l" t="t" r="r" b="b"/>
              <a:pathLst>
                <a:path w="14740" h="14120" extrusionOk="0">
                  <a:moveTo>
                    <a:pt x="10005" y="0"/>
                  </a:moveTo>
                  <a:cubicBezTo>
                    <a:pt x="9254" y="0"/>
                    <a:pt x="8503" y="185"/>
                    <a:pt x="7820" y="554"/>
                  </a:cubicBezTo>
                  <a:cubicBezTo>
                    <a:pt x="7355" y="795"/>
                    <a:pt x="6935" y="1140"/>
                    <a:pt x="6455" y="1350"/>
                  </a:cubicBezTo>
                  <a:cubicBezTo>
                    <a:pt x="6166" y="1481"/>
                    <a:pt x="5917" y="1535"/>
                    <a:pt x="5684" y="1535"/>
                  </a:cubicBezTo>
                  <a:cubicBezTo>
                    <a:pt x="5251" y="1535"/>
                    <a:pt x="4871" y="1349"/>
                    <a:pt x="4384" y="1125"/>
                  </a:cubicBezTo>
                  <a:cubicBezTo>
                    <a:pt x="4053" y="973"/>
                    <a:pt x="3698" y="898"/>
                    <a:pt x="3343" y="898"/>
                  </a:cubicBezTo>
                  <a:cubicBezTo>
                    <a:pt x="2924" y="898"/>
                    <a:pt x="2506" y="1003"/>
                    <a:pt x="2132" y="1215"/>
                  </a:cubicBezTo>
                  <a:cubicBezTo>
                    <a:pt x="1127" y="1785"/>
                    <a:pt x="451" y="2956"/>
                    <a:pt x="211" y="4066"/>
                  </a:cubicBezTo>
                  <a:cubicBezTo>
                    <a:pt x="1" y="4952"/>
                    <a:pt x="151" y="5882"/>
                    <a:pt x="646" y="6663"/>
                  </a:cubicBezTo>
                  <a:cubicBezTo>
                    <a:pt x="886" y="7023"/>
                    <a:pt x="1232" y="7338"/>
                    <a:pt x="1337" y="7759"/>
                  </a:cubicBezTo>
                  <a:cubicBezTo>
                    <a:pt x="1472" y="8299"/>
                    <a:pt x="1187" y="8839"/>
                    <a:pt x="1037" y="9379"/>
                  </a:cubicBezTo>
                  <a:cubicBezTo>
                    <a:pt x="616" y="10910"/>
                    <a:pt x="1277" y="12546"/>
                    <a:pt x="2643" y="13372"/>
                  </a:cubicBezTo>
                  <a:cubicBezTo>
                    <a:pt x="3483" y="13844"/>
                    <a:pt x="4400" y="14120"/>
                    <a:pt x="5259" y="14120"/>
                  </a:cubicBezTo>
                  <a:cubicBezTo>
                    <a:pt x="6012" y="14120"/>
                    <a:pt x="6721" y="13908"/>
                    <a:pt x="7295" y="13432"/>
                  </a:cubicBezTo>
                  <a:cubicBezTo>
                    <a:pt x="8181" y="12681"/>
                    <a:pt x="8571" y="12546"/>
                    <a:pt x="9081" y="11526"/>
                  </a:cubicBezTo>
                  <a:cubicBezTo>
                    <a:pt x="9246" y="11225"/>
                    <a:pt x="9426" y="10925"/>
                    <a:pt x="9622" y="10640"/>
                  </a:cubicBezTo>
                  <a:cubicBezTo>
                    <a:pt x="9847" y="10415"/>
                    <a:pt x="10717" y="10355"/>
                    <a:pt x="11032" y="10280"/>
                  </a:cubicBezTo>
                  <a:cubicBezTo>
                    <a:pt x="13614" y="9665"/>
                    <a:pt x="14589" y="7593"/>
                    <a:pt x="14679" y="5357"/>
                  </a:cubicBezTo>
                  <a:cubicBezTo>
                    <a:pt x="14739" y="3841"/>
                    <a:pt x="14184" y="2370"/>
                    <a:pt x="13149" y="1275"/>
                  </a:cubicBezTo>
                  <a:cubicBezTo>
                    <a:pt x="12788" y="930"/>
                    <a:pt x="12368" y="629"/>
                    <a:pt x="11918" y="419"/>
                  </a:cubicBezTo>
                  <a:cubicBezTo>
                    <a:pt x="11311" y="140"/>
                    <a:pt x="10658" y="0"/>
                    <a:pt x="10005" y="0"/>
                  </a:cubicBezTo>
                  <a:close/>
                </a:path>
              </a:pathLst>
            </a:custGeom>
            <a:solidFill>
              <a:srgbClr val="F0C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6"/>
            <p:cNvSpPr/>
            <p:nvPr/>
          </p:nvSpPr>
          <p:spPr>
            <a:xfrm>
              <a:off x="7651175" y="1737625"/>
              <a:ext cx="334350" cy="312250"/>
            </a:xfrm>
            <a:custGeom>
              <a:avLst/>
              <a:gdLst/>
              <a:ahLst/>
              <a:cxnLst/>
              <a:rect l="l" t="t" r="r" b="b"/>
              <a:pathLst>
                <a:path w="13374" h="12490" extrusionOk="0">
                  <a:moveTo>
                    <a:pt x="9747" y="334"/>
                  </a:moveTo>
                  <a:cubicBezTo>
                    <a:pt x="10730" y="334"/>
                    <a:pt x="11673" y="734"/>
                    <a:pt x="12172" y="1669"/>
                  </a:cubicBezTo>
                  <a:cubicBezTo>
                    <a:pt x="12503" y="2375"/>
                    <a:pt x="12713" y="3125"/>
                    <a:pt x="12788" y="3891"/>
                  </a:cubicBezTo>
                  <a:cubicBezTo>
                    <a:pt x="12878" y="4626"/>
                    <a:pt x="12818" y="5392"/>
                    <a:pt x="12608" y="6112"/>
                  </a:cubicBezTo>
                  <a:cubicBezTo>
                    <a:pt x="12397" y="6727"/>
                    <a:pt x="12052" y="7268"/>
                    <a:pt x="11587" y="7718"/>
                  </a:cubicBezTo>
                  <a:cubicBezTo>
                    <a:pt x="11092" y="8123"/>
                    <a:pt x="10506" y="8393"/>
                    <a:pt x="9891" y="8498"/>
                  </a:cubicBezTo>
                  <a:cubicBezTo>
                    <a:pt x="9321" y="8633"/>
                    <a:pt x="8735" y="8784"/>
                    <a:pt x="8300" y="9204"/>
                  </a:cubicBezTo>
                  <a:cubicBezTo>
                    <a:pt x="7865" y="9624"/>
                    <a:pt x="7610" y="10284"/>
                    <a:pt x="7219" y="10795"/>
                  </a:cubicBezTo>
                  <a:cubicBezTo>
                    <a:pt x="6527" y="11674"/>
                    <a:pt x="5468" y="12281"/>
                    <a:pt x="4347" y="12281"/>
                  </a:cubicBezTo>
                  <a:cubicBezTo>
                    <a:pt x="4205" y="12281"/>
                    <a:pt x="4061" y="12271"/>
                    <a:pt x="3918" y="12251"/>
                  </a:cubicBezTo>
                  <a:cubicBezTo>
                    <a:pt x="3272" y="12160"/>
                    <a:pt x="2687" y="11845"/>
                    <a:pt x="2267" y="11365"/>
                  </a:cubicBezTo>
                  <a:cubicBezTo>
                    <a:pt x="1816" y="10855"/>
                    <a:pt x="1546" y="10194"/>
                    <a:pt x="1531" y="9519"/>
                  </a:cubicBezTo>
                  <a:cubicBezTo>
                    <a:pt x="1486" y="8814"/>
                    <a:pt x="1636" y="8168"/>
                    <a:pt x="1681" y="7478"/>
                  </a:cubicBezTo>
                  <a:cubicBezTo>
                    <a:pt x="1696" y="7148"/>
                    <a:pt x="1651" y="6817"/>
                    <a:pt x="1546" y="6502"/>
                  </a:cubicBezTo>
                  <a:cubicBezTo>
                    <a:pt x="1411" y="6217"/>
                    <a:pt x="1261" y="5962"/>
                    <a:pt x="1066" y="5722"/>
                  </a:cubicBezTo>
                  <a:cubicBezTo>
                    <a:pt x="865" y="5481"/>
                    <a:pt x="677" y="5229"/>
                    <a:pt x="521" y="4954"/>
                  </a:cubicBezTo>
                  <a:lnTo>
                    <a:pt x="521" y="4954"/>
                  </a:lnTo>
                  <a:cubicBezTo>
                    <a:pt x="542" y="4917"/>
                    <a:pt x="548" y="4871"/>
                    <a:pt x="526" y="4821"/>
                  </a:cubicBezTo>
                  <a:cubicBezTo>
                    <a:pt x="331" y="4341"/>
                    <a:pt x="270" y="3831"/>
                    <a:pt x="331" y="3320"/>
                  </a:cubicBezTo>
                  <a:cubicBezTo>
                    <a:pt x="391" y="2855"/>
                    <a:pt x="766" y="2345"/>
                    <a:pt x="1096" y="2045"/>
                  </a:cubicBezTo>
                  <a:cubicBezTo>
                    <a:pt x="1546" y="1594"/>
                    <a:pt x="2102" y="1294"/>
                    <a:pt x="2717" y="1159"/>
                  </a:cubicBezTo>
                  <a:cubicBezTo>
                    <a:pt x="2831" y="1134"/>
                    <a:pt x="2943" y="1124"/>
                    <a:pt x="3054" y="1124"/>
                  </a:cubicBezTo>
                  <a:cubicBezTo>
                    <a:pt x="3616" y="1124"/>
                    <a:pt x="4144" y="1402"/>
                    <a:pt x="4683" y="1564"/>
                  </a:cubicBezTo>
                  <a:cubicBezTo>
                    <a:pt x="4966" y="1672"/>
                    <a:pt x="5262" y="1732"/>
                    <a:pt x="5559" y="1732"/>
                  </a:cubicBezTo>
                  <a:cubicBezTo>
                    <a:pt x="5592" y="1732"/>
                    <a:pt x="5625" y="1731"/>
                    <a:pt x="5659" y="1730"/>
                  </a:cubicBezTo>
                  <a:cubicBezTo>
                    <a:pt x="5989" y="1700"/>
                    <a:pt x="6304" y="1609"/>
                    <a:pt x="6604" y="1474"/>
                  </a:cubicBezTo>
                  <a:cubicBezTo>
                    <a:pt x="7265" y="1174"/>
                    <a:pt x="7850" y="754"/>
                    <a:pt x="8540" y="529"/>
                  </a:cubicBezTo>
                  <a:cubicBezTo>
                    <a:pt x="8930" y="402"/>
                    <a:pt x="9342" y="334"/>
                    <a:pt x="9747" y="334"/>
                  </a:cubicBezTo>
                  <a:close/>
                  <a:moveTo>
                    <a:pt x="9724" y="0"/>
                  </a:moveTo>
                  <a:cubicBezTo>
                    <a:pt x="9675" y="0"/>
                    <a:pt x="9625" y="1"/>
                    <a:pt x="9576" y="4"/>
                  </a:cubicBezTo>
                  <a:cubicBezTo>
                    <a:pt x="8810" y="49"/>
                    <a:pt x="8060" y="259"/>
                    <a:pt x="7385" y="649"/>
                  </a:cubicBezTo>
                  <a:cubicBezTo>
                    <a:pt x="6803" y="959"/>
                    <a:pt x="6200" y="1358"/>
                    <a:pt x="5536" y="1358"/>
                  </a:cubicBezTo>
                  <a:cubicBezTo>
                    <a:pt x="5428" y="1358"/>
                    <a:pt x="5319" y="1347"/>
                    <a:pt x="5208" y="1324"/>
                  </a:cubicBezTo>
                  <a:cubicBezTo>
                    <a:pt x="4518" y="1174"/>
                    <a:pt x="3858" y="754"/>
                    <a:pt x="3122" y="754"/>
                  </a:cubicBezTo>
                  <a:cubicBezTo>
                    <a:pt x="2462" y="754"/>
                    <a:pt x="1816" y="1069"/>
                    <a:pt x="1306" y="1474"/>
                  </a:cubicBezTo>
                  <a:cubicBezTo>
                    <a:pt x="841" y="1805"/>
                    <a:pt x="481" y="2255"/>
                    <a:pt x="240" y="2780"/>
                  </a:cubicBezTo>
                  <a:cubicBezTo>
                    <a:pt x="60" y="3230"/>
                    <a:pt x="0" y="3726"/>
                    <a:pt x="90" y="4206"/>
                  </a:cubicBezTo>
                  <a:cubicBezTo>
                    <a:pt x="120" y="4461"/>
                    <a:pt x="180" y="4716"/>
                    <a:pt x="285" y="4956"/>
                  </a:cubicBezTo>
                  <a:cubicBezTo>
                    <a:pt x="310" y="5009"/>
                    <a:pt x="351" y="5032"/>
                    <a:pt x="393" y="5032"/>
                  </a:cubicBezTo>
                  <a:cubicBezTo>
                    <a:pt x="401" y="5032"/>
                    <a:pt x="410" y="5031"/>
                    <a:pt x="418" y="5029"/>
                  </a:cubicBezTo>
                  <a:lnTo>
                    <a:pt x="418" y="5029"/>
                  </a:lnTo>
                  <a:cubicBezTo>
                    <a:pt x="748" y="5666"/>
                    <a:pt x="1325" y="6201"/>
                    <a:pt x="1396" y="6922"/>
                  </a:cubicBezTo>
                  <a:cubicBezTo>
                    <a:pt x="1486" y="7703"/>
                    <a:pt x="1171" y="8438"/>
                    <a:pt x="1171" y="9204"/>
                  </a:cubicBezTo>
                  <a:cubicBezTo>
                    <a:pt x="1186" y="9894"/>
                    <a:pt x="1381" y="10570"/>
                    <a:pt x="1771" y="11140"/>
                  </a:cubicBezTo>
                  <a:cubicBezTo>
                    <a:pt x="2117" y="11635"/>
                    <a:pt x="2627" y="12025"/>
                    <a:pt x="3212" y="12236"/>
                  </a:cubicBezTo>
                  <a:cubicBezTo>
                    <a:pt x="3638" y="12406"/>
                    <a:pt x="4087" y="12489"/>
                    <a:pt x="4533" y="12489"/>
                  </a:cubicBezTo>
                  <a:cubicBezTo>
                    <a:pt x="5345" y="12489"/>
                    <a:pt x="6150" y="12213"/>
                    <a:pt x="6799" y="11680"/>
                  </a:cubicBezTo>
                  <a:cubicBezTo>
                    <a:pt x="7325" y="11245"/>
                    <a:pt x="7745" y="10705"/>
                    <a:pt x="8045" y="10089"/>
                  </a:cubicBezTo>
                  <a:cubicBezTo>
                    <a:pt x="8195" y="9744"/>
                    <a:pt x="8420" y="9429"/>
                    <a:pt x="8720" y="9189"/>
                  </a:cubicBezTo>
                  <a:cubicBezTo>
                    <a:pt x="9006" y="9009"/>
                    <a:pt x="9321" y="8889"/>
                    <a:pt x="9651" y="8829"/>
                  </a:cubicBezTo>
                  <a:cubicBezTo>
                    <a:pt x="10311" y="8678"/>
                    <a:pt x="10972" y="8573"/>
                    <a:pt x="11527" y="8183"/>
                  </a:cubicBezTo>
                  <a:cubicBezTo>
                    <a:pt x="12052" y="7808"/>
                    <a:pt x="12473" y="7298"/>
                    <a:pt x="12743" y="6712"/>
                  </a:cubicBezTo>
                  <a:cubicBezTo>
                    <a:pt x="13373" y="5272"/>
                    <a:pt x="13193" y="3561"/>
                    <a:pt x="12668" y="2120"/>
                  </a:cubicBezTo>
                  <a:cubicBezTo>
                    <a:pt x="12427" y="1474"/>
                    <a:pt x="12097" y="919"/>
                    <a:pt x="11512" y="529"/>
                  </a:cubicBezTo>
                  <a:cubicBezTo>
                    <a:pt x="10982" y="180"/>
                    <a:pt x="10362" y="0"/>
                    <a:pt x="9724" y="0"/>
                  </a:cubicBezTo>
                  <a:close/>
                </a:path>
              </a:pathLst>
            </a:custGeom>
            <a:solidFill>
              <a:srgbClr val="E6A0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6"/>
            <p:cNvSpPr/>
            <p:nvPr/>
          </p:nvSpPr>
          <p:spPr>
            <a:xfrm>
              <a:off x="7701450" y="1890425"/>
              <a:ext cx="133975" cy="133975"/>
            </a:xfrm>
            <a:custGeom>
              <a:avLst/>
              <a:gdLst/>
              <a:ahLst/>
              <a:cxnLst/>
              <a:rect l="l" t="t" r="r" b="b"/>
              <a:pathLst>
                <a:path w="5359" h="5359" extrusionOk="0">
                  <a:moveTo>
                    <a:pt x="2522" y="0"/>
                  </a:moveTo>
                  <a:cubicBezTo>
                    <a:pt x="2402" y="15"/>
                    <a:pt x="2297" y="30"/>
                    <a:pt x="2177" y="45"/>
                  </a:cubicBezTo>
                  <a:cubicBezTo>
                    <a:pt x="2057" y="75"/>
                    <a:pt x="1952" y="105"/>
                    <a:pt x="1832" y="135"/>
                  </a:cubicBezTo>
                  <a:cubicBezTo>
                    <a:pt x="1726" y="165"/>
                    <a:pt x="1621" y="210"/>
                    <a:pt x="1516" y="270"/>
                  </a:cubicBezTo>
                  <a:cubicBezTo>
                    <a:pt x="1411" y="315"/>
                    <a:pt x="1306" y="375"/>
                    <a:pt x="1216" y="450"/>
                  </a:cubicBezTo>
                  <a:cubicBezTo>
                    <a:pt x="931" y="645"/>
                    <a:pt x="676" y="901"/>
                    <a:pt x="466" y="1171"/>
                  </a:cubicBezTo>
                  <a:cubicBezTo>
                    <a:pt x="391" y="1276"/>
                    <a:pt x="346" y="1381"/>
                    <a:pt x="301" y="1486"/>
                  </a:cubicBezTo>
                  <a:cubicBezTo>
                    <a:pt x="196" y="1696"/>
                    <a:pt x="121" y="1906"/>
                    <a:pt x="61" y="2146"/>
                  </a:cubicBezTo>
                  <a:cubicBezTo>
                    <a:pt x="31" y="2251"/>
                    <a:pt x="15" y="2371"/>
                    <a:pt x="15" y="2491"/>
                  </a:cubicBezTo>
                  <a:cubicBezTo>
                    <a:pt x="0" y="2597"/>
                    <a:pt x="0" y="2717"/>
                    <a:pt x="15" y="2837"/>
                  </a:cubicBezTo>
                  <a:cubicBezTo>
                    <a:pt x="15" y="2957"/>
                    <a:pt x="31" y="3062"/>
                    <a:pt x="61" y="3182"/>
                  </a:cubicBezTo>
                  <a:cubicBezTo>
                    <a:pt x="76" y="3302"/>
                    <a:pt x="106" y="3407"/>
                    <a:pt x="136" y="3527"/>
                  </a:cubicBezTo>
                  <a:cubicBezTo>
                    <a:pt x="181" y="3632"/>
                    <a:pt x="226" y="3737"/>
                    <a:pt x="286" y="3842"/>
                  </a:cubicBezTo>
                  <a:cubicBezTo>
                    <a:pt x="331" y="3947"/>
                    <a:pt x="391" y="4052"/>
                    <a:pt x="451" y="4142"/>
                  </a:cubicBezTo>
                  <a:cubicBezTo>
                    <a:pt x="511" y="4247"/>
                    <a:pt x="586" y="4338"/>
                    <a:pt x="661" y="4428"/>
                  </a:cubicBezTo>
                  <a:cubicBezTo>
                    <a:pt x="736" y="4518"/>
                    <a:pt x="811" y="4608"/>
                    <a:pt x="901" y="4683"/>
                  </a:cubicBezTo>
                  <a:cubicBezTo>
                    <a:pt x="991" y="4758"/>
                    <a:pt x="1081" y="4833"/>
                    <a:pt x="1171" y="4893"/>
                  </a:cubicBezTo>
                  <a:cubicBezTo>
                    <a:pt x="1276" y="4968"/>
                    <a:pt x="1366" y="5028"/>
                    <a:pt x="1471" y="5088"/>
                  </a:cubicBezTo>
                  <a:cubicBezTo>
                    <a:pt x="1576" y="5133"/>
                    <a:pt x="1696" y="5178"/>
                    <a:pt x="1802" y="5208"/>
                  </a:cubicBezTo>
                  <a:cubicBezTo>
                    <a:pt x="1907" y="5253"/>
                    <a:pt x="2027" y="5283"/>
                    <a:pt x="2147" y="5313"/>
                  </a:cubicBezTo>
                  <a:cubicBezTo>
                    <a:pt x="2252" y="5328"/>
                    <a:pt x="2372" y="5358"/>
                    <a:pt x="2492" y="5358"/>
                  </a:cubicBezTo>
                  <a:cubicBezTo>
                    <a:pt x="2717" y="5358"/>
                    <a:pt x="2957" y="5343"/>
                    <a:pt x="3182" y="5328"/>
                  </a:cubicBezTo>
                  <a:cubicBezTo>
                    <a:pt x="3407" y="5268"/>
                    <a:pt x="3633" y="5193"/>
                    <a:pt x="3843" y="5118"/>
                  </a:cubicBezTo>
                  <a:cubicBezTo>
                    <a:pt x="3948" y="5058"/>
                    <a:pt x="4053" y="4998"/>
                    <a:pt x="4143" y="4938"/>
                  </a:cubicBezTo>
                  <a:cubicBezTo>
                    <a:pt x="4248" y="4863"/>
                    <a:pt x="4338" y="4803"/>
                    <a:pt x="4428" y="4728"/>
                  </a:cubicBezTo>
                  <a:cubicBezTo>
                    <a:pt x="4503" y="4638"/>
                    <a:pt x="4593" y="4563"/>
                    <a:pt x="4668" y="4473"/>
                  </a:cubicBezTo>
                  <a:cubicBezTo>
                    <a:pt x="4743" y="4383"/>
                    <a:pt x="4818" y="4292"/>
                    <a:pt x="4893" y="4202"/>
                  </a:cubicBezTo>
                  <a:cubicBezTo>
                    <a:pt x="5013" y="4007"/>
                    <a:pt x="5118" y="3797"/>
                    <a:pt x="5193" y="3572"/>
                  </a:cubicBezTo>
                  <a:cubicBezTo>
                    <a:pt x="5239" y="3467"/>
                    <a:pt x="5284" y="3362"/>
                    <a:pt x="5314" y="3242"/>
                  </a:cubicBezTo>
                  <a:cubicBezTo>
                    <a:pt x="5329" y="3122"/>
                    <a:pt x="5344" y="3017"/>
                    <a:pt x="5359" y="2897"/>
                  </a:cubicBezTo>
                  <a:cubicBezTo>
                    <a:pt x="5359" y="2777"/>
                    <a:pt x="5359" y="2657"/>
                    <a:pt x="5359" y="2551"/>
                  </a:cubicBezTo>
                  <a:cubicBezTo>
                    <a:pt x="5359" y="2431"/>
                    <a:pt x="5344" y="2311"/>
                    <a:pt x="5314" y="2206"/>
                  </a:cubicBezTo>
                  <a:cubicBezTo>
                    <a:pt x="5299" y="2086"/>
                    <a:pt x="5254" y="1966"/>
                    <a:pt x="5223" y="1861"/>
                  </a:cubicBezTo>
                  <a:cubicBezTo>
                    <a:pt x="5178" y="1756"/>
                    <a:pt x="5133" y="1651"/>
                    <a:pt x="5088" y="1546"/>
                  </a:cubicBezTo>
                  <a:cubicBezTo>
                    <a:pt x="5043" y="1426"/>
                    <a:pt x="4983" y="1306"/>
                    <a:pt x="4923" y="1201"/>
                  </a:cubicBezTo>
                  <a:cubicBezTo>
                    <a:pt x="4863" y="1096"/>
                    <a:pt x="4788" y="1006"/>
                    <a:pt x="4713" y="916"/>
                  </a:cubicBezTo>
                  <a:cubicBezTo>
                    <a:pt x="4623" y="826"/>
                    <a:pt x="4548" y="750"/>
                    <a:pt x="4458" y="675"/>
                  </a:cubicBezTo>
                  <a:cubicBezTo>
                    <a:pt x="4368" y="600"/>
                    <a:pt x="4278" y="525"/>
                    <a:pt x="4173" y="465"/>
                  </a:cubicBezTo>
                  <a:cubicBezTo>
                    <a:pt x="4083" y="405"/>
                    <a:pt x="3978" y="345"/>
                    <a:pt x="3873" y="285"/>
                  </a:cubicBezTo>
                  <a:cubicBezTo>
                    <a:pt x="3768" y="225"/>
                    <a:pt x="3663" y="180"/>
                    <a:pt x="3558" y="150"/>
                  </a:cubicBezTo>
                  <a:cubicBezTo>
                    <a:pt x="3452" y="105"/>
                    <a:pt x="3332" y="75"/>
                    <a:pt x="3212" y="60"/>
                  </a:cubicBezTo>
                  <a:cubicBezTo>
                    <a:pt x="3107" y="30"/>
                    <a:pt x="2987" y="15"/>
                    <a:pt x="2867" y="0"/>
                  </a:cubicBezTo>
                  <a:close/>
                </a:path>
              </a:pathLst>
            </a:custGeom>
            <a:solidFill>
              <a:srgbClr val="9C46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16"/>
            <p:cNvSpPr/>
            <p:nvPr/>
          </p:nvSpPr>
          <p:spPr>
            <a:xfrm>
              <a:off x="7793375" y="1763825"/>
              <a:ext cx="167750" cy="167125"/>
            </a:xfrm>
            <a:custGeom>
              <a:avLst/>
              <a:gdLst/>
              <a:ahLst/>
              <a:cxnLst/>
              <a:rect l="l" t="t" r="r" b="b"/>
              <a:pathLst>
                <a:path w="6710" h="6685" extrusionOk="0">
                  <a:moveTo>
                    <a:pt x="3332" y="0"/>
                  </a:moveTo>
                  <a:cubicBezTo>
                    <a:pt x="3171" y="0"/>
                    <a:pt x="3009" y="11"/>
                    <a:pt x="2852" y="36"/>
                  </a:cubicBezTo>
                  <a:cubicBezTo>
                    <a:pt x="2717" y="66"/>
                    <a:pt x="2567" y="96"/>
                    <a:pt x="2432" y="141"/>
                  </a:cubicBezTo>
                  <a:cubicBezTo>
                    <a:pt x="2282" y="171"/>
                    <a:pt x="2147" y="216"/>
                    <a:pt x="2012" y="276"/>
                  </a:cubicBezTo>
                  <a:cubicBezTo>
                    <a:pt x="1877" y="336"/>
                    <a:pt x="1742" y="396"/>
                    <a:pt x="1622" y="471"/>
                  </a:cubicBezTo>
                  <a:cubicBezTo>
                    <a:pt x="1501" y="546"/>
                    <a:pt x="1381" y="621"/>
                    <a:pt x="1261" y="712"/>
                  </a:cubicBezTo>
                  <a:cubicBezTo>
                    <a:pt x="1036" y="907"/>
                    <a:pt x="841" y="1117"/>
                    <a:pt x="661" y="1357"/>
                  </a:cubicBezTo>
                  <a:cubicBezTo>
                    <a:pt x="571" y="1477"/>
                    <a:pt x="496" y="1597"/>
                    <a:pt x="436" y="1732"/>
                  </a:cubicBezTo>
                  <a:cubicBezTo>
                    <a:pt x="361" y="1852"/>
                    <a:pt x="286" y="1987"/>
                    <a:pt x="241" y="2122"/>
                  </a:cubicBezTo>
                  <a:cubicBezTo>
                    <a:pt x="181" y="2257"/>
                    <a:pt x="136" y="2393"/>
                    <a:pt x="106" y="2528"/>
                  </a:cubicBezTo>
                  <a:cubicBezTo>
                    <a:pt x="76" y="2678"/>
                    <a:pt x="46" y="2828"/>
                    <a:pt x="46" y="2963"/>
                  </a:cubicBezTo>
                  <a:cubicBezTo>
                    <a:pt x="1" y="3263"/>
                    <a:pt x="1" y="3548"/>
                    <a:pt x="46" y="3848"/>
                  </a:cubicBezTo>
                  <a:cubicBezTo>
                    <a:pt x="61" y="3983"/>
                    <a:pt x="106" y="4133"/>
                    <a:pt x="151" y="4269"/>
                  </a:cubicBezTo>
                  <a:cubicBezTo>
                    <a:pt x="196" y="4404"/>
                    <a:pt x="241" y="4539"/>
                    <a:pt x="286" y="4674"/>
                  </a:cubicBezTo>
                  <a:cubicBezTo>
                    <a:pt x="346" y="4809"/>
                    <a:pt x="421" y="4944"/>
                    <a:pt x="496" y="5064"/>
                  </a:cubicBezTo>
                  <a:cubicBezTo>
                    <a:pt x="571" y="5184"/>
                    <a:pt x="646" y="5304"/>
                    <a:pt x="736" y="5424"/>
                  </a:cubicBezTo>
                  <a:cubicBezTo>
                    <a:pt x="931" y="5649"/>
                    <a:pt x="1126" y="5859"/>
                    <a:pt x="1351" y="6040"/>
                  </a:cubicBezTo>
                  <a:cubicBezTo>
                    <a:pt x="1471" y="6130"/>
                    <a:pt x="1607" y="6205"/>
                    <a:pt x="1727" y="6265"/>
                  </a:cubicBezTo>
                  <a:cubicBezTo>
                    <a:pt x="1862" y="6340"/>
                    <a:pt x="1997" y="6400"/>
                    <a:pt x="2132" y="6445"/>
                  </a:cubicBezTo>
                  <a:cubicBezTo>
                    <a:pt x="2267" y="6505"/>
                    <a:pt x="2402" y="6535"/>
                    <a:pt x="2552" y="6580"/>
                  </a:cubicBezTo>
                  <a:cubicBezTo>
                    <a:pt x="2687" y="6610"/>
                    <a:pt x="2822" y="6640"/>
                    <a:pt x="2972" y="6655"/>
                  </a:cubicBezTo>
                  <a:cubicBezTo>
                    <a:pt x="3122" y="6670"/>
                    <a:pt x="3257" y="6685"/>
                    <a:pt x="3408" y="6685"/>
                  </a:cubicBezTo>
                  <a:cubicBezTo>
                    <a:pt x="3558" y="6685"/>
                    <a:pt x="3708" y="6670"/>
                    <a:pt x="3843" y="6640"/>
                  </a:cubicBezTo>
                  <a:cubicBezTo>
                    <a:pt x="3993" y="6610"/>
                    <a:pt x="4128" y="6580"/>
                    <a:pt x="4263" y="6535"/>
                  </a:cubicBezTo>
                  <a:cubicBezTo>
                    <a:pt x="4413" y="6490"/>
                    <a:pt x="4548" y="6445"/>
                    <a:pt x="4683" y="6385"/>
                  </a:cubicBezTo>
                  <a:cubicBezTo>
                    <a:pt x="4818" y="6340"/>
                    <a:pt x="4938" y="6265"/>
                    <a:pt x="5074" y="6190"/>
                  </a:cubicBezTo>
                  <a:cubicBezTo>
                    <a:pt x="5194" y="6115"/>
                    <a:pt x="5314" y="6040"/>
                    <a:pt x="5434" y="5950"/>
                  </a:cubicBezTo>
                  <a:cubicBezTo>
                    <a:pt x="5674" y="5784"/>
                    <a:pt x="5884" y="5574"/>
                    <a:pt x="6034" y="5319"/>
                  </a:cubicBezTo>
                  <a:cubicBezTo>
                    <a:pt x="6124" y="5199"/>
                    <a:pt x="6199" y="5079"/>
                    <a:pt x="6274" y="4944"/>
                  </a:cubicBezTo>
                  <a:cubicBezTo>
                    <a:pt x="6349" y="4809"/>
                    <a:pt x="6409" y="4689"/>
                    <a:pt x="6454" y="4554"/>
                  </a:cubicBezTo>
                  <a:cubicBezTo>
                    <a:pt x="6514" y="4404"/>
                    <a:pt x="6559" y="4269"/>
                    <a:pt x="6589" y="4133"/>
                  </a:cubicBezTo>
                  <a:cubicBezTo>
                    <a:pt x="6634" y="3983"/>
                    <a:pt x="6664" y="3848"/>
                    <a:pt x="6679" y="3698"/>
                  </a:cubicBezTo>
                  <a:cubicBezTo>
                    <a:pt x="6694" y="3563"/>
                    <a:pt x="6709" y="3413"/>
                    <a:pt x="6709" y="3263"/>
                  </a:cubicBezTo>
                  <a:cubicBezTo>
                    <a:pt x="6709" y="3128"/>
                    <a:pt x="6694" y="2978"/>
                    <a:pt x="6679" y="2843"/>
                  </a:cubicBezTo>
                  <a:cubicBezTo>
                    <a:pt x="6649" y="2693"/>
                    <a:pt x="6604" y="2558"/>
                    <a:pt x="6559" y="2423"/>
                  </a:cubicBezTo>
                  <a:cubicBezTo>
                    <a:pt x="6514" y="2272"/>
                    <a:pt x="6469" y="2137"/>
                    <a:pt x="6409" y="2002"/>
                  </a:cubicBezTo>
                  <a:cubicBezTo>
                    <a:pt x="6349" y="1882"/>
                    <a:pt x="6289" y="1747"/>
                    <a:pt x="6214" y="1627"/>
                  </a:cubicBezTo>
                  <a:cubicBezTo>
                    <a:pt x="6139" y="1492"/>
                    <a:pt x="6064" y="1372"/>
                    <a:pt x="5974" y="1252"/>
                  </a:cubicBezTo>
                  <a:cubicBezTo>
                    <a:pt x="5869" y="1147"/>
                    <a:pt x="5779" y="1042"/>
                    <a:pt x="5659" y="952"/>
                  </a:cubicBezTo>
                  <a:cubicBezTo>
                    <a:pt x="5569" y="847"/>
                    <a:pt x="5449" y="742"/>
                    <a:pt x="5344" y="652"/>
                  </a:cubicBezTo>
                  <a:cubicBezTo>
                    <a:pt x="5224" y="561"/>
                    <a:pt x="5104" y="471"/>
                    <a:pt x="4983" y="396"/>
                  </a:cubicBezTo>
                  <a:cubicBezTo>
                    <a:pt x="4848" y="336"/>
                    <a:pt x="4713" y="276"/>
                    <a:pt x="4578" y="231"/>
                  </a:cubicBezTo>
                  <a:cubicBezTo>
                    <a:pt x="4443" y="171"/>
                    <a:pt x="4308" y="126"/>
                    <a:pt x="4158" y="96"/>
                  </a:cubicBezTo>
                  <a:cubicBezTo>
                    <a:pt x="4023" y="66"/>
                    <a:pt x="3873" y="36"/>
                    <a:pt x="3723" y="21"/>
                  </a:cubicBezTo>
                  <a:cubicBezTo>
                    <a:pt x="3595" y="8"/>
                    <a:pt x="3463" y="0"/>
                    <a:pt x="3332" y="0"/>
                  </a:cubicBezTo>
                  <a:close/>
                </a:path>
              </a:pathLst>
            </a:custGeom>
            <a:solidFill>
              <a:srgbClr val="9C46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16"/>
            <p:cNvSpPr/>
            <p:nvPr/>
          </p:nvSpPr>
          <p:spPr>
            <a:xfrm>
              <a:off x="7675175" y="1783000"/>
              <a:ext cx="97975" cy="97975"/>
            </a:xfrm>
            <a:custGeom>
              <a:avLst/>
              <a:gdLst/>
              <a:ahLst/>
              <a:cxnLst/>
              <a:rect l="l" t="t" r="r" b="b"/>
              <a:pathLst>
                <a:path w="3919" h="3919" extrusionOk="0">
                  <a:moveTo>
                    <a:pt x="1914" y="1"/>
                  </a:moveTo>
                  <a:cubicBezTo>
                    <a:pt x="1821" y="1"/>
                    <a:pt x="1727" y="12"/>
                    <a:pt x="1637" y="35"/>
                  </a:cubicBezTo>
                  <a:cubicBezTo>
                    <a:pt x="1457" y="65"/>
                    <a:pt x="1262" y="110"/>
                    <a:pt x="1097" y="200"/>
                  </a:cubicBezTo>
                  <a:cubicBezTo>
                    <a:pt x="1021" y="245"/>
                    <a:pt x="946" y="290"/>
                    <a:pt x="856" y="335"/>
                  </a:cubicBezTo>
                  <a:cubicBezTo>
                    <a:pt x="781" y="395"/>
                    <a:pt x="706" y="440"/>
                    <a:pt x="631" y="500"/>
                  </a:cubicBezTo>
                  <a:cubicBezTo>
                    <a:pt x="571" y="575"/>
                    <a:pt x="511" y="635"/>
                    <a:pt x="451" y="710"/>
                  </a:cubicBezTo>
                  <a:cubicBezTo>
                    <a:pt x="316" y="845"/>
                    <a:pt x="211" y="1010"/>
                    <a:pt x="151" y="1190"/>
                  </a:cubicBezTo>
                  <a:cubicBezTo>
                    <a:pt x="106" y="1265"/>
                    <a:pt x="76" y="1355"/>
                    <a:pt x="46" y="1445"/>
                  </a:cubicBezTo>
                  <a:cubicBezTo>
                    <a:pt x="31" y="1535"/>
                    <a:pt x="16" y="1626"/>
                    <a:pt x="1" y="1716"/>
                  </a:cubicBezTo>
                  <a:cubicBezTo>
                    <a:pt x="1" y="1821"/>
                    <a:pt x="1" y="1911"/>
                    <a:pt x="1" y="2001"/>
                  </a:cubicBezTo>
                  <a:cubicBezTo>
                    <a:pt x="1" y="2091"/>
                    <a:pt x="1" y="2181"/>
                    <a:pt x="1" y="2286"/>
                  </a:cubicBezTo>
                  <a:cubicBezTo>
                    <a:pt x="31" y="2376"/>
                    <a:pt x="61" y="2466"/>
                    <a:pt x="91" y="2556"/>
                  </a:cubicBezTo>
                  <a:cubicBezTo>
                    <a:pt x="121" y="2631"/>
                    <a:pt x="151" y="2721"/>
                    <a:pt x="181" y="2811"/>
                  </a:cubicBezTo>
                  <a:cubicBezTo>
                    <a:pt x="226" y="2886"/>
                    <a:pt x="271" y="2976"/>
                    <a:pt x="316" y="3051"/>
                  </a:cubicBezTo>
                  <a:cubicBezTo>
                    <a:pt x="376" y="3126"/>
                    <a:pt x="436" y="3201"/>
                    <a:pt x="496" y="3276"/>
                  </a:cubicBezTo>
                  <a:cubicBezTo>
                    <a:pt x="616" y="3412"/>
                    <a:pt x="766" y="3532"/>
                    <a:pt x="916" y="3637"/>
                  </a:cubicBezTo>
                  <a:cubicBezTo>
                    <a:pt x="991" y="3682"/>
                    <a:pt x="1082" y="3727"/>
                    <a:pt x="1157" y="3757"/>
                  </a:cubicBezTo>
                  <a:cubicBezTo>
                    <a:pt x="1247" y="3802"/>
                    <a:pt x="1337" y="3817"/>
                    <a:pt x="1427" y="3847"/>
                  </a:cubicBezTo>
                  <a:cubicBezTo>
                    <a:pt x="1517" y="3877"/>
                    <a:pt x="1607" y="3892"/>
                    <a:pt x="1697" y="3907"/>
                  </a:cubicBezTo>
                  <a:cubicBezTo>
                    <a:pt x="1794" y="3914"/>
                    <a:pt x="1888" y="3918"/>
                    <a:pt x="1982" y="3918"/>
                  </a:cubicBezTo>
                  <a:cubicBezTo>
                    <a:pt x="2076" y="3918"/>
                    <a:pt x="2170" y="3914"/>
                    <a:pt x="2267" y="3907"/>
                  </a:cubicBezTo>
                  <a:cubicBezTo>
                    <a:pt x="2357" y="3892"/>
                    <a:pt x="2447" y="3862"/>
                    <a:pt x="2537" y="3832"/>
                  </a:cubicBezTo>
                  <a:cubicBezTo>
                    <a:pt x="2717" y="3772"/>
                    <a:pt x="2883" y="3697"/>
                    <a:pt x="3033" y="3592"/>
                  </a:cubicBezTo>
                  <a:cubicBezTo>
                    <a:pt x="3108" y="3547"/>
                    <a:pt x="3183" y="3487"/>
                    <a:pt x="3258" y="3427"/>
                  </a:cubicBezTo>
                  <a:cubicBezTo>
                    <a:pt x="3318" y="3366"/>
                    <a:pt x="3393" y="3291"/>
                    <a:pt x="3453" y="3216"/>
                  </a:cubicBezTo>
                  <a:cubicBezTo>
                    <a:pt x="3513" y="3156"/>
                    <a:pt x="3558" y="3081"/>
                    <a:pt x="3618" y="3006"/>
                  </a:cubicBezTo>
                  <a:cubicBezTo>
                    <a:pt x="3768" y="2766"/>
                    <a:pt x="3858" y="2496"/>
                    <a:pt x="3888" y="2211"/>
                  </a:cubicBezTo>
                  <a:cubicBezTo>
                    <a:pt x="3903" y="2121"/>
                    <a:pt x="3903" y="2031"/>
                    <a:pt x="3903" y="1941"/>
                  </a:cubicBezTo>
                  <a:lnTo>
                    <a:pt x="3918" y="1911"/>
                  </a:lnTo>
                  <a:cubicBezTo>
                    <a:pt x="3903" y="1731"/>
                    <a:pt x="3873" y="1550"/>
                    <a:pt x="3828" y="1370"/>
                  </a:cubicBezTo>
                  <a:cubicBezTo>
                    <a:pt x="3798" y="1280"/>
                    <a:pt x="3753" y="1190"/>
                    <a:pt x="3708" y="1115"/>
                  </a:cubicBezTo>
                  <a:cubicBezTo>
                    <a:pt x="3678" y="1025"/>
                    <a:pt x="3633" y="950"/>
                    <a:pt x="3588" y="860"/>
                  </a:cubicBezTo>
                  <a:cubicBezTo>
                    <a:pt x="3528" y="785"/>
                    <a:pt x="3468" y="725"/>
                    <a:pt x="3393" y="650"/>
                  </a:cubicBezTo>
                  <a:cubicBezTo>
                    <a:pt x="3333" y="590"/>
                    <a:pt x="3273" y="530"/>
                    <a:pt x="3198" y="470"/>
                  </a:cubicBezTo>
                  <a:cubicBezTo>
                    <a:pt x="3123" y="410"/>
                    <a:pt x="3048" y="350"/>
                    <a:pt x="2973" y="305"/>
                  </a:cubicBezTo>
                  <a:cubicBezTo>
                    <a:pt x="2898" y="260"/>
                    <a:pt x="2807" y="215"/>
                    <a:pt x="2732" y="170"/>
                  </a:cubicBezTo>
                  <a:cubicBezTo>
                    <a:pt x="2642" y="140"/>
                    <a:pt x="2552" y="110"/>
                    <a:pt x="2462" y="80"/>
                  </a:cubicBezTo>
                  <a:cubicBezTo>
                    <a:pt x="2372" y="65"/>
                    <a:pt x="2282" y="50"/>
                    <a:pt x="2192" y="35"/>
                  </a:cubicBezTo>
                  <a:cubicBezTo>
                    <a:pt x="2102" y="12"/>
                    <a:pt x="2008" y="1"/>
                    <a:pt x="1914" y="1"/>
                  </a:cubicBezTo>
                  <a:close/>
                </a:path>
              </a:pathLst>
            </a:custGeom>
            <a:solidFill>
              <a:srgbClr val="9C46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4" name="Google Shape;884;p16"/>
          <p:cNvSpPr/>
          <p:nvPr/>
        </p:nvSpPr>
        <p:spPr>
          <a:xfrm flipH="1">
            <a:off x="1284309" y="3614814"/>
            <a:ext cx="164120" cy="187770"/>
          </a:xfrm>
          <a:custGeom>
            <a:avLst/>
            <a:gdLst/>
            <a:ahLst/>
            <a:cxnLst/>
            <a:rect l="l" t="t" r="r" b="b"/>
            <a:pathLst>
              <a:path w="3796" h="4343" extrusionOk="0">
                <a:moveTo>
                  <a:pt x="1343" y="0"/>
                </a:moveTo>
                <a:cubicBezTo>
                  <a:pt x="669" y="0"/>
                  <a:pt x="0" y="685"/>
                  <a:pt x="426" y="1485"/>
                </a:cubicBezTo>
                <a:cubicBezTo>
                  <a:pt x="576" y="1785"/>
                  <a:pt x="876" y="1980"/>
                  <a:pt x="1221" y="2010"/>
                </a:cubicBezTo>
                <a:cubicBezTo>
                  <a:pt x="1492" y="2040"/>
                  <a:pt x="1732" y="2205"/>
                  <a:pt x="1852" y="2445"/>
                </a:cubicBezTo>
                <a:cubicBezTo>
                  <a:pt x="1942" y="2671"/>
                  <a:pt x="1957" y="2911"/>
                  <a:pt x="1867" y="3136"/>
                </a:cubicBezTo>
                <a:cubicBezTo>
                  <a:pt x="1702" y="3451"/>
                  <a:pt x="1777" y="3841"/>
                  <a:pt x="2032" y="4081"/>
                </a:cubicBezTo>
                <a:cubicBezTo>
                  <a:pt x="2215" y="4265"/>
                  <a:pt x="2424" y="4342"/>
                  <a:pt x="2625" y="4342"/>
                </a:cubicBezTo>
                <a:cubicBezTo>
                  <a:pt x="3246" y="4342"/>
                  <a:pt x="3795" y="3602"/>
                  <a:pt x="3308" y="2956"/>
                </a:cubicBezTo>
                <a:cubicBezTo>
                  <a:pt x="3113" y="2716"/>
                  <a:pt x="2932" y="2716"/>
                  <a:pt x="2647" y="2671"/>
                </a:cubicBezTo>
                <a:cubicBezTo>
                  <a:pt x="2497" y="2656"/>
                  <a:pt x="2272" y="2535"/>
                  <a:pt x="2122" y="2145"/>
                </a:cubicBezTo>
                <a:cubicBezTo>
                  <a:pt x="2032" y="1950"/>
                  <a:pt x="2047" y="1725"/>
                  <a:pt x="2152" y="1545"/>
                </a:cubicBezTo>
                <a:cubicBezTo>
                  <a:pt x="2347" y="1230"/>
                  <a:pt x="2362" y="855"/>
                  <a:pt x="2197" y="539"/>
                </a:cubicBezTo>
                <a:cubicBezTo>
                  <a:pt x="1992" y="159"/>
                  <a:pt x="1667" y="0"/>
                  <a:pt x="1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16"/>
          <p:cNvSpPr/>
          <p:nvPr/>
        </p:nvSpPr>
        <p:spPr>
          <a:xfrm flipH="1">
            <a:off x="5266388" y="4743933"/>
            <a:ext cx="131521" cy="209474"/>
          </a:xfrm>
          <a:custGeom>
            <a:avLst/>
            <a:gdLst/>
            <a:ahLst/>
            <a:cxnLst/>
            <a:rect l="l" t="t" r="r" b="b"/>
            <a:pathLst>
              <a:path w="3042" h="4845" extrusionOk="0">
                <a:moveTo>
                  <a:pt x="1856" y="1"/>
                </a:moveTo>
                <a:cubicBezTo>
                  <a:pt x="1408" y="1"/>
                  <a:pt x="991" y="282"/>
                  <a:pt x="850" y="728"/>
                </a:cubicBezTo>
                <a:cubicBezTo>
                  <a:pt x="730" y="1074"/>
                  <a:pt x="805" y="1464"/>
                  <a:pt x="1030" y="1734"/>
                </a:cubicBezTo>
                <a:cubicBezTo>
                  <a:pt x="1210" y="1974"/>
                  <a:pt x="1255" y="2274"/>
                  <a:pt x="1150" y="2544"/>
                </a:cubicBezTo>
                <a:cubicBezTo>
                  <a:pt x="1060" y="2785"/>
                  <a:pt x="880" y="2980"/>
                  <a:pt x="640" y="3070"/>
                </a:cubicBezTo>
                <a:cubicBezTo>
                  <a:pt x="265" y="3190"/>
                  <a:pt x="25" y="3520"/>
                  <a:pt x="25" y="3910"/>
                </a:cubicBezTo>
                <a:cubicBezTo>
                  <a:pt x="1" y="4518"/>
                  <a:pt x="471" y="4844"/>
                  <a:pt x="940" y="4844"/>
                </a:cubicBezTo>
                <a:cubicBezTo>
                  <a:pt x="1352" y="4844"/>
                  <a:pt x="1764" y="4593"/>
                  <a:pt x="1841" y="4060"/>
                </a:cubicBezTo>
                <a:cubicBezTo>
                  <a:pt x="1886" y="3730"/>
                  <a:pt x="1766" y="3595"/>
                  <a:pt x="1570" y="3340"/>
                </a:cubicBezTo>
                <a:cubicBezTo>
                  <a:pt x="1480" y="3205"/>
                  <a:pt x="1390" y="2950"/>
                  <a:pt x="1570" y="2544"/>
                </a:cubicBezTo>
                <a:cubicBezTo>
                  <a:pt x="1661" y="2334"/>
                  <a:pt x="1856" y="2169"/>
                  <a:pt x="2081" y="2124"/>
                </a:cubicBezTo>
                <a:cubicBezTo>
                  <a:pt x="2456" y="2034"/>
                  <a:pt x="2756" y="1764"/>
                  <a:pt x="2876" y="1404"/>
                </a:cubicBezTo>
                <a:cubicBezTo>
                  <a:pt x="3041" y="864"/>
                  <a:pt x="2771" y="278"/>
                  <a:pt x="2231" y="68"/>
                </a:cubicBezTo>
                <a:cubicBezTo>
                  <a:pt x="2107" y="22"/>
                  <a:pt x="1981" y="1"/>
                  <a:pt x="18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16"/>
          <p:cNvSpPr/>
          <p:nvPr/>
        </p:nvSpPr>
        <p:spPr>
          <a:xfrm flipH="1">
            <a:off x="8077191" y="230398"/>
            <a:ext cx="221968" cy="113924"/>
          </a:xfrm>
          <a:custGeom>
            <a:avLst/>
            <a:gdLst/>
            <a:ahLst/>
            <a:cxnLst/>
            <a:rect l="l" t="t" r="r" b="b"/>
            <a:pathLst>
              <a:path w="5134" h="2635" extrusionOk="0">
                <a:moveTo>
                  <a:pt x="3910" y="0"/>
                </a:moveTo>
                <a:cubicBezTo>
                  <a:pt x="3468" y="0"/>
                  <a:pt x="3027" y="249"/>
                  <a:pt x="2852" y="757"/>
                </a:cubicBezTo>
                <a:cubicBezTo>
                  <a:pt x="2747" y="1057"/>
                  <a:pt x="2522" y="1268"/>
                  <a:pt x="2222" y="1358"/>
                </a:cubicBezTo>
                <a:lnTo>
                  <a:pt x="1892" y="1448"/>
                </a:lnTo>
                <a:cubicBezTo>
                  <a:pt x="1785" y="1483"/>
                  <a:pt x="1676" y="1500"/>
                  <a:pt x="1567" y="1500"/>
                </a:cubicBezTo>
                <a:cubicBezTo>
                  <a:pt x="1399" y="1500"/>
                  <a:pt x="1230" y="1460"/>
                  <a:pt x="1066" y="1388"/>
                </a:cubicBezTo>
                <a:cubicBezTo>
                  <a:pt x="982" y="1341"/>
                  <a:pt x="886" y="1317"/>
                  <a:pt x="785" y="1317"/>
                </a:cubicBezTo>
                <a:cubicBezTo>
                  <a:pt x="725" y="1317"/>
                  <a:pt x="663" y="1326"/>
                  <a:pt x="601" y="1343"/>
                </a:cubicBezTo>
                <a:cubicBezTo>
                  <a:pt x="196" y="1463"/>
                  <a:pt x="1" y="1913"/>
                  <a:pt x="196" y="2288"/>
                </a:cubicBezTo>
                <a:cubicBezTo>
                  <a:pt x="324" y="2502"/>
                  <a:pt x="560" y="2635"/>
                  <a:pt x="815" y="2635"/>
                </a:cubicBezTo>
                <a:cubicBezTo>
                  <a:pt x="829" y="2635"/>
                  <a:pt x="842" y="2634"/>
                  <a:pt x="856" y="2633"/>
                </a:cubicBezTo>
                <a:cubicBezTo>
                  <a:pt x="1066" y="2603"/>
                  <a:pt x="1231" y="2498"/>
                  <a:pt x="1336" y="2318"/>
                </a:cubicBezTo>
                <a:cubicBezTo>
                  <a:pt x="1471" y="2108"/>
                  <a:pt x="1667" y="1958"/>
                  <a:pt x="1907" y="1883"/>
                </a:cubicBezTo>
                <a:lnTo>
                  <a:pt x="2462" y="1733"/>
                </a:lnTo>
                <a:cubicBezTo>
                  <a:pt x="2522" y="1718"/>
                  <a:pt x="2583" y="1710"/>
                  <a:pt x="2644" y="1710"/>
                </a:cubicBezTo>
                <a:cubicBezTo>
                  <a:pt x="2825" y="1710"/>
                  <a:pt x="3002" y="1778"/>
                  <a:pt x="3137" y="1913"/>
                </a:cubicBezTo>
                <a:cubicBezTo>
                  <a:pt x="3347" y="2122"/>
                  <a:pt x="3629" y="2229"/>
                  <a:pt x="3918" y="2229"/>
                </a:cubicBezTo>
                <a:cubicBezTo>
                  <a:pt x="4043" y="2229"/>
                  <a:pt x="4170" y="2209"/>
                  <a:pt x="4293" y="2168"/>
                </a:cubicBezTo>
                <a:cubicBezTo>
                  <a:pt x="4833" y="1973"/>
                  <a:pt x="5134" y="1403"/>
                  <a:pt x="4998" y="832"/>
                </a:cubicBezTo>
                <a:cubicBezTo>
                  <a:pt x="4851" y="283"/>
                  <a:pt x="4381" y="0"/>
                  <a:pt x="39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3">
  <p:cSld name="CUSTOM_8">
    <p:bg>
      <p:bgPr>
        <a:solidFill>
          <a:schemeClr val="accent1"/>
        </a:solidFill>
        <a:effectLst/>
      </p:bgPr>
    </p:bg>
    <p:spTree>
      <p:nvGrpSpPr>
        <p:cNvPr id="1" name="Shape 1595"/>
        <p:cNvGrpSpPr/>
        <p:nvPr/>
      </p:nvGrpSpPr>
      <p:grpSpPr>
        <a:xfrm>
          <a:off x="0" y="0"/>
          <a:ext cx="0" cy="0"/>
          <a:chOff x="0" y="0"/>
          <a:chExt cx="0" cy="0"/>
        </a:xfrm>
      </p:grpSpPr>
      <p:grpSp>
        <p:nvGrpSpPr>
          <p:cNvPr id="1596" name="Google Shape;1596;p21"/>
          <p:cNvGrpSpPr/>
          <p:nvPr/>
        </p:nvGrpSpPr>
        <p:grpSpPr>
          <a:xfrm>
            <a:off x="7185973" y="73576"/>
            <a:ext cx="789200" cy="860701"/>
            <a:chOff x="263262" y="561150"/>
            <a:chExt cx="1180907" cy="1287897"/>
          </a:xfrm>
        </p:grpSpPr>
        <p:sp>
          <p:nvSpPr>
            <p:cNvPr id="1597" name="Google Shape;1597;p21"/>
            <p:cNvSpPr/>
            <p:nvPr/>
          </p:nvSpPr>
          <p:spPr>
            <a:xfrm rot="1584673">
              <a:off x="452599" y="685319"/>
              <a:ext cx="802233" cy="1039560"/>
            </a:xfrm>
            <a:custGeom>
              <a:avLst/>
              <a:gdLst/>
              <a:ahLst/>
              <a:cxnLst/>
              <a:rect l="l" t="t" r="r" b="b"/>
              <a:pathLst>
                <a:path w="9262" h="12002" extrusionOk="0">
                  <a:moveTo>
                    <a:pt x="4426" y="0"/>
                  </a:moveTo>
                  <a:cubicBezTo>
                    <a:pt x="4237" y="0"/>
                    <a:pt x="4048" y="12"/>
                    <a:pt x="3858" y="34"/>
                  </a:cubicBezTo>
                  <a:cubicBezTo>
                    <a:pt x="2507" y="200"/>
                    <a:pt x="1532" y="1400"/>
                    <a:pt x="1622" y="2766"/>
                  </a:cubicBezTo>
                  <a:cubicBezTo>
                    <a:pt x="1652" y="3381"/>
                    <a:pt x="1817" y="3997"/>
                    <a:pt x="1847" y="4612"/>
                  </a:cubicBezTo>
                  <a:cubicBezTo>
                    <a:pt x="1892" y="5408"/>
                    <a:pt x="1607" y="6083"/>
                    <a:pt x="1247" y="6773"/>
                  </a:cubicBezTo>
                  <a:cubicBezTo>
                    <a:pt x="676" y="7884"/>
                    <a:pt x="1" y="9145"/>
                    <a:pt x="406" y="10435"/>
                  </a:cubicBezTo>
                  <a:cubicBezTo>
                    <a:pt x="773" y="11614"/>
                    <a:pt x="1905" y="12002"/>
                    <a:pt x="3029" y="12002"/>
                  </a:cubicBezTo>
                  <a:cubicBezTo>
                    <a:pt x="3423" y="12002"/>
                    <a:pt x="3815" y="11954"/>
                    <a:pt x="4173" y="11876"/>
                  </a:cubicBezTo>
                  <a:cubicBezTo>
                    <a:pt x="4909" y="11711"/>
                    <a:pt x="5614" y="11396"/>
                    <a:pt x="6214" y="10946"/>
                  </a:cubicBezTo>
                  <a:cubicBezTo>
                    <a:pt x="6575" y="10721"/>
                    <a:pt x="6860" y="10405"/>
                    <a:pt x="7055" y="10015"/>
                  </a:cubicBezTo>
                  <a:cubicBezTo>
                    <a:pt x="7130" y="9940"/>
                    <a:pt x="7205" y="9880"/>
                    <a:pt x="7280" y="9805"/>
                  </a:cubicBezTo>
                  <a:cubicBezTo>
                    <a:pt x="8361" y="8709"/>
                    <a:pt x="8931" y="7149"/>
                    <a:pt x="9111" y="5618"/>
                  </a:cubicBezTo>
                  <a:cubicBezTo>
                    <a:pt x="9261" y="4282"/>
                    <a:pt x="9141" y="2526"/>
                    <a:pt x="8241" y="1445"/>
                  </a:cubicBezTo>
                  <a:cubicBezTo>
                    <a:pt x="7700" y="800"/>
                    <a:pt x="6860" y="530"/>
                    <a:pt x="6079" y="290"/>
                  </a:cubicBezTo>
                  <a:cubicBezTo>
                    <a:pt x="5541" y="99"/>
                    <a:pt x="4986" y="0"/>
                    <a:pt x="44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21"/>
            <p:cNvSpPr/>
            <p:nvPr/>
          </p:nvSpPr>
          <p:spPr>
            <a:xfrm rot="1584673">
              <a:off x="774033" y="867565"/>
              <a:ext cx="419999" cy="419219"/>
            </a:xfrm>
            <a:custGeom>
              <a:avLst/>
              <a:gdLst/>
              <a:ahLst/>
              <a:cxnLst/>
              <a:rect l="l" t="t" r="r" b="b"/>
              <a:pathLst>
                <a:path w="4849" h="4840" extrusionOk="0">
                  <a:moveTo>
                    <a:pt x="2453" y="1"/>
                  </a:moveTo>
                  <a:cubicBezTo>
                    <a:pt x="2356" y="1"/>
                    <a:pt x="2259" y="8"/>
                    <a:pt x="2162" y="21"/>
                  </a:cubicBezTo>
                  <a:cubicBezTo>
                    <a:pt x="2057" y="21"/>
                    <a:pt x="1952" y="36"/>
                    <a:pt x="1847" y="66"/>
                  </a:cubicBezTo>
                  <a:cubicBezTo>
                    <a:pt x="1741" y="81"/>
                    <a:pt x="1636" y="111"/>
                    <a:pt x="1546" y="156"/>
                  </a:cubicBezTo>
                  <a:cubicBezTo>
                    <a:pt x="1441" y="201"/>
                    <a:pt x="1351" y="247"/>
                    <a:pt x="1261" y="307"/>
                  </a:cubicBezTo>
                  <a:cubicBezTo>
                    <a:pt x="1171" y="352"/>
                    <a:pt x="1066" y="397"/>
                    <a:pt x="976" y="457"/>
                  </a:cubicBezTo>
                  <a:cubicBezTo>
                    <a:pt x="901" y="517"/>
                    <a:pt x="826" y="592"/>
                    <a:pt x="736" y="667"/>
                  </a:cubicBezTo>
                  <a:cubicBezTo>
                    <a:pt x="661" y="742"/>
                    <a:pt x="601" y="817"/>
                    <a:pt x="526" y="907"/>
                  </a:cubicBezTo>
                  <a:cubicBezTo>
                    <a:pt x="466" y="982"/>
                    <a:pt x="406" y="1072"/>
                    <a:pt x="361" y="1162"/>
                  </a:cubicBezTo>
                  <a:cubicBezTo>
                    <a:pt x="301" y="1252"/>
                    <a:pt x="241" y="1342"/>
                    <a:pt x="196" y="1447"/>
                  </a:cubicBezTo>
                  <a:cubicBezTo>
                    <a:pt x="166" y="1537"/>
                    <a:pt x="121" y="1642"/>
                    <a:pt x="91" y="1732"/>
                  </a:cubicBezTo>
                  <a:cubicBezTo>
                    <a:pt x="60" y="1837"/>
                    <a:pt x="45" y="1942"/>
                    <a:pt x="30" y="2048"/>
                  </a:cubicBezTo>
                  <a:cubicBezTo>
                    <a:pt x="0" y="2153"/>
                    <a:pt x="0" y="2258"/>
                    <a:pt x="0" y="2363"/>
                  </a:cubicBezTo>
                  <a:cubicBezTo>
                    <a:pt x="0" y="2468"/>
                    <a:pt x="0" y="2573"/>
                    <a:pt x="30" y="2678"/>
                  </a:cubicBezTo>
                  <a:cubicBezTo>
                    <a:pt x="30" y="2783"/>
                    <a:pt x="45" y="2888"/>
                    <a:pt x="60" y="2993"/>
                  </a:cubicBezTo>
                  <a:cubicBezTo>
                    <a:pt x="91" y="3098"/>
                    <a:pt x="121" y="3188"/>
                    <a:pt x="166" y="3293"/>
                  </a:cubicBezTo>
                  <a:cubicBezTo>
                    <a:pt x="211" y="3383"/>
                    <a:pt x="256" y="3488"/>
                    <a:pt x="301" y="3578"/>
                  </a:cubicBezTo>
                  <a:cubicBezTo>
                    <a:pt x="346" y="3668"/>
                    <a:pt x="406" y="3759"/>
                    <a:pt x="466" y="3849"/>
                  </a:cubicBezTo>
                  <a:cubicBezTo>
                    <a:pt x="526" y="3939"/>
                    <a:pt x="586" y="4014"/>
                    <a:pt x="661" y="4089"/>
                  </a:cubicBezTo>
                  <a:cubicBezTo>
                    <a:pt x="736" y="4164"/>
                    <a:pt x="811" y="4239"/>
                    <a:pt x="901" y="4299"/>
                  </a:cubicBezTo>
                  <a:cubicBezTo>
                    <a:pt x="976" y="4374"/>
                    <a:pt x="1066" y="4434"/>
                    <a:pt x="1156" y="4494"/>
                  </a:cubicBezTo>
                  <a:cubicBezTo>
                    <a:pt x="1246" y="4539"/>
                    <a:pt x="1336" y="4584"/>
                    <a:pt x="1441" y="4629"/>
                  </a:cubicBezTo>
                  <a:cubicBezTo>
                    <a:pt x="1531" y="4674"/>
                    <a:pt x="1636" y="4704"/>
                    <a:pt x="1726" y="4734"/>
                  </a:cubicBezTo>
                  <a:cubicBezTo>
                    <a:pt x="1832" y="4764"/>
                    <a:pt x="1937" y="4794"/>
                    <a:pt x="2042" y="4824"/>
                  </a:cubicBezTo>
                  <a:lnTo>
                    <a:pt x="2357" y="4824"/>
                  </a:lnTo>
                  <a:cubicBezTo>
                    <a:pt x="2427" y="4834"/>
                    <a:pt x="2497" y="4839"/>
                    <a:pt x="2567" y="4839"/>
                  </a:cubicBezTo>
                  <a:cubicBezTo>
                    <a:pt x="2707" y="4839"/>
                    <a:pt x="2847" y="4819"/>
                    <a:pt x="2987" y="4779"/>
                  </a:cubicBezTo>
                  <a:cubicBezTo>
                    <a:pt x="3092" y="4749"/>
                    <a:pt x="3182" y="4704"/>
                    <a:pt x="3287" y="4659"/>
                  </a:cubicBezTo>
                  <a:cubicBezTo>
                    <a:pt x="3497" y="4614"/>
                    <a:pt x="3678" y="4509"/>
                    <a:pt x="3843" y="4374"/>
                  </a:cubicBezTo>
                  <a:cubicBezTo>
                    <a:pt x="3933" y="4314"/>
                    <a:pt x="4008" y="4239"/>
                    <a:pt x="4083" y="4164"/>
                  </a:cubicBezTo>
                  <a:cubicBezTo>
                    <a:pt x="4158" y="4089"/>
                    <a:pt x="4233" y="4014"/>
                    <a:pt x="4308" y="3939"/>
                  </a:cubicBezTo>
                  <a:cubicBezTo>
                    <a:pt x="4368" y="3849"/>
                    <a:pt x="4428" y="3759"/>
                    <a:pt x="4488" y="3668"/>
                  </a:cubicBezTo>
                  <a:cubicBezTo>
                    <a:pt x="4548" y="3578"/>
                    <a:pt x="4593" y="3488"/>
                    <a:pt x="4623" y="3383"/>
                  </a:cubicBezTo>
                  <a:cubicBezTo>
                    <a:pt x="4668" y="3293"/>
                    <a:pt x="4713" y="3203"/>
                    <a:pt x="4743" y="3098"/>
                  </a:cubicBezTo>
                  <a:cubicBezTo>
                    <a:pt x="4773" y="2993"/>
                    <a:pt x="4803" y="2888"/>
                    <a:pt x="4818" y="2783"/>
                  </a:cubicBezTo>
                  <a:cubicBezTo>
                    <a:pt x="4848" y="2573"/>
                    <a:pt x="4848" y="2363"/>
                    <a:pt x="4818" y="2153"/>
                  </a:cubicBezTo>
                  <a:cubicBezTo>
                    <a:pt x="4818" y="2048"/>
                    <a:pt x="4803" y="1942"/>
                    <a:pt x="4788" y="1837"/>
                  </a:cubicBezTo>
                  <a:cubicBezTo>
                    <a:pt x="4758" y="1747"/>
                    <a:pt x="4728" y="1642"/>
                    <a:pt x="4683" y="1537"/>
                  </a:cubicBezTo>
                  <a:cubicBezTo>
                    <a:pt x="4608" y="1342"/>
                    <a:pt x="4503" y="1162"/>
                    <a:pt x="4383" y="997"/>
                  </a:cubicBezTo>
                  <a:cubicBezTo>
                    <a:pt x="4308" y="907"/>
                    <a:pt x="4248" y="817"/>
                    <a:pt x="4173" y="742"/>
                  </a:cubicBezTo>
                  <a:cubicBezTo>
                    <a:pt x="4098" y="667"/>
                    <a:pt x="4023" y="592"/>
                    <a:pt x="3948" y="532"/>
                  </a:cubicBezTo>
                  <a:cubicBezTo>
                    <a:pt x="3873" y="457"/>
                    <a:pt x="3783" y="397"/>
                    <a:pt x="3693" y="337"/>
                  </a:cubicBezTo>
                  <a:cubicBezTo>
                    <a:pt x="3588" y="292"/>
                    <a:pt x="3497" y="247"/>
                    <a:pt x="3392" y="201"/>
                  </a:cubicBezTo>
                  <a:cubicBezTo>
                    <a:pt x="3092" y="75"/>
                    <a:pt x="2775" y="1"/>
                    <a:pt x="2453" y="1"/>
                  </a:cubicBezTo>
                  <a:close/>
                </a:path>
              </a:pathLst>
            </a:custGeom>
            <a:solidFill>
              <a:srgbClr val="9C46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21"/>
            <p:cNvSpPr/>
            <p:nvPr/>
          </p:nvSpPr>
          <p:spPr>
            <a:xfrm rot="1584673">
              <a:off x="524627" y="1204684"/>
              <a:ext cx="339446" cy="338667"/>
            </a:xfrm>
            <a:custGeom>
              <a:avLst/>
              <a:gdLst/>
              <a:ahLst/>
              <a:cxnLst/>
              <a:rect l="l" t="t" r="r" b="b"/>
              <a:pathLst>
                <a:path w="3919" h="3910" extrusionOk="0">
                  <a:moveTo>
                    <a:pt x="1931" y="1"/>
                  </a:moveTo>
                  <a:cubicBezTo>
                    <a:pt x="1847" y="1"/>
                    <a:pt x="1764" y="5"/>
                    <a:pt x="1682" y="12"/>
                  </a:cubicBezTo>
                  <a:cubicBezTo>
                    <a:pt x="1592" y="27"/>
                    <a:pt x="1502" y="57"/>
                    <a:pt x="1427" y="72"/>
                  </a:cubicBezTo>
                  <a:cubicBezTo>
                    <a:pt x="1337" y="102"/>
                    <a:pt x="1262" y="132"/>
                    <a:pt x="1187" y="162"/>
                  </a:cubicBezTo>
                  <a:cubicBezTo>
                    <a:pt x="1112" y="192"/>
                    <a:pt x="1036" y="237"/>
                    <a:pt x="961" y="282"/>
                  </a:cubicBezTo>
                  <a:cubicBezTo>
                    <a:pt x="886" y="327"/>
                    <a:pt x="811" y="372"/>
                    <a:pt x="751" y="432"/>
                  </a:cubicBezTo>
                  <a:cubicBezTo>
                    <a:pt x="691" y="478"/>
                    <a:pt x="616" y="538"/>
                    <a:pt x="556" y="598"/>
                  </a:cubicBezTo>
                  <a:cubicBezTo>
                    <a:pt x="496" y="658"/>
                    <a:pt x="451" y="718"/>
                    <a:pt x="391" y="778"/>
                  </a:cubicBezTo>
                  <a:cubicBezTo>
                    <a:pt x="346" y="853"/>
                    <a:pt x="301" y="928"/>
                    <a:pt x="256" y="1003"/>
                  </a:cubicBezTo>
                  <a:cubicBezTo>
                    <a:pt x="211" y="1078"/>
                    <a:pt x="181" y="1153"/>
                    <a:pt x="151" y="1228"/>
                  </a:cubicBezTo>
                  <a:cubicBezTo>
                    <a:pt x="121" y="1303"/>
                    <a:pt x="91" y="1393"/>
                    <a:pt x="61" y="1468"/>
                  </a:cubicBezTo>
                  <a:cubicBezTo>
                    <a:pt x="46" y="1558"/>
                    <a:pt x="31" y="1633"/>
                    <a:pt x="16" y="1723"/>
                  </a:cubicBezTo>
                  <a:cubicBezTo>
                    <a:pt x="1" y="1813"/>
                    <a:pt x="1" y="1888"/>
                    <a:pt x="1" y="1978"/>
                  </a:cubicBezTo>
                  <a:cubicBezTo>
                    <a:pt x="1" y="2068"/>
                    <a:pt x="16" y="2143"/>
                    <a:pt x="31" y="2234"/>
                  </a:cubicBezTo>
                  <a:cubicBezTo>
                    <a:pt x="46" y="2324"/>
                    <a:pt x="61" y="2399"/>
                    <a:pt x="76" y="2489"/>
                  </a:cubicBezTo>
                  <a:cubicBezTo>
                    <a:pt x="91" y="2564"/>
                    <a:pt x="136" y="2654"/>
                    <a:pt x="166" y="2729"/>
                  </a:cubicBezTo>
                  <a:cubicBezTo>
                    <a:pt x="196" y="2804"/>
                    <a:pt x="241" y="2879"/>
                    <a:pt x="286" y="2954"/>
                  </a:cubicBezTo>
                  <a:cubicBezTo>
                    <a:pt x="331" y="3029"/>
                    <a:pt x="376" y="3089"/>
                    <a:pt x="436" y="3164"/>
                  </a:cubicBezTo>
                  <a:cubicBezTo>
                    <a:pt x="526" y="3314"/>
                    <a:pt x="646" y="3434"/>
                    <a:pt x="796" y="3524"/>
                  </a:cubicBezTo>
                  <a:cubicBezTo>
                    <a:pt x="856" y="3584"/>
                    <a:pt x="931" y="3629"/>
                    <a:pt x="1006" y="3659"/>
                  </a:cubicBezTo>
                  <a:cubicBezTo>
                    <a:pt x="1082" y="3704"/>
                    <a:pt x="1157" y="3734"/>
                    <a:pt x="1247" y="3764"/>
                  </a:cubicBezTo>
                  <a:cubicBezTo>
                    <a:pt x="1322" y="3794"/>
                    <a:pt x="1397" y="3824"/>
                    <a:pt x="1487" y="3839"/>
                  </a:cubicBezTo>
                  <a:cubicBezTo>
                    <a:pt x="1562" y="3869"/>
                    <a:pt x="1652" y="3884"/>
                    <a:pt x="1727" y="3899"/>
                  </a:cubicBezTo>
                  <a:cubicBezTo>
                    <a:pt x="1801" y="3906"/>
                    <a:pt x="1874" y="3909"/>
                    <a:pt x="1945" y="3909"/>
                  </a:cubicBezTo>
                  <a:cubicBezTo>
                    <a:pt x="2046" y="3909"/>
                    <a:pt x="2147" y="3902"/>
                    <a:pt x="2252" y="3884"/>
                  </a:cubicBezTo>
                  <a:cubicBezTo>
                    <a:pt x="2327" y="3869"/>
                    <a:pt x="2417" y="3854"/>
                    <a:pt x="2492" y="3839"/>
                  </a:cubicBezTo>
                  <a:cubicBezTo>
                    <a:pt x="2582" y="3809"/>
                    <a:pt x="2657" y="3779"/>
                    <a:pt x="2732" y="3749"/>
                  </a:cubicBezTo>
                  <a:cubicBezTo>
                    <a:pt x="2808" y="3719"/>
                    <a:pt x="2883" y="3674"/>
                    <a:pt x="2958" y="3629"/>
                  </a:cubicBezTo>
                  <a:cubicBezTo>
                    <a:pt x="3033" y="3584"/>
                    <a:pt x="3108" y="3539"/>
                    <a:pt x="3168" y="3479"/>
                  </a:cubicBezTo>
                  <a:cubicBezTo>
                    <a:pt x="3243" y="3434"/>
                    <a:pt x="3303" y="3374"/>
                    <a:pt x="3363" y="3314"/>
                  </a:cubicBezTo>
                  <a:cubicBezTo>
                    <a:pt x="3423" y="3254"/>
                    <a:pt x="3468" y="3194"/>
                    <a:pt x="3528" y="3134"/>
                  </a:cubicBezTo>
                  <a:cubicBezTo>
                    <a:pt x="3573" y="3059"/>
                    <a:pt x="3633" y="2999"/>
                    <a:pt x="3663" y="2924"/>
                  </a:cubicBezTo>
                  <a:cubicBezTo>
                    <a:pt x="3708" y="2849"/>
                    <a:pt x="3738" y="2759"/>
                    <a:pt x="3768" y="2684"/>
                  </a:cubicBezTo>
                  <a:cubicBezTo>
                    <a:pt x="3813" y="2609"/>
                    <a:pt x="3843" y="2519"/>
                    <a:pt x="3858" y="2444"/>
                  </a:cubicBezTo>
                  <a:cubicBezTo>
                    <a:pt x="3888" y="2279"/>
                    <a:pt x="3918" y="2113"/>
                    <a:pt x="3918" y="1933"/>
                  </a:cubicBezTo>
                  <a:cubicBezTo>
                    <a:pt x="3918" y="1843"/>
                    <a:pt x="3903" y="1768"/>
                    <a:pt x="3888" y="1678"/>
                  </a:cubicBezTo>
                  <a:cubicBezTo>
                    <a:pt x="3873" y="1603"/>
                    <a:pt x="3858" y="1513"/>
                    <a:pt x="3843" y="1438"/>
                  </a:cubicBezTo>
                  <a:cubicBezTo>
                    <a:pt x="3798" y="1258"/>
                    <a:pt x="3738" y="1108"/>
                    <a:pt x="3648" y="958"/>
                  </a:cubicBezTo>
                  <a:cubicBezTo>
                    <a:pt x="3603" y="883"/>
                    <a:pt x="3543" y="823"/>
                    <a:pt x="3498" y="763"/>
                  </a:cubicBezTo>
                  <a:cubicBezTo>
                    <a:pt x="3438" y="688"/>
                    <a:pt x="3393" y="628"/>
                    <a:pt x="3333" y="568"/>
                  </a:cubicBezTo>
                  <a:cubicBezTo>
                    <a:pt x="3258" y="508"/>
                    <a:pt x="3198" y="448"/>
                    <a:pt x="3123" y="387"/>
                  </a:cubicBezTo>
                  <a:cubicBezTo>
                    <a:pt x="3063" y="342"/>
                    <a:pt x="2988" y="297"/>
                    <a:pt x="2913" y="267"/>
                  </a:cubicBezTo>
                  <a:cubicBezTo>
                    <a:pt x="2838" y="222"/>
                    <a:pt x="2762" y="192"/>
                    <a:pt x="2672" y="162"/>
                  </a:cubicBezTo>
                  <a:cubicBezTo>
                    <a:pt x="2597" y="117"/>
                    <a:pt x="2522" y="87"/>
                    <a:pt x="2447" y="57"/>
                  </a:cubicBezTo>
                  <a:cubicBezTo>
                    <a:pt x="2357" y="42"/>
                    <a:pt x="2267" y="27"/>
                    <a:pt x="2192" y="12"/>
                  </a:cubicBezTo>
                  <a:cubicBezTo>
                    <a:pt x="2102" y="5"/>
                    <a:pt x="2016" y="1"/>
                    <a:pt x="1931" y="1"/>
                  </a:cubicBezTo>
                  <a:close/>
                </a:path>
              </a:pathLst>
            </a:custGeom>
            <a:solidFill>
              <a:srgbClr val="9C46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21"/>
            <p:cNvSpPr/>
            <p:nvPr/>
          </p:nvSpPr>
          <p:spPr>
            <a:xfrm rot="1584673">
              <a:off x="522845" y="762224"/>
              <a:ext cx="676554" cy="933629"/>
            </a:xfrm>
            <a:custGeom>
              <a:avLst/>
              <a:gdLst/>
              <a:ahLst/>
              <a:cxnLst/>
              <a:rect l="l" t="t" r="r" b="b"/>
              <a:pathLst>
                <a:path w="7811" h="10779" extrusionOk="0">
                  <a:moveTo>
                    <a:pt x="3565" y="299"/>
                  </a:moveTo>
                  <a:cubicBezTo>
                    <a:pt x="3740" y="299"/>
                    <a:pt x="3914" y="307"/>
                    <a:pt x="4089" y="324"/>
                  </a:cubicBezTo>
                  <a:cubicBezTo>
                    <a:pt x="4554" y="354"/>
                    <a:pt x="5019" y="459"/>
                    <a:pt x="5439" y="624"/>
                  </a:cubicBezTo>
                  <a:cubicBezTo>
                    <a:pt x="6235" y="985"/>
                    <a:pt x="6835" y="1690"/>
                    <a:pt x="7075" y="2545"/>
                  </a:cubicBezTo>
                  <a:cubicBezTo>
                    <a:pt x="7346" y="3446"/>
                    <a:pt x="7241" y="4542"/>
                    <a:pt x="7000" y="5442"/>
                  </a:cubicBezTo>
                  <a:cubicBezTo>
                    <a:pt x="6745" y="6403"/>
                    <a:pt x="6355" y="7318"/>
                    <a:pt x="5845" y="8174"/>
                  </a:cubicBezTo>
                  <a:cubicBezTo>
                    <a:pt x="5334" y="8969"/>
                    <a:pt x="4629" y="9629"/>
                    <a:pt x="3774" y="10050"/>
                  </a:cubicBezTo>
                  <a:cubicBezTo>
                    <a:pt x="3253" y="10315"/>
                    <a:pt x="2655" y="10496"/>
                    <a:pt x="2065" y="10496"/>
                  </a:cubicBezTo>
                  <a:cubicBezTo>
                    <a:pt x="1782" y="10496"/>
                    <a:pt x="1500" y="10454"/>
                    <a:pt x="1230" y="10359"/>
                  </a:cubicBezTo>
                  <a:lnTo>
                    <a:pt x="1230" y="10359"/>
                  </a:lnTo>
                  <a:cubicBezTo>
                    <a:pt x="587" y="9894"/>
                    <a:pt x="223" y="9125"/>
                    <a:pt x="276" y="8309"/>
                  </a:cubicBezTo>
                  <a:cubicBezTo>
                    <a:pt x="307" y="7798"/>
                    <a:pt x="457" y="7288"/>
                    <a:pt x="712" y="6838"/>
                  </a:cubicBezTo>
                  <a:cubicBezTo>
                    <a:pt x="922" y="6433"/>
                    <a:pt x="1177" y="6042"/>
                    <a:pt x="1372" y="5622"/>
                  </a:cubicBezTo>
                  <a:cubicBezTo>
                    <a:pt x="1567" y="5217"/>
                    <a:pt x="1657" y="4782"/>
                    <a:pt x="1657" y="4331"/>
                  </a:cubicBezTo>
                  <a:cubicBezTo>
                    <a:pt x="1657" y="3806"/>
                    <a:pt x="1537" y="3296"/>
                    <a:pt x="1522" y="2771"/>
                  </a:cubicBezTo>
                  <a:cubicBezTo>
                    <a:pt x="1492" y="1900"/>
                    <a:pt x="1657" y="579"/>
                    <a:pt x="2693" y="369"/>
                  </a:cubicBezTo>
                  <a:cubicBezTo>
                    <a:pt x="2984" y="322"/>
                    <a:pt x="3274" y="299"/>
                    <a:pt x="3565" y="299"/>
                  </a:cubicBezTo>
                  <a:close/>
                  <a:moveTo>
                    <a:pt x="3720" y="0"/>
                  </a:moveTo>
                  <a:cubicBezTo>
                    <a:pt x="3596" y="0"/>
                    <a:pt x="3474" y="3"/>
                    <a:pt x="3353" y="9"/>
                  </a:cubicBezTo>
                  <a:cubicBezTo>
                    <a:pt x="2888" y="24"/>
                    <a:pt x="2378" y="54"/>
                    <a:pt x="2002" y="369"/>
                  </a:cubicBezTo>
                  <a:cubicBezTo>
                    <a:pt x="1657" y="684"/>
                    <a:pt x="1432" y="1120"/>
                    <a:pt x="1342" y="1570"/>
                  </a:cubicBezTo>
                  <a:cubicBezTo>
                    <a:pt x="1222" y="2110"/>
                    <a:pt x="1207" y="2650"/>
                    <a:pt x="1267" y="3191"/>
                  </a:cubicBezTo>
                  <a:cubicBezTo>
                    <a:pt x="1327" y="3776"/>
                    <a:pt x="1462" y="4391"/>
                    <a:pt x="1327" y="4977"/>
                  </a:cubicBezTo>
                  <a:cubicBezTo>
                    <a:pt x="1192" y="5562"/>
                    <a:pt x="847" y="6057"/>
                    <a:pt x="562" y="6568"/>
                  </a:cubicBezTo>
                  <a:cubicBezTo>
                    <a:pt x="261" y="7093"/>
                    <a:pt x="81" y="7663"/>
                    <a:pt x="36" y="8264"/>
                  </a:cubicBezTo>
                  <a:cubicBezTo>
                    <a:pt x="0" y="8993"/>
                    <a:pt x="279" y="9904"/>
                    <a:pt x="895" y="10343"/>
                  </a:cubicBezTo>
                  <a:lnTo>
                    <a:pt x="895" y="10343"/>
                  </a:lnTo>
                  <a:cubicBezTo>
                    <a:pt x="866" y="10391"/>
                    <a:pt x="869" y="10455"/>
                    <a:pt x="937" y="10485"/>
                  </a:cubicBezTo>
                  <a:cubicBezTo>
                    <a:pt x="1330" y="10689"/>
                    <a:pt x="1751" y="10779"/>
                    <a:pt x="2176" y="10779"/>
                  </a:cubicBezTo>
                  <a:cubicBezTo>
                    <a:pt x="3471" y="10779"/>
                    <a:pt x="4814" y="9952"/>
                    <a:pt x="5605" y="9014"/>
                  </a:cubicBezTo>
                  <a:cubicBezTo>
                    <a:pt x="6280" y="8189"/>
                    <a:pt x="6790" y="7243"/>
                    <a:pt x="7120" y="6238"/>
                  </a:cubicBezTo>
                  <a:cubicBezTo>
                    <a:pt x="7496" y="5202"/>
                    <a:pt x="7811" y="4091"/>
                    <a:pt x="7601" y="2981"/>
                  </a:cubicBezTo>
                  <a:cubicBezTo>
                    <a:pt x="7406" y="2050"/>
                    <a:pt x="7000" y="1195"/>
                    <a:pt x="6205" y="639"/>
                  </a:cubicBezTo>
                  <a:cubicBezTo>
                    <a:pt x="5508" y="153"/>
                    <a:pt x="4592" y="0"/>
                    <a:pt x="3720" y="0"/>
                  </a:cubicBezTo>
                  <a:close/>
                </a:path>
              </a:pathLst>
            </a:custGeom>
            <a:solidFill>
              <a:srgbClr val="E6A0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01" name="Google Shape;1601;p21"/>
          <p:cNvSpPr/>
          <p:nvPr/>
        </p:nvSpPr>
        <p:spPr>
          <a:xfrm>
            <a:off x="4843741" y="1339767"/>
            <a:ext cx="184311" cy="202210"/>
          </a:xfrm>
          <a:custGeom>
            <a:avLst/>
            <a:gdLst/>
            <a:ahLst/>
            <a:cxnLst/>
            <a:rect l="l" t="t" r="r" b="b"/>
            <a:pathLst>
              <a:path w="4263" h="4677" extrusionOk="0">
                <a:moveTo>
                  <a:pt x="1623" y="0"/>
                </a:moveTo>
                <a:cubicBezTo>
                  <a:pt x="1415" y="0"/>
                  <a:pt x="1198" y="59"/>
                  <a:pt x="991" y="190"/>
                </a:cubicBezTo>
                <a:cubicBezTo>
                  <a:pt x="0" y="821"/>
                  <a:pt x="466" y="2352"/>
                  <a:pt x="1636" y="2352"/>
                </a:cubicBezTo>
                <a:cubicBezTo>
                  <a:pt x="1650" y="2351"/>
                  <a:pt x="1663" y="2351"/>
                  <a:pt x="1676" y="2351"/>
                </a:cubicBezTo>
                <a:cubicBezTo>
                  <a:pt x="1977" y="2351"/>
                  <a:pt x="2259" y="2512"/>
                  <a:pt x="2432" y="2757"/>
                </a:cubicBezTo>
                <a:lnTo>
                  <a:pt x="2642" y="3057"/>
                </a:lnTo>
                <a:cubicBezTo>
                  <a:pt x="2807" y="3297"/>
                  <a:pt x="2882" y="3597"/>
                  <a:pt x="2852" y="3898"/>
                </a:cubicBezTo>
                <a:cubicBezTo>
                  <a:pt x="2790" y="4351"/>
                  <a:pt x="3159" y="4677"/>
                  <a:pt x="3543" y="4677"/>
                </a:cubicBezTo>
                <a:cubicBezTo>
                  <a:pt x="3718" y="4677"/>
                  <a:pt x="3896" y="4608"/>
                  <a:pt x="4038" y="4453"/>
                </a:cubicBezTo>
                <a:cubicBezTo>
                  <a:pt x="4218" y="4243"/>
                  <a:pt x="4263" y="3943"/>
                  <a:pt x="4158" y="3687"/>
                </a:cubicBezTo>
                <a:cubicBezTo>
                  <a:pt x="4068" y="3492"/>
                  <a:pt x="3888" y="3357"/>
                  <a:pt x="3693" y="3312"/>
                </a:cubicBezTo>
                <a:cubicBezTo>
                  <a:pt x="3437" y="3267"/>
                  <a:pt x="3212" y="3117"/>
                  <a:pt x="3077" y="2907"/>
                </a:cubicBezTo>
                <a:lnTo>
                  <a:pt x="2717" y="2397"/>
                </a:lnTo>
                <a:cubicBezTo>
                  <a:pt x="2582" y="2187"/>
                  <a:pt x="2567" y="1901"/>
                  <a:pt x="2687" y="1676"/>
                </a:cubicBezTo>
                <a:cubicBezTo>
                  <a:pt x="3079" y="834"/>
                  <a:pt x="2410" y="0"/>
                  <a:pt x="1623" y="0"/>
                </a:cubicBezTo>
                <a:close/>
              </a:path>
            </a:pathLst>
          </a:custGeom>
          <a:solidFill>
            <a:srgbClr val="BE5D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21"/>
          <p:cNvSpPr/>
          <p:nvPr/>
        </p:nvSpPr>
        <p:spPr>
          <a:xfrm>
            <a:off x="221210" y="2250342"/>
            <a:ext cx="290755" cy="132991"/>
          </a:xfrm>
          <a:custGeom>
            <a:avLst/>
            <a:gdLst/>
            <a:ahLst/>
            <a:cxnLst/>
            <a:rect l="l" t="t" r="r" b="b"/>
            <a:pathLst>
              <a:path w="6725" h="3076" extrusionOk="0">
                <a:moveTo>
                  <a:pt x="1595" y="0"/>
                </a:moveTo>
                <a:cubicBezTo>
                  <a:pt x="1540" y="0"/>
                  <a:pt x="1483" y="5"/>
                  <a:pt x="1426" y="14"/>
                </a:cubicBezTo>
                <a:cubicBezTo>
                  <a:pt x="1" y="194"/>
                  <a:pt x="136" y="2280"/>
                  <a:pt x="1576" y="2280"/>
                </a:cubicBezTo>
                <a:cubicBezTo>
                  <a:pt x="1982" y="2280"/>
                  <a:pt x="2132" y="2085"/>
                  <a:pt x="2402" y="1815"/>
                </a:cubicBezTo>
                <a:cubicBezTo>
                  <a:pt x="2506" y="1711"/>
                  <a:pt x="2688" y="1608"/>
                  <a:pt x="2963" y="1608"/>
                </a:cubicBezTo>
                <a:cubicBezTo>
                  <a:pt x="3087" y="1608"/>
                  <a:pt x="3230" y="1629"/>
                  <a:pt x="3393" y="1680"/>
                </a:cubicBezTo>
                <a:cubicBezTo>
                  <a:pt x="3663" y="1755"/>
                  <a:pt x="3903" y="1950"/>
                  <a:pt x="4008" y="2220"/>
                </a:cubicBezTo>
                <a:cubicBezTo>
                  <a:pt x="4173" y="2655"/>
                  <a:pt x="4563" y="2986"/>
                  <a:pt x="5043" y="3061"/>
                </a:cubicBezTo>
                <a:cubicBezTo>
                  <a:pt x="5112" y="3071"/>
                  <a:pt x="5180" y="3076"/>
                  <a:pt x="5247" y="3076"/>
                </a:cubicBezTo>
                <a:cubicBezTo>
                  <a:pt x="5873" y="3076"/>
                  <a:pt x="6425" y="2647"/>
                  <a:pt x="6574" y="2010"/>
                </a:cubicBezTo>
                <a:cubicBezTo>
                  <a:pt x="6724" y="1275"/>
                  <a:pt x="6229" y="554"/>
                  <a:pt x="5494" y="434"/>
                </a:cubicBezTo>
                <a:cubicBezTo>
                  <a:pt x="5417" y="421"/>
                  <a:pt x="5341" y="415"/>
                  <a:pt x="5265" y="415"/>
                </a:cubicBezTo>
                <a:cubicBezTo>
                  <a:pt x="4895" y="415"/>
                  <a:pt x="4540" y="565"/>
                  <a:pt x="4278" y="839"/>
                </a:cubicBezTo>
                <a:cubicBezTo>
                  <a:pt x="4085" y="1056"/>
                  <a:pt x="3805" y="1176"/>
                  <a:pt x="3516" y="1176"/>
                </a:cubicBezTo>
                <a:cubicBezTo>
                  <a:pt x="3445" y="1176"/>
                  <a:pt x="3373" y="1169"/>
                  <a:pt x="3302" y="1154"/>
                </a:cubicBezTo>
                <a:cubicBezTo>
                  <a:pt x="2987" y="1079"/>
                  <a:pt x="2717" y="884"/>
                  <a:pt x="2552" y="614"/>
                </a:cubicBezTo>
                <a:cubicBezTo>
                  <a:pt x="2368" y="232"/>
                  <a:pt x="1998" y="0"/>
                  <a:pt x="1595" y="0"/>
                </a:cubicBezTo>
                <a:close/>
              </a:path>
            </a:pathLst>
          </a:custGeom>
          <a:solidFill>
            <a:srgbClr val="BE5D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21"/>
          <p:cNvSpPr/>
          <p:nvPr/>
        </p:nvSpPr>
        <p:spPr>
          <a:xfrm>
            <a:off x="8299982" y="860696"/>
            <a:ext cx="131521" cy="209474"/>
          </a:xfrm>
          <a:custGeom>
            <a:avLst/>
            <a:gdLst/>
            <a:ahLst/>
            <a:cxnLst/>
            <a:rect l="l" t="t" r="r" b="b"/>
            <a:pathLst>
              <a:path w="3042" h="4845" extrusionOk="0">
                <a:moveTo>
                  <a:pt x="1856" y="1"/>
                </a:moveTo>
                <a:cubicBezTo>
                  <a:pt x="1408" y="1"/>
                  <a:pt x="991" y="282"/>
                  <a:pt x="850" y="728"/>
                </a:cubicBezTo>
                <a:cubicBezTo>
                  <a:pt x="730" y="1074"/>
                  <a:pt x="805" y="1464"/>
                  <a:pt x="1030" y="1734"/>
                </a:cubicBezTo>
                <a:cubicBezTo>
                  <a:pt x="1210" y="1974"/>
                  <a:pt x="1255" y="2274"/>
                  <a:pt x="1150" y="2544"/>
                </a:cubicBezTo>
                <a:cubicBezTo>
                  <a:pt x="1060" y="2785"/>
                  <a:pt x="880" y="2980"/>
                  <a:pt x="640" y="3070"/>
                </a:cubicBezTo>
                <a:cubicBezTo>
                  <a:pt x="265" y="3190"/>
                  <a:pt x="25" y="3520"/>
                  <a:pt x="25" y="3910"/>
                </a:cubicBezTo>
                <a:cubicBezTo>
                  <a:pt x="1" y="4518"/>
                  <a:pt x="471" y="4844"/>
                  <a:pt x="940" y="4844"/>
                </a:cubicBezTo>
                <a:cubicBezTo>
                  <a:pt x="1352" y="4844"/>
                  <a:pt x="1764" y="4593"/>
                  <a:pt x="1841" y="4060"/>
                </a:cubicBezTo>
                <a:cubicBezTo>
                  <a:pt x="1886" y="3730"/>
                  <a:pt x="1766" y="3595"/>
                  <a:pt x="1570" y="3340"/>
                </a:cubicBezTo>
                <a:cubicBezTo>
                  <a:pt x="1480" y="3205"/>
                  <a:pt x="1390" y="2950"/>
                  <a:pt x="1570" y="2544"/>
                </a:cubicBezTo>
                <a:cubicBezTo>
                  <a:pt x="1661" y="2334"/>
                  <a:pt x="1856" y="2169"/>
                  <a:pt x="2081" y="2124"/>
                </a:cubicBezTo>
                <a:cubicBezTo>
                  <a:pt x="2456" y="2034"/>
                  <a:pt x="2756" y="1764"/>
                  <a:pt x="2876" y="1404"/>
                </a:cubicBezTo>
                <a:cubicBezTo>
                  <a:pt x="3041" y="864"/>
                  <a:pt x="2771" y="278"/>
                  <a:pt x="2231" y="68"/>
                </a:cubicBezTo>
                <a:cubicBezTo>
                  <a:pt x="2107" y="22"/>
                  <a:pt x="1981" y="1"/>
                  <a:pt x="1856" y="1"/>
                </a:cubicBezTo>
                <a:close/>
              </a:path>
            </a:pathLst>
          </a:custGeom>
          <a:solidFill>
            <a:srgbClr val="BE5D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21"/>
          <p:cNvSpPr/>
          <p:nvPr/>
        </p:nvSpPr>
        <p:spPr>
          <a:xfrm rot="-5777250">
            <a:off x="2233160" y="4673884"/>
            <a:ext cx="164120" cy="187770"/>
          </a:xfrm>
          <a:custGeom>
            <a:avLst/>
            <a:gdLst/>
            <a:ahLst/>
            <a:cxnLst/>
            <a:rect l="l" t="t" r="r" b="b"/>
            <a:pathLst>
              <a:path w="3796" h="4343" extrusionOk="0">
                <a:moveTo>
                  <a:pt x="1343" y="0"/>
                </a:moveTo>
                <a:cubicBezTo>
                  <a:pt x="669" y="0"/>
                  <a:pt x="0" y="685"/>
                  <a:pt x="426" y="1485"/>
                </a:cubicBezTo>
                <a:cubicBezTo>
                  <a:pt x="576" y="1785"/>
                  <a:pt x="876" y="1980"/>
                  <a:pt x="1221" y="2010"/>
                </a:cubicBezTo>
                <a:cubicBezTo>
                  <a:pt x="1492" y="2040"/>
                  <a:pt x="1732" y="2205"/>
                  <a:pt x="1852" y="2445"/>
                </a:cubicBezTo>
                <a:cubicBezTo>
                  <a:pt x="1942" y="2671"/>
                  <a:pt x="1957" y="2911"/>
                  <a:pt x="1867" y="3136"/>
                </a:cubicBezTo>
                <a:cubicBezTo>
                  <a:pt x="1702" y="3451"/>
                  <a:pt x="1777" y="3841"/>
                  <a:pt x="2032" y="4081"/>
                </a:cubicBezTo>
                <a:cubicBezTo>
                  <a:pt x="2215" y="4265"/>
                  <a:pt x="2424" y="4342"/>
                  <a:pt x="2625" y="4342"/>
                </a:cubicBezTo>
                <a:cubicBezTo>
                  <a:pt x="3246" y="4342"/>
                  <a:pt x="3795" y="3602"/>
                  <a:pt x="3308" y="2956"/>
                </a:cubicBezTo>
                <a:cubicBezTo>
                  <a:pt x="3113" y="2716"/>
                  <a:pt x="2932" y="2716"/>
                  <a:pt x="2647" y="2671"/>
                </a:cubicBezTo>
                <a:cubicBezTo>
                  <a:pt x="2497" y="2656"/>
                  <a:pt x="2272" y="2535"/>
                  <a:pt x="2122" y="2145"/>
                </a:cubicBezTo>
                <a:cubicBezTo>
                  <a:pt x="2032" y="1950"/>
                  <a:pt x="2047" y="1725"/>
                  <a:pt x="2152" y="1545"/>
                </a:cubicBezTo>
                <a:cubicBezTo>
                  <a:pt x="2347" y="1230"/>
                  <a:pt x="2362" y="855"/>
                  <a:pt x="2197" y="539"/>
                </a:cubicBezTo>
                <a:cubicBezTo>
                  <a:pt x="1992" y="159"/>
                  <a:pt x="1667" y="0"/>
                  <a:pt x="1343" y="0"/>
                </a:cubicBezTo>
                <a:close/>
              </a:path>
            </a:pathLst>
          </a:custGeom>
          <a:solidFill>
            <a:srgbClr val="BE5D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05" name="Google Shape;1605;p21"/>
          <p:cNvGrpSpPr/>
          <p:nvPr/>
        </p:nvGrpSpPr>
        <p:grpSpPr>
          <a:xfrm rot="-5777180">
            <a:off x="-37235" y="4503239"/>
            <a:ext cx="1099471" cy="1053295"/>
            <a:chOff x="7636150" y="1717100"/>
            <a:chExt cx="368500" cy="353000"/>
          </a:xfrm>
        </p:grpSpPr>
        <p:sp>
          <p:nvSpPr>
            <p:cNvPr id="1606" name="Google Shape;1606;p21"/>
            <p:cNvSpPr/>
            <p:nvPr/>
          </p:nvSpPr>
          <p:spPr>
            <a:xfrm>
              <a:off x="7636150" y="1717100"/>
              <a:ext cx="368500" cy="353000"/>
            </a:xfrm>
            <a:custGeom>
              <a:avLst/>
              <a:gdLst/>
              <a:ahLst/>
              <a:cxnLst/>
              <a:rect l="l" t="t" r="r" b="b"/>
              <a:pathLst>
                <a:path w="14740" h="14120" extrusionOk="0">
                  <a:moveTo>
                    <a:pt x="10005" y="0"/>
                  </a:moveTo>
                  <a:cubicBezTo>
                    <a:pt x="9254" y="0"/>
                    <a:pt x="8503" y="185"/>
                    <a:pt x="7820" y="554"/>
                  </a:cubicBezTo>
                  <a:cubicBezTo>
                    <a:pt x="7355" y="795"/>
                    <a:pt x="6935" y="1140"/>
                    <a:pt x="6455" y="1350"/>
                  </a:cubicBezTo>
                  <a:cubicBezTo>
                    <a:pt x="6166" y="1481"/>
                    <a:pt x="5917" y="1535"/>
                    <a:pt x="5684" y="1535"/>
                  </a:cubicBezTo>
                  <a:cubicBezTo>
                    <a:pt x="5251" y="1535"/>
                    <a:pt x="4871" y="1349"/>
                    <a:pt x="4384" y="1125"/>
                  </a:cubicBezTo>
                  <a:cubicBezTo>
                    <a:pt x="4053" y="973"/>
                    <a:pt x="3698" y="898"/>
                    <a:pt x="3343" y="898"/>
                  </a:cubicBezTo>
                  <a:cubicBezTo>
                    <a:pt x="2924" y="898"/>
                    <a:pt x="2506" y="1003"/>
                    <a:pt x="2132" y="1215"/>
                  </a:cubicBezTo>
                  <a:cubicBezTo>
                    <a:pt x="1127" y="1785"/>
                    <a:pt x="451" y="2956"/>
                    <a:pt x="211" y="4066"/>
                  </a:cubicBezTo>
                  <a:cubicBezTo>
                    <a:pt x="1" y="4952"/>
                    <a:pt x="151" y="5882"/>
                    <a:pt x="646" y="6663"/>
                  </a:cubicBezTo>
                  <a:cubicBezTo>
                    <a:pt x="886" y="7023"/>
                    <a:pt x="1232" y="7338"/>
                    <a:pt x="1337" y="7759"/>
                  </a:cubicBezTo>
                  <a:cubicBezTo>
                    <a:pt x="1472" y="8299"/>
                    <a:pt x="1187" y="8839"/>
                    <a:pt x="1037" y="9379"/>
                  </a:cubicBezTo>
                  <a:cubicBezTo>
                    <a:pt x="616" y="10910"/>
                    <a:pt x="1277" y="12546"/>
                    <a:pt x="2643" y="13372"/>
                  </a:cubicBezTo>
                  <a:cubicBezTo>
                    <a:pt x="3483" y="13844"/>
                    <a:pt x="4400" y="14120"/>
                    <a:pt x="5259" y="14120"/>
                  </a:cubicBezTo>
                  <a:cubicBezTo>
                    <a:pt x="6012" y="14120"/>
                    <a:pt x="6721" y="13908"/>
                    <a:pt x="7295" y="13432"/>
                  </a:cubicBezTo>
                  <a:cubicBezTo>
                    <a:pt x="8181" y="12681"/>
                    <a:pt x="8571" y="12546"/>
                    <a:pt x="9081" y="11526"/>
                  </a:cubicBezTo>
                  <a:cubicBezTo>
                    <a:pt x="9246" y="11225"/>
                    <a:pt x="9426" y="10925"/>
                    <a:pt x="9622" y="10640"/>
                  </a:cubicBezTo>
                  <a:cubicBezTo>
                    <a:pt x="9847" y="10415"/>
                    <a:pt x="10717" y="10355"/>
                    <a:pt x="11032" y="10280"/>
                  </a:cubicBezTo>
                  <a:cubicBezTo>
                    <a:pt x="13614" y="9665"/>
                    <a:pt x="14589" y="7593"/>
                    <a:pt x="14679" y="5357"/>
                  </a:cubicBezTo>
                  <a:cubicBezTo>
                    <a:pt x="14739" y="3841"/>
                    <a:pt x="14184" y="2370"/>
                    <a:pt x="13149" y="1275"/>
                  </a:cubicBezTo>
                  <a:cubicBezTo>
                    <a:pt x="12788" y="930"/>
                    <a:pt x="12368" y="629"/>
                    <a:pt x="11918" y="419"/>
                  </a:cubicBezTo>
                  <a:cubicBezTo>
                    <a:pt x="11311" y="140"/>
                    <a:pt x="10658" y="0"/>
                    <a:pt x="10005" y="0"/>
                  </a:cubicBezTo>
                  <a:close/>
                </a:path>
              </a:pathLst>
            </a:custGeom>
            <a:solidFill>
              <a:srgbClr val="F0C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21"/>
            <p:cNvSpPr/>
            <p:nvPr/>
          </p:nvSpPr>
          <p:spPr>
            <a:xfrm>
              <a:off x="7701450" y="1890425"/>
              <a:ext cx="133975" cy="133975"/>
            </a:xfrm>
            <a:custGeom>
              <a:avLst/>
              <a:gdLst/>
              <a:ahLst/>
              <a:cxnLst/>
              <a:rect l="l" t="t" r="r" b="b"/>
              <a:pathLst>
                <a:path w="5359" h="5359" extrusionOk="0">
                  <a:moveTo>
                    <a:pt x="2522" y="0"/>
                  </a:moveTo>
                  <a:cubicBezTo>
                    <a:pt x="2402" y="15"/>
                    <a:pt x="2297" y="30"/>
                    <a:pt x="2177" y="45"/>
                  </a:cubicBezTo>
                  <a:cubicBezTo>
                    <a:pt x="2057" y="75"/>
                    <a:pt x="1952" y="105"/>
                    <a:pt x="1832" y="135"/>
                  </a:cubicBezTo>
                  <a:cubicBezTo>
                    <a:pt x="1726" y="165"/>
                    <a:pt x="1621" y="210"/>
                    <a:pt x="1516" y="270"/>
                  </a:cubicBezTo>
                  <a:cubicBezTo>
                    <a:pt x="1411" y="315"/>
                    <a:pt x="1306" y="375"/>
                    <a:pt x="1216" y="450"/>
                  </a:cubicBezTo>
                  <a:cubicBezTo>
                    <a:pt x="931" y="645"/>
                    <a:pt x="676" y="901"/>
                    <a:pt x="466" y="1171"/>
                  </a:cubicBezTo>
                  <a:cubicBezTo>
                    <a:pt x="391" y="1276"/>
                    <a:pt x="346" y="1381"/>
                    <a:pt x="301" y="1486"/>
                  </a:cubicBezTo>
                  <a:cubicBezTo>
                    <a:pt x="196" y="1696"/>
                    <a:pt x="121" y="1906"/>
                    <a:pt x="61" y="2146"/>
                  </a:cubicBezTo>
                  <a:cubicBezTo>
                    <a:pt x="31" y="2251"/>
                    <a:pt x="15" y="2371"/>
                    <a:pt x="15" y="2491"/>
                  </a:cubicBezTo>
                  <a:cubicBezTo>
                    <a:pt x="0" y="2597"/>
                    <a:pt x="0" y="2717"/>
                    <a:pt x="15" y="2837"/>
                  </a:cubicBezTo>
                  <a:cubicBezTo>
                    <a:pt x="15" y="2957"/>
                    <a:pt x="31" y="3062"/>
                    <a:pt x="61" y="3182"/>
                  </a:cubicBezTo>
                  <a:cubicBezTo>
                    <a:pt x="76" y="3302"/>
                    <a:pt x="106" y="3407"/>
                    <a:pt x="136" y="3527"/>
                  </a:cubicBezTo>
                  <a:cubicBezTo>
                    <a:pt x="181" y="3632"/>
                    <a:pt x="226" y="3737"/>
                    <a:pt x="286" y="3842"/>
                  </a:cubicBezTo>
                  <a:cubicBezTo>
                    <a:pt x="331" y="3947"/>
                    <a:pt x="391" y="4052"/>
                    <a:pt x="451" y="4142"/>
                  </a:cubicBezTo>
                  <a:cubicBezTo>
                    <a:pt x="511" y="4247"/>
                    <a:pt x="586" y="4338"/>
                    <a:pt x="661" y="4428"/>
                  </a:cubicBezTo>
                  <a:cubicBezTo>
                    <a:pt x="736" y="4518"/>
                    <a:pt x="811" y="4608"/>
                    <a:pt x="901" y="4683"/>
                  </a:cubicBezTo>
                  <a:cubicBezTo>
                    <a:pt x="991" y="4758"/>
                    <a:pt x="1081" y="4833"/>
                    <a:pt x="1171" y="4893"/>
                  </a:cubicBezTo>
                  <a:cubicBezTo>
                    <a:pt x="1276" y="4968"/>
                    <a:pt x="1366" y="5028"/>
                    <a:pt x="1471" y="5088"/>
                  </a:cubicBezTo>
                  <a:cubicBezTo>
                    <a:pt x="1576" y="5133"/>
                    <a:pt x="1696" y="5178"/>
                    <a:pt x="1802" y="5208"/>
                  </a:cubicBezTo>
                  <a:cubicBezTo>
                    <a:pt x="1907" y="5253"/>
                    <a:pt x="2027" y="5283"/>
                    <a:pt x="2147" y="5313"/>
                  </a:cubicBezTo>
                  <a:cubicBezTo>
                    <a:pt x="2252" y="5328"/>
                    <a:pt x="2372" y="5358"/>
                    <a:pt x="2492" y="5358"/>
                  </a:cubicBezTo>
                  <a:cubicBezTo>
                    <a:pt x="2717" y="5358"/>
                    <a:pt x="2957" y="5343"/>
                    <a:pt x="3182" y="5328"/>
                  </a:cubicBezTo>
                  <a:cubicBezTo>
                    <a:pt x="3407" y="5268"/>
                    <a:pt x="3633" y="5193"/>
                    <a:pt x="3843" y="5118"/>
                  </a:cubicBezTo>
                  <a:cubicBezTo>
                    <a:pt x="3948" y="5058"/>
                    <a:pt x="4053" y="4998"/>
                    <a:pt x="4143" y="4938"/>
                  </a:cubicBezTo>
                  <a:cubicBezTo>
                    <a:pt x="4248" y="4863"/>
                    <a:pt x="4338" y="4803"/>
                    <a:pt x="4428" y="4728"/>
                  </a:cubicBezTo>
                  <a:cubicBezTo>
                    <a:pt x="4503" y="4638"/>
                    <a:pt x="4593" y="4563"/>
                    <a:pt x="4668" y="4473"/>
                  </a:cubicBezTo>
                  <a:cubicBezTo>
                    <a:pt x="4743" y="4383"/>
                    <a:pt x="4818" y="4292"/>
                    <a:pt x="4893" y="4202"/>
                  </a:cubicBezTo>
                  <a:cubicBezTo>
                    <a:pt x="5013" y="4007"/>
                    <a:pt x="5118" y="3797"/>
                    <a:pt x="5193" y="3572"/>
                  </a:cubicBezTo>
                  <a:cubicBezTo>
                    <a:pt x="5239" y="3467"/>
                    <a:pt x="5284" y="3362"/>
                    <a:pt x="5314" y="3242"/>
                  </a:cubicBezTo>
                  <a:cubicBezTo>
                    <a:pt x="5329" y="3122"/>
                    <a:pt x="5344" y="3017"/>
                    <a:pt x="5359" y="2897"/>
                  </a:cubicBezTo>
                  <a:cubicBezTo>
                    <a:pt x="5359" y="2777"/>
                    <a:pt x="5359" y="2657"/>
                    <a:pt x="5359" y="2551"/>
                  </a:cubicBezTo>
                  <a:cubicBezTo>
                    <a:pt x="5359" y="2431"/>
                    <a:pt x="5344" y="2311"/>
                    <a:pt x="5314" y="2206"/>
                  </a:cubicBezTo>
                  <a:cubicBezTo>
                    <a:pt x="5299" y="2086"/>
                    <a:pt x="5254" y="1966"/>
                    <a:pt x="5223" y="1861"/>
                  </a:cubicBezTo>
                  <a:cubicBezTo>
                    <a:pt x="5178" y="1756"/>
                    <a:pt x="5133" y="1651"/>
                    <a:pt x="5088" y="1546"/>
                  </a:cubicBezTo>
                  <a:cubicBezTo>
                    <a:pt x="5043" y="1426"/>
                    <a:pt x="4983" y="1306"/>
                    <a:pt x="4923" y="1201"/>
                  </a:cubicBezTo>
                  <a:cubicBezTo>
                    <a:pt x="4863" y="1096"/>
                    <a:pt x="4788" y="1006"/>
                    <a:pt x="4713" y="916"/>
                  </a:cubicBezTo>
                  <a:cubicBezTo>
                    <a:pt x="4623" y="826"/>
                    <a:pt x="4548" y="750"/>
                    <a:pt x="4458" y="675"/>
                  </a:cubicBezTo>
                  <a:cubicBezTo>
                    <a:pt x="4368" y="600"/>
                    <a:pt x="4278" y="525"/>
                    <a:pt x="4173" y="465"/>
                  </a:cubicBezTo>
                  <a:cubicBezTo>
                    <a:pt x="4083" y="405"/>
                    <a:pt x="3978" y="345"/>
                    <a:pt x="3873" y="285"/>
                  </a:cubicBezTo>
                  <a:cubicBezTo>
                    <a:pt x="3768" y="225"/>
                    <a:pt x="3663" y="180"/>
                    <a:pt x="3558" y="150"/>
                  </a:cubicBezTo>
                  <a:cubicBezTo>
                    <a:pt x="3452" y="105"/>
                    <a:pt x="3332" y="75"/>
                    <a:pt x="3212" y="60"/>
                  </a:cubicBezTo>
                  <a:cubicBezTo>
                    <a:pt x="3107" y="30"/>
                    <a:pt x="2987" y="15"/>
                    <a:pt x="2867" y="0"/>
                  </a:cubicBezTo>
                  <a:close/>
                </a:path>
              </a:pathLst>
            </a:custGeom>
            <a:solidFill>
              <a:srgbClr val="9C46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21"/>
            <p:cNvSpPr/>
            <p:nvPr/>
          </p:nvSpPr>
          <p:spPr>
            <a:xfrm>
              <a:off x="7793375" y="1763825"/>
              <a:ext cx="167750" cy="167125"/>
            </a:xfrm>
            <a:custGeom>
              <a:avLst/>
              <a:gdLst/>
              <a:ahLst/>
              <a:cxnLst/>
              <a:rect l="l" t="t" r="r" b="b"/>
              <a:pathLst>
                <a:path w="6710" h="6685" extrusionOk="0">
                  <a:moveTo>
                    <a:pt x="3332" y="0"/>
                  </a:moveTo>
                  <a:cubicBezTo>
                    <a:pt x="3171" y="0"/>
                    <a:pt x="3009" y="11"/>
                    <a:pt x="2852" y="36"/>
                  </a:cubicBezTo>
                  <a:cubicBezTo>
                    <a:pt x="2717" y="66"/>
                    <a:pt x="2567" y="96"/>
                    <a:pt x="2432" y="141"/>
                  </a:cubicBezTo>
                  <a:cubicBezTo>
                    <a:pt x="2282" y="171"/>
                    <a:pt x="2147" y="216"/>
                    <a:pt x="2012" y="276"/>
                  </a:cubicBezTo>
                  <a:cubicBezTo>
                    <a:pt x="1877" y="336"/>
                    <a:pt x="1742" y="396"/>
                    <a:pt x="1622" y="471"/>
                  </a:cubicBezTo>
                  <a:cubicBezTo>
                    <a:pt x="1501" y="546"/>
                    <a:pt x="1381" y="621"/>
                    <a:pt x="1261" y="712"/>
                  </a:cubicBezTo>
                  <a:cubicBezTo>
                    <a:pt x="1036" y="907"/>
                    <a:pt x="841" y="1117"/>
                    <a:pt x="661" y="1357"/>
                  </a:cubicBezTo>
                  <a:cubicBezTo>
                    <a:pt x="571" y="1477"/>
                    <a:pt x="496" y="1597"/>
                    <a:pt x="436" y="1732"/>
                  </a:cubicBezTo>
                  <a:cubicBezTo>
                    <a:pt x="361" y="1852"/>
                    <a:pt x="286" y="1987"/>
                    <a:pt x="241" y="2122"/>
                  </a:cubicBezTo>
                  <a:cubicBezTo>
                    <a:pt x="181" y="2257"/>
                    <a:pt x="136" y="2393"/>
                    <a:pt x="106" y="2528"/>
                  </a:cubicBezTo>
                  <a:cubicBezTo>
                    <a:pt x="76" y="2678"/>
                    <a:pt x="46" y="2828"/>
                    <a:pt x="46" y="2963"/>
                  </a:cubicBezTo>
                  <a:cubicBezTo>
                    <a:pt x="1" y="3263"/>
                    <a:pt x="1" y="3548"/>
                    <a:pt x="46" y="3848"/>
                  </a:cubicBezTo>
                  <a:cubicBezTo>
                    <a:pt x="61" y="3983"/>
                    <a:pt x="106" y="4133"/>
                    <a:pt x="151" y="4269"/>
                  </a:cubicBezTo>
                  <a:cubicBezTo>
                    <a:pt x="196" y="4404"/>
                    <a:pt x="241" y="4539"/>
                    <a:pt x="286" y="4674"/>
                  </a:cubicBezTo>
                  <a:cubicBezTo>
                    <a:pt x="346" y="4809"/>
                    <a:pt x="421" y="4944"/>
                    <a:pt x="496" y="5064"/>
                  </a:cubicBezTo>
                  <a:cubicBezTo>
                    <a:pt x="571" y="5184"/>
                    <a:pt x="646" y="5304"/>
                    <a:pt x="736" y="5424"/>
                  </a:cubicBezTo>
                  <a:cubicBezTo>
                    <a:pt x="931" y="5649"/>
                    <a:pt x="1126" y="5859"/>
                    <a:pt x="1351" y="6040"/>
                  </a:cubicBezTo>
                  <a:cubicBezTo>
                    <a:pt x="1471" y="6130"/>
                    <a:pt x="1607" y="6205"/>
                    <a:pt x="1727" y="6265"/>
                  </a:cubicBezTo>
                  <a:cubicBezTo>
                    <a:pt x="1862" y="6340"/>
                    <a:pt x="1997" y="6400"/>
                    <a:pt x="2132" y="6445"/>
                  </a:cubicBezTo>
                  <a:cubicBezTo>
                    <a:pt x="2267" y="6505"/>
                    <a:pt x="2402" y="6535"/>
                    <a:pt x="2552" y="6580"/>
                  </a:cubicBezTo>
                  <a:cubicBezTo>
                    <a:pt x="2687" y="6610"/>
                    <a:pt x="2822" y="6640"/>
                    <a:pt x="2972" y="6655"/>
                  </a:cubicBezTo>
                  <a:cubicBezTo>
                    <a:pt x="3122" y="6670"/>
                    <a:pt x="3257" y="6685"/>
                    <a:pt x="3408" y="6685"/>
                  </a:cubicBezTo>
                  <a:cubicBezTo>
                    <a:pt x="3558" y="6685"/>
                    <a:pt x="3708" y="6670"/>
                    <a:pt x="3843" y="6640"/>
                  </a:cubicBezTo>
                  <a:cubicBezTo>
                    <a:pt x="3993" y="6610"/>
                    <a:pt x="4128" y="6580"/>
                    <a:pt x="4263" y="6535"/>
                  </a:cubicBezTo>
                  <a:cubicBezTo>
                    <a:pt x="4413" y="6490"/>
                    <a:pt x="4548" y="6445"/>
                    <a:pt x="4683" y="6385"/>
                  </a:cubicBezTo>
                  <a:cubicBezTo>
                    <a:pt x="4818" y="6340"/>
                    <a:pt x="4938" y="6265"/>
                    <a:pt x="5074" y="6190"/>
                  </a:cubicBezTo>
                  <a:cubicBezTo>
                    <a:pt x="5194" y="6115"/>
                    <a:pt x="5314" y="6040"/>
                    <a:pt x="5434" y="5950"/>
                  </a:cubicBezTo>
                  <a:cubicBezTo>
                    <a:pt x="5674" y="5784"/>
                    <a:pt x="5884" y="5574"/>
                    <a:pt x="6034" y="5319"/>
                  </a:cubicBezTo>
                  <a:cubicBezTo>
                    <a:pt x="6124" y="5199"/>
                    <a:pt x="6199" y="5079"/>
                    <a:pt x="6274" y="4944"/>
                  </a:cubicBezTo>
                  <a:cubicBezTo>
                    <a:pt x="6349" y="4809"/>
                    <a:pt x="6409" y="4689"/>
                    <a:pt x="6454" y="4554"/>
                  </a:cubicBezTo>
                  <a:cubicBezTo>
                    <a:pt x="6514" y="4404"/>
                    <a:pt x="6559" y="4269"/>
                    <a:pt x="6589" y="4133"/>
                  </a:cubicBezTo>
                  <a:cubicBezTo>
                    <a:pt x="6634" y="3983"/>
                    <a:pt x="6664" y="3848"/>
                    <a:pt x="6679" y="3698"/>
                  </a:cubicBezTo>
                  <a:cubicBezTo>
                    <a:pt x="6694" y="3563"/>
                    <a:pt x="6709" y="3413"/>
                    <a:pt x="6709" y="3263"/>
                  </a:cubicBezTo>
                  <a:cubicBezTo>
                    <a:pt x="6709" y="3128"/>
                    <a:pt x="6694" y="2978"/>
                    <a:pt x="6679" y="2843"/>
                  </a:cubicBezTo>
                  <a:cubicBezTo>
                    <a:pt x="6649" y="2693"/>
                    <a:pt x="6604" y="2558"/>
                    <a:pt x="6559" y="2423"/>
                  </a:cubicBezTo>
                  <a:cubicBezTo>
                    <a:pt x="6514" y="2272"/>
                    <a:pt x="6469" y="2137"/>
                    <a:pt x="6409" y="2002"/>
                  </a:cubicBezTo>
                  <a:cubicBezTo>
                    <a:pt x="6349" y="1882"/>
                    <a:pt x="6289" y="1747"/>
                    <a:pt x="6214" y="1627"/>
                  </a:cubicBezTo>
                  <a:cubicBezTo>
                    <a:pt x="6139" y="1492"/>
                    <a:pt x="6064" y="1372"/>
                    <a:pt x="5974" y="1252"/>
                  </a:cubicBezTo>
                  <a:cubicBezTo>
                    <a:pt x="5869" y="1147"/>
                    <a:pt x="5779" y="1042"/>
                    <a:pt x="5659" y="952"/>
                  </a:cubicBezTo>
                  <a:cubicBezTo>
                    <a:pt x="5569" y="847"/>
                    <a:pt x="5449" y="742"/>
                    <a:pt x="5344" y="652"/>
                  </a:cubicBezTo>
                  <a:cubicBezTo>
                    <a:pt x="5224" y="561"/>
                    <a:pt x="5104" y="471"/>
                    <a:pt x="4983" y="396"/>
                  </a:cubicBezTo>
                  <a:cubicBezTo>
                    <a:pt x="4848" y="336"/>
                    <a:pt x="4713" y="276"/>
                    <a:pt x="4578" y="231"/>
                  </a:cubicBezTo>
                  <a:cubicBezTo>
                    <a:pt x="4443" y="171"/>
                    <a:pt x="4308" y="126"/>
                    <a:pt x="4158" y="96"/>
                  </a:cubicBezTo>
                  <a:cubicBezTo>
                    <a:pt x="4023" y="66"/>
                    <a:pt x="3873" y="36"/>
                    <a:pt x="3723" y="21"/>
                  </a:cubicBezTo>
                  <a:cubicBezTo>
                    <a:pt x="3595" y="8"/>
                    <a:pt x="3463" y="0"/>
                    <a:pt x="3332" y="0"/>
                  </a:cubicBezTo>
                  <a:close/>
                </a:path>
              </a:pathLst>
            </a:custGeom>
            <a:solidFill>
              <a:srgbClr val="9C46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21"/>
            <p:cNvSpPr/>
            <p:nvPr/>
          </p:nvSpPr>
          <p:spPr>
            <a:xfrm>
              <a:off x="7675175" y="1783000"/>
              <a:ext cx="97975" cy="97975"/>
            </a:xfrm>
            <a:custGeom>
              <a:avLst/>
              <a:gdLst/>
              <a:ahLst/>
              <a:cxnLst/>
              <a:rect l="l" t="t" r="r" b="b"/>
              <a:pathLst>
                <a:path w="3919" h="3919" extrusionOk="0">
                  <a:moveTo>
                    <a:pt x="1914" y="1"/>
                  </a:moveTo>
                  <a:cubicBezTo>
                    <a:pt x="1821" y="1"/>
                    <a:pt x="1727" y="12"/>
                    <a:pt x="1637" y="35"/>
                  </a:cubicBezTo>
                  <a:cubicBezTo>
                    <a:pt x="1457" y="65"/>
                    <a:pt x="1262" y="110"/>
                    <a:pt x="1097" y="200"/>
                  </a:cubicBezTo>
                  <a:cubicBezTo>
                    <a:pt x="1021" y="245"/>
                    <a:pt x="946" y="290"/>
                    <a:pt x="856" y="335"/>
                  </a:cubicBezTo>
                  <a:cubicBezTo>
                    <a:pt x="781" y="395"/>
                    <a:pt x="706" y="440"/>
                    <a:pt x="631" y="500"/>
                  </a:cubicBezTo>
                  <a:cubicBezTo>
                    <a:pt x="571" y="575"/>
                    <a:pt x="511" y="635"/>
                    <a:pt x="451" y="710"/>
                  </a:cubicBezTo>
                  <a:cubicBezTo>
                    <a:pt x="316" y="845"/>
                    <a:pt x="211" y="1010"/>
                    <a:pt x="151" y="1190"/>
                  </a:cubicBezTo>
                  <a:cubicBezTo>
                    <a:pt x="106" y="1265"/>
                    <a:pt x="76" y="1355"/>
                    <a:pt x="46" y="1445"/>
                  </a:cubicBezTo>
                  <a:cubicBezTo>
                    <a:pt x="31" y="1535"/>
                    <a:pt x="16" y="1626"/>
                    <a:pt x="1" y="1716"/>
                  </a:cubicBezTo>
                  <a:cubicBezTo>
                    <a:pt x="1" y="1821"/>
                    <a:pt x="1" y="1911"/>
                    <a:pt x="1" y="2001"/>
                  </a:cubicBezTo>
                  <a:cubicBezTo>
                    <a:pt x="1" y="2091"/>
                    <a:pt x="1" y="2181"/>
                    <a:pt x="1" y="2286"/>
                  </a:cubicBezTo>
                  <a:cubicBezTo>
                    <a:pt x="31" y="2376"/>
                    <a:pt x="61" y="2466"/>
                    <a:pt x="91" y="2556"/>
                  </a:cubicBezTo>
                  <a:cubicBezTo>
                    <a:pt x="121" y="2631"/>
                    <a:pt x="151" y="2721"/>
                    <a:pt x="181" y="2811"/>
                  </a:cubicBezTo>
                  <a:cubicBezTo>
                    <a:pt x="226" y="2886"/>
                    <a:pt x="271" y="2976"/>
                    <a:pt x="316" y="3051"/>
                  </a:cubicBezTo>
                  <a:cubicBezTo>
                    <a:pt x="376" y="3126"/>
                    <a:pt x="436" y="3201"/>
                    <a:pt x="496" y="3276"/>
                  </a:cubicBezTo>
                  <a:cubicBezTo>
                    <a:pt x="616" y="3412"/>
                    <a:pt x="766" y="3532"/>
                    <a:pt x="916" y="3637"/>
                  </a:cubicBezTo>
                  <a:cubicBezTo>
                    <a:pt x="991" y="3682"/>
                    <a:pt x="1082" y="3727"/>
                    <a:pt x="1157" y="3757"/>
                  </a:cubicBezTo>
                  <a:cubicBezTo>
                    <a:pt x="1247" y="3802"/>
                    <a:pt x="1337" y="3817"/>
                    <a:pt x="1427" y="3847"/>
                  </a:cubicBezTo>
                  <a:cubicBezTo>
                    <a:pt x="1517" y="3877"/>
                    <a:pt x="1607" y="3892"/>
                    <a:pt x="1697" y="3907"/>
                  </a:cubicBezTo>
                  <a:cubicBezTo>
                    <a:pt x="1794" y="3914"/>
                    <a:pt x="1888" y="3918"/>
                    <a:pt x="1982" y="3918"/>
                  </a:cubicBezTo>
                  <a:cubicBezTo>
                    <a:pt x="2076" y="3918"/>
                    <a:pt x="2170" y="3914"/>
                    <a:pt x="2267" y="3907"/>
                  </a:cubicBezTo>
                  <a:cubicBezTo>
                    <a:pt x="2357" y="3892"/>
                    <a:pt x="2447" y="3862"/>
                    <a:pt x="2537" y="3832"/>
                  </a:cubicBezTo>
                  <a:cubicBezTo>
                    <a:pt x="2717" y="3772"/>
                    <a:pt x="2883" y="3697"/>
                    <a:pt x="3033" y="3592"/>
                  </a:cubicBezTo>
                  <a:cubicBezTo>
                    <a:pt x="3108" y="3547"/>
                    <a:pt x="3183" y="3487"/>
                    <a:pt x="3258" y="3427"/>
                  </a:cubicBezTo>
                  <a:cubicBezTo>
                    <a:pt x="3318" y="3366"/>
                    <a:pt x="3393" y="3291"/>
                    <a:pt x="3453" y="3216"/>
                  </a:cubicBezTo>
                  <a:cubicBezTo>
                    <a:pt x="3513" y="3156"/>
                    <a:pt x="3558" y="3081"/>
                    <a:pt x="3618" y="3006"/>
                  </a:cubicBezTo>
                  <a:cubicBezTo>
                    <a:pt x="3768" y="2766"/>
                    <a:pt x="3858" y="2496"/>
                    <a:pt x="3888" y="2211"/>
                  </a:cubicBezTo>
                  <a:cubicBezTo>
                    <a:pt x="3903" y="2121"/>
                    <a:pt x="3903" y="2031"/>
                    <a:pt x="3903" y="1941"/>
                  </a:cubicBezTo>
                  <a:lnTo>
                    <a:pt x="3918" y="1911"/>
                  </a:lnTo>
                  <a:cubicBezTo>
                    <a:pt x="3903" y="1731"/>
                    <a:pt x="3873" y="1550"/>
                    <a:pt x="3828" y="1370"/>
                  </a:cubicBezTo>
                  <a:cubicBezTo>
                    <a:pt x="3798" y="1280"/>
                    <a:pt x="3753" y="1190"/>
                    <a:pt x="3708" y="1115"/>
                  </a:cubicBezTo>
                  <a:cubicBezTo>
                    <a:pt x="3678" y="1025"/>
                    <a:pt x="3633" y="950"/>
                    <a:pt x="3588" y="860"/>
                  </a:cubicBezTo>
                  <a:cubicBezTo>
                    <a:pt x="3528" y="785"/>
                    <a:pt x="3468" y="725"/>
                    <a:pt x="3393" y="650"/>
                  </a:cubicBezTo>
                  <a:cubicBezTo>
                    <a:pt x="3333" y="590"/>
                    <a:pt x="3273" y="530"/>
                    <a:pt x="3198" y="470"/>
                  </a:cubicBezTo>
                  <a:cubicBezTo>
                    <a:pt x="3123" y="410"/>
                    <a:pt x="3048" y="350"/>
                    <a:pt x="2973" y="305"/>
                  </a:cubicBezTo>
                  <a:cubicBezTo>
                    <a:pt x="2898" y="260"/>
                    <a:pt x="2807" y="215"/>
                    <a:pt x="2732" y="170"/>
                  </a:cubicBezTo>
                  <a:cubicBezTo>
                    <a:pt x="2642" y="140"/>
                    <a:pt x="2552" y="110"/>
                    <a:pt x="2462" y="80"/>
                  </a:cubicBezTo>
                  <a:cubicBezTo>
                    <a:pt x="2372" y="65"/>
                    <a:pt x="2282" y="50"/>
                    <a:pt x="2192" y="35"/>
                  </a:cubicBezTo>
                  <a:cubicBezTo>
                    <a:pt x="2102" y="12"/>
                    <a:pt x="2008" y="1"/>
                    <a:pt x="1914" y="1"/>
                  </a:cubicBezTo>
                  <a:close/>
                </a:path>
              </a:pathLst>
            </a:custGeom>
            <a:solidFill>
              <a:srgbClr val="9C46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21"/>
            <p:cNvSpPr/>
            <p:nvPr/>
          </p:nvSpPr>
          <p:spPr>
            <a:xfrm>
              <a:off x="7651175" y="1737625"/>
              <a:ext cx="334350" cy="312250"/>
            </a:xfrm>
            <a:custGeom>
              <a:avLst/>
              <a:gdLst/>
              <a:ahLst/>
              <a:cxnLst/>
              <a:rect l="l" t="t" r="r" b="b"/>
              <a:pathLst>
                <a:path w="13374" h="12490" extrusionOk="0">
                  <a:moveTo>
                    <a:pt x="9747" y="334"/>
                  </a:moveTo>
                  <a:cubicBezTo>
                    <a:pt x="10730" y="334"/>
                    <a:pt x="11673" y="734"/>
                    <a:pt x="12172" y="1669"/>
                  </a:cubicBezTo>
                  <a:cubicBezTo>
                    <a:pt x="12503" y="2375"/>
                    <a:pt x="12713" y="3125"/>
                    <a:pt x="12788" y="3891"/>
                  </a:cubicBezTo>
                  <a:cubicBezTo>
                    <a:pt x="12878" y="4626"/>
                    <a:pt x="12818" y="5392"/>
                    <a:pt x="12608" y="6112"/>
                  </a:cubicBezTo>
                  <a:cubicBezTo>
                    <a:pt x="12397" y="6727"/>
                    <a:pt x="12052" y="7268"/>
                    <a:pt x="11587" y="7718"/>
                  </a:cubicBezTo>
                  <a:cubicBezTo>
                    <a:pt x="11092" y="8123"/>
                    <a:pt x="10506" y="8393"/>
                    <a:pt x="9891" y="8498"/>
                  </a:cubicBezTo>
                  <a:cubicBezTo>
                    <a:pt x="9321" y="8633"/>
                    <a:pt x="8735" y="8784"/>
                    <a:pt x="8300" y="9204"/>
                  </a:cubicBezTo>
                  <a:cubicBezTo>
                    <a:pt x="7865" y="9624"/>
                    <a:pt x="7610" y="10284"/>
                    <a:pt x="7219" y="10795"/>
                  </a:cubicBezTo>
                  <a:cubicBezTo>
                    <a:pt x="6527" y="11674"/>
                    <a:pt x="5468" y="12281"/>
                    <a:pt x="4347" y="12281"/>
                  </a:cubicBezTo>
                  <a:cubicBezTo>
                    <a:pt x="4205" y="12281"/>
                    <a:pt x="4061" y="12271"/>
                    <a:pt x="3918" y="12251"/>
                  </a:cubicBezTo>
                  <a:cubicBezTo>
                    <a:pt x="3272" y="12160"/>
                    <a:pt x="2687" y="11845"/>
                    <a:pt x="2267" y="11365"/>
                  </a:cubicBezTo>
                  <a:cubicBezTo>
                    <a:pt x="1816" y="10855"/>
                    <a:pt x="1546" y="10194"/>
                    <a:pt x="1531" y="9519"/>
                  </a:cubicBezTo>
                  <a:cubicBezTo>
                    <a:pt x="1486" y="8814"/>
                    <a:pt x="1636" y="8168"/>
                    <a:pt x="1681" y="7478"/>
                  </a:cubicBezTo>
                  <a:cubicBezTo>
                    <a:pt x="1696" y="7148"/>
                    <a:pt x="1651" y="6817"/>
                    <a:pt x="1546" y="6502"/>
                  </a:cubicBezTo>
                  <a:cubicBezTo>
                    <a:pt x="1411" y="6217"/>
                    <a:pt x="1261" y="5962"/>
                    <a:pt x="1066" y="5722"/>
                  </a:cubicBezTo>
                  <a:cubicBezTo>
                    <a:pt x="865" y="5481"/>
                    <a:pt x="677" y="5229"/>
                    <a:pt x="521" y="4954"/>
                  </a:cubicBezTo>
                  <a:lnTo>
                    <a:pt x="521" y="4954"/>
                  </a:lnTo>
                  <a:cubicBezTo>
                    <a:pt x="542" y="4917"/>
                    <a:pt x="548" y="4871"/>
                    <a:pt x="526" y="4821"/>
                  </a:cubicBezTo>
                  <a:cubicBezTo>
                    <a:pt x="331" y="4341"/>
                    <a:pt x="270" y="3831"/>
                    <a:pt x="331" y="3320"/>
                  </a:cubicBezTo>
                  <a:cubicBezTo>
                    <a:pt x="391" y="2855"/>
                    <a:pt x="766" y="2345"/>
                    <a:pt x="1096" y="2045"/>
                  </a:cubicBezTo>
                  <a:cubicBezTo>
                    <a:pt x="1546" y="1594"/>
                    <a:pt x="2102" y="1294"/>
                    <a:pt x="2717" y="1159"/>
                  </a:cubicBezTo>
                  <a:cubicBezTo>
                    <a:pt x="2831" y="1134"/>
                    <a:pt x="2943" y="1124"/>
                    <a:pt x="3054" y="1124"/>
                  </a:cubicBezTo>
                  <a:cubicBezTo>
                    <a:pt x="3616" y="1124"/>
                    <a:pt x="4144" y="1402"/>
                    <a:pt x="4683" y="1564"/>
                  </a:cubicBezTo>
                  <a:cubicBezTo>
                    <a:pt x="4966" y="1672"/>
                    <a:pt x="5262" y="1732"/>
                    <a:pt x="5559" y="1732"/>
                  </a:cubicBezTo>
                  <a:cubicBezTo>
                    <a:pt x="5592" y="1732"/>
                    <a:pt x="5625" y="1731"/>
                    <a:pt x="5659" y="1730"/>
                  </a:cubicBezTo>
                  <a:cubicBezTo>
                    <a:pt x="5989" y="1700"/>
                    <a:pt x="6304" y="1609"/>
                    <a:pt x="6604" y="1474"/>
                  </a:cubicBezTo>
                  <a:cubicBezTo>
                    <a:pt x="7265" y="1174"/>
                    <a:pt x="7850" y="754"/>
                    <a:pt x="8540" y="529"/>
                  </a:cubicBezTo>
                  <a:cubicBezTo>
                    <a:pt x="8930" y="402"/>
                    <a:pt x="9342" y="334"/>
                    <a:pt x="9747" y="334"/>
                  </a:cubicBezTo>
                  <a:close/>
                  <a:moveTo>
                    <a:pt x="9724" y="0"/>
                  </a:moveTo>
                  <a:cubicBezTo>
                    <a:pt x="9675" y="0"/>
                    <a:pt x="9625" y="1"/>
                    <a:pt x="9576" y="4"/>
                  </a:cubicBezTo>
                  <a:cubicBezTo>
                    <a:pt x="8810" y="49"/>
                    <a:pt x="8060" y="259"/>
                    <a:pt x="7385" y="649"/>
                  </a:cubicBezTo>
                  <a:cubicBezTo>
                    <a:pt x="6803" y="959"/>
                    <a:pt x="6200" y="1358"/>
                    <a:pt x="5536" y="1358"/>
                  </a:cubicBezTo>
                  <a:cubicBezTo>
                    <a:pt x="5428" y="1358"/>
                    <a:pt x="5319" y="1347"/>
                    <a:pt x="5208" y="1324"/>
                  </a:cubicBezTo>
                  <a:cubicBezTo>
                    <a:pt x="4518" y="1174"/>
                    <a:pt x="3858" y="754"/>
                    <a:pt x="3122" y="754"/>
                  </a:cubicBezTo>
                  <a:cubicBezTo>
                    <a:pt x="2462" y="754"/>
                    <a:pt x="1816" y="1069"/>
                    <a:pt x="1306" y="1474"/>
                  </a:cubicBezTo>
                  <a:cubicBezTo>
                    <a:pt x="841" y="1805"/>
                    <a:pt x="481" y="2255"/>
                    <a:pt x="240" y="2780"/>
                  </a:cubicBezTo>
                  <a:cubicBezTo>
                    <a:pt x="60" y="3230"/>
                    <a:pt x="0" y="3726"/>
                    <a:pt x="90" y="4206"/>
                  </a:cubicBezTo>
                  <a:cubicBezTo>
                    <a:pt x="120" y="4461"/>
                    <a:pt x="180" y="4716"/>
                    <a:pt x="285" y="4956"/>
                  </a:cubicBezTo>
                  <a:cubicBezTo>
                    <a:pt x="310" y="5009"/>
                    <a:pt x="351" y="5032"/>
                    <a:pt x="393" y="5032"/>
                  </a:cubicBezTo>
                  <a:cubicBezTo>
                    <a:pt x="401" y="5032"/>
                    <a:pt x="410" y="5031"/>
                    <a:pt x="418" y="5029"/>
                  </a:cubicBezTo>
                  <a:lnTo>
                    <a:pt x="418" y="5029"/>
                  </a:lnTo>
                  <a:cubicBezTo>
                    <a:pt x="748" y="5666"/>
                    <a:pt x="1325" y="6201"/>
                    <a:pt x="1396" y="6922"/>
                  </a:cubicBezTo>
                  <a:cubicBezTo>
                    <a:pt x="1486" y="7703"/>
                    <a:pt x="1171" y="8438"/>
                    <a:pt x="1171" y="9204"/>
                  </a:cubicBezTo>
                  <a:cubicBezTo>
                    <a:pt x="1186" y="9894"/>
                    <a:pt x="1381" y="10570"/>
                    <a:pt x="1771" y="11140"/>
                  </a:cubicBezTo>
                  <a:cubicBezTo>
                    <a:pt x="2117" y="11635"/>
                    <a:pt x="2627" y="12025"/>
                    <a:pt x="3212" y="12236"/>
                  </a:cubicBezTo>
                  <a:cubicBezTo>
                    <a:pt x="3638" y="12406"/>
                    <a:pt x="4087" y="12489"/>
                    <a:pt x="4533" y="12489"/>
                  </a:cubicBezTo>
                  <a:cubicBezTo>
                    <a:pt x="5345" y="12489"/>
                    <a:pt x="6150" y="12213"/>
                    <a:pt x="6799" y="11680"/>
                  </a:cubicBezTo>
                  <a:cubicBezTo>
                    <a:pt x="7325" y="11245"/>
                    <a:pt x="7745" y="10705"/>
                    <a:pt x="8045" y="10089"/>
                  </a:cubicBezTo>
                  <a:cubicBezTo>
                    <a:pt x="8195" y="9744"/>
                    <a:pt x="8420" y="9429"/>
                    <a:pt x="8720" y="9189"/>
                  </a:cubicBezTo>
                  <a:cubicBezTo>
                    <a:pt x="9006" y="9009"/>
                    <a:pt x="9321" y="8889"/>
                    <a:pt x="9651" y="8829"/>
                  </a:cubicBezTo>
                  <a:cubicBezTo>
                    <a:pt x="10311" y="8678"/>
                    <a:pt x="10972" y="8573"/>
                    <a:pt x="11527" y="8183"/>
                  </a:cubicBezTo>
                  <a:cubicBezTo>
                    <a:pt x="12052" y="7808"/>
                    <a:pt x="12473" y="7298"/>
                    <a:pt x="12743" y="6712"/>
                  </a:cubicBezTo>
                  <a:cubicBezTo>
                    <a:pt x="13373" y="5272"/>
                    <a:pt x="13193" y="3561"/>
                    <a:pt x="12668" y="2120"/>
                  </a:cubicBezTo>
                  <a:cubicBezTo>
                    <a:pt x="12427" y="1474"/>
                    <a:pt x="12097" y="919"/>
                    <a:pt x="11512" y="529"/>
                  </a:cubicBezTo>
                  <a:cubicBezTo>
                    <a:pt x="10982" y="180"/>
                    <a:pt x="10362" y="0"/>
                    <a:pt x="9724" y="0"/>
                  </a:cubicBezTo>
                  <a:close/>
                </a:path>
              </a:pathLst>
            </a:custGeom>
            <a:solidFill>
              <a:srgbClr val="E6A0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1" name="Google Shape;1611;p21"/>
          <p:cNvGrpSpPr/>
          <p:nvPr/>
        </p:nvGrpSpPr>
        <p:grpSpPr>
          <a:xfrm>
            <a:off x="838388" y="588875"/>
            <a:ext cx="493170" cy="454306"/>
            <a:chOff x="7710075" y="3591175"/>
            <a:chExt cx="493170" cy="454306"/>
          </a:xfrm>
        </p:grpSpPr>
        <p:sp>
          <p:nvSpPr>
            <p:cNvPr id="1612" name="Google Shape;1612;p21"/>
            <p:cNvSpPr/>
            <p:nvPr/>
          </p:nvSpPr>
          <p:spPr>
            <a:xfrm>
              <a:off x="7710075" y="3591175"/>
              <a:ext cx="493170" cy="454306"/>
            </a:xfrm>
            <a:custGeom>
              <a:avLst/>
              <a:gdLst/>
              <a:ahLst/>
              <a:cxnLst/>
              <a:rect l="l" t="t" r="r" b="b"/>
              <a:pathLst>
                <a:path w="8481" h="7813" extrusionOk="0">
                  <a:moveTo>
                    <a:pt x="4370" y="0"/>
                  </a:moveTo>
                  <a:cubicBezTo>
                    <a:pt x="3920" y="0"/>
                    <a:pt x="3479" y="86"/>
                    <a:pt x="3137" y="307"/>
                  </a:cubicBezTo>
                  <a:cubicBezTo>
                    <a:pt x="2762" y="532"/>
                    <a:pt x="2627" y="922"/>
                    <a:pt x="2387" y="1268"/>
                  </a:cubicBezTo>
                  <a:cubicBezTo>
                    <a:pt x="2117" y="1658"/>
                    <a:pt x="1681" y="1898"/>
                    <a:pt x="1336" y="2228"/>
                  </a:cubicBezTo>
                  <a:cubicBezTo>
                    <a:pt x="706" y="2828"/>
                    <a:pt x="301" y="3639"/>
                    <a:pt x="196" y="4494"/>
                  </a:cubicBezTo>
                  <a:cubicBezTo>
                    <a:pt x="0" y="6445"/>
                    <a:pt x="1907" y="7646"/>
                    <a:pt x="3618" y="7796"/>
                  </a:cubicBezTo>
                  <a:cubicBezTo>
                    <a:pt x="3748" y="7807"/>
                    <a:pt x="3878" y="7812"/>
                    <a:pt x="4009" y="7812"/>
                  </a:cubicBezTo>
                  <a:cubicBezTo>
                    <a:pt x="5516" y="7812"/>
                    <a:pt x="7005" y="7100"/>
                    <a:pt x="7820" y="5815"/>
                  </a:cubicBezTo>
                  <a:cubicBezTo>
                    <a:pt x="8270" y="5080"/>
                    <a:pt x="8480" y="4224"/>
                    <a:pt x="8405" y="3369"/>
                  </a:cubicBezTo>
                  <a:cubicBezTo>
                    <a:pt x="8360" y="2963"/>
                    <a:pt x="8255" y="2558"/>
                    <a:pt x="8075" y="2198"/>
                  </a:cubicBezTo>
                  <a:cubicBezTo>
                    <a:pt x="7910" y="1883"/>
                    <a:pt x="7685" y="1598"/>
                    <a:pt x="7400" y="1388"/>
                  </a:cubicBezTo>
                  <a:cubicBezTo>
                    <a:pt x="6980" y="847"/>
                    <a:pt x="6424" y="442"/>
                    <a:pt x="5779" y="247"/>
                  </a:cubicBezTo>
                  <a:cubicBezTo>
                    <a:pt x="5377" y="105"/>
                    <a:pt x="4867" y="0"/>
                    <a:pt x="4370" y="0"/>
                  </a:cubicBezTo>
                  <a:close/>
                </a:path>
              </a:pathLst>
            </a:custGeom>
            <a:solidFill>
              <a:srgbClr val="F0C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21"/>
            <p:cNvSpPr/>
            <p:nvPr/>
          </p:nvSpPr>
          <p:spPr>
            <a:xfrm>
              <a:off x="7808699" y="3696248"/>
              <a:ext cx="293309" cy="293936"/>
            </a:xfrm>
            <a:custGeom>
              <a:avLst/>
              <a:gdLst/>
              <a:ahLst/>
              <a:cxnLst/>
              <a:rect l="l" t="t" r="r" b="b"/>
              <a:pathLst>
                <a:path w="5044" h="5055" extrusionOk="0">
                  <a:moveTo>
                    <a:pt x="2447" y="1"/>
                  </a:moveTo>
                  <a:cubicBezTo>
                    <a:pt x="2342" y="1"/>
                    <a:pt x="2237" y="16"/>
                    <a:pt x="2132" y="31"/>
                  </a:cubicBezTo>
                  <a:cubicBezTo>
                    <a:pt x="2012" y="61"/>
                    <a:pt x="1907" y="91"/>
                    <a:pt x="1802" y="121"/>
                  </a:cubicBezTo>
                  <a:cubicBezTo>
                    <a:pt x="1696" y="151"/>
                    <a:pt x="1591" y="181"/>
                    <a:pt x="1501" y="226"/>
                  </a:cubicBezTo>
                  <a:cubicBezTo>
                    <a:pt x="1396" y="271"/>
                    <a:pt x="1306" y="331"/>
                    <a:pt x="1216" y="391"/>
                  </a:cubicBezTo>
                  <a:cubicBezTo>
                    <a:pt x="1111" y="451"/>
                    <a:pt x="1021" y="511"/>
                    <a:pt x="931" y="586"/>
                  </a:cubicBezTo>
                  <a:cubicBezTo>
                    <a:pt x="841" y="646"/>
                    <a:pt x="766" y="721"/>
                    <a:pt x="691" y="796"/>
                  </a:cubicBezTo>
                  <a:cubicBezTo>
                    <a:pt x="616" y="886"/>
                    <a:pt x="541" y="976"/>
                    <a:pt x="481" y="1066"/>
                  </a:cubicBezTo>
                  <a:cubicBezTo>
                    <a:pt x="421" y="1156"/>
                    <a:pt x="361" y="1247"/>
                    <a:pt x="316" y="1337"/>
                  </a:cubicBezTo>
                  <a:cubicBezTo>
                    <a:pt x="256" y="1442"/>
                    <a:pt x="211" y="1532"/>
                    <a:pt x="181" y="1637"/>
                  </a:cubicBezTo>
                  <a:cubicBezTo>
                    <a:pt x="136" y="1742"/>
                    <a:pt x="91" y="1847"/>
                    <a:pt x="61" y="1952"/>
                  </a:cubicBezTo>
                  <a:cubicBezTo>
                    <a:pt x="45" y="2057"/>
                    <a:pt x="30" y="2162"/>
                    <a:pt x="15" y="2282"/>
                  </a:cubicBezTo>
                  <a:cubicBezTo>
                    <a:pt x="0" y="2387"/>
                    <a:pt x="0" y="2492"/>
                    <a:pt x="0" y="2612"/>
                  </a:cubicBezTo>
                  <a:cubicBezTo>
                    <a:pt x="15" y="2717"/>
                    <a:pt x="30" y="2822"/>
                    <a:pt x="45" y="2942"/>
                  </a:cubicBezTo>
                  <a:cubicBezTo>
                    <a:pt x="61" y="3048"/>
                    <a:pt x="91" y="3153"/>
                    <a:pt x="121" y="3258"/>
                  </a:cubicBezTo>
                  <a:cubicBezTo>
                    <a:pt x="151" y="3363"/>
                    <a:pt x="181" y="3468"/>
                    <a:pt x="226" y="3573"/>
                  </a:cubicBezTo>
                  <a:cubicBezTo>
                    <a:pt x="271" y="3663"/>
                    <a:pt x="331" y="3768"/>
                    <a:pt x="376" y="3858"/>
                  </a:cubicBezTo>
                  <a:cubicBezTo>
                    <a:pt x="451" y="3948"/>
                    <a:pt x="511" y="4038"/>
                    <a:pt x="586" y="4128"/>
                  </a:cubicBezTo>
                  <a:cubicBezTo>
                    <a:pt x="796" y="4368"/>
                    <a:pt x="1051" y="4578"/>
                    <a:pt x="1336" y="4744"/>
                  </a:cubicBezTo>
                  <a:cubicBezTo>
                    <a:pt x="1426" y="4804"/>
                    <a:pt x="1531" y="4849"/>
                    <a:pt x="1636" y="4894"/>
                  </a:cubicBezTo>
                  <a:cubicBezTo>
                    <a:pt x="1741" y="4924"/>
                    <a:pt x="1847" y="4954"/>
                    <a:pt x="1952" y="4984"/>
                  </a:cubicBezTo>
                  <a:cubicBezTo>
                    <a:pt x="2057" y="5014"/>
                    <a:pt x="2162" y="5029"/>
                    <a:pt x="2267" y="5044"/>
                  </a:cubicBezTo>
                  <a:cubicBezTo>
                    <a:pt x="2327" y="5051"/>
                    <a:pt x="2383" y="5055"/>
                    <a:pt x="2439" y="5055"/>
                  </a:cubicBezTo>
                  <a:cubicBezTo>
                    <a:pt x="2496" y="5055"/>
                    <a:pt x="2552" y="5051"/>
                    <a:pt x="2612" y="5044"/>
                  </a:cubicBezTo>
                  <a:cubicBezTo>
                    <a:pt x="2717" y="5044"/>
                    <a:pt x="2822" y="5029"/>
                    <a:pt x="2927" y="4999"/>
                  </a:cubicBezTo>
                  <a:cubicBezTo>
                    <a:pt x="3047" y="4984"/>
                    <a:pt x="3152" y="4969"/>
                    <a:pt x="3257" y="4939"/>
                  </a:cubicBezTo>
                  <a:cubicBezTo>
                    <a:pt x="3362" y="4909"/>
                    <a:pt x="3467" y="4864"/>
                    <a:pt x="3558" y="4819"/>
                  </a:cubicBezTo>
                  <a:cubicBezTo>
                    <a:pt x="3663" y="4774"/>
                    <a:pt x="3753" y="4729"/>
                    <a:pt x="3858" y="4668"/>
                  </a:cubicBezTo>
                  <a:cubicBezTo>
                    <a:pt x="3948" y="4608"/>
                    <a:pt x="4038" y="4548"/>
                    <a:pt x="4128" y="4473"/>
                  </a:cubicBezTo>
                  <a:cubicBezTo>
                    <a:pt x="4203" y="4398"/>
                    <a:pt x="4278" y="4323"/>
                    <a:pt x="4353" y="4233"/>
                  </a:cubicBezTo>
                  <a:cubicBezTo>
                    <a:pt x="4428" y="4158"/>
                    <a:pt x="4503" y="4068"/>
                    <a:pt x="4578" y="3993"/>
                  </a:cubicBezTo>
                  <a:cubicBezTo>
                    <a:pt x="4638" y="3903"/>
                    <a:pt x="4698" y="3798"/>
                    <a:pt x="4743" y="3708"/>
                  </a:cubicBezTo>
                  <a:cubicBezTo>
                    <a:pt x="4803" y="3618"/>
                    <a:pt x="4848" y="3513"/>
                    <a:pt x="4893" y="3408"/>
                  </a:cubicBezTo>
                  <a:cubicBezTo>
                    <a:pt x="4923" y="3303"/>
                    <a:pt x="4953" y="3198"/>
                    <a:pt x="4968" y="3093"/>
                  </a:cubicBezTo>
                  <a:cubicBezTo>
                    <a:pt x="4998" y="2988"/>
                    <a:pt x="5028" y="2882"/>
                    <a:pt x="5043" y="2762"/>
                  </a:cubicBezTo>
                  <a:cubicBezTo>
                    <a:pt x="5043" y="2657"/>
                    <a:pt x="5043" y="2552"/>
                    <a:pt x="5043" y="2432"/>
                  </a:cubicBezTo>
                  <a:cubicBezTo>
                    <a:pt x="5043" y="2222"/>
                    <a:pt x="4998" y="1997"/>
                    <a:pt x="4938" y="1787"/>
                  </a:cubicBezTo>
                  <a:cubicBezTo>
                    <a:pt x="4908" y="1682"/>
                    <a:pt x="4878" y="1577"/>
                    <a:pt x="4833" y="1472"/>
                  </a:cubicBezTo>
                  <a:cubicBezTo>
                    <a:pt x="4788" y="1382"/>
                    <a:pt x="4743" y="1277"/>
                    <a:pt x="4683" y="1186"/>
                  </a:cubicBezTo>
                  <a:cubicBezTo>
                    <a:pt x="4623" y="1096"/>
                    <a:pt x="4548" y="1006"/>
                    <a:pt x="4473" y="916"/>
                  </a:cubicBezTo>
                  <a:cubicBezTo>
                    <a:pt x="4413" y="841"/>
                    <a:pt x="4338" y="766"/>
                    <a:pt x="4248" y="691"/>
                  </a:cubicBezTo>
                  <a:cubicBezTo>
                    <a:pt x="4173" y="601"/>
                    <a:pt x="4098" y="526"/>
                    <a:pt x="4008" y="466"/>
                  </a:cubicBezTo>
                  <a:cubicBezTo>
                    <a:pt x="3828" y="331"/>
                    <a:pt x="3633" y="226"/>
                    <a:pt x="3422" y="166"/>
                  </a:cubicBezTo>
                  <a:cubicBezTo>
                    <a:pt x="3212" y="91"/>
                    <a:pt x="3002" y="46"/>
                    <a:pt x="2777" y="16"/>
                  </a:cubicBezTo>
                  <a:cubicBezTo>
                    <a:pt x="2672" y="1"/>
                    <a:pt x="2567" y="1"/>
                    <a:pt x="2447" y="1"/>
                  </a:cubicBezTo>
                  <a:close/>
                </a:path>
              </a:pathLst>
            </a:custGeom>
            <a:solidFill>
              <a:srgbClr val="9C46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21"/>
            <p:cNvSpPr/>
            <p:nvPr/>
          </p:nvSpPr>
          <p:spPr>
            <a:xfrm>
              <a:off x="7738860" y="3609492"/>
              <a:ext cx="433566" cy="413836"/>
            </a:xfrm>
            <a:custGeom>
              <a:avLst/>
              <a:gdLst/>
              <a:ahLst/>
              <a:cxnLst/>
              <a:rect l="l" t="t" r="r" b="b"/>
              <a:pathLst>
                <a:path w="7456" h="7117" extrusionOk="0">
                  <a:moveTo>
                    <a:pt x="3891" y="401"/>
                  </a:moveTo>
                  <a:cubicBezTo>
                    <a:pt x="4450" y="401"/>
                    <a:pt x="4986" y="581"/>
                    <a:pt x="5419" y="922"/>
                  </a:cubicBezTo>
                  <a:cubicBezTo>
                    <a:pt x="6019" y="1343"/>
                    <a:pt x="6635" y="1868"/>
                    <a:pt x="6890" y="2573"/>
                  </a:cubicBezTo>
                  <a:cubicBezTo>
                    <a:pt x="7179" y="3354"/>
                    <a:pt x="7134" y="4204"/>
                    <a:pt x="6781" y="4963"/>
                  </a:cubicBezTo>
                  <a:lnTo>
                    <a:pt x="6781" y="4963"/>
                  </a:lnTo>
                  <a:cubicBezTo>
                    <a:pt x="6754" y="4970"/>
                    <a:pt x="6728" y="4987"/>
                    <a:pt x="6710" y="5020"/>
                  </a:cubicBezTo>
                  <a:cubicBezTo>
                    <a:pt x="6379" y="5620"/>
                    <a:pt x="5884" y="6100"/>
                    <a:pt x="5284" y="6416"/>
                  </a:cubicBezTo>
                  <a:cubicBezTo>
                    <a:pt x="4768" y="6674"/>
                    <a:pt x="4191" y="6811"/>
                    <a:pt x="3611" y="6811"/>
                  </a:cubicBezTo>
                  <a:cubicBezTo>
                    <a:pt x="3483" y="6811"/>
                    <a:pt x="3355" y="6804"/>
                    <a:pt x="3228" y="6791"/>
                  </a:cubicBezTo>
                  <a:cubicBezTo>
                    <a:pt x="1937" y="6656"/>
                    <a:pt x="676" y="5815"/>
                    <a:pt x="361" y="4510"/>
                  </a:cubicBezTo>
                  <a:cubicBezTo>
                    <a:pt x="211" y="3894"/>
                    <a:pt x="421" y="3249"/>
                    <a:pt x="916" y="2844"/>
                  </a:cubicBezTo>
                  <a:cubicBezTo>
                    <a:pt x="1141" y="2633"/>
                    <a:pt x="1397" y="2453"/>
                    <a:pt x="1622" y="2228"/>
                  </a:cubicBezTo>
                  <a:cubicBezTo>
                    <a:pt x="1847" y="1988"/>
                    <a:pt x="2027" y="1718"/>
                    <a:pt x="2192" y="1433"/>
                  </a:cubicBezTo>
                  <a:cubicBezTo>
                    <a:pt x="2522" y="877"/>
                    <a:pt x="2972" y="487"/>
                    <a:pt x="3648" y="412"/>
                  </a:cubicBezTo>
                  <a:cubicBezTo>
                    <a:pt x="3729" y="405"/>
                    <a:pt x="3810" y="401"/>
                    <a:pt x="3891" y="401"/>
                  </a:cubicBezTo>
                  <a:close/>
                  <a:moveTo>
                    <a:pt x="3911" y="1"/>
                  </a:moveTo>
                  <a:cubicBezTo>
                    <a:pt x="3347" y="1"/>
                    <a:pt x="2801" y="199"/>
                    <a:pt x="2372" y="577"/>
                  </a:cubicBezTo>
                  <a:cubicBezTo>
                    <a:pt x="2117" y="862"/>
                    <a:pt x="1907" y="1163"/>
                    <a:pt x="1742" y="1493"/>
                  </a:cubicBezTo>
                  <a:cubicBezTo>
                    <a:pt x="1532" y="1823"/>
                    <a:pt x="1262" y="2108"/>
                    <a:pt x="961" y="2333"/>
                  </a:cubicBezTo>
                  <a:cubicBezTo>
                    <a:pt x="406" y="2784"/>
                    <a:pt x="1" y="3294"/>
                    <a:pt x="1" y="4044"/>
                  </a:cubicBezTo>
                  <a:cubicBezTo>
                    <a:pt x="31" y="5470"/>
                    <a:pt x="1322" y="6581"/>
                    <a:pt x="2597" y="6971"/>
                  </a:cubicBezTo>
                  <a:cubicBezTo>
                    <a:pt x="2925" y="7069"/>
                    <a:pt x="3262" y="7116"/>
                    <a:pt x="3598" y="7116"/>
                  </a:cubicBezTo>
                  <a:cubicBezTo>
                    <a:pt x="4951" y="7116"/>
                    <a:pt x="6282" y="6355"/>
                    <a:pt x="6920" y="5140"/>
                  </a:cubicBezTo>
                  <a:cubicBezTo>
                    <a:pt x="6940" y="5103"/>
                    <a:pt x="6939" y="5067"/>
                    <a:pt x="6926" y="5038"/>
                  </a:cubicBezTo>
                  <a:lnTo>
                    <a:pt x="6926" y="5038"/>
                  </a:lnTo>
                  <a:cubicBezTo>
                    <a:pt x="7308" y="4367"/>
                    <a:pt x="7456" y="3591"/>
                    <a:pt x="7355" y="2829"/>
                  </a:cubicBezTo>
                  <a:cubicBezTo>
                    <a:pt x="7220" y="2063"/>
                    <a:pt x="6740" y="1493"/>
                    <a:pt x="6169" y="998"/>
                  </a:cubicBezTo>
                  <a:cubicBezTo>
                    <a:pt x="5599" y="502"/>
                    <a:pt x="4984" y="112"/>
                    <a:pt x="4233" y="22"/>
                  </a:cubicBezTo>
                  <a:cubicBezTo>
                    <a:pt x="4126" y="8"/>
                    <a:pt x="4018" y="1"/>
                    <a:pt x="3911" y="1"/>
                  </a:cubicBezTo>
                  <a:close/>
                </a:path>
              </a:pathLst>
            </a:custGeom>
            <a:solidFill>
              <a:srgbClr val="E6A0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15" name="Google Shape;1615;p21"/>
          <p:cNvSpPr/>
          <p:nvPr/>
        </p:nvSpPr>
        <p:spPr>
          <a:xfrm>
            <a:off x="1721500" y="218602"/>
            <a:ext cx="164120" cy="187770"/>
          </a:xfrm>
          <a:custGeom>
            <a:avLst/>
            <a:gdLst/>
            <a:ahLst/>
            <a:cxnLst/>
            <a:rect l="l" t="t" r="r" b="b"/>
            <a:pathLst>
              <a:path w="3796" h="4343" extrusionOk="0">
                <a:moveTo>
                  <a:pt x="1343" y="0"/>
                </a:moveTo>
                <a:cubicBezTo>
                  <a:pt x="669" y="0"/>
                  <a:pt x="0" y="685"/>
                  <a:pt x="426" y="1485"/>
                </a:cubicBezTo>
                <a:cubicBezTo>
                  <a:pt x="576" y="1785"/>
                  <a:pt x="876" y="1980"/>
                  <a:pt x="1221" y="2010"/>
                </a:cubicBezTo>
                <a:cubicBezTo>
                  <a:pt x="1492" y="2040"/>
                  <a:pt x="1732" y="2205"/>
                  <a:pt x="1852" y="2445"/>
                </a:cubicBezTo>
                <a:cubicBezTo>
                  <a:pt x="1942" y="2671"/>
                  <a:pt x="1957" y="2911"/>
                  <a:pt x="1867" y="3136"/>
                </a:cubicBezTo>
                <a:cubicBezTo>
                  <a:pt x="1702" y="3451"/>
                  <a:pt x="1777" y="3841"/>
                  <a:pt x="2032" y="4081"/>
                </a:cubicBezTo>
                <a:cubicBezTo>
                  <a:pt x="2215" y="4265"/>
                  <a:pt x="2424" y="4342"/>
                  <a:pt x="2625" y="4342"/>
                </a:cubicBezTo>
                <a:cubicBezTo>
                  <a:pt x="3246" y="4342"/>
                  <a:pt x="3795" y="3602"/>
                  <a:pt x="3308" y="2956"/>
                </a:cubicBezTo>
                <a:cubicBezTo>
                  <a:pt x="3113" y="2716"/>
                  <a:pt x="2932" y="2716"/>
                  <a:pt x="2647" y="2671"/>
                </a:cubicBezTo>
                <a:cubicBezTo>
                  <a:pt x="2497" y="2656"/>
                  <a:pt x="2272" y="2535"/>
                  <a:pt x="2122" y="2145"/>
                </a:cubicBezTo>
                <a:cubicBezTo>
                  <a:pt x="2032" y="1950"/>
                  <a:pt x="2047" y="1725"/>
                  <a:pt x="2152" y="1545"/>
                </a:cubicBezTo>
                <a:cubicBezTo>
                  <a:pt x="2347" y="1230"/>
                  <a:pt x="2362" y="855"/>
                  <a:pt x="2197" y="539"/>
                </a:cubicBezTo>
                <a:cubicBezTo>
                  <a:pt x="1992" y="159"/>
                  <a:pt x="1667" y="0"/>
                  <a:pt x="1343" y="0"/>
                </a:cubicBezTo>
                <a:close/>
              </a:path>
            </a:pathLst>
          </a:custGeom>
          <a:solidFill>
            <a:srgbClr val="BE5D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21"/>
          <p:cNvSpPr/>
          <p:nvPr/>
        </p:nvSpPr>
        <p:spPr>
          <a:xfrm>
            <a:off x="8710669" y="2230373"/>
            <a:ext cx="221968" cy="113924"/>
          </a:xfrm>
          <a:custGeom>
            <a:avLst/>
            <a:gdLst/>
            <a:ahLst/>
            <a:cxnLst/>
            <a:rect l="l" t="t" r="r" b="b"/>
            <a:pathLst>
              <a:path w="5134" h="2635" extrusionOk="0">
                <a:moveTo>
                  <a:pt x="3910" y="0"/>
                </a:moveTo>
                <a:cubicBezTo>
                  <a:pt x="3468" y="0"/>
                  <a:pt x="3027" y="249"/>
                  <a:pt x="2852" y="757"/>
                </a:cubicBezTo>
                <a:cubicBezTo>
                  <a:pt x="2747" y="1057"/>
                  <a:pt x="2522" y="1268"/>
                  <a:pt x="2222" y="1358"/>
                </a:cubicBezTo>
                <a:lnTo>
                  <a:pt x="1892" y="1448"/>
                </a:lnTo>
                <a:cubicBezTo>
                  <a:pt x="1785" y="1483"/>
                  <a:pt x="1676" y="1500"/>
                  <a:pt x="1567" y="1500"/>
                </a:cubicBezTo>
                <a:cubicBezTo>
                  <a:pt x="1399" y="1500"/>
                  <a:pt x="1230" y="1460"/>
                  <a:pt x="1066" y="1388"/>
                </a:cubicBezTo>
                <a:cubicBezTo>
                  <a:pt x="982" y="1341"/>
                  <a:pt x="886" y="1317"/>
                  <a:pt x="785" y="1317"/>
                </a:cubicBezTo>
                <a:cubicBezTo>
                  <a:pt x="725" y="1317"/>
                  <a:pt x="663" y="1326"/>
                  <a:pt x="601" y="1343"/>
                </a:cubicBezTo>
                <a:cubicBezTo>
                  <a:pt x="196" y="1463"/>
                  <a:pt x="1" y="1913"/>
                  <a:pt x="196" y="2288"/>
                </a:cubicBezTo>
                <a:cubicBezTo>
                  <a:pt x="324" y="2502"/>
                  <a:pt x="560" y="2635"/>
                  <a:pt x="815" y="2635"/>
                </a:cubicBezTo>
                <a:cubicBezTo>
                  <a:pt x="829" y="2635"/>
                  <a:pt x="842" y="2634"/>
                  <a:pt x="856" y="2633"/>
                </a:cubicBezTo>
                <a:cubicBezTo>
                  <a:pt x="1066" y="2603"/>
                  <a:pt x="1231" y="2498"/>
                  <a:pt x="1336" y="2318"/>
                </a:cubicBezTo>
                <a:cubicBezTo>
                  <a:pt x="1471" y="2108"/>
                  <a:pt x="1667" y="1958"/>
                  <a:pt x="1907" y="1883"/>
                </a:cubicBezTo>
                <a:lnTo>
                  <a:pt x="2462" y="1733"/>
                </a:lnTo>
                <a:cubicBezTo>
                  <a:pt x="2522" y="1718"/>
                  <a:pt x="2583" y="1710"/>
                  <a:pt x="2644" y="1710"/>
                </a:cubicBezTo>
                <a:cubicBezTo>
                  <a:pt x="2825" y="1710"/>
                  <a:pt x="3002" y="1778"/>
                  <a:pt x="3137" y="1913"/>
                </a:cubicBezTo>
                <a:cubicBezTo>
                  <a:pt x="3347" y="2122"/>
                  <a:pt x="3629" y="2229"/>
                  <a:pt x="3918" y="2229"/>
                </a:cubicBezTo>
                <a:cubicBezTo>
                  <a:pt x="4043" y="2229"/>
                  <a:pt x="4170" y="2209"/>
                  <a:pt x="4293" y="2168"/>
                </a:cubicBezTo>
                <a:cubicBezTo>
                  <a:pt x="4833" y="1973"/>
                  <a:pt x="5134" y="1403"/>
                  <a:pt x="4998" y="832"/>
                </a:cubicBezTo>
                <a:cubicBezTo>
                  <a:pt x="4851" y="283"/>
                  <a:pt x="4381" y="0"/>
                  <a:pt x="3910" y="0"/>
                </a:cubicBezTo>
                <a:close/>
              </a:path>
            </a:pathLst>
          </a:custGeom>
          <a:solidFill>
            <a:srgbClr val="BE5D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17" name="Google Shape;1617;p21"/>
          <p:cNvGrpSpPr/>
          <p:nvPr/>
        </p:nvGrpSpPr>
        <p:grpSpPr>
          <a:xfrm>
            <a:off x="8247350" y="4376325"/>
            <a:ext cx="493170" cy="454306"/>
            <a:chOff x="7710075" y="3591175"/>
            <a:chExt cx="493170" cy="454306"/>
          </a:xfrm>
        </p:grpSpPr>
        <p:sp>
          <p:nvSpPr>
            <p:cNvPr id="1618" name="Google Shape;1618;p21"/>
            <p:cNvSpPr/>
            <p:nvPr/>
          </p:nvSpPr>
          <p:spPr>
            <a:xfrm>
              <a:off x="7710075" y="3591175"/>
              <a:ext cx="493170" cy="454306"/>
            </a:xfrm>
            <a:custGeom>
              <a:avLst/>
              <a:gdLst/>
              <a:ahLst/>
              <a:cxnLst/>
              <a:rect l="l" t="t" r="r" b="b"/>
              <a:pathLst>
                <a:path w="8481" h="7813" extrusionOk="0">
                  <a:moveTo>
                    <a:pt x="4370" y="0"/>
                  </a:moveTo>
                  <a:cubicBezTo>
                    <a:pt x="3920" y="0"/>
                    <a:pt x="3479" y="86"/>
                    <a:pt x="3137" y="307"/>
                  </a:cubicBezTo>
                  <a:cubicBezTo>
                    <a:pt x="2762" y="532"/>
                    <a:pt x="2627" y="922"/>
                    <a:pt x="2387" y="1268"/>
                  </a:cubicBezTo>
                  <a:cubicBezTo>
                    <a:pt x="2117" y="1658"/>
                    <a:pt x="1681" y="1898"/>
                    <a:pt x="1336" y="2228"/>
                  </a:cubicBezTo>
                  <a:cubicBezTo>
                    <a:pt x="706" y="2828"/>
                    <a:pt x="301" y="3639"/>
                    <a:pt x="196" y="4494"/>
                  </a:cubicBezTo>
                  <a:cubicBezTo>
                    <a:pt x="0" y="6445"/>
                    <a:pt x="1907" y="7646"/>
                    <a:pt x="3618" y="7796"/>
                  </a:cubicBezTo>
                  <a:cubicBezTo>
                    <a:pt x="3748" y="7807"/>
                    <a:pt x="3878" y="7812"/>
                    <a:pt x="4009" y="7812"/>
                  </a:cubicBezTo>
                  <a:cubicBezTo>
                    <a:pt x="5516" y="7812"/>
                    <a:pt x="7005" y="7100"/>
                    <a:pt x="7820" y="5815"/>
                  </a:cubicBezTo>
                  <a:cubicBezTo>
                    <a:pt x="8270" y="5080"/>
                    <a:pt x="8480" y="4224"/>
                    <a:pt x="8405" y="3369"/>
                  </a:cubicBezTo>
                  <a:cubicBezTo>
                    <a:pt x="8360" y="2963"/>
                    <a:pt x="8255" y="2558"/>
                    <a:pt x="8075" y="2198"/>
                  </a:cubicBezTo>
                  <a:cubicBezTo>
                    <a:pt x="7910" y="1883"/>
                    <a:pt x="7685" y="1598"/>
                    <a:pt x="7400" y="1388"/>
                  </a:cubicBezTo>
                  <a:cubicBezTo>
                    <a:pt x="6980" y="847"/>
                    <a:pt x="6424" y="442"/>
                    <a:pt x="5779" y="247"/>
                  </a:cubicBezTo>
                  <a:cubicBezTo>
                    <a:pt x="5377" y="105"/>
                    <a:pt x="4867" y="0"/>
                    <a:pt x="4370" y="0"/>
                  </a:cubicBezTo>
                  <a:close/>
                </a:path>
              </a:pathLst>
            </a:custGeom>
            <a:solidFill>
              <a:srgbClr val="F0C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21"/>
            <p:cNvSpPr/>
            <p:nvPr/>
          </p:nvSpPr>
          <p:spPr>
            <a:xfrm>
              <a:off x="7808699" y="3696248"/>
              <a:ext cx="293309" cy="293936"/>
            </a:xfrm>
            <a:custGeom>
              <a:avLst/>
              <a:gdLst/>
              <a:ahLst/>
              <a:cxnLst/>
              <a:rect l="l" t="t" r="r" b="b"/>
              <a:pathLst>
                <a:path w="5044" h="5055" extrusionOk="0">
                  <a:moveTo>
                    <a:pt x="2447" y="1"/>
                  </a:moveTo>
                  <a:cubicBezTo>
                    <a:pt x="2342" y="1"/>
                    <a:pt x="2237" y="16"/>
                    <a:pt x="2132" y="31"/>
                  </a:cubicBezTo>
                  <a:cubicBezTo>
                    <a:pt x="2012" y="61"/>
                    <a:pt x="1907" y="91"/>
                    <a:pt x="1802" y="121"/>
                  </a:cubicBezTo>
                  <a:cubicBezTo>
                    <a:pt x="1696" y="151"/>
                    <a:pt x="1591" y="181"/>
                    <a:pt x="1501" y="226"/>
                  </a:cubicBezTo>
                  <a:cubicBezTo>
                    <a:pt x="1396" y="271"/>
                    <a:pt x="1306" y="331"/>
                    <a:pt x="1216" y="391"/>
                  </a:cubicBezTo>
                  <a:cubicBezTo>
                    <a:pt x="1111" y="451"/>
                    <a:pt x="1021" y="511"/>
                    <a:pt x="931" y="586"/>
                  </a:cubicBezTo>
                  <a:cubicBezTo>
                    <a:pt x="841" y="646"/>
                    <a:pt x="766" y="721"/>
                    <a:pt x="691" y="796"/>
                  </a:cubicBezTo>
                  <a:cubicBezTo>
                    <a:pt x="616" y="886"/>
                    <a:pt x="541" y="976"/>
                    <a:pt x="481" y="1066"/>
                  </a:cubicBezTo>
                  <a:cubicBezTo>
                    <a:pt x="421" y="1156"/>
                    <a:pt x="361" y="1247"/>
                    <a:pt x="316" y="1337"/>
                  </a:cubicBezTo>
                  <a:cubicBezTo>
                    <a:pt x="256" y="1442"/>
                    <a:pt x="211" y="1532"/>
                    <a:pt x="181" y="1637"/>
                  </a:cubicBezTo>
                  <a:cubicBezTo>
                    <a:pt x="136" y="1742"/>
                    <a:pt x="91" y="1847"/>
                    <a:pt x="61" y="1952"/>
                  </a:cubicBezTo>
                  <a:cubicBezTo>
                    <a:pt x="45" y="2057"/>
                    <a:pt x="30" y="2162"/>
                    <a:pt x="15" y="2282"/>
                  </a:cubicBezTo>
                  <a:cubicBezTo>
                    <a:pt x="0" y="2387"/>
                    <a:pt x="0" y="2492"/>
                    <a:pt x="0" y="2612"/>
                  </a:cubicBezTo>
                  <a:cubicBezTo>
                    <a:pt x="15" y="2717"/>
                    <a:pt x="30" y="2822"/>
                    <a:pt x="45" y="2942"/>
                  </a:cubicBezTo>
                  <a:cubicBezTo>
                    <a:pt x="61" y="3048"/>
                    <a:pt x="91" y="3153"/>
                    <a:pt x="121" y="3258"/>
                  </a:cubicBezTo>
                  <a:cubicBezTo>
                    <a:pt x="151" y="3363"/>
                    <a:pt x="181" y="3468"/>
                    <a:pt x="226" y="3573"/>
                  </a:cubicBezTo>
                  <a:cubicBezTo>
                    <a:pt x="271" y="3663"/>
                    <a:pt x="331" y="3768"/>
                    <a:pt x="376" y="3858"/>
                  </a:cubicBezTo>
                  <a:cubicBezTo>
                    <a:pt x="451" y="3948"/>
                    <a:pt x="511" y="4038"/>
                    <a:pt x="586" y="4128"/>
                  </a:cubicBezTo>
                  <a:cubicBezTo>
                    <a:pt x="796" y="4368"/>
                    <a:pt x="1051" y="4578"/>
                    <a:pt x="1336" y="4744"/>
                  </a:cubicBezTo>
                  <a:cubicBezTo>
                    <a:pt x="1426" y="4804"/>
                    <a:pt x="1531" y="4849"/>
                    <a:pt x="1636" y="4894"/>
                  </a:cubicBezTo>
                  <a:cubicBezTo>
                    <a:pt x="1741" y="4924"/>
                    <a:pt x="1847" y="4954"/>
                    <a:pt x="1952" y="4984"/>
                  </a:cubicBezTo>
                  <a:cubicBezTo>
                    <a:pt x="2057" y="5014"/>
                    <a:pt x="2162" y="5029"/>
                    <a:pt x="2267" y="5044"/>
                  </a:cubicBezTo>
                  <a:cubicBezTo>
                    <a:pt x="2327" y="5051"/>
                    <a:pt x="2383" y="5055"/>
                    <a:pt x="2439" y="5055"/>
                  </a:cubicBezTo>
                  <a:cubicBezTo>
                    <a:pt x="2496" y="5055"/>
                    <a:pt x="2552" y="5051"/>
                    <a:pt x="2612" y="5044"/>
                  </a:cubicBezTo>
                  <a:cubicBezTo>
                    <a:pt x="2717" y="5044"/>
                    <a:pt x="2822" y="5029"/>
                    <a:pt x="2927" y="4999"/>
                  </a:cubicBezTo>
                  <a:cubicBezTo>
                    <a:pt x="3047" y="4984"/>
                    <a:pt x="3152" y="4969"/>
                    <a:pt x="3257" y="4939"/>
                  </a:cubicBezTo>
                  <a:cubicBezTo>
                    <a:pt x="3362" y="4909"/>
                    <a:pt x="3467" y="4864"/>
                    <a:pt x="3558" y="4819"/>
                  </a:cubicBezTo>
                  <a:cubicBezTo>
                    <a:pt x="3663" y="4774"/>
                    <a:pt x="3753" y="4729"/>
                    <a:pt x="3858" y="4668"/>
                  </a:cubicBezTo>
                  <a:cubicBezTo>
                    <a:pt x="3948" y="4608"/>
                    <a:pt x="4038" y="4548"/>
                    <a:pt x="4128" y="4473"/>
                  </a:cubicBezTo>
                  <a:cubicBezTo>
                    <a:pt x="4203" y="4398"/>
                    <a:pt x="4278" y="4323"/>
                    <a:pt x="4353" y="4233"/>
                  </a:cubicBezTo>
                  <a:cubicBezTo>
                    <a:pt x="4428" y="4158"/>
                    <a:pt x="4503" y="4068"/>
                    <a:pt x="4578" y="3993"/>
                  </a:cubicBezTo>
                  <a:cubicBezTo>
                    <a:pt x="4638" y="3903"/>
                    <a:pt x="4698" y="3798"/>
                    <a:pt x="4743" y="3708"/>
                  </a:cubicBezTo>
                  <a:cubicBezTo>
                    <a:pt x="4803" y="3618"/>
                    <a:pt x="4848" y="3513"/>
                    <a:pt x="4893" y="3408"/>
                  </a:cubicBezTo>
                  <a:cubicBezTo>
                    <a:pt x="4923" y="3303"/>
                    <a:pt x="4953" y="3198"/>
                    <a:pt x="4968" y="3093"/>
                  </a:cubicBezTo>
                  <a:cubicBezTo>
                    <a:pt x="4998" y="2988"/>
                    <a:pt x="5028" y="2882"/>
                    <a:pt x="5043" y="2762"/>
                  </a:cubicBezTo>
                  <a:cubicBezTo>
                    <a:pt x="5043" y="2657"/>
                    <a:pt x="5043" y="2552"/>
                    <a:pt x="5043" y="2432"/>
                  </a:cubicBezTo>
                  <a:cubicBezTo>
                    <a:pt x="5043" y="2222"/>
                    <a:pt x="4998" y="1997"/>
                    <a:pt x="4938" y="1787"/>
                  </a:cubicBezTo>
                  <a:cubicBezTo>
                    <a:pt x="4908" y="1682"/>
                    <a:pt x="4878" y="1577"/>
                    <a:pt x="4833" y="1472"/>
                  </a:cubicBezTo>
                  <a:cubicBezTo>
                    <a:pt x="4788" y="1382"/>
                    <a:pt x="4743" y="1277"/>
                    <a:pt x="4683" y="1186"/>
                  </a:cubicBezTo>
                  <a:cubicBezTo>
                    <a:pt x="4623" y="1096"/>
                    <a:pt x="4548" y="1006"/>
                    <a:pt x="4473" y="916"/>
                  </a:cubicBezTo>
                  <a:cubicBezTo>
                    <a:pt x="4413" y="841"/>
                    <a:pt x="4338" y="766"/>
                    <a:pt x="4248" y="691"/>
                  </a:cubicBezTo>
                  <a:cubicBezTo>
                    <a:pt x="4173" y="601"/>
                    <a:pt x="4098" y="526"/>
                    <a:pt x="4008" y="466"/>
                  </a:cubicBezTo>
                  <a:cubicBezTo>
                    <a:pt x="3828" y="331"/>
                    <a:pt x="3633" y="226"/>
                    <a:pt x="3422" y="166"/>
                  </a:cubicBezTo>
                  <a:cubicBezTo>
                    <a:pt x="3212" y="91"/>
                    <a:pt x="3002" y="46"/>
                    <a:pt x="2777" y="16"/>
                  </a:cubicBezTo>
                  <a:cubicBezTo>
                    <a:pt x="2672" y="1"/>
                    <a:pt x="2567" y="1"/>
                    <a:pt x="2447" y="1"/>
                  </a:cubicBezTo>
                  <a:close/>
                </a:path>
              </a:pathLst>
            </a:custGeom>
            <a:solidFill>
              <a:srgbClr val="9C46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21"/>
            <p:cNvSpPr/>
            <p:nvPr/>
          </p:nvSpPr>
          <p:spPr>
            <a:xfrm>
              <a:off x="7738860" y="3609492"/>
              <a:ext cx="433566" cy="413836"/>
            </a:xfrm>
            <a:custGeom>
              <a:avLst/>
              <a:gdLst/>
              <a:ahLst/>
              <a:cxnLst/>
              <a:rect l="l" t="t" r="r" b="b"/>
              <a:pathLst>
                <a:path w="7456" h="7117" extrusionOk="0">
                  <a:moveTo>
                    <a:pt x="3891" y="401"/>
                  </a:moveTo>
                  <a:cubicBezTo>
                    <a:pt x="4450" y="401"/>
                    <a:pt x="4986" y="581"/>
                    <a:pt x="5419" y="922"/>
                  </a:cubicBezTo>
                  <a:cubicBezTo>
                    <a:pt x="6019" y="1343"/>
                    <a:pt x="6635" y="1868"/>
                    <a:pt x="6890" y="2573"/>
                  </a:cubicBezTo>
                  <a:cubicBezTo>
                    <a:pt x="7179" y="3354"/>
                    <a:pt x="7134" y="4204"/>
                    <a:pt x="6781" y="4963"/>
                  </a:cubicBezTo>
                  <a:lnTo>
                    <a:pt x="6781" y="4963"/>
                  </a:lnTo>
                  <a:cubicBezTo>
                    <a:pt x="6754" y="4970"/>
                    <a:pt x="6728" y="4987"/>
                    <a:pt x="6710" y="5020"/>
                  </a:cubicBezTo>
                  <a:cubicBezTo>
                    <a:pt x="6379" y="5620"/>
                    <a:pt x="5884" y="6100"/>
                    <a:pt x="5284" y="6416"/>
                  </a:cubicBezTo>
                  <a:cubicBezTo>
                    <a:pt x="4768" y="6674"/>
                    <a:pt x="4191" y="6811"/>
                    <a:pt x="3611" y="6811"/>
                  </a:cubicBezTo>
                  <a:cubicBezTo>
                    <a:pt x="3483" y="6811"/>
                    <a:pt x="3355" y="6804"/>
                    <a:pt x="3228" y="6791"/>
                  </a:cubicBezTo>
                  <a:cubicBezTo>
                    <a:pt x="1937" y="6656"/>
                    <a:pt x="676" y="5815"/>
                    <a:pt x="361" y="4510"/>
                  </a:cubicBezTo>
                  <a:cubicBezTo>
                    <a:pt x="211" y="3894"/>
                    <a:pt x="421" y="3249"/>
                    <a:pt x="916" y="2844"/>
                  </a:cubicBezTo>
                  <a:cubicBezTo>
                    <a:pt x="1141" y="2633"/>
                    <a:pt x="1397" y="2453"/>
                    <a:pt x="1622" y="2228"/>
                  </a:cubicBezTo>
                  <a:cubicBezTo>
                    <a:pt x="1847" y="1988"/>
                    <a:pt x="2027" y="1718"/>
                    <a:pt x="2192" y="1433"/>
                  </a:cubicBezTo>
                  <a:cubicBezTo>
                    <a:pt x="2522" y="877"/>
                    <a:pt x="2972" y="487"/>
                    <a:pt x="3648" y="412"/>
                  </a:cubicBezTo>
                  <a:cubicBezTo>
                    <a:pt x="3729" y="405"/>
                    <a:pt x="3810" y="401"/>
                    <a:pt x="3891" y="401"/>
                  </a:cubicBezTo>
                  <a:close/>
                  <a:moveTo>
                    <a:pt x="3911" y="1"/>
                  </a:moveTo>
                  <a:cubicBezTo>
                    <a:pt x="3347" y="1"/>
                    <a:pt x="2801" y="199"/>
                    <a:pt x="2372" y="577"/>
                  </a:cubicBezTo>
                  <a:cubicBezTo>
                    <a:pt x="2117" y="862"/>
                    <a:pt x="1907" y="1163"/>
                    <a:pt x="1742" y="1493"/>
                  </a:cubicBezTo>
                  <a:cubicBezTo>
                    <a:pt x="1532" y="1823"/>
                    <a:pt x="1262" y="2108"/>
                    <a:pt x="961" y="2333"/>
                  </a:cubicBezTo>
                  <a:cubicBezTo>
                    <a:pt x="406" y="2784"/>
                    <a:pt x="1" y="3294"/>
                    <a:pt x="1" y="4044"/>
                  </a:cubicBezTo>
                  <a:cubicBezTo>
                    <a:pt x="31" y="5470"/>
                    <a:pt x="1322" y="6581"/>
                    <a:pt x="2597" y="6971"/>
                  </a:cubicBezTo>
                  <a:cubicBezTo>
                    <a:pt x="2925" y="7069"/>
                    <a:pt x="3262" y="7116"/>
                    <a:pt x="3598" y="7116"/>
                  </a:cubicBezTo>
                  <a:cubicBezTo>
                    <a:pt x="4951" y="7116"/>
                    <a:pt x="6282" y="6355"/>
                    <a:pt x="6920" y="5140"/>
                  </a:cubicBezTo>
                  <a:cubicBezTo>
                    <a:pt x="6940" y="5103"/>
                    <a:pt x="6939" y="5067"/>
                    <a:pt x="6926" y="5038"/>
                  </a:cubicBezTo>
                  <a:lnTo>
                    <a:pt x="6926" y="5038"/>
                  </a:lnTo>
                  <a:cubicBezTo>
                    <a:pt x="7308" y="4367"/>
                    <a:pt x="7456" y="3591"/>
                    <a:pt x="7355" y="2829"/>
                  </a:cubicBezTo>
                  <a:cubicBezTo>
                    <a:pt x="7220" y="2063"/>
                    <a:pt x="6740" y="1493"/>
                    <a:pt x="6169" y="998"/>
                  </a:cubicBezTo>
                  <a:cubicBezTo>
                    <a:pt x="5599" y="502"/>
                    <a:pt x="4984" y="112"/>
                    <a:pt x="4233" y="22"/>
                  </a:cubicBezTo>
                  <a:cubicBezTo>
                    <a:pt x="4126" y="8"/>
                    <a:pt x="4018" y="1"/>
                    <a:pt x="3911" y="1"/>
                  </a:cubicBezTo>
                  <a:close/>
                </a:path>
              </a:pathLst>
            </a:custGeom>
            <a:solidFill>
              <a:srgbClr val="E6A0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21" name="Google Shape;1621;p21"/>
          <p:cNvSpPr txBox="1">
            <a:spLocks noGrp="1"/>
          </p:cNvSpPr>
          <p:nvPr>
            <p:ph type="title"/>
          </p:nvPr>
        </p:nvSpPr>
        <p:spPr>
          <a:xfrm>
            <a:off x="717850" y="405200"/>
            <a:ext cx="7708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theme" Target="../theme/theme3.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Encode Sans"/>
              <a:buNone/>
              <a:defRPr sz="2800" b="1">
                <a:solidFill>
                  <a:schemeClr val="dk1"/>
                </a:solidFill>
                <a:latin typeface="Encode Sans"/>
                <a:ea typeface="Encode Sans"/>
                <a:cs typeface="Encode Sans"/>
                <a:sym typeface="Encode Sans"/>
              </a:defRPr>
            </a:lvl1pPr>
            <a:lvl2pPr lvl="1">
              <a:spcBef>
                <a:spcPts val="0"/>
              </a:spcBef>
              <a:spcAft>
                <a:spcPts val="0"/>
              </a:spcAft>
              <a:buClr>
                <a:schemeClr val="dk1"/>
              </a:buClr>
              <a:buSzPts val="2800"/>
              <a:buFont typeface="Encode Sans"/>
              <a:buNone/>
              <a:defRPr sz="2800" b="1">
                <a:solidFill>
                  <a:schemeClr val="dk1"/>
                </a:solidFill>
                <a:latin typeface="Encode Sans"/>
                <a:ea typeface="Encode Sans"/>
                <a:cs typeface="Encode Sans"/>
                <a:sym typeface="Encode Sans"/>
              </a:defRPr>
            </a:lvl2pPr>
            <a:lvl3pPr lvl="2">
              <a:spcBef>
                <a:spcPts val="0"/>
              </a:spcBef>
              <a:spcAft>
                <a:spcPts val="0"/>
              </a:spcAft>
              <a:buClr>
                <a:schemeClr val="dk1"/>
              </a:buClr>
              <a:buSzPts val="2800"/>
              <a:buFont typeface="Encode Sans"/>
              <a:buNone/>
              <a:defRPr sz="2800" b="1">
                <a:solidFill>
                  <a:schemeClr val="dk1"/>
                </a:solidFill>
                <a:latin typeface="Encode Sans"/>
                <a:ea typeface="Encode Sans"/>
                <a:cs typeface="Encode Sans"/>
                <a:sym typeface="Encode Sans"/>
              </a:defRPr>
            </a:lvl3pPr>
            <a:lvl4pPr lvl="3">
              <a:spcBef>
                <a:spcPts val="0"/>
              </a:spcBef>
              <a:spcAft>
                <a:spcPts val="0"/>
              </a:spcAft>
              <a:buClr>
                <a:schemeClr val="dk1"/>
              </a:buClr>
              <a:buSzPts val="2800"/>
              <a:buFont typeface="Encode Sans"/>
              <a:buNone/>
              <a:defRPr sz="2800" b="1">
                <a:solidFill>
                  <a:schemeClr val="dk1"/>
                </a:solidFill>
                <a:latin typeface="Encode Sans"/>
                <a:ea typeface="Encode Sans"/>
                <a:cs typeface="Encode Sans"/>
                <a:sym typeface="Encode Sans"/>
              </a:defRPr>
            </a:lvl4pPr>
            <a:lvl5pPr lvl="4">
              <a:spcBef>
                <a:spcPts val="0"/>
              </a:spcBef>
              <a:spcAft>
                <a:spcPts val="0"/>
              </a:spcAft>
              <a:buClr>
                <a:schemeClr val="dk1"/>
              </a:buClr>
              <a:buSzPts val="2800"/>
              <a:buFont typeface="Encode Sans"/>
              <a:buNone/>
              <a:defRPr sz="2800" b="1">
                <a:solidFill>
                  <a:schemeClr val="dk1"/>
                </a:solidFill>
                <a:latin typeface="Encode Sans"/>
                <a:ea typeface="Encode Sans"/>
                <a:cs typeface="Encode Sans"/>
                <a:sym typeface="Encode Sans"/>
              </a:defRPr>
            </a:lvl5pPr>
            <a:lvl6pPr lvl="5">
              <a:spcBef>
                <a:spcPts val="0"/>
              </a:spcBef>
              <a:spcAft>
                <a:spcPts val="0"/>
              </a:spcAft>
              <a:buClr>
                <a:schemeClr val="dk1"/>
              </a:buClr>
              <a:buSzPts val="2800"/>
              <a:buFont typeface="Encode Sans"/>
              <a:buNone/>
              <a:defRPr sz="2800" b="1">
                <a:solidFill>
                  <a:schemeClr val="dk1"/>
                </a:solidFill>
                <a:latin typeface="Encode Sans"/>
                <a:ea typeface="Encode Sans"/>
                <a:cs typeface="Encode Sans"/>
                <a:sym typeface="Encode Sans"/>
              </a:defRPr>
            </a:lvl6pPr>
            <a:lvl7pPr lvl="6">
              <a:spcBef>
                <a:spcPts val="0"/>
              </a:spcBef>
              <a:spcAft>
                <a:spcPts val="0"/>
              </a:spcAft>
              <a:buClr>
                <a:schemeClr val="dk1"/>
              </a:buClr>
              <a:buSzPts val="2800"/>
              <a:buFont typeface="Encode Sans"/>
              <a:buNone/>
              <a:defRPr sz="2800" b="1">
                <a:solidFill>
                  <a:schemeClr val="dk1"/>
                </a:solidFill>
                <a:latin typeface="Encode Sans"/>
                <a:ea typeface="Encode Sans"/>
                <a:cs typeface="Encode Sans"/>
                <a:sym typeface="Encode Sans"/>
              </a:defRPr>
            </a:lvl7pPr>
            <a:lvl8pPr lvl="7">
              <a:spcBef>
                <a:spcPts val="0"/>
              </a:spcBef>
              <a:spcAft>
                <a:spcPts val="0"/>
              </a:spcAft>
              <a:buClr>
                <a:schemeClr val="dk1"/>
              </a:buClr>
              <a:buSzPts val="2800"/>
              <a:buFont typeface="Encode Sans"/>
              <a:buNone/>
              <a:defRPr sz="2800" b="1">
                <a:solidFill>
                  <a:schemeClr val="dk1"/>
                </a:solidFill>
                <a:latin typeface="Encode Sans"/>
                <a:ea typeface="Encode Sans"/>
                <a:cs typeface="Encode Sans"/>
                <a:sym typeface="Encode Sans"/>
              </a:defRPr>
            </a:lvl8pPr>
            <a:lvl9pPr lvl="8">
              <a:spcBef>
                <a:spcPts val="0"/>
              </a:spcBef>
              <a:spcAft>
                <a:spcPts val="0"/>
              </a:spcAft>
              <a:buClr>
                <a:schemeClr val="dk1"/>
              </a:buClr>
              <a:buSzPts val="2800"/>
              <a:buFont typeface="Encode Sans"/>
              <a:buNone/>
              <a:defRPr sz="2800" b="1">
                <a:solidFill>
                  <a:schemeClr val="dk1"/>
                </a:solidFill>
                <a:latin typeface="Encode Sans"/>
                <a:ea typeface="Encode Sans"/>
                <a:cs typeface="Encode Sans"/>
                <a:sym typeface="Encode Sans"/>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Encode Sans"/>
              <a:buChar char="●"/>
              <a:defRPr>
                <a:solidFill>
                  <a:schemeClr val="dk2"/>
                </a:solidFill>
                <a:latin typeface="Encode Sans"/>
                <a:ea typeface="Encode Sans"/>
                <a:cs typeface="Encode Sans"/>
                <a:sym typeface="Encode Sans"/>
              </a:defRPr>
            </a:lvl1pPr>
            <a:lvl2pPr marL="914400" lvl="1" indent="-317500">
              <a:lnSpc>
                <a:spcPct val="100000"/>
              </a:lnSpc>
              <a:spcBef>
                <a:spcPts val="1600"/>
              </a:spcBef>
              <a:spcAft>
                <a:spcPts val="0"/>
              </a:spcAft>
              <a:buClr>
                <a:schemeClr val="dk2"/>
              </a:buClr>
              <a:buSzPts val="1400"/>
              <a:buFont typeface="Encode Sans"/>
              <a:buChar char="○"/>
              <a:defRPr>
                <a:solidFill>
                  <a:schemeClr val="dk2"/>
                </a:solidFill>
                <a:latin typeface="Encode Sans"/>
                <a:ea typeface="Encode Sans"/>
                <a:cs typeface="Encode Sans"/>
                <a:sym typeface="Encode Sans"/>
              </a:defRPr>
            </a:lvl2pPr>
            <a:lvl3pPr marL="1371600" lvl="2" indent="-317500">
              <a:lnSpc>
                <a:spcPct val="100000"/>
              </a:lnSpc>
              <a:spcBef>
                <a:spcPts val="1600"/>
              </a:spcBef>
              <a:spcAft>
                <a:spcPts val="0"/>
              </a:spcAft>
              <a:buClr>
                <a:schemeClr val="dk2"/>
              </a:buClr>
              <a:buSzPts val="1400"/>
              <a:buFont typeface="Encode Sans"/>
              <a:buChar char="■"/>
              <a:defRPr>
                <a:solidFill>
                  <a:schemeClr val="dk2"/>
                </a:solidFill>
                <a:latin typeface="Encode Sans"/>
                <a:ea typeface="Encode Sans"/>
                <a:cs typeface="Encode Sans"/>
                <a:sym typeface="Encode Sans"/>
              </a:defRPr>
            </a:lvl3pPr>
            <a:lvl4pPr marL="1828800" lvl="3" indent="-317500">
              <a:lnSpc>
                <a:spcPct val="100000"/>
              </a:lnSpc>
              <a:spcBef>
                <a:spcPts val="1600"/>
              </a:spcBef>
              <a:spcAft>
                <a:spcPts val="0"/>
              </a:spcAft>
              <a:buClr>
                <a:schemeClr val="dk2"/>
              </a:buClr>
              <a:buSzPts val="1400"/>
              <a:buFont typeface="Encode Sans"/>
              <a:buChar char="●"/>
              <a:defRPr>
                <a:solidFill>
                  <a:schemeClr val="dk2"/>
                </a:solidFill>
                <a:latin typeface="Encode Sans"/>
                <a:ea typeface="Encode Sans"/>
                <a:cs typeface="Encode Sans"/>
                <a:sym typeface="Encode Sans"/>
              </a:defRPr>
            </a:lvl4pPr>
            <a:lvl5pPr marL="2286000" lvl="4" indent="-317500">
              <a:lnSpc>
                <a:spcPct val="100000"/>
              </a:lnSpc>
              <a:spcBef>
                <a:spcPts val="1600"/>
              </a:spcBef>
              <a:spcAft>
                <a:spcPts val="0"/>
              </a:spcAft>
              <a:buClr>
                <a:schemeClr val="dk2"/>
              </a:buClr>
              <a:buSzPts val="1400"/>
              <a:buFont typeface="Encode Sans"/>
              <a:buChar char="○"/>
              <a:defRPr>
                <a:solidFill>
                  <a:schemeClr val="dk2"/>
                </a:solidFill>
                <a:latin typeface="Encode Sans"/>
                <a:ea typeface="Encode Sans"/>
                <a:cs typeface="Encode Sans"/>
                <a:sym typeface="Encode Sans"/>
              </a:defRPr>
            </a:lvl5pPr>
            <a:lvl6pPr marL="2743200" lvl="5" indent="-317500">
              <a:lnSpc>
                <a:spcPct val="100000"/>
              </a:lnSpc>
              <a:spcBef>
                <a:spcPts val="1600"/>
              </a:spcBef>
              <a:spcAft>
                <a:spcPts val="0"/>
              </a:spcAft>
              <a:buClr>
                <a:schemeClr val="dk2"/>
              </a:buClr>
              <a:buSzPts val="1400"/>
              <a:buFont typeface="Encode Sans"/>
              <a:buChar char="■"/>
              <a:defRPr>
                <a:solidFill>
                  <a:schemeClr val="dk2"/>
                </a:solidFill>
                <a:latin typeface="Encode Sans"/>
                <a:ea typeface="Encode Sans"/>
                <a:cs typeface="Encode Sans"/>
                <a:sym typeface="Encode Sans"/>
              </a:defRPr>
            </a:lvl6pPr>
            <a:lvl7pPr marL="3200400" lvl="6" indent="-317500">
              <a:lnSpc>
                <a:spcPct val="100000"/>
              </a:lnSpc>
              <a:spcBef>
                <a:spcPts val="1600"/>
              </a:spcBef>
              <a:spcAft>
                <a:spcPts val="0"/>
              </a:spcAft>
              <a:buClr>
                <a:schemeClr val="dk2"/>
              </a:buClr>
              <a:buSzPts val="1400"/>
              <a:buFont typeface="Encode Sans"/>
              <a:buChar char="●"/>
              <a:defRPr>
                <a:solidFill>
                  <a:schemeClr val="dk2"/>
                </a:solidFill>
                <a:latin typeface="Encode Sans"/>
                <a:ea typeface="Encode Sans"/>
                <a:cs typeface="Encode Sans"/>
                <a:sym typeface="Encode Sans"/>
              </a:defRPr>
            </a:lvl7pPr>
            <a:lvl8pPr marL="3657600" lvl="7" indent="-317500">
              <a:lnSpc>
                <a:spcPct val="100000"/>
              </a:lnSpc>
              <a:spcBef>
                <a:spcPts val="1600"/>
              </a:spcBef>
              <a:spcAft>
                <a:spcPts val="0"/>
              </a:spcAft>
              <a:buClr>
                <a:schemeClr val="dk2"/>
              </a:buClr>
              <a:buSzPts val="1400"/>
              <a:buFont typeface="Encode Sans"/>
              <a:buChar char="○"/>
              <a:defRPr>
                <a:solidFill>
                  <a:schemeClr val="dk2"/>
                </a:solidFill>
                <a:latin typeface="Encode Sans"/>
                <a:ea typeface="Encode Sans"/>
                <a:cs typeface="Encode Sans"/>
                <a:sym typeface="Encode Sans"/>
              </a:defRPr>
            </a:lvl8pPr>
            <a:lvl9pPr marL="4114800" lvl="8" indent="-317500">
              <a:lnSpc>
                <a:spcPct val="100000"/>
              </a:lnSpc>
              <a:spcBef>
                <a:spcPts val="1600"/>
              </a:spcBef>
              <a:spcAft>
                <a:spcPts val="1600"/>
              </a:spcAft>
              <a:buClr>
                <a:schemeClr val="dk2"/>
              </a:buClr>
              <a:buSzPts val="1400"/>
              <a:buFont typeface="Encode Sans"/>
              <a:buChar char="■"/>
              <a:defRPr>
                <a:solidFill>
                  <a:schemeClr val="dk2"/>
                </a:solidFill>
                <a:latin typeface="Encode Sans"/>
                <a:ea typeface="Encode Sans"/>
                <a:cs typeface="Encode Sans"/>
                <a:sym typeface="Encode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8" r:id="rId4"/>
    <p:sldLayoutId id="2147483659" r:id="rId5"/>
    <p:sldLayoutId id="2147483660" r:id="rId6"/>
    <p:sldLayoutId id="2147483661" r:id="rId7"/>
    <p:sldLayoutId id="2147483662" r:id="rId8"/>
    <p:sldLayoutId id="2147483667" r:id="rId9"/>
    <p:sldLayoutId id="2147483674" r:id="rId10"/>
    <p:sldLayoutId id="2147483676" r:id="rId11"/>
    <p:sldLayoutId id="2147483677" r:id="rId12"/>
    <p:sldLayoutId id="2147483678"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3252" name="Rectangle 4">
            <a:extLst>
              <a:ext uri="{FF2B5EF4-FFF2-40B4-BE49-F238E27FC236}">
                <a16:creationId xmlns:a16="http://schemas.microsoft.com/office/drawing/2014/main" id="{50C0E363-4311-4AC3-B616-1FF070BE6FF6}"/>
              </a:ext>
            </a:extLst>
          </p:cNvPr>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defRPr sz="1050" b="0">
                <a:solidFill>
                  <a:schemeClr val="tx1"/>
                </a:solidFill>
                <a:latin typeface="+mn-lt"/>
              </a:defRPr>
            </a:lvl1pPr>
          </a:lstStyle>
          <a:p>
            <a:pPr fontAlgn="base">
              <a:spcAft>
                <a:spcPct val="0"/>
              </a:spcAft>
              <a:buClrTx/>
              <a:buFontTx/>
              <a:buNone/>
              <a:defRPr/>
            </a:pPr>
            <a:endParaRPr lang="en-US" kern="1200">
              <a:solidFill>
                <a:srgbClr val="000000"/>
              </a:solidFill>
            </a:endParaRPr>
          </a:p>
        </p:txBody>
      </p:sp>
      <p:sp>
        <p:nvSpPr>
          <p:cNvPr id="53253" name="Rectangle 5">
            <a:extLst>
              <a:ext uri="{FF2B5EF4-FFF2-40B4-BE49-F238E27FC236}">
                <a16:creationId xmlns:a16="http://schemas.microsoft.com/office/drawing/2014/main" id="{DFD552AF-5E7F-47BC-AA70-8EC286AFCDAE}"/>
              </a:ext>
            </a:extLst>
          </p:cNvPr>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defRPr sz="1050" b="0">
                <a:solidFill>
                  <a:schemeClr val="tx1"/>
                </a:solidFill>
                <a:latin typeface="+mn-lt"/>
              </a:defRPr>
            </a:lvl1pPr>
          </a:lstStyle>
          <a:p>
            <a:pPr fontAlgn="base">
              <a:spcAft>
                <a:spcPct val="0"/>
              </a:spcAft>
              <a:buClrTx/>
              <a:buFontTx/>
              <a:buNone/>
              <a:defRPr/>
            </a:pPr>
            <a:endParaRPr lang="en-US" kern="1200">
              <a:solidFill>
                <a:srgbClr val="000000"/>
              </a:solidFill>
            </a:endParaRPr>
          </a:p>
        </p:txBody>
      </p:sp>
      <p:sp>
        <p:nvSpPr>
          <p:cNvPr id="53254" name="Rectangle 6">
            <a:extLst>
              <a:ext uri="{FF2B5EF4-FFF2-40B4-BE49-F238E27FC236}">
                <a16:creationId xmlns:a16="http://schemas.microsoft.com/office/drawing/2014/main" id="{E1739FF0-A926-48F9-ABD2-88770237C7ED}"/>
              </a:ext>
            </a:extLst>
          </p:cNvPr>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050" b="0" smtClean="0">
                <a:solidFill>
                  <a:schemeClr val="tx1"/>
                </a:solidFill>
                <a:latin typeface="Arial" panose="020B0604020202020204" pitchFamily="34" charset="0"/>
              </a:defRPr>
            </a:lvl1pPr>
          </a:lstStyle>
          <a:p>
            <a:pPr fontAlgn="base">
              <a:spcAft>
                <a:spcPct val="0"/>
              </a:spcAft>
              <a:buClrTx/>
              <a:buFontTx/>
              <a:buNone/>
              <a:defRPr/>
            </a:pPr>
            <a:fld id="{63FCFACF-6D2A-4FF1-B770-37E361E8EB55}" type="slidenum">
              <a:rPr lang="en-US" altLang="en-US" kern="1200">
                <a:solidFill>
                  <a:srgbClr val="000000"/>
                </a:solidFill>
              </a:rPr>
              <a:pPr fontAlgn="base">
                <a:spcAft>
                  <a:spcPct val="0"/>
                </a:spcAft>
                <a:buClrTx/>
                <a:buFontTx/>
                <a:buNone/>
                <a:defRPr/>
              </a:pPr>
              <a:t>‹#›</a:t>
            </a:fld>
            <a:endParaRPr lang="en-US" altLang="en-US" kern="1200">
              <a:solidFill>
                <a:srgbClr val="000000"/>
              </a:solidFill>
            </a:endParaRPr>
          </a:p>
        </p:txBody>
      </p:sp>
    </p:spTree>
    <p:extLst>
      <p:ext uri="{BB962C8B-B14F-4D97-AF65-F5344CB8AC3E}">
        <p14:creationId xmlns:p14="http://schemas.microsoft.com/office/powerpoint/2010/main" val="236714118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3252" name="Rectangle 4">
            <a:extLst>
              <a:ext uri="{FF2B5EF4-FFF2-40B4-BE49-F238E27FC236}">
                <a16:creationId xmlns:a16="http://schemas.microsoft.com/office/drawing/2014/main" id="{50C0E363-4311-4AC3-B616-1FF070BE6FF6}"/>
              </a:ext>
            </a:extLst>
          </p:cNvPr>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defRPr sz="1050" b="0">
                <a:solidFill>
                  <a:schemeClr val="tx1"/>
                </a:solidFill>
                <a:latin typeface="+mn-lt"/>
              </a:defRPr>
            </a:lvl1pPr>
          </a:lstStyle>
          <a:p>
            <a:pPr fontAlgn="base">
              <a:spcAft>
                <a:spcPct val="0"/>
              </a:spcAft>
              <a:buClrTx/>
              <a:buFontTx/>
              <a:buNone/>
              <a:defRPr/>
            </a:pPr>
            <a:endParaRPr lang="en-US" kern="1200">
              <a:solidFill>
                <a:srgbClr val="000000"/>
              </a:solidFill>
            </a:endParaRPr>
          </a:p>
        </p:txBody>
      </p:sp>
      <p:sp>
        <p:nvSpPr>
          <p:cNvPr id="53253" name="Rectangle 5">
            <a:extLst>
              <a:ext uri="{FF2B5EF4-FFF2-40B4-BE49-F238E27FC236}">
                <a16:creationId xmlns:a16="http://schemas.microsoft.com/office/drawing/2014/main" id="{DFD552AF-5E7F-47BC-AA70-8EC286AFCDAE}"/>
              </a:ext>
            </a:extLst>
          </p:cNvPr>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defRPr sz="1050" b="0">
                <a:solidFill>
                  <a:schemeClr val="tx1"/>
                </a:solidFill>
                <a:latin typeface="+mn-lt"/>
              </a:defRPr>
            </a:lvl1pPr>
          </a:lstStyle>
          <a:p>
            <a:pPr fontAlgn="base">
              <a:spcAft>
                <a:spcPct val="0"/>
              </a:spcAft>
              <a:buClrTx/>
              <a:buFontTx/>
              <a:buNone/>
              <a:defRPr/>
            </a:pPr>
            <a:endParaRPr lang="en-US" kern="1200">
              <a:solidFill>
                <a:srgbClr val="000000"/>
              </a:solidFill>
            </a:endParaRPr>
          </a:p>
        </p:txBody>
      </p:sp>
      <p:sp>
        <p:nvSpPr>
          <p:cNvPr id="53254" name="Rectangle 6">
            <a:extLst>
              <a:ext uri="{FF2B5EF4-FFF2-40B4-BE49-F238E27FC236}">
                <a16:creationId xmlns:a16="http://schemas.microsoft.com/office/drawing/2014/main" id="{E1739FF0-A926-48F9-ABD2-88770237C7ED}"/>
              </a:ext>
            </a:extLst>
          </p:cNvPr>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050" b="0" smtClean="0">
                <a:solidFill>
                  <a:schemeClr val="tx1"/>
                </a:solidFill>
                <a:latin typeface="Arial" panose="020B0604020202020204" pitchFamily="34" charset="0"/>
              </a:defRPr>
            </a:lvl1pPr>
          </a:lstStyle>
          <a:p>
            <a:pPr fontAlgn="base">
              <a:spcAft>
                <a:spcPct val="0"/>
              </a:spcAft>
              <a:buClrTx/>
              <a:buFontTx/>
              <a:buNone/>
              <a:defRPr/>
            </a:pPr>
            <a:fld id="{63FCFACF-6D2A-4FF1-B770-37E361E8EB55}" type="slidenum">
              <a:rPr lang="en-US" altLang="en-US" kern="1200">
                <a:solidFill>
                  <a:srgbClr val="000000"/>
                </a:solidFill>
              </a:rPr>
              <a:pPr fontAlgn="base">
                <a:spcAft>
                  <a:spcPct val="0"/>
                </a:spcAft>
                <a:buClrTx/>
                <a:buFontTx/>
                <a:buNone/>
                <a:defRPr/>
              </a:pPr>
              <a:t>‹#›</a:t>
            </a:fld>
            <a:endParaRPr lang="en-US" altLang="en-US" kern="1200">
              <a:solidFill>
                <a:srgbClr val="000000"/>
              </a:solidFill>
            </a:endParaRPr>
          </a:p>
        </p:txBody>
      </p:sp>
    </p:spTree>
    <p:extLst>
      <p:ext uri="{BB962C8B-B14F-4D97-AF65-F5344CB8AC3E}">
        <p14:creationId xmlns:p14="http://schemas.microsoft.com/office/powerpoint/2010/main" val="205877691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8.pn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8.pn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8.pn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audio" Target="../media/media4.mp3"/><Relationship Id="rId1" Type="http://schemas.microsoft.com/office/2007/relationships/media" Target="../media/media4.mp3"/><Relationship Id="rId5" Type="http://schemas.openxmlformats.org/officeDocument/2006/relationships/image" Target="../media/image8.png"/><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audio" Target="../media/media5.mp3"/><Relationship Id="rId1" Type="http://schemas.microsoft.com/office/2007/relationships/media" Target="../media/media5.mp3"/><Relationship Id="rId5" Type="http://schemas.openxmlformats.org/officeDocument/2006/relationships/image" Target="../media/image8.png"/><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audio" Target="../media/media6.mp3"/><Relationship Id="rId1" Type="http://schemas.microsoft.com/office/2007/relationships/media" Target="../media/media6.mp3"/><Relationship Id="rId5" Type="http://schemas.openxmlformats.org/officeDocument/2006/relationships/image" Target="../media/image8.png"/><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audio" Target="../media/media7.mp3"/><Relationship Id="rId1" Type="http://schemas.microsoft.com/office/2007/relationships/media" Target="../media/media7.mp3"/><Relationship Id="rId5" Type="http://schemas.openxmlformats.org/officeDocument/2006/relationships/image" Target="../media/image8.png"/><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audio" Target="../media/media8.mp3"/><Relationship Id="rId1" Type="http://schemas.microsoft.com/office/2007/relationships/media" Target="../media/media8.mp3"/><Relationship Id="rId5" Type="http://schemas.openxmlformats.org/officeDocument/2006/relationships/image" Target="../media/image8.png"/><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audio" Target="../media/media9.mp3"/><Relationship Id="rId1" Type="http://schemas.microsoft.com/office/2007/relationships/media" Target="../media/media9.mp3"/><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slide" Target="slide6.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microsoft.com/office/2007/relationships/hdphoto" Target="../media/hdphoto2.wdp"/></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33"/>
        <p:cNvGrpSpPr/>
        <p:nvPr/>
      </p:nvGrpSpPr>
      <p:grpSpPr>
        <a:xfrm>
          <a:off x="0" y="0"/>
          <a:ext cx="0" cy="0"/>
          <a:chOff x="0" y="0"/>
          <a:chExt cx="0" cy="0"/>
        </a:xfrm>
      </p:grpSpPr>
      <p:sp>
        <p:nvSpPr>
          <p:cNvPr id="2334" name="Google Shape;2334;p35"/>
          <p:cNvSpPr txBox="1">
            <a:spLocks noGrp="1"/>
          </p:cNvSpPr>
          <p:nvPr>
            <p:ph type="ctrTitle"/>
          </p:nvPr>
        </p:nvSpPr>
        <p:spPr>
          <a:xfrm>
            <a:off x="660699" y="1448409"/>
            <a:ext cx="8287358" cy="129765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7200" dirty="0">
                <a:latin typeface="Myriad Pro Black Cond" panose="020B0806030403020204" pitchFamily="34" charset="0"/>
              </a:rPr>
              <a:t>TIẾT 10: </a:t>
            </a:r>
            <a:r>
              <a:rPr lang="vi-VN" sz="7200" dirty="0">
                <a:latin typeface="Myriad Pro Black Cond" panose="020B0806030403020204" pitchFamily="34" charset="0"/>
              </a:rPr>
              <a:t>NGUYÊN PHÂN</a:t>
            </a:r>
            <a:endParaRPr sz="7200" dirty="0">
              <a:latin typeface="Myriad Pro Black Cond" panose="020B0806030403020204" pitchFamily="34" charset="0"/>
            </a:endParaRPr>
          </a:p>
        </p:txBody>
      </p:sp>
      <p:sp>
        <p:nvSpPr>
          <p:cNvPr id="2335" name="Google Shape;2335;p35"/>
          <p:cNvSpPr txBox="1">
            <a:spLocks noGrp="1"/>
          </p:cNvSpPr>
          <p:nvPr>
            <p:ph type="subTitle" idx="1"/>
          </p:nvPr>
        </p:nvSpPr>
        <p:spPr>
          <a:xfrm>
            <a:off x="768250" y="837012"/>
            <a:ext cx="36552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sz="3200" dirty="0">
                <a:latin typeface="Myriad Pro Black Cond" panose="020B0806030403020204" pitchFamily="34" charset="0"/>
              </a:rPr>
              <a:t>BÀI 9</a:t>
            </a:r>
            <a:endParaRPr sz="3200" dirty="0">
              <a:latin typeface="Myriad Pro Black Cond" panose="020B0806030403020204" pitchFamily="34" charset="0"/>
            </a:endParaRPr>
          </a:p>
        </p:txBody>
      </p:sp>
      <p:pic>
        <p:nvPicPr>
          <p:cNvPr id="3076" name="Picture 4" descr="Divisão Celular Banco de Imagens e Fotos de Stock - iStock"/>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696" b="98039" l="817" r="100000">
                        <a14:foregroundMark x1="69608" y1="23284" x2="78758" y2="42402"/>
                        <a14:foregroundMark x1="67320" y1="21814" x2="24510" y2="66176"/>
                        <a14:foregroundMark x1="38725" y1="70343" x2="59641" y2="55882"/>
                        <a14:foregroundMark x1="42157" y1="77206" x2="49346" y2="65686"/>
                        <a14:foregroundMark x1="9804" y1="9804" x2="21569" y2="36029"/>
                        <a14:foregroundMark x1="9641" y1="24265" x2="18791" y2="36029"/>
                        <a14:foregroundMark x1="10131" y1="25245" x2="12255" y2="36275"/>
                        <a14:foregroundMark x1="8660" y1="26961" x2="17484" y2="5392"/>
                        <a14:foregroundMark x1="66013" y1="77206" x2="81699" y2="96814"/>
                        <a14:backgroundMark x1="7680" y1="56618" x2="38889" y2="97794"/>
                        <a14:backgroundMark x1="98366" y1="38971" x2="35458" y2="93873"/>
                        <a14:backgroundMark x1="3268" y1="80882" x2="30882" y2="94363"/>
                        <a14:backgroundMark x1="47059" y1="12990" x2="59477" y2="10784"/>
                        <a14:backgroundMark x1="94444" y1="58578" x2="87255" y2="97304"/>
                      </a14:backgroundRemoval>
                    </a14:imgEffect>
                  </a14:imgLayer>
                </a14:imgProps>
              </a:ext>
              <a:ext uri="{28A0092B-C50C-407E-A947-70E740481C1C}">
                <a14:useLocalDpi xmlns:a14="http://schemas.microsoft.com/office/drawing/2010/main" val="0"/>
              </a:ext>
            </a:extLst>
          </a:blip>
          <a:srcRect/>
          <a:stretch>
            <a:fillRect/>
          </a:stretch>
        </p:blipFill>
        <p:spPr bwMode="auto">
          <a:xfrm>
            <a:off x="-401835" y="2152696"/>
            <a:ext cx="4486205" cy="29908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34"/>
                                        </p:tgtEl>
                                        <p:attrNameLst>
                                          <p:attrName>style.visibility</p:attrName>
                                        </p:attrNameLst>
                                      </p:cBhvr>
                                      <p:to>
                                        <p:strVal val="visible"/>
                                      </p:to>
                                    </p:set>
                                    <p:animEffect transition="in" filter="barn(inVertical)">
                                      <p:cBhvr>
                                        <p:cTn id="7" dur="500"/>
                                        <p:tgtEl>
                                          <p:spTgt spid="233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335">
                                            <p:txEl>
                                              <p:pRg st="0" end="0"/>
                                            </p:txEl>
                                          </p:spTgt>
                                        </p:tgtEl>
                                        <p:attrNameLst>
                                          <p:attrName>style.visibility</p:attrName>
                                        </p:attrNameLst>
                                      </p:cBhvr>
                                      <p:to>
                                        <p:strVal val="visible"/>
                                      </p:to>
                                    </p:set>
                                    <p:animEffect transition="in" filter="barn(inVertical)">
                                      <p:cBhvr>
                                        <p:cTn id="10" dur="500"/>
                                        <p:tgtEl>
                                          <p:spTgt spid="23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 grpId="0"/>
      <p:bldP spid="233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reeform 2" descr="Stationery"/>
          <p:cNvSpPr>
            <a:spLocks/>
          </p:cNvSpPr>
          <p:nvPr/>
        </p:nvSpPr>
        <p:spPr bwMode="auto">
          <a:xfrm rot="678700">
            <a:off x="1400175" y="297657"/>
            <a:ext cx="1637110" cy="1521619"/>
          </a:xfrm>
          <a:custGeom>
            <a:avLst/>
            <a:gdLst>
              <a:gd name="T0" fmla="*/ 2147483646 w 1205"/>
              <a:gd name="T1" fmla="*/ 53742786 h 1107"/>
              <a:gd name="T2" fmla="*/ 918792184 w 1205"/>
              <a:gd name="T3" fmla="*/ 214967479 h 1107"/>
              <a:gd name="T4" fmla="*/ 131256803 w 1205"/>
              <a:gd name="T5" fmla="*/ 1182324801 h 1107"/>
              <a:gd name="T6" fmla="*/ 131256803 w 1205"/>
              <a:gd name="T7" fmla="*/ 2147483646 h 1107"/>
              <a:gd name="T8" fmla="*/ 288763517 w 1205"/>
              <a:gd name="T9" fmla="*/ 2147483646 h 1107"/>
              <a:gd name="T10" fmla="*/ 1145208765 w 1205"/>
              <a:gd name="T11" fmla="*/ 2147483646 h 1107"/>
              <a:gd name="T12" fmla="*/ 2147483646 w 1205"/>
              <a:gd name="T13" fmla="*/ 2147483646 h 1107"/>
              <a:gd name="T14" fmla="*/ 2147483646 w 1205"/>
              <a:gd name="T15" fmla="*/ 2147483646 h 1107"/>
              <a:gd name="T16" fmla="*/ 2147483646 w 1205"/>
              <a:gd name="T17" fmla="*/ 1988453765 h 1107"/>
              <a:gd name="T18" fmla="*/ 2147483646 w 1205"/>
              <a:gd name="T19" fmla="*/ 930407782 h 1107"/>
              <a:gd name="T20" fmla="*/ 2147483646 w 1205"/>
              <a:gd name="T21" fmla="*/ 376194005 h 1107"/>
              <a:gd name="T22" fmla="*/ 2147483646 w 1205"/>
              <a:gd name="T23" fmla="*/ 53742786 h 1107"/>
              <a:gd name="T24" fmla="*/ 2147483646 w 1205"/>
              <a:gd name="T25" fmla="*/ 53742786 h 1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5"/>
              <a:gd name="T40" fmla="*/ 0 h 1107"/>
              <a:gd name="T41" fmla="*/ 1205 w 1205"/>
              <a:gd name="T42" fmla="*/ 1107 h 1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5" h="1107">
                <a:moveTo>
                  <a:pt x="664" y="16"/>
                </a:moveTo>
                <a:cubicBezTo>
                  <a:pt x="584" y="24"/>
                  <a:pt x="384" y="8"/>
                  <a:pt x="280" y="64"/>
                </a:cubicBezTo>
                <a:cubicBezTo>
                  <a:pt x="176" y="120"/>
                  <a:pt x="80" y="256"/>
                  <a:pt x="40" y="352"/>
                </a:cubicBezTo>
                <a:cubicBezTo>
                  <a:pt x="0" y="448"/>
                  <a:pt x="32" y="552"/>
                  <a:pt x="40" y="640"/>
                </a:cubicBezTo>
                <a:cubicBezTo>
                  <a:pt x="48" y="728"/>
                  <a:pt x="36" y="813"/>
                  <a:pt x="88" y="880"/>
                </a:cubicBezTo>
                <a:cubicBezTo>
                  <a:pt x="140" y="947"/>
                  <a:pt x="246" y="1008"/>
                  <a:pt x="349" y="1043"/>
                </a:cubicBezTo>
                <a:cubicBezTo>
                  <a:pt x="452" y="1078"/>
                  <a:pt x="589" y="1107"/>
                  <a:pt x="705" y="1088"/>
                </a:cubicBezTo>
                <a:cubicBezTo>
                  <a:pt x="821" y="1069"/>
                  <a:pt x="967" y="1011"/>
                  <a:pt x="1048" y="928"/>
                </a:cubicBezTo>
                <a:cubicBezTo>
                  <a:pt x="1129" y="845"/>
                  <a:pt x="1179" y="700"/>
                  <a:pt x="1192" y="592"/>
                </a:cubicBezTo>
                <a:cubicBezTo>
                  <a:pt x="1205" y="484"/>
                  <a:pt x="1159" y="357"/>
                  <a:pt x="1127" y="277"/>
                </a:cubicBezTo>
                <a:cubicBezTo>
                  <a:pt x="1095" y="197"/>
                  <a:pt x="1061" y="155"/>
                  <a:pt x="1000" y="112"/>
                </a:cubicBezTo>
                <a:cubicBezTo>
                  <a:pt x="939" y="69"/>
                  <a:pt x="816" y="32"/>
                  <a:pt x="760" y="16"/>
                </a:cubicBezTo>
                <a:cubicBezTo>
                  <a:pt x="704" y="0"/>
                  <a:pt x="744" y="8"/>
                  <a:pt x="664" y="16"/>
                </a:cubicBezTo>
                <a:close/>
              </a:path>
            </a:pathLst>
          </a:custGeom>
          <a:blipFill dpi="0" rotWithShape="0">
            <a:blip r:embed="rId4"/>
            <a:srcRect/>
            <a:tile tx="0" ty="0" sx="100000" sy="100000" flip="none" algn="tl"/>
          </a:blipFill>
          <a:ln w="9525">
            <a:round/>
            <a:headEnd/>
            <a:tailEnd/>
          </a:ln>
          <a:scene3d>
            <a:camera prst="legacyPerspectiveFront">
              <a:rot lat="20999994" lon="21299994" rev="0"/>
            </a:camera>
            <a:lightRig rig="legacyFlat4" dir="b"/>
          </a:scene3d>
          <a:sp3d extrusionH="887400" prstMaterial="legacyMatte">
            <a:bevelT w="13500" h="13500" prst="angle"/>
            <a:bevelB w="13500" h="13500" prst="angle"/>
            <a:extrusionClr>
              <a:srgbClr val="FF9933"/>
            </a:extrusionClr>
            <a:contourClr>
              <a:srgbClr val="FFFFFF"/>
            </a:contourClr>
          </a:sp3d>
        </p:spPr>
        <p:txBody>
          <a:bodyPr wrap="none" anchor="ctr">
            <a:flatTx/>
          </a:bodyP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6147" name="Freeform 3"/>
          <p:cNvSpPr>
            <a:spLocks/>
          </p:cNvSpPr>
          <p:nvPr/>
        </p:nvSpPr>
        <p:spPr bwMode="auto">
          <a:xfrm>
            <a:off x="1690688" y="611981"/>
            <a:ext cx="933450" cy="866775"/>
          </a:xfrm>
          <a:custGeom>
            <a:avLst/>
            <a:gdLst>
              <a:gd name="T0" fmla="*/ 708359184 w 1205"/>
              <a:gd name="T1" fmla="*/ 17438855 h 1107"/>
              <a:gd name="T2" fmla="*/ 298706066 w 1205"/>
              <a:gd name="T3" fmla="*/ 69755421 h 1107"/>
              <a:gd name="T4" fmla="*/ 42672738 w 1205"/>
              <a:gd name="T5" fmla="*/ 383651684 h 1107"/>
              <a:gd name="T6" fmla="*/ 42672738 w 1205"/>
              <a:gd name="T7" fmla="*/ 697548991 h 1107"/>
              <a:gd name="T8" fmla="*/ 93878990 w 1205"/>
              <a:gd name="T9" fmla="*/ 959129733 h 1107"/>
              <a:gd name="T10" fmla="*/ 372315118 w 1205"/>
              <a:gd name="T11" fmla="*/ 1136787027 h 1107"/>
              <a:gd name="T12" fmla="*/ 752097836 w 1205"/>
              <a:gd name="T13" fmla="*/ 1185833807 h 1107"/>
              <a:gd name="T14" fmla="*/ 1118013335 w 1205"/>
              <a:gd name="T15" fmla="*/ 1011446299 h 1107"/>
              <a:gd name="T16" fmla="*/ 1271633125 w 1205"/>
              <a:gd name="T17" fmla="*/ 645233470 h 1107"/>
              <a:gd name="T18" fmla="*/ 1202290830 w 1205"/>
              <a:gd name="T19" fmla="*/ 301908094 h 1107"/>
              <a:gd name="T20" fmla="*/ 1066806050 w 1205"/>
              <a:gd name="T21" fmla="*/ 122070943 h 1107"/>
              <a:gd name="T22" fmla="*/ 810772722 w 1205"/>
              <a:gd name="T23" fmla="*/ 17438855 h 1107"/>
              <a:gd name="T24" fmla="*/ 708359184 w 1205"/>
              <a:gd name="T25" fmla="*/ 17438855 h 1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5"/>
              <a:gd name="T40" fmla="*/ 0 h 1107"/>
              <a:gd name="T41" fmla="*/ 1205 w 1205"/>
              <a:gd name="T42" fmla="*/ 1107 h 1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5" h="1107">
                <a:moveTo>
                  <a:pt x="664" y="16"/>
                </a:moveTo>
                <a:cubicBezTo>
                  <a:pt x="584" y="24"/>
                  <a:pt x="384" y="8"/>
                  <a:pt x="280" y="64"/>
                </a:cubicBezTo>
                <a:cubicBezTo>
                  <a:pt x="176" y="120"/>
                  <a:pt x="80" y="256"/>
                  <a:pt x="40" y="352"/>
                </a:cubicBezTo>
                <a:cubicBezTo>
                  <a:pt x="0" y="448"/>
                  <a:pt x="32" y="552"/>
                  <a:pt x="40" y="640"/>
                </a:cubicBezTo>
                <a:cubicBezTo>
                  <a:pt x="48" y="728"/>
                  <a:pt x="36" y="813"/>
                  <a:pt x="88" y="880"/>
                </a:cubicBezTo>
                <a:cubicBezTo>
                  <a:pt x="140" y="947"/>
                  <a:pt x="246" y="1008"/>
                  <a:pt x="349" y="1043"/>
                </a:cubicBezTo>
                <a:cubicBezTo>
                  <a:pt x="452" y="1078"/>
                  <a:pt x="589" y="1107"/>
                  <a:pt x="705" y="1088"/>
                </a:cubicBezTo>
                <a:cubicBezTo>
                  <a:pt x="821" y="1069"/>
                  <a:pt x="967" y="1011"/>
                  <a:pt x="1048" y="928"/>
                </a:cubicBezTo>
                <a:cubicBezTo>
                  <a:pt x="1129" y="845"/>
                  <a:pt x="1179" y="700"/>
                  <a:pt x="1192" y="592"/>
                </a:cubicBezTo>
                <a:cubicBezTo>
                  <a:pt x="1205" y="484"/>
                  <a:pt x="1159" y="357"/>
                  <a:pt x="1127" y="277"/>
                </a:cubicBezTo>
                <a:cubicBezTo>
                  <a:pt x="1095" y="197"/>
                  <a:pt x="1061" y="155"/>
                  <a:pt x="1000" y="112"/>
                </a:cubicBezTo>
                <a:cubicBezTo>
                  <a:pt x="939" y="69"/>
                  <a:pt x="816" y="32"/>
                  <a:pt x="760" y="16"/>
                </a:cubicBezTo>
                <a:cubicBezTo>
                  <a:pt x="704" y="0"/>
                  <a:pt x="744" y="8"/>
                  <a:pt x="664" y="16"/>
                </a:cubicBezTo>
                <a:close/>
              </a:path>
            </a:pathLst>
          </a:custGeom>
          <a:solidFill>
            <a:srgbClr val="FF99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6148" name="Freeform 4"/>
          <p:cNvSpPr>
            <a:spLocks/>
          </p:cNvSpPr>
          <p:nvPr/>
        </p:nvSpPr>
        <p:spPr bwMode="auto">
          <a:xfrm>
            <a:off x="1776412" y="696516"/>
            <a:ext cx="280988" cy="557213"/>
          </a:xfrm>
          <a:custGeom>
            <a:avLst/>
            <a:gdLst>
              <a:gd name="T0" fmla="*/ 421762238 w 208"/>
              <a:gd name="T1" fmla="*/ 0 h 412"/>
              <a:gd name="T2" fmla="*/ 68130463 w 208"/>
              <a:gd name="T3" fmla="*/ 159339332 h 412"/>
              <a:gd name="T4" fmla="*/ 68130463 w 208"/>
              <a:gd name="T5" fmla="*/ 347944042 h 412"/>
              <a:gd name="T6" fmla="*/ 259545992 w 208"/>
              <a:gd name="T7" fmla="*/ 412979217 h 412"/>
              <a:gd name="T8" fmla="*/ 324432490 w 208"/>
              <a:gd name="T9" fmla="*/ 478016194 h 412"/>
              <a:gd name="T10" fmla="*/ 421762238 w 208"/>
              <a:gd name="T11" fmla="*/ 507281571 h 412"/>
              <a:gd name="T12" fmla="*/ 515848020 w 208"/>
              <a:gd name="T13" fmla="*/ 695886281 h 412"/>
              <a:gd name="T14" fmla="*/ 353631775 w 208"/>
              <a:gd name="T15" fmla="*/ 858476922 h 412"/>
              <a:gd name="T16" fmla="*/ 165460210 w 208"/>
              <a:gd name="T17" fmla="*/ 920260788 h 412"/>
              <a:gd name="T18" fmla="*/ 230346708 w 208"/>
              <a:gd name="T19" fmla="*/ 1206420964 h 412"/>
              <a:gd name="T20" fmla="*/ 291989241 w 208"/>
              <a:gd name="T21" fmla="*/ 1303974627 h 412"/>
              <a:gd name="T22" fmla="*/ 460695217 w 208"/>
              <a:gd name="T23" fmla="*/ 1271456138 h 412"/>
              <a:gd name="T24" fmla="*/ 674820300 w 208"/>
              <a:gd name="T25" fmla="*/ 1268204830 h 4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8"/>
              <a:gd name="T40" fmla="*/ 0 h 412"/>
              <a:gd name="T41" fmla="*/ 208 w 208"/>
              <a:gd name="T42" fmla="*/ 412 h 4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8" h="412">
                <a:moveTo>
                  <a:pt x="130" y="0"/>
                </a:moveTo>
                <a:cubicBezTo>
                  <a:pt x="74" y="9"/>
                  <a:pt x="58" y="12"/>
                  <a:pt x="21" y="49"/>
                </a:cubicBezTo>
                <a:cubicBezTo>
                  <a:pt x="16" y="64"/>
                  <a:pt x="0" y="92"/>
                  <a:pt x="21" y="107"/>
                </a:cubicBezTo>
                <a:cubicBezTo>
                  <a:pt x="38" y="119"/>
                  <a:pt x="80" y="127"/>
                  <a:pt x="80" y="127"/>
                </a:cubicBezTo>
                <a:cubicBezTo>
                  <a:pt x="86" y="134"/>
                  <a:pt x="92" y="141"/>
                  <a:pt x="100" y="147"/>
                </a:cubicBezTo>
                <a:cubicBezTo>
                  <a:pt x="108" y="152"/>
                  <a:pt x="122" y="150"/>
                  <a:pt x="130" y="156"/>
                </a:cubicBezTo>
                <a:cubicBezTo>
                  <a:pt x="146" y="170"/>
                  <a:pt x="152" y="196"/>
                  <a:pt x="159" y="214"/>
                </a:cubicBezTo>
                <a:cubicBezTo>
                  <a:pt x="140" y="243"/>
                  <a:pt x="142" y="250"/>
                  <a:pt x="109" y="264"/>
                </a:cubicBezTo>
                <a:cubicBezTo>
                  <a:pt x="91" y="272"/>
                  <a:pt x="51" y="283"/>
                  <a:pt x="51" y="283"/>
                </a:cubicBezTo>
                <a:cubicBezTo>
                  <a:pt x="17" y="336"/>
                  <a:pt x="35" y="328"/>
                  <a:pt x="71" y="371"/>
                </a:cubicBezTo>
                <a:cubicBezTo>
                  <a:pt x="78" y="380"/>
                  <a:pt x="80" y="395"/>
                  <a:pt x="90" y="401"/>
                </a:cubicBezTo>
                <a:cubicBezTo>
                  <a:pt x="108" y="412"/>
                  <a:pt x="142" y="391"/>
                  <a:pt x="142" y="391"/>
                </a:cubicBezTo>
                <a:cubicBezTo>
                  <a:pt x="168" y="350"/>
                  <a:pt x="157" y="390"/>
                  <a:pt x="208" y="390"/>
                </a:cubicBezTo>
              </a:path>
            </a:pathLst>
          </a:cu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6149" name="Freeform 5"/>
          <p:cNvSpPr>
            <a:spLocks/>
          </p:cNvSpPr>
          <p:nvPr/>
        </p:nvSpPr>
        <p:spPr bwMode="auto">
          <a:xfrm>
            <a:off x="1958579" y="684610"/>
            <a:ext cx="534590" cy="521494"/>
          </a:xfrm>
          <a:custGeom>
            <a:avLst/>
            <a:gdLst>
              <a:gd name="T0" fmla="*/ 944188321 w 451"/>
              <a:gd name="T1" fmla="*/ 1096319401 h 441"/>
              <a:gd name="T2" fmla="*/ 1126530615 w 451"/>
              <a:gd name="T3" fmla="*/ 569289854 h 441"/>
              <a:gd name="T4" fmla="*/ 1031612990 w 451"/>
              <a:gd name="T5" fmla="*/ 454934907 h 441"/>
              <a:gd name="T6" fmla="*/ 861757903 w 451"/>
              <a:gd name="T7" fmla="*/ 529514426 h 441"/>
              <a:gd name="T8" fmla="*/ 786823601 w 451"/>
              <a:gd name="T9" fmla="*/ 529514426 h 441"/>
              <a:gd name="T10" fmla="*/ 701896057 w 451"/>
              <a:gd name="T11" fmla="*/ 566804974 h 441"/>
              <a:gd name="T12" fmla="*/ 539535506 w 451"/>
              <a:gd name="T13" fmla="*/ 509627501 h 441"/>
              <a:gd name="T14" fmla="*/ 572007616 w 451"/>
              <a:gd name="T15" fmla="*/ 318206578 h 441"/>
              <a:gd name="T16" fmla="*/ 674419778 w 451"/>
              <a:gd name="T17" fmla="*/ 169047540 h 441"/>
              <a:gd name="T18" fmla="*/ 484582947 w 451"/>
              <a:gd name="T19" fmla="*/ 32317634 h 441"/>
              <a:gd name="T20" fmla="*/ 394661153 w 451"/>
              <a:gd name="T21" fmla="*/ 12430708 h 441"/>
              <a:gd name="T22" fmla="*/ 222308941 w 451"/>
              <a:gd name="T23" fmla="*/ 89495107 h 441"/>
              <a:gd name="T24" fmla="*/ 0 w 451"/>
              <a:gd name="T25" fmla="*/ 211309425 h 4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1"/>
              <a:gd name="T40" fmla="*/ 0 h 441"/>
              <a:gd name="T41" fmla="*/ 451 w 451"/>
              <a:gd name="T42" fmla="*/ 441 h 4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1" h="441">
                <a:moveTo>
                  <a:pt x="378" y="441"/>
                </a:moveTo>
                <a:cubicBezTo>
                  <a:pt x="424" y="391"/>
                  <a:pt x="441" y="286"/>
                  <a:pt x="451" y="229"/>
                </a:cubicBezTo>
                <a:cubicBezTo>
                  <a:pt x="446" y="213"/>
                  <a:pt x="443" y="179"/>
                  <a:pt x="413" y="183"/>
                </a:cubicBezTo>
                <a:cubicBezTo>
                  <a:pt x="389" y="187"/>
                  <a:pt x="345" y="213"/>
                  <a:pt x="345" y="213"/>
                </a:cubicBezTo>
                <a:cubicBezTo>
                  <a:pt x="335" y="212"/>
                  <a:pt x="325" y="211"/>
                  <a:pt x="315" y="213"/>
                </a:cubicBezTo>
                <a:cubicBezTo>
                  <a:pt x="302" y="215"/>
                  <a:pt x="291" y="227"/>
                  <a:pt x="281" y="228"/>
                </a:cubicBezTo>
                <a:cubicBezTo>
                  <a:pt x="256" y="231"/>
                  <a:pt x="233" y="214"/>
                  <a:pt x="216" y="205"/>
                </a:cubicBezTo>
                <a:cubicBezTo>
                  <a:pt x="214" y="169"/>
                  <a:pt x="208" y="165"/>
                  <a:pt x="229" y="128"/>
                </a:cubicBezTo>
                <a:cubicBezTo>
                  <a:pt x="240" y="108"/>
                  <a:pt x="270" y="68"/>
                  <a:pt x="270" y="68"/>
                </a:cubicBezTo>
                <a:cubicBezTo>
                  <a:pt x="267" y="0"/>
                  <a:pt x="255" y="20"/>
                  <a:pt x="194" y="13"/>
                </a:cubicBezTo>
                <a:cubicBezTo>
                  <a:pt x="181" y="13"/>
                  <a:pt x="170" y="3"/>
                  <a:pt x="158" y="5"/>
                </a:cubicBezTo>
                <a:cubicBezTo>
                  <a:pt x="133" y="10"/>
                  <a:pt x="89" y="36"/>
                  <a:pt x="89" y="36"/>
                </a:cubicBezTo>
                <a:cubicBezTo>
                  <a:pt x="92" y="89"/>
                  <a:pt x="19" y="75"/>
                  <a:pt x="0" y="85"/>
                </a:cubicBezTo>
              </a:path>
            </a:pathLst>
          </a:cu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6150" name="Freeform 6"/>
          <p:cNvSpPr>
            <a:spLocks/>
          </p:cNvSpPr>
          <p:nvPr/>
        </p:nvSpPr>
        <p:spPr bwMode="auto">
          <a:xfrm>
            <a:off x="2024063" y="812006"/>
            <a:ext cx="115491" cy="590550"/>
          </a:xfrm>
          <a:custGeom>
            <a:avLst/>
            <a:gdLst>
              <a:gd name="T0" fmla="*/ 62584377 w 236"/>
              <a:gd name="T1" fmla="*/ 0 h 478"/>
              <a:gd name="T2" fmla="*/ 10218017 w 236"/>
              <a:gd name="T3" fmla="*/ 151958316 h 478"/>
              <a:gd name="T4" fmla="*/ 10218017 w 236"/>
              <a:gd name="T5" fmla="*/ 331050634 h 478"/>
              <a:gd name="T6" fmla="*/ 38742989 w 236"/>
              <a:gd name="T7" fmla="*/ 390748074 h 478"/>
              <a:gd name="T8" fmla="*/ 48109505 w 236"/>
              <a:gd name="T9" fmla="*/ 453160231 h 478"/>
              <a:gd name="T10" fmla="*/ 62584377 w 236"/>
              <a:gd name="T11" fmla="*/ 483008951 h 478"/>
              <a:gd name="T12" fmla="*/ 76633825 w 236"/>
              <a:gd name="T13" fmla="*/ 662101269 h 478"/>
              <a:gd name="T14" fmla="*/ 52792437 w 236"/>
              <a:gd name="T15" fmla="*/ 814059585 h 478"/>
              <a:gd name="T16" fmla="*/ 24693542 w 236"/>
              <a:gd name="T17" fmla="*/ 873757024 h 478"/>
              <a:gd name="T18" fmla="*/ 34059405 w 236"/>
              <a:gd name="T19" fmla="*/ 1145110219 h 478"/>
              <a:gd name="T20" fmla="*/ 43425921 w 236"/>
              <a:gd name="T21" fmla="*/ 1237371096 h 478"/>
              <a:gd name="T22" fmla="*/ 71950893 w 236"/>
              <a:gd name="T23" fmla="*/ 1297068536 h 478"/>
              <a:gd name="T24" fmla="*/ 100475865 w 236"/>
              <a:gd name="T25" fmla="*/ 1204807659 h 4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6"/>
              <a:gd name="T40" fmla="*/ 0 h 478"/>
              <a:gd name="T41" fmla="*/ 236 w 236"/>
              <a:gd name="T42" fmla="*/ 478 h 4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6" h="478">
                <a:moveTo>
                  <a:pt x="147" y="0"/>
                </a:moveTo>
                <a:cubicBezTo>
                  <a:pt x="84" y="10"/>
                  <a:pt x="66" y="14"/>
                  <a:pt x="24" y="56"/>
                </a:cubicBezTo>
                <a:cubicBezTo>
                  <a:pt x="18" y="73"/>
                  <a:pt x="0" y="105"/>
                  <a:pt x="24" y="122"/>
                </a:cubicBezTo>
                <a:cubicBezTo>
                  <a:pt x="43" y="136"/>
                  <a:pt x="91" y="144"/>
                  <a:pt x="91" y="144"/>
                </a:cubicBezTo>
                <a:cubicBezTo>
                  <a:pt x="98" y="152"/>
                  <a:pt x="104" y="161"/>
                  <a:pt x="113" y="167"/>
                </a:cubicBezTo>
                <a:cubicBezTo>
                  <a:pt x="123" y="173"/>
                  <a:pt x="138" y="171"/>
                  <a:pt x="147" y="178"/>
                </a:cubicBezTo>
                <a:cubicBezTo>
                  <a:pt x="166" y="193"/>
                  <a:pt x="173" y="223"/>
                  <a:pt x="180" y="244"/>
                </a:cubicBezTo>
                <a:cubicBezTo>
                  <a:pt x="159" y="276"/>
                  <a:pt x="161" y="284"/>
                  <a:pt x="124" y="300"/>
                </a:cubicBezTo>
                <a:cubicBezTo>
                  <a:pt x="103" y="309"/>
                  <a:pt x="58" y="322"/>
                  <a:pt x="58" y="322"/>
                </a:cubicBezTo>
                <a:cubicBezTo>
                  <a:pt x="19" y="382"/>
                  <a:pt x="40" y="373"/>
                  <a:pt x="80" y="422"/>
                </a:cubicBezTo>
                <a:cubicBezTo>
                  <a:pt x="89" y="432"/>
                  <a:pt x="91" y="449"/>
                  <a:pt x="102" y="456"/>
                </a:cubicBezTo>
                <a:cubicBezTo>
                  <a:pt x="122" y="469"/>
                  <a:pt x="169" y="478"/>
                  <a:pt x="169" y="478"/>
                </a:cubicBezTo>
                <a:cubicBezTo>
                  <a:pt x="199" y="431"/>
                  <a:pt x="178" y="444"/>
                  <a:pt x="236" y="444"/>
                </a:cubicBez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6151" name="Freeform 7"/>
          <p:cNvSpPr>
            <a:spLocks/>
          </p:cNvSpPr>
          <p:nvPr/>
        </p:nvSpPr>
        <p:spPr bwMode="auto">
          <a:xfrm rot="3920436">
            <a:off x="1975248" y="898923"/>
            <a:ext cx="572690" cy="239315"/>
          </a:xfrm>
          <a:custGeom>
            <a:avLst/>
            <a:gdLst>
              <a:gd name="T0" fmla="*/ 1083567201 w 451"/>
              <a:gd name="T1" fmla="*/ 230876448 h 441"/>
              <a:gd name="T2" fmla="*/ 1292827287 w 451"/>
              <a:gd name="T3" fmla="*/ 119888438 h 441"/>
              <a:gd name="T4" fmla="*/ 1183896776 w 451"/>
              <a:gd name="T5" fmla="*/ 95805691 h 441"/>
              <a:gd name="T6" fmla="*/ 988970454 w 451"/>
              <a:gd name="T7" fmla="*/ 111511862 h 441"/>
              <a:gd name="T8" fmla="*/ 902972950 w 451"/>
              <a:gd name="T9" fmla="*/ 111511862 h 441"/>
              <a:gd name="T10" fmla="*/ 805508096 w 451"/>
              <a:gd name="T11" fmla="*/ 119364586 h 441"/>
              <a:gd name="T12" fmla="*/ 619181016 w 451"/>
              <a:gd name="T13" fmla="*/ 107323212 h 441"/>
              <a:gd name="T14" fmla="*/ 656446093 w 451"/>
              <a:gd name="T15" fmla="*/ 67011888 h 441"/>
              <a:gd name="T16" fmla="*/ 773975847 w 451"/>
              <a:gd name="T17" fmla="*/ 35600269 h 441"/>
              <a:gd name="T18" fmla="*/ 556116518 w 451"/>
              <a:gd name="T19" fmla="*/ 6805742 h 441"/>
              <a:gd name="T20" fmla="*/ 452918835 w 451"/>
              <a:gd name="T21" fmla="*/ 2617816 h 441"/>
              <a:gd name="T22" fmla="*/ 255126099 w 451"/>
              <a:gd name="T23" fmla="*/ 18847116 h 441"/>
              <a:gd name="T24" fmla="*/ 0 w 451"/>
              <a:gd name="T25" fmla="*/ 44499974 h 4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1"/>
              <a:gd name="T40" fmla="*/ 0 h 441"/>
              <a:gd name="T41" fmla="*/ 451 w 451"/>
              <a:gd name="T42" fmla="*/ 441 h 4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1" h="441">
                <a:moveTo>
                  <a:pt x="378" y="441"/>
                </a:moveTo>
                <a:cubicBezTo>
                  <a:pt x="424" y="391"/>
                  <a:pt x="441" y="286"/>
                  <a:pt x="451" y="229"/>
                </a:cubicBezTo>
                <a:cubicBezTo>
                  <a:pt x="446" y="213"/>
                  <a:pt x="443" y="179"/>
                  <a:pt x="413" y="183"/>
                </a:cubicBezTo>
                <a:cubicBezTo>
                  <a:pt x="389" y="187"/>
                  <a:pt x="345" y="213"/>
                  <a:pt x="345" y="213"/>
                </a:cubicBezTo>
                <a:cubicBezTo>
                  <a:pt x="335" y="212"/>
                  <a:pt x="325" y="211"/>
                  <a:pt x="315" y="213"/>
                </a:cubicBezTo>
                <a:cubicBezTo>
                  <a:pt x="302" y="215"/>
                  <a:pt x="291" y="227"/>
                  <a:pt x="281" y="228"/>
                </a:cubicBezTo>
                <a:cubicBezTo>
                  <a:pt x="256" y="231"/>
                  <a:pt x="233" y="214"/>
                  <a:pt x="216" y="205"/>
                </a:cubicBezTo>
                <a:cubicBezTo>
                  <a:pt x="214" y="169"/>
                  <a:pt x="208" y="165"/>
                  <a:pt x="229" y="128"/>
                </a:cubicBezTo>
                <a:cubicBezTo>
                  <a:pt x="240" y="108"/>
                  <a:pt x="270" y="68"/>
                  <a:pt x="270" y="68"/>
                </a:cubicBezTo>
                <a:cubicBezTo>
                  <a:pt x="267" y="0"/>
                  <a:pt x="255" y="20"/>
                  <a:pt x="194" y="13"/>
                </a:cubicBezTo>
                <a:cubicBezTo>
                  <a:pt x="181" y="13"/>
                  <a:pt x="170" y="3"/>
                  <a:pt x="158" y="5"/>
                </a:cubicBezTo>
                <a:cubicBezTo>
                  <a:pt x="133" y="10"/>
                  <a:pt x="89" y="36"/>
                  <a:pt x="89" y="36"/>
                </a:cubicBezTo>
                <a:cubicBezTo>
                  <a:pt x="92" y="89"/>
                  <a:pt x="19" y="75"/>
                  <a:pt x="0" y="85"/>
                </a:cubicBez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6152" name="AutoShape 8"/>
          <p:cNvSpPr>
            <a:spLocks noChangeArrowheads="1"/>
          </p:cNvSpPr>
          <p:nvPr/>
        </p:nvSpPr>
        <p:spPr bwMode="auto">
          <a:xfrm>
            <a:off x="2311003" y="431006"/>
            <a:ext cx="165497" cy="210741"/>
          </a:xfrm>
          <a:prstGeom prst="sun">
            <a:avLst>
              <a:gd name="adj" fmla="val 25000"/>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6153" name="Oval 9"/>
          <p:cNvSpPr>
            <a:spLocks noChangeArrowheads="1"/>
          </p:cNvSpPr>
          <p:nvPr/>
        </p:nvSpPr>
        <p:spPr bwMode="auto">
          <a:xfrm>
            <a:off x="1935957" y="928688"/>
            <a:ext cx="64294" cy="64294"/>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6154" name="Oval 10"/>
          <p:cNvSpPr>
            <a:spLocks noChangeArrowheads="1"/>
          </p:cNvSpPr>
          <p:nvPr/>
        </p:nvSpPr>
        <p:spPr bwMode="auto">
          <a:xfrm>
            <a:off x="2160985" y="862013"/>
            <a:ext cx="64294" cy="64294"/>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6155" name="Oval 11"/>
          <p:cNvSpPr>
            <a:spLocks noChangeArrowheads="1"/>
          </p:cNvSpPr>
          <p:nvPr/>
        </p:nvSpPr>
        <p:spPr bwMode="auto">
          <a:xfrm>
            <a:off x="2215754" y="984648"/>
            <a:ext cx="64294" cy="64294"/>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6156" name="Oval 12"/>
          <p:cNvSpPr>
            <a:spLocks noChangeArrowheads="1"/>
          </p:cNvSpPr>
          <p:nvPr/>
        </p:nvSpPr>
        <p:spPr bwMode="auto">
          <a:xfrm>
            <a:off x="2083594" y="1054894"/>
            <a:ext cx="64294" cy="64294"/>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6157" name="Oval 13"/>
          <p:cNvSpPr>
            <a:spLocks noChangeArrowheads="1"/>
          </p:cNvSpPr>
          <p:nvPr/>
        </p:nvSpPr>
        <p:spPr bwMode="auto">
          <a:xfrm>
            <a:off x="1890712" y="1196579"/>
            <a:ext cx="129779" cy="129778"/>
          </a:xfrm>
          <a:prstGeom prst="ellipse">
            <a:avLst/>
          </a:prstGeom>
          <a:solidFill>
            <a:srgbClr val="9933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6158" name="Text Box 14"/>
          <p:cNvSpPr txBox="1">
            <a:spLocks noChangeArrowheads="1"/>
          </p:cNvSpPr>
          <p:nvPr/>
        </p:nvSpPr>
        <p:spPr bwMode="auto">
          <a:xfrm>
            <a:off x="1231106" y="1938338"/>
            <a:ext cx="1958579" cy="380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50000"/>
              </a:spcBef>
              <a:spcAft>
                <a:spcPct val="0"/>
              </a:spcAft>
              <a:buClrTx/>
              <a:buFontTx/>
              <a:buNone/>
            </a:pPr>
            <a:r>
              <a:rPr lang="en-US" altLang="en-US" sz="1875" b="1" kern="1200">
                <a:solidFill>
                  <a:srgbClr val="000099"/>
                </a:solidFill>
                <a:latin typeface="Times New Roman" panose="02020603050405020304" pitchFamily="18" charset="0"/>
              </a:rPr>
              <a:t>Tế bào mẹ</a:t>
            </a:r>
          </a:p>
        </p:txBody>
      </p:sp>
      <p:pic>
        <p:nvPicPr>
          <p:cNvPr id="2" name="cac_em_hay_nhin_toan_bo_te_baobay_gio_tap_750124db-2506-462b-a52b-7f238007b8b8">
            <a:hlinkClick r:id="" action="ppaction://media"/>
            <a:extLst>
              <a:ext uri="{FF2B5EF4-FFF2-40B4-BE49-F238E27FC236}">
                <a16:creationId xmlns:a16="http://schemas.microsoft.com/office/drawing/2014/main" id="{0ABFFE8C-F490-DD01-EDA1-4221E368EA8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555" y="4461510"/>
            <a:ext cx="609600" cy="609600"/>
          </a:xfrm>
          <a:prstGeom prst="rect">
            <a:avLst/>
          </a:prstGeom>
        </p:spPr>
      </p:pic>
    </p:spTree>
    <p:extLst>
      <p:ext uri="{BB962C8B-B14F-4D97-AF65-F5344CB8AC3E}">
        <p14:creationId xmlns:p14="http://schemas.microsoft.com/office/powerpoint/2010/main" val="2473656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35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reeform 2" descr="Stationery"/>
          <p:cNvSpPr>
            <a:spLocks/>
          </p:cNvSpPr>
          <p:nvPr/>
        </p:nvSpPr>
        <p:spPr bwMode="auto">
          <a:xfrm rot="678700">
            <a:off x="3659982" y="311944"/>
            <a:ext cx="1613297" cy="1498997"/>
          </a:xfrm>
          <a:custGeom>
            <a:avLst/>
            <a:gdLst>
              <a:gd name="T0" fmla="*/ 2115924806 w 1205"/>
              <a:gd name="T1" fmla="*/ 52156619 h 1107"/>
              <a:gd name="T2" fmla="*/ 892257362 w 1205"/>
              <a:gd name="T3" fmla="*/ 208624669 h 1107"/>
              <a:gd name="T4" fmla="*/ 127466103 w 1205"/>
              <a:gd name="T5" fmla="*/ 1147431164 h 1107"/>
              <a:gd name="T6" fmla="*/ 127466103 w 1205"/>
              <a:gd name="T7" fmla="*/ 2086237660 h 1107"/>
              <a:gd name="T8" fmla="*/ 280423640 w 1205"/>
              <a:gd name="T9" fmla="*/ 2147483646 h 1107"/>
              <a:gd name="T10" fmla="*/ 1112135273 w 1205"/>
              <a:gd name="T11" fmla="*/ 2147483646 h 1107"/>
              <a:gd name="T12" fmla="*/ 2147483646 w 1205"/>
              <a:gd name="T13" fmla="*/ 2147483646 h 1107"/>
              <a:gd name="T14" fmla="*/ 2147483646 w 1205"/>
              <a:gd name="T15" fmla="*/ 2147483646 h 1107"/>
              <a:gd name="T16" fmla="*/ 2147483646 w 1205"/>
              <a:gd name="T17" fmla="*/ 1929769610 h 1107"/>
              <a:gd name="T18" fmla="*/ 2147483646 w 1205"/>
              <a:gd name="T19" fmla="*/ 902949723 h 1107"/>
              <a:gd name="T20" fmla="*/ 2147483646 w 1205"/>
              <a:gd name="T21" fmla="*/ 365090913 h 1107"/>
              <a:gd name="T22" fmla="*/ 2147483646 w 1205"/>
              <a:gd name="T23" fmla="*/ 52156619 h 1107"/>
              <a:gd name="T24" fmla="*/ 2115924806 w 1205"/>
              <a:gd name="T25" fmla="*/ 52156619 h 1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5"/>
              <a:gd name="T40" fmla="*/ 0 h 1107"/>
              <a:gd name="T41" fmla="*/ 1205 w 1205"/>
              <a:gd name="T42" fmla="*/ 1107 h 1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5" h="1107">
                <a:moveTo>
                  <a:pt x="664" y="16"/>
                </a:moveTo>
                <a:cubicBezTo>
                  <a:pt x="584" y="24"/>
                  <a:pt x="384" y="8"/>
                  <a:pt x="280" y="64"/>
                </a:cubicBezTo>
                <a:cubicBezTo>
                  <a:pt x="176" y="120"/>
                  <a:pt x="80" y="256"/>
                  <a:pt x="40" y="352"/>
                </a:cubicBezTo>
                <a:cubicBezTo>
                  <a:pt x="0" y="448"/>
                  <a:pt x="32" y="552"/>
                  <a:pt x="40" y="640"/>
                </a:cubicBezTo>
                <a:cubicBezTo>
                  <a:pt x="48" y="728"/>
                  <a:pt x="36" y="813"/>
                  <a:pt x="88" y="880"/>
                </a:cubicBezTo>
                <a:cubicBezTo>
                  <a:pt x="140" y="947"/>
                  <a:pt x="246" y="1008"/>
                  <a:pt x="349" y="1043"/>
                </a:cubicBezTo>
                <a:cubicBezTo>
                  <a:pt x="452" y="1078"/>
                  <a:pt x="589" y="1107"/>
                  <a:pt x="705" y="1088"/>
                </a:cubicBezTo>
                <a:cubicBezTo>
                  <a:pt x="821" y="1069"/>
                  <a:pt x="967" y="1011"/>
                  <a:pt x="1048" y="928"/>
                </a:cubicBezTo>
                <a:cubicBezTo>
                  <a:pt x="1129" y="845"/>
                  <a:pt x="1179" y="700"/>
                  <a:pt x="1192" y="592"/>
                </a:cubicBezTo>
                <a:cubicBezTo>
                  <a:pt x="1205" y="484"/>
                  <a:pt x="1159" y="357"/>
                  <a:pt x="1127" y="277"/>
                </a:cubicBezTo>
                <a:cubicBezTo>
                  <a:pt x="1095" y="197"/>
                  <a:pt x="1061" y="155"/>
                  <a:pt x="1000" y="112"/>
                </a:cubicBezTo>
                <a:cubicBezTo>
                  <a:pt x="939" y="69"/>
                  <a:pt x="816" y="32"/>
                  <a:pt x="760" y="16"/>
                </a:cubicBezTo>
                <a:cubicBezTo>
                  <a:pt x="704" y="0"/>
                  <a:pt x="744" y="8"/>
                  <a:pt x="664" y="16"/>
                </a:cubicBezTo>
                <a:close/>
              </a:path>
            </a:pathLst>
          </a:custGeom>
          <a:blipFill dpi="0" rotWithShape="0">
            <a:blip r:embed="rId4"/>
            <a:srcRect/>
            <a:tile tx="0" ty="0" sx="100000" sy="100000" flip="none" algn="tl"/>
          </a:blipFill>
          <a:ln w="9525">
            <a:round/>
            <a:headEnd/>
            <a:tailEnd/>
          </a:ln>
          <a:scene3d>
            <a:camera prst="legacyPerspectiveFront">
              <a:rot lat="20999994" lon="21299994" rev="0"/>
            </a:camera>
            <a:lightRig rig="legacyFlat4" dir="b"/>
          </a:scene3d>
          <a:sp3d extrusionH="887400" prstMaterial="legacyMatte">
            <a:bevelT w="13500" h="13500" prst="angle"/>
            <a:bevelB w="13500" h="13500" prst="angle"/>
            <a:extrusionClr>
              <a:srgbClr val="FF9933"/>
            </a:extrusionClr>
            <a:contourClr>
              <a:srgbClr val="FFFFFF"/>
            </a:contourClr>
          </a:sp3d>
        </p:spPr>
        <p:txBody>
          <a:bodyPr wrap="none" anchor="ctr">
            <a:flatTx/>
          </a:bodyP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7171" name="Freeform 3"/>
          <p:cNvSpPr>
            <a:spLocks/>
          </p:cNvSpPr>
          <p:nvPr/>
        </p:nvSpPr>
        <p:spPr bwMode="auto">
          <a:xfrm>
            <a:off x="3946922" y="627460"/>
            <a:ext cx="914400" cy="848915"/>
          </a:xfrm>
          <a:custGeom>
            <a:avLst/>
            <a:gdLst>
              <a:gd name="T0" fmla="*/ 679741942 w 1205"/>
              <a:gd name="T1" fmla="*/ 16727797 h 1107"/>
              <a:gd name="T2" fmla="*/ 286638473 w 1205"/>
              <a:gd name="T3" fmla="*/ 66910166 h 1107"/>
              <a:gd name="T4" fmla="*/ 40947920 w 1205"/>
              <a:gd name="T5" fmla="*/ 368004377 h 1107"/>
              <a:gd name="T6" fmla="*/ 40947920 w 1205"/>
              <a:gd name="T7" fmla="*/ 669099612 h 1107"/>
              <a:gd name="T8" fmla="*/ 90086233 w 1205"/>
              <a:gd name="T9" fmla="*/ 920012477 h 1107"/>
              <a:gd name="T10" fmla="*/ 357274166 w 1205"/>
              <a:gd name="T11" fmla="*/ 1090423331 h 1107"/>
              <a:gd name="T12" fmla="*/ 721713787 w 1205"/>
              <a:gd name="T13" fmla="*/ 1137469749 h 1107"/>
              <a:gd name="T14" fmla="*/ 1072845411 w 1205"/>
              <a:gd name="T15" fmla="*/ 970194846 h 1107"/>
              <a:gd name="T16" fmla="*/ 1220259338 w 1205"/>
              <a:gd name="T17" fmla="*/ 618917243 h 1107"/>
              <a:gd name="T18" fmla="*/ 1153718336 w 1205"/>
              <a:gd name="T19" fmla="*/ 289594363 h 1107"/>
              <a:gd name="T20" fmla="*/ 1023707098 w 1205"/>
              <a:gd name="T21" fmla="*/ 117092534 h 1107"/>
              <a:gd name="T22" fmla="*/ 778017556 w 1205"/>
              <a:gd name="T23" fmla="*/ 16727797 h 1107"/>
              <a:gd name="T24" fmla="*/ 679741942 w 1205"/>
              <a:gd name="T25" fmla="*/ 16727797 h 1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5"/>
              <a:gd name="T40" fmla="*/ 0 h 1107"/>
              <a:gd name="T41" fmla="*/ 1205 w 1205"/>
              <a:gd name="T42" fmla="*/ 1107 h 1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5" h="1107">
                <a:moveTo>
                  <a:pt x="664" y="16"/>
                </a:moveTo>
                <a:cubicBezTo>
                  <a:pt x="584" y="24"/>
                  <a:pt x="384" y="8"/>
                  <a:pt x="280" y="64"/>
                </a:cubicBezTo>
                <a:cubicBezTo>
                  <a:pt x="176" y="120"/>
                  <a:pt x="80" y="256"/>
                  <a:pt x="40" y="352"/>
                </a:cubicBezTo>
                <a:cubicBezTo>
                  <a:pt x="0" y="448"/>
                  <a:pt x="32" y="552"/>
                  <a:pt x="40" y="640"/>
                </a:cubicBezTo>
                <a:cubicBezTo>
                  <a:pt x="48" y="728"/>
                  <a:pt x="36" y="813"/>
                  <a:pt x="88" y="880"/>
                </a:cubicBezTo>
                <a:cubicBezTo>
                  <a:pt x="140" y="947"/>
                  <a:pt x="246" y="1008"/>
                  <a:pt x="349" y="1043"/>
                </a:cubicBezTo>
                <a:cubicBezTo>
                  <a:pt x="452" y="1078"/>
                  <a:pt x="589" y="1107"/>
                  <a:pt x="705" y="1088"/>
                </a:cubicBezTo>
                <a:cubicBezTo>
                  <a:pt x="821" y="1069"/>
                  <a:pt x="967" y="1011"/>
                  <a:pt x="1048" y="928"/>
                </a:cubicBezTo>
                <a:cubicBezTo>
                  <a:pt x="1129" y="845"/>
                  <a:pt x="1179" y="700"/>
                  <a:pt x="1192" y="592"/>
                </a:cubicBezTo>
                <a:cubicBezTo>
                  <a:pt x="1205" y="484"/>
                  <a:pt x="1159" y="357"/>
                  <a:pt x="1127" y="277"/>
                </a:cubicBezTo>
                <a:cubicBezTo>
                  <a:pt x="1095" y="197"/>
                  <a:pt x="1061" y="155"/>
                  <a:pt x="1000" y="112"/>
                </a:cubicBezTo>
                <a:cubicBezTo>
                  <a:pt x="939" y="69"/>
                  <a:pt x="816" y="32"/>
                  <a:pt x="760" y="16"/>
                </a:cubicBezTo>
                <a:cubicBezTo>
                  <a:pt x="704" y="0"/>
                  <a:pt x="744" y="8"/>
                  <a:pt x="664" y="16"/>
                </a:cubicBezTo>
                <a:close/>
              </a:path>
            </a:pathLst>
          </a:custGeom>
          <a:solidFill>
            <a:srgbClr val="FF99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7172" name="Freeform 4"/>
          <p:cNvSpPr>
            <a:spLocks/>
          </p:cNvSpPr>
          <p:nvPr/>
        </p:nvSpPr>
        <p:spPr bwMode="auto">
          <a:xfrm>
            <a:off x="4020741" y="711994"/>
            <a:ext cx="275034" cy="545306"/>
          </a:xfrm>
          <a:custGeom>
            <a:avLst/>
            <a:gdLst>
              <a:gd name="T0" fmla="*/ 404079600 w 208"/>
              <a:gd name="T1" fmla="*/ 0 h 412"/>
              <a:gd name="T2" fmla="*/ 65274736 w 208"/>
              <a:gd name="T3" fmla="*/ 152602807 h 412"/>
              <a:gd name="T4" fmla="*/ 65274736 w 208"/>
              <a:gd name="T5" fmla="*/ 333233296 h 412"/>
              <a:gd name="T6" fmla="*/ 248664234 w 208"/>
              <a:gd name="T7" fmla="*/ 395519976 h 412"/>
              <a:gd name="T8" fmla="*/ 310830733 w 208"/>
              <a:gd name="T9" fmla="*/ 457806656 h 412"/>
              <a:gd name="T10" fmla="*/ 404079600 w 208"/>
              <a:gd name="T11" fmla="*/ 485834339 h 412"/>
              <a:gd name="T12" fmla="*/ 494220231 w 208"/>
              <a:gd name="T13" fmla="*/ 666464828 h 412"/>
              <a:gd name="T14" fmla="*/ 338804864 w 208"/>
              <a:gd name="T15" fmla="*/ 822182410 h 412"/>
              <a:gd name="T16" fmla="*/ 158523603 w 208"/>
              <a:gd name="T17" fmla="*/ 881354315 h 412"/>
              <a:gd name="T18" fmla="*/ 220690102 w 208"/>
              <a:gd name="T19" fmla="*/ 1155413942 h 412"/>
              <a:gd name="T20" fmla="*/ 279746602 w 208"/>
              <a:gd name="T21" fmla="*/ 1248844844 h 412"/>
              <a:gd name="T22" fmla="*/ 441378442 w 208"/>
              <a:gd name="T23" fmla="*/ 1217700622 h 412"/>
              <a:gd name="T24" fmla="*/ 646527360 w 208"/>
              <a:gd name="T25" fmla="*/ 1214587611 h 4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8"/>
              <a:gd name="T40" fmla="*/ 0 h 412"/>
              <a:gd name="T41" fmla="*/ 208 w 208"/>
              <a:gd name="T42" fmla="*/ 412 h 4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8" h="412">
                <a:moveTo>
                  <a:pt x="130" y="0"/>
                </a:moveTo>
                <a:cubicBezTo>
                  <a:pt x="74" y="9"/>
                  <a:pt x="58" y="12"/>
                  <a:pt x="21" y="49"/>
                </a:cubicBezTo>
                <a:cubicBezTo>
                  <a:pt x="16" y="64"/>
                  <a:pt x="0" y="92"/>
                  <a:pt x="21" y="107"/>
                </a:cubicBezTo>
                <a:cubicBezTo>
                  <a:pt x="38" y="119"/>
                  <a:pt x="80" y="127"/>
                  <a:pt x="80" y="127"/>
                </a:cubicBezTo>
                <a:cubicBezTo>
                  <a:pt x="86" y="134"/>
                  <a:pt x="92" y="141"/>
                  <a:pt x="100" y="147"/>
                </a:cubicBezTo>
                <a:cubicBezTo>
                  <a:pt x="108" y="152"/>
                  <a:pt x="122" y="150"/>
                  <a:pt x="130" y="156"/>
                </a:cubicBezTo>
                <a:cubicBezTo>
                  <a:pt x="146" y="170"/>
                  <a:pt x="152" y="196"/>
                  <a:pt x="159" y="214"/>
                </a:cubicBezTo>
                <a:cubicBezTo>
                  <a:pt x="140" y="243"/>
                  <a:pt x="142" y="250"/>
                  <a:pt x="109" y="264"/>
                </a:cubicBezTo>
                <a:cubicBezTo>
                  <a:pt x="91" y="272"/>
                  <a:pt x="51" y="283"/>
                  <a:pt x="51" y="283"/>
                </a:cubicBezTo>
                <a:cubicBezTo>
                  <a:pt x="17" y="336"/>
                  <a:pt x="35" y="328"/>
                  <a:pt x="71" y="371"/>
                </a:cubicBezTo>
                <a:cubicBezTo>
                  <a:pt x="78" y="380"/>
                  <a:pt x="80" y="395"/>
                  <a:pt x="90" y="401"/>
                </a:cubicBezTo>
                <a:cubicBezTo>
                  <a:pt x="108" y="412"/>
                  <a:pt x="142" y="391"/>
                  <a:pt x="142" y="391"/>
                </a:cubicBezTo>
                <a:cubicBezTo>
                  <a:pt x="168" y="350"/>
                  <a:pt x="157" y="390"/>
                  <a:pt x="208" y="390"/>
                </a:cubicBezTo>
              </a:path>
            </a:pathLst>
          </a:custGeom>
          <a:noFill/>
          <a:ln w="158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7173" name="Freeform 5"/>
          <p:cNvSpPr>
            <a:spLocks/>
          </p:cNvSpPr>
          <p:nvPr/>
        </p:nvSpPr>
        <p:spPr bwMode="auto">
          <a:xfrm>
            <a:off x="4214813" y="700087"/>
            <a:ext cx="522685" cy="509588"/>
          </a:xfrm>
          <a:custGeom>
            <a:avLst/>
            <a:gdLst>
              <a:gd name="T0" fmla="*/ 902601232 w 451"/>
              <a:gd name="T1" fmla="*/ 1046830618 h 441"/>
              <a:gd name="T2" fmla="*/ 1076912926 w 451"/>
              <a:gd name="T3" fmla="*/ 543592355 h 441"/>
              <a:gd name="T4" fmla="*/ 986175162 w 451"/>
              <a:gd name="T5" fmla="*/ 434399655 h 441"/>
              <a:gd name="T6" fmla="*/ 823802160 w 451"/>
              <a:gd name="T7" fmla="*/ 505612486 h 441"/>
              <a:gd name="T8" fmla="*/ 752166920 w 451"/>
              <a:gd name="T9" fmla="*/ 505612486 h 441"/>
              <a:gd name="T10" fmla="*/ 670981964 w 451"/>
              <a:gd name="T11" fmla="*/ 541218132 h 441"/>
              <a:gd name="T12" fmla="*/ 515772795 w 451"/>
              <a:gd name="T13" fmla="*/ 486621782 h 441"/>
              <a:gd name="T14" fmla="*/ 546814011 w 451"/>
              <a:gd name="T15" fmla="*/ 303842028 h 441"/>
              <a:gd name="T16" fmla="*/ 644715607 w 451"/>
              <a:gd name="T17" fmla="*/ 161416366 h 441"/>
              <a:gd name="T18" fmla="*/ 463240080 w 451"/>
              <a:gd name="T19" fmla="*/ 30858739 h 441"/>
              <a:gd name="T20" fmla="*/ 377277175 w 451"/>
              <a:gd name="T21" fmla="*/ 11869576 h 441"/>
              <a:gd name="T22" fmla="*/ 212516743 w 451"/>
              <a:gd name="T23" fmla="*/ 85455089 h 441"/>
              <a:gd name="T24" fmla="*/ 0 w 451"/>
              <a:gd name="T25" fmla="*/ 201770458 h 4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1"/>
              <a:gd name="T40" fmla="*/ 0 h 441"/>
              <a:gd name="T41" fmla="*/ 451 w 451"/>
              <a:gd name="T42" fmla="*/ 441 h 4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1" h="441">
                <a:moveTo>
                  <a:pt x="378" y="441"/>
                </a:moveTo>
                <a:cubicBezTo>
                  <a:pt x="424" y="391"/>
                  <a:pt x="441" y="286"/>
                  <a:pt x="451" y="229"/>
                </a:cubicBezTo>
                <a:cubicBezTo>
                  <a:pt x="446" y="213"/>
                  <a:pt x="443" y="179"/>
                  <a:pt x="413" y="183"/>
                </a:cubicBezTo>
                <a:cubicBezTo>
                  <a:pt x="389" y="187"/>
                  <a:pt x="345" y="213"/>
                  <a:pt x="345" y="213"/>
                </a:cubicBezTo>
                <a:cubicBezTo>
                  <a:pt x="335" y="212"/>
                  <a:pt x="325" y="211"/>
                  <a:pt x="315" y="213"/>
                </a:cubicBezTo>
                <a:cubicBezTo>
                  <a:pt x="302" y="215"/>
                  <a:pt x="291" y="227"/>
                  <a:pt x="281" y="228"/>
                </a:cubicBezTo>
                <a:cubicBezTo>
                  <a:pt x="256" y="231"/>
                  <a:pt x="233" y="214"/>
                  <a:pt x="216" y="205"/>
                </a:cubicBezTo>
                <a:cubicBezTo>
                  <a:pt x="214" y="169"/>
                  <a:pt x="208" y="165"/>
                  <a:pt x="229" y="128"/>
                </a:cubicBezTo>
                <a:cubicBezTo>
                  <a:pt x="240" y="108"/>
                  <a:pt x="270" y="68"/>
                  <a:pt x="270" y="68"/>
                </a:cubicBezTo>
                <a:cubicBezTo>
                  <a:pt x="267" y="0"/>
                  <a:pt x="255" y="20"/>
                  <a:pt x="194" y="13"/>
                </a:cubicBezTo>
                <a:cubicBezTo>
                  <a:pt x="181" y="13"/>
                  <a:pt x="170" y="3"/>
                  <a:pt x="158" y="5"/>
                </a:cubicBezTo>
                <a:cubicBezTo>
                  <a:pt x="133" y="10"/>
                  <a:pt x="89" y="36"/>
                  <a:pt x="89" y="36"/>
                </a:cubicBezTo>
                <a:cubicBezTo>
                  <a:pt x="92" y="89"/>
                  <a:pt x="19" y="75"/>
                  <a:pt x="0" y="85"/>
                </a:cubicBezTo>
              </a:path>
            </a:pathLst>
          </a:custGeom>
          <a:noFill/>
          <a:ln w="158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7174" name="Freeform 6"/>
          <p:cNvSpPr>
            <a:spLocks/>
          </p:cNvSpPr>
          <p:nvPr/>
        </p:nvSpPr>
        <p:spPr bwMode="auto">
          <a:xfrm>
            <a:off x="4280297" y="827485"/>
            <a:ext cx="113109" cy="576263"/>
          </a:xfrm>
          <a:custGeom>
            <a:avLst/>
            <a:gdLst>
              <a:gd name="T0" fmla="*/ 60029566 w 236"/>
              <a:gd name="T1" fmla="*/ 0 h 478"/>
              <a:gd name="T2" fmla="*/ 9800863 w 236"/>
              <a:gd name="T3" fmla="*/ 144694129 h 478"/>
              <a:gd name="T4" fmla="*/ 9800863 w 236"/>
              <a:gd name="T5" fmla="*/ 315226036 h 478"/>
              <a:gd name="T6" fmla="*/ 37161099 w 236"/>
              <a:gd name="T7" fmla="*/ 372069469 h 478"/>
              <a:gd name="T8" fmla="*/ 46145277 w 236"/>
              <a:gd name="T9" fmla="*/ 431497644 h 478"/>
              <a:gd name="T10" fmla="*/ 60029566 w 236"/>
              <a:gd name="T11" fmla="*/ 459920165 h 478"/>
              <a:gd name="T12" fmla="*/ 73505513 w 236"/>
              <a:gd name="T13" fmla="*/ 630452072 h 478"/>
              <a:gd name="T14" fmla="*/ 50637046 w 236"/>
              <a:gd name="T15" fmla="*/ 775146200 h 478"/>
              <a:gd name="T16" fmla="*/ 23685152 w 236"/>
              <a:gd name="T17" fmla="*/ 831989634 h 478"/>
              <a:gd name="T18" fmla="*/ 32669330 w 236"/>
              <a:gd name="T19" fmla="*/ 1090372236 h 478"/>
              <a:gd name="T20" fmla="*/ 41652869 w 236"/>
              <a:gd name="T21" fmla="*/ 1178222932 h 478"/>
              <a:gd name="T22" fmla="*/ 69013744 w 236"/>
              <a:gd name="T23" fmla="*/ 1235066365 h 478"/>
              <a:gd name="T24" fmla="*/ 96373980 w 236"/>
              <a:gd name="T25" fmla="*/ 1147217277 h 4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6"/>
              <a:gd name="T40" fmla="*/ 0 h 478"/>
              <a:gd name="T41" fmla="*/ 236 w 236"/>
              <a:gd name="T42" fmla="*/ 478 h 4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6" h="478">
                <a:moveTo>
                  <a:pt x="147" y="0"/>
                </a:moveTo>
                <a:cubicBezTo>
                  <a:pt x="84" y="10"/>
                  <a:pt x="66" y="14"/>
                  <a:pt x="24" y="56"/>
                </a:cubicBezTo>
                <a:cubicBezTo>
                  <a:pt x="18" y="73"/>
                  <a:pt x="0" y="105"/>
                  <a:pt x="24" y="122"/>
                </a:cubicBezTo>
                <a:cubicBezTo>
                  <a:pt x="43" y="136"/>
                  <a:pt x="91" y="144"/>
                  <a:pt x="91" y="144"/>
                </a:cubicBezTo>
                <a:cubicBezTo>
                  <a:pt x="98" y="152"/>
                  <a:pt x="104" y="161"/>
                  <a:pt x="113" y="167"/>
                </a:cubicBezTo>
                <a:cubicBezTo>
                  <a:pt x="123" y="173"/>
                  <a:pt x="138" y="171"/>
                  <a:pt x="147" y="178"/>
                </a:cubicBezTo>
                <a:cubicBezTo>
                  <a:pt x="166" y="193"/>
                  <a:pt x="173" y="223"/>
                  <a:pt x="180" y="244"/>
                </a:cubicBezTo>
                <a:cubicBezTo>
                  <a:pt x="159" y="276"/>
                  <a:pt x="161" y="284"/>
                  <a:pt x="124" y="300"/>
                </a:cubicBezTo>
                <a:cubicBezTo>
                  <a:pt x="103" y="309"/>
                  <a:pt x="58" y="322"/>
                  <a:pt x="58" y="322"/>
                </a:cubicBezTo>
                <a:cubicBezTo>
                  <a:pt x="19" y="382"/>
                  <a:pt x="40" y="373"/>
                  <a:pt x="80" y="422"/>
                </a:cubicBezTo>
                <a:cubicBezTo>
                  <a:pt x="89" y="432"/>
                  <a:pt x="91" y="449"/>
                  <a:pt x="102" y="456"/>
                </a:cubicBezTo>
                <a:cubicBezTo>
                  <a:pt x="122" y="469"/>
                  <a:pt x="169" y="478"/>
                  <a:pt x="169" y="478"/>
                </a:cubicBezTo>
                <a:cubicBezTo>
                  <a:pt x="199" y="431"/>
                  <a:pt x="178" y="444"/>
                  <a:pt x="236" y="444"/>
                </a:cubicBezTo>
              </a:path>
            </a:pathLst>
          </a:custGeom>
          <a:noFill/>
          <a:ln w="158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7175" name="Freeform 7"/>
          <p:cNvSpPr>
            <a:spLocks/>
          </p:cNvSpPr>
          <p:nvPr/>
        </p:nvSpPr>
        <p:spPr bwMode="auto">
          <a:xfrm rot="3920436">
            <a:off x="4233863" y="914401"/>
            <a:ext cx="559594" cy="233363"/>
          </a:xfrm>
          <a:custGeom>
            <a:avLst/>
            <a:gdLst>
              <a:gd name="T0" fmla="*/ 1034574278 w 451"/>
              <a:gd name="T1" fmla="*/ 219533611 h 441"/>
              <a:gd name="T2" fmla="*/ 1234373649 w 451"/>
              <a:gd name="T3" fmla="*/ 113998022 h 441"/>
              <a:gd name="T4" fmla="*/ 1130369449 w 451"/>
              <a:gd name="T5" fmla="*/ 91099217 h 441"/>
              <a:gd name="T6" fmla="*/ 944255102 w 451"/>
              <a:gd name="T7" fmla="*/ 106033006 h 441"/>
              <a:gd name="T8" fmla="*/ 862144956 w 451"/>
              <a:gd name="T9" fmla="*/ 106033006 h 441"/>
              <a:gd name="T10" fmla="*/ 769089437 w 451"/>
              <a:gd name="T11" fmla="*/ 113500606 h 441"/>
              <a:gd name="T12" fmla="*/ 591185774 w 451"/>
              <a:gd name="T13" fmla="*/ 102050850 h 441"/>
              <a:gd name="T14" fmla="*/ 626766507 w 451"/>
              <a:gd name="T15" fmla="*/ 63719428 h 441"/>
              <a:gd name="T16" fmla="*/ 738981391 w 451"/>
              <a:gd name="T17" fmla="*/ 33851144 h 441"/>
              <a:gd name="T18" fmla="*/ 530972991 w 451"/>
              <a:gd name="T19" fmla="*/ 6471356 h 441"/>
              <a:gd name="T20" fmla="*/ 432441477 w 451"/>
              <a:gd name="T21" fmla="*/ 2489200 h 441"/>
              <a:gd name="T22" fmla="*/ 243590787 w 451"/>
              <a:gd name="T23" fmla="*/ 17921111 h 441"/>
              <a:gd name="T24" fmla="*/ 0 w 451"/>
              <a:gd name="T25" fmla="*/ 42313578 h 4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1"/>
              <a:gd name="T40" fmla="*/ 0 h 441"/>
              <a:gd name="T41" fmla="*/ 451 w 451"/>
              <a:gd name="T42" fmla="*/ 441 h 4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1" h="441">
                <a:moveTo>
                  <a:pt x="378" y="441"/>
                </a:moveTo>
                <a:cubicBezTo>
                  <a:pt x="424" y="391"/>
                  <a:pt x="441" y="286"/>
                  <a:pt x="451" y="229"/>
                </a:cubicBezTo>
                <a:cubicBezTo>
                  <a:pt x="446" y="213"/>
                  <a:pt x="443" y="179"/>
                  <a:pt x="413" y="183"/>
                </a:cubicBezTo>
                <a:cubicBezTo>
                  <a:pt x="389" y="187"/>
                  <a:pt x="345" y="213"/>
                  <a:pt x="345" y="213"/>
                </a:cubicBezTo>
                <a:cubicBezTo>
                  <a:pt x="335" y="212"/>
                  <a:pt x="325" y="211"/>
                  <a:pt x="315" y="213"/>
                </a:cubicBezTo>
                <a:cubicBezTo>
                  <a:pt x="302" y="215"/>
                  <a:pt x="291" y="227"/>
                  <a:pt x="281" y="228"/>
                </a:cubicBezTo>
                <a:cubicBezTo>
                  <a:pt x="256" y="231"/>
                  <a:pt x="233" y="214"/>
                  <a:pt x="216" y="205"/>
                </a:cubicBezTo>
                <a:cubicBezTo>
                  <a:pt x="214" y="169"/>
                  <a:pt x="208" y="165"/>
                  <a:pt x="229" y="128"/>
                </a:cubicBezTo>
                <a:cubicBezTo>
                  <a:pt x="240" y="108"/>
                  <a:pt x="270" y="68"/>
                  <a:pt x="270" y="68"/>
                </a:cubicBezTo>
                <a:cubicBezTo>
                  <a:pt x="267" y="0"/>
                  <a:pt x="255" y="20"/>
                  <a:pt x="194" y="13"/>
                </a:cubicBezTo>
                <a:cubicBezTo>
                  <a:pt x="181" y="13"/>
                  <a:pt x="170" y="3"/>
                  <a:pt x="158" y="5"/>
                </a:cubicBezTo>
                <a:cubicBezTo>
                  <a:pt x="133" y="10"/>
                  <a:pt x="89" y="36"/>
                  <a:pt x="89" y="36"/>
                </a:cubicBezTo>
                <a:cubicBezTo>
                  <a:pt x="92" y="89"/>
                  <a:pt x="19" y="75"/>
                  <a:pt x="0" y="85"/>
                </a:cubicBezTo>
              </a:path>
            </a:pathLst>
          </a:custGeom>
          <a:noFill/>
          <a:ln w="158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7176" name="Oval 8"/>
          <p:cNvSpPr>
            <a:spLocks noChangeArrowheads="1"/>
          </p:cNvSpPr>
          <p:nvPr/>
        </p:nvSpPr>
        <p:spPr bwMode="auto">
          <a:xfrm>
            <a:off x="4192191" y="944166"/>
            <a:ext cx="63103" cy="63103"/>
          </a:xfrm>
          <a:prstGeom prst="ellipse">
            <a:avLst/>
          </a:prstGeom>
          <a:solidFill>
            <a:srgbClr val="FF0000"/>
          </a:solidFill>
          <a:ln>
            <a:noFill/>
          </a:ln>
          <a:extLst>
            <a:ext uri="{91240B29-F687-4F45-9708-019B960494DF}">
              <a14:hiddenLine xmlns:a14="http://schemas.microsoft.com/office/drawing/2010/main" w="1587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7177" name="Oval 9"/>
          <p:cNvSpPr>
            <a:spLocks noChangeArrowheads="1"/>
          </p:cNvSpPr>
          <p:nvPr/>
        </p:nvSpPr>
        <p:spPr bwMode="auto">
          <a:xfrm>
            <a:off x="4429125" y="877491"/>
            <a:ext cx="63104" cy="63103"/>
          </a:xfrm>
          <a:prstGeom prst="ellipse">
            <a:avLst/>
          </a:prstGeom>
          <a:solidFill>
            <a:srgbClr val="FF0000"/>
          </a:solidFill>
          <a:ln>
            <a:noFill/>
          </a:ln>
          <a:extLst>
            <a:ext uri="{91240B29-F687-4F45-9708-019B960494DF}">
              <a14:hiddenLine xmlns:a14="http://schemas.microsoft.com/office/drawing/2010/main" w="1587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7178" name="Oval 10"/>
          <p:cNvSpPr>
            <a:spLocks noChangeArrowheads="1"/>
          </p:cNvSpPr>
          <p:nvPr/>
        </p:nvSpPr>
        <p:spPr bwMode="auto">
          <a:xfrm>
            <a:off x="4448175" y="1000125"/>
            <a:ext cx="63104" cy="63104"/>
          </a:xfrm>
          <a:prstGeom prst="ellipse">
            <a:avLst/>
          </a:prstGeom>
          <a:solidFill>
            <a:srgbClr val="0000FF"/>
          </a:solidFill>
          <a:ln>
            <a:noFill/>
          </a:ln>
          <a:extLst>
            <a:ext uri="{91240B29-F687-4F45-9708-019B960494DF}">
              <a14:hiddenLine xmlns:a14="http://schemas.microsoft.com/office/drawing/2010/main" w="1587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7179" name="Oval 11"/>
          <p:cNvSpPr>
            <a:spLocks noChangeArrowheads="1"/>
          </p:cNvSpPr>
          <p:nvPr/>
        </p:nvSpPr>
        <p:spPr bwMode="auto">
          <a:xfrm>
            <a:off x="4339829" y="1070373"/>
            <a:ext cx="63103" cy="63103"/>
          </a:xfrm>
          <a:prstGeom prst="ellipse">
            <a:avLst/>
          </a:prstGeom>
          <a:solidFill>
            <a:srgbClr val="0000FF"/>
          </a:solidFill>
          <a:ln>
            <a:noFill/>
          </a:ln>
          <a:extLst>
            <a:ext uri="{91240B29-F687-4F45-9708-019B960494DF}">
              <a14:hiddenLine xmlns:a14="http://schemas.microsoft.com/office/drawing/2010/main" w="1587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7180" name="Oval 12"/>
          <p:cNvSpPr>
            <a:spLocks noChangeArrowheads="1"/>
          </p:cNvSpPr>
          <p:nvPr/>
        </p:nvSpPr>
        <p:spPr bwMode="auto">
          <a:xfrm>
            <a:off x="4146947" y="1212056"/>
            <a:ext cx="128588" cy="128588"/>
          </a:xfrm>
          <a:prstGeom prst="ellipse">
            <a:avLst/>
          </a:prstGeom>
          <a:solidFill>
            <a:srgbClr val="9933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nvGrpSpPr>
          <p:cNvPr id="2" name="Group 13"/>
          <p:cNvGrpSpPr>
            <a:grpSpLocks/>
          </p:cNvGrpSpPr>
          <p:nvPr/>
        </p:nvGrpSpPr>
        <p:grpSpPr bwMode="auto">
          <a:xfrm>
            <a:off x="4075510" y="661988"/>
            <a:ext cx="708422" cy="775097"/>
            <a:chOff x="2474" y="556"/>
            <a:chExt cx="536" cy="586"/>
          </a:xfrm>
        </p:grpSpPr>
        <p:sp>
          <p:nvSpPr>
            <p:cNvPr id="7198" name="Freeform 14"/>
            <p:cNvSpPr>
              <a:spLocks/>
            </p:cNvSpPr>
            <p:nvPr/>
          </p:nvSpPr>
          <p:spPr bwMode="auto">
            <a:xfrm>
              <a:off x="2474" y="576"/>
              <a:ext cx="134" cy="439"/>
            </a:xfrm>
            <a:custGeom>
              <a:avLst/>
              <a:gdLst>
                <a:gd name="T0" fmla="*/ 113 w 134"/>
                <a:gd name="T1" fmla="*/ 0 h 439"/>
                <a:gd name="T2" fmla="*/ 15 w 134"/>
                <a:gd name="T3" fmla="*/ 68 h 439"/>
                <a:gd name="T4" fmla="*/ 6 w 134"/>
                <a:gd name="T5" fmla="*/ 98 h 439"/>
                <a:gd name="T6" fmla="*/ 94 w 134"/>
                <a:gd name="T7" fmla="*/ 146 h 439"/>
                <a:gd name="T8" fmla="*/ 103 w 134"/>
                <a:gd name="T9" fmla="*/ 303 h 439"/>
                <a:gd name="T10" fmla="*/ 74 w 134"/>
                <a:gd name="T11" fmla="*/ 312 h 439"/>
                <a:gd name="T12" fmla="*/ 15 w 134"/>
                <a:gd name="T13" fmla="*/ 332 h 439"/>
                <a:gd name="T14" fmla="*/ 35 w 134"/>
                <a:gd name="T15" fmla="*/ 361 h 439"/>
                <a:gd name="T16" fmla="*/ 64 w 134"/>
                <a:gd name="T17" fmla="*/ 381 h 439"/>
                <a:gd name="T18" fmla="*/ 74 w 134"/>
                <a:gd name="T19" fmla="*/ 420 h 439"/>
                <a:gd name="T20" fmla="*/ 113 w 134"/>
                <a:gd name="T21" fmla="*/ 439 h 4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4"/>
                <a:gd name="T34" fmla="*/ 0 h 439"/>
                <a:gd name="T35" fmla="*/ 134 w 134"/>
                <a:gd name="T36" fmla="*/ 439 h 4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4" h="439">
                  <a:moveTo>
                    <a:pt x="113" y="0"/>
                  </a:moveTo>
                  <a:cubicBezTo>
                    <a:pt x="95" y="53"/>
                    <a:pt x="64" y="53"/>
                    <a:pt x="15" y="68"/>
                  </a:cubicBezTo>
                  <a:cubicBezTo>
                    <a:pt x="12" y="78"/>
                    <a:pt x="0" y="89"/>
                    <a:pt x="6" y="98"/>
                  </a:cubicBezTo>
                  <a:cubicBezTo>
                    <a:pt x="28" y="130"/>
                    <a:pt x="62" y="136"/>
                    <a:pt x="94" y="146"/>
                  </a:cubicBezTo>
                  <a:cubicBezTo>
                    <a:pt x="130" y="203"/>
                    <a:pt x="134" y="196"/>
                    <a:pt x="103" y="303"/>
                  </a:cubicBezTo>
                  <a:cubicBezTo>
                    <a:pt x="100" y="313"/>
                    <a:pt x="84" y="309"/>
                    <a:pt x="74" y="312"/>
                  </a:cubicBezTo>
                  <a:cubicBezTo>
                    <a:pt x="54" y="318"/>
                    <a:pt x="15" y="332"/>
                    <a:pt x="15" y="332"/>
                  </a:cubicBezTo>
                  <a:cubicBezTo>
                    <a:pt x="22" y="342"/>
                    <a:pt x="27" y="353"/>
                    <a:pt x="35" y="361"/>
                  </a:cubicBezTo>
                  <a:cubicBezTo>
                    <a:pt x="43" y="369"/>
                    <a:pt x="58" y="371"/>
                    <a:pt x="64" y="381"/>
                  </a:cubicBezTo>
                  <a:cubicBezTo>
                    <a:pt x="71" y="392"/>
                    <a:pt x="66" y="409"/>
                    <a:pt x="74" y="420"/>
                  </a:cubicBezTo>
                  <a:cubicBezTo>
                    <a:pt x="83" y="431"/>
                    <a:pt x="102" y="429"/>
                    <a:pt x="113" y="439"/>
                  </a:cubicBezTo>
                </a:path>
              </a:pathLst>
            </a:custGeom>
            <a:noFill/>
            <a:ln w="158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7199" name="Freeform 15"/>
            <p:cNvSpPr>
              <a:spLocks/>
            </p:cNvSpPr>
            <p:nvPr/>
          </p:nvSpPr>
          <p:spPr bwMode="auto">
            <a:xfrm>
              <a:off x="2661" y="722"/>
              <a:ext cx="83" cy="420"/>
            </a:xfrm>
            <a:custGeom>
              <a:avLst/>
              <a:gdLst>
                <a:gd name="T0" fmla="*/ 34 w 83"/>
                <a:gd name="T1" fmla="*/ 0 h 420"/>
                <a:gd name="T2" fmla="*/ 63 w 83"/>
                <a:gd name="T3" fmla="*/ 127 h 420"/>
                <a:gd name="T4" fmla="*/ 24 w 83"/>
                <a:gd name="T5" fmla="*/ 313 h 420"/>
                <a:gd name="T6" fmla="*/ 34 w 83"/>
                <a:gd name="T7" fmla="*/ 362 h 420"/>
                <a:gd name="T8" fmla="*/ 73 w 83"/>
                <a:gd name="T9" fmla="*/ 401 h 420"/>
                <a:gd name="T10" fmla="*/ 0 60000 65536"/>
                <a:gd name="T11" fmla="*/ 0 60000 65536"/>
                <a:gd name="T12" fmla="*/ 0 60000 65536"/>
                <a:gd name="T13" fmla="*/ 0 60000 65536"/>
                <a:gd name="T14" fmla="*/ 0 60000 65536"/>
                <a:gd name="T15" fmla="*/ 0 w 83"/>
                <a:gd name="T16" fmla="*/ 0 h 420"/>
                <a:gd name="T17" fmla="*/ 83 w 83"/>
                <a:gd name="T18" fmla="*/ 420 h 420"/>
              </a:gdLst>
              <a:ahLst/>
              <a:cxnLst>
                <a:cxn ang="T10">
                  <a:pos x="T0" y="T1"/>
                </a:cxn>
                <a:cxn ang="T11">
                  <a:pos x="T2" y="T3"/>
                </a:cxn>
                <a:cxn ang="T12">
                  <a:pos x="T4" y="T5"/>
                </a:cxn>
                <a:cxn ang="T13">
                  <a:pos x="T6" y="T7"/>
                </a:cxn>
                <a:cxn ang="T14">
                  <a:pos x="T8" y="T9"/>
                </a:cxn>
              </a:cxnLst>
              <a:rect l="T15" t="T16" r="T17" b="T18"/>
              <a:pathLst>
                <a:path w="83" h="420">
                  <a:moveTo>
                    <a:pt x="34" y="0"/>
                  </a:moveTo>
                  <a:cubicBezTo>
                    <a:pt x="0" y="50"/>
                    <a:pt x="15" y="96"/>
                    <a:pt x="63" y="127"/>
                  </a:cubicBezTo>
                  <a:cubicBezTo>
                    <a:pt x="56" y="217"/>
                    <a:pt x="66" y="249"/>
                    <a:pt x="24" y="313"/>
                  </a:cubicBezTo>
                  <a:cubicBezTo>
                    <a:pt x="27" y="329"/>
                    <a:pt x="23" y="349"/>
                    <a:pt x="34" y="362"/>
                  </a:cubicBezTo>
                  <a:cubicBezTo>
                    <a:pt x="83" y="420"/>
                    <a:pt x="73" y="323"/>
                    <a:pt x="73" y="401"/>
                  </a:cubicBezTo>
                </a:path>
              </a:pathLst>
            </a:custGeom>
            <a:noFill/>
            <a:ln w="158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7200" name="Freeform 16"/>
            <p:cNvSpPr>
              <a:spLocks/>
            </p:cNvSpPr>
            <p:nvPr/>
          </p:nvSpPr>
          <p:spPr bwMode="auto">
            <a:xfrm>
              <a:off x="2743" y="655"/>
              <a:ext cx="113" cy="429"/>
            </a:xfrm>
            <a:custGeom>
              <a:avLst/>
              <a:gdLst>
                <a:gd name="T0" fmla="*/ 0 w 113"/>
                <a:gd name="T1" fmla="*/ 9 h 429"/>
                <a:gd name="T2" fmla="*/ 39 w 113"/>
                <a:gd name="T3" fmla="*/ 48 h 429"/>
                <a:gd name="T4" fmla="*/ 69 w 113"/>
                <a:gd name="T5" fmla="*/ 67 h 429"/>
                <a:gd name="T6" fmla="*/ 49 w 113"/>
                <a:gd name="T7" fmla="*/ 175 h 429"/>
                <a:gd name="T8" fmla="*/ 39 w 113"/>
                <a:gd name="T9" fmla="*/ 204 h 429"/>
                <a:gd name="T10" fmla="*/ 108 w 113"/>
                <a:gd name="T11" fmla="*/ 351 h 429"/>
                <a:gd name="T12" fmla="*/ 98 w 113"/>
                <a:gd name="T13" fmla="*/ 380 h 429"/>
                <a:gd name="T14" fmla="*/ 49 w 113"/>
                <a:gd name="T15" fmla="*/ 429 h 429"/>
                <a:gd name="T16" fmla="*/ 0 60000 65536"/>
                <a:gd name="T17" fmla="*/ 0 60000 65536"/>
                <a:gd name="T18" fmla="*/ 0 60000 65536"/>
                <a:gd name="T19" fmla="*/ 0 60000 65536"/>
                <a:gd name="T20" fmla="*/ 0 60000 65536"/>
                <a:gd name="T21" fmla="*/ 0 60000 65536"/>
                <a:gd name="T22" fmla="*/ 0 60000 65536"/>
                <a:gd name="T23" fmla="*/ 0 60000 65536"/>
                <a:gd name="T24" fmla="*/ 0 w 113"/>
                <a:gd name="T25" fmla="*/ 0 h 429"/>
                <a:gd name="T26" fmla="*/ 113 w 113"/>
                <a:gd name="T27" fmla="*/ 429 h 4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3" h="429">
                  <a:moveTo>
                    <a:pt x="0" y="9"/>
                  </a:moveTo>
                  <a:cubicBezTo>
                    <a:pt x="68" y="32"/>
                    <a:pt x="0" y="0"/>
                    <a:pt x="39" y="48"/>
                  </a:cubicBezTo>
                  <a:cubicBezTo>
                    <a:pt x="46" y="57"/>
                    <a:pt x="59" y="61"/>
                    <a:pt x="69" y="67"/>
                  </a:cubicBezTo>
                  <a:cubicBezTo>
                    <a:pt x="81" y="118"/>
                    <a:pt x="113" y="153"/>
                    <a:pt x="49" y="175"/>
                  </a:cubicBezTo>
                  <a:cubicBezTo>
                    <a:pt x="46" y="185"/>
                    <a:pt x="38" y="194"/>
                    <a:pt x="39" y="204"/>
                  </a:cubicBezTo>
                  <a:cubicBezTo>
                    <a:pt x="44" y="245"/>
                    <a:pt x="85" y="317"/>
                    <a:pt x="108" y="351"/>
                  </a:cubicBezTo>
                  <a:cubicBezTo>
                    <a:pt x="105" y="361"/>
                    <a:pt x="105" y="373"/>
                    <a:pt x="98" y="380"/>
                  </a:cubicBezTo>
                  <a:cubicBezTo>
                    <a:pt x="77" y="401"/>
                    <a:pt x="49" y="376"/>
                    <a:pt x="49" y="429"/>
                  </a:cubicBezTo>
                </a:path>
              </a:pathLst>
            </a:custGeom>
            <a:noFill/>
            <a:ln w="158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7201" name="Freeform 17"/>
            <p:cNvSpPr>
              <a:spLocks/>
            </p:cNvSpPr>
            <p:nvPr/>
          </p:nvSpPr>
          <p:spPr bwMode="auto">
            <a:xfrm>
              <a:off x="2616" y="556"/>
              <a:ext cx="394" cy="401"/>
            </a:xfrm>
            <a:custGeom>
              <a:avLst/>
              <a:gdLst>
                <a:gd name="T0" fmla="*/ 0 w 394"/>
                <a:gd name="T1" fmla="*/ 10 h 401"/>
                <a:gd name="T2" fmla="*/ 157 w 394"/>
                <a:gd name="T3" fmla="*/ 0 h 401"/>
                <a:gd name="T4" fmla="*/ 196 w 394"/>
                <a:gd name="T5" fmla="*/ 10 h 401"/>
                <a:gd name="T6" fmla="*/ 235 w 394"/>
                <a:gd name="T7" fmla="*/ 98 h 401"/>
                <a:gd name="T8" fmla="*/ 196 w 394"/>
                <a:gd name="T9" fmla="*/ 137 h 401"/>
                <a:gd name="T10" fmla="*/ 176 w 394"/>
                <a:gd name="T11" fmla="*/ 166 h 401"/>
                <a:gd name="T12" fmla="*/ 254 w 394"/>
                <a:gd name="T13" fmla="*/ 186 h 401"/>
                <a:gd name="T14" fmla="*/ 313 w 394"/>
                <a:gd name="T15" fmla="*/ 166 h 401"/>
                <a:gd name="T16" fmla="*/ 381 w 394"/>
                <a:gd name="T17" fmla="*/ 176 h 401"/>
                <a:gd name="T18" fmla="*/ 391 w 394"/>
                <a:gd name="T19" fmla="*/ 225 h 401"/>
                <a:gd name="T20" fmla="*/ 362 w 394"/>
                <a:gd name="T21" fmla="*/ 362 h 401"/>
                <a:gd name="T22" fmla="*/ 352 w 394"/>
                <a:gd name="T23" fmla="*/ 401 h 4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94"/>
                <a:gd name="T37" fmla="*/ 0 h 401"/>
                <a:gd name="T38" fmla="*/ 394 w 394"/>
                <a:gd name="T39" fmla="*/ 401 h 40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94" h="401">
                  <a:moveTo>
                    <a:pt x="0" y="10"/>
                  </a:moveTo>
                  <a:cubicBezTo>
                    <a:pt x="52" y="7"/>
                    <a:pt x="105" y="0"/>
                    <a:pt x="157" y="0"/>
                  </a:cubicBezTo>
                  <a:cubicBezTo>
                    <a:pt x="170" y="0"/>
                    <a:pt x="186" y="1"/>
                    <a:pt x="196" y="10"/>
                  </a:cubicBezTo>
                  <a:cubicBezTo>
                    <a:pt x="198" y="12"/>
                    <a:pt x="232" y="90"/>
                    <a:pt x="235" y="98"/>
                  </a:cubicBezTo>
                  <a:cubicBezTo>
                    <a:pt x="213" y="161"/>
                    <a:pt x="243" y="100"/>
                    <a:pt x="196" y="137"/>
                  </a:cubicBezTo>
                  <a:cubicBezTo>
                    <a:pt x="187" y="144"/>
                    <a:pt x="183" y="156"/>
                    <a:pt x="176" y="166"/>
                  </a:cubicBezTo>
                  <a:cubicBezTo>
                    <a:pt x="205" y="209"/>
                    <a:pt x="187" y="203"/>
                    <a:pt x="254" y="186"/>
                  </a:cubicBezTo>
                  <a:cubicBezTo>
                    <a:pt x="274" y="181"/>
                    <a:pt x="313" y="166"/>
                    <a:pt x="313" y="166"/>
                  </a:cubicBezTo>
                  <a:cubicBezTo>
                    <a:pt x="336" y="169"/>
                    <a:pt x="363" y="162"/>
                    <a:pt x="381" y="176"/>
                  </a:cubicBezTo>
                  <a:cubicBezTo>
                    <a:pt x="394" y="186"/>
                    <a:pt x="391" y="208"/>
                    <a:pt x="391" y="225"/>
                  </a:cubicBezTo>
                  <a:cubicBezTo>
                    <a:pt x="391" y="262"/>
                    <a:pt x="380" y="325"/>
                    <a:pt x="362" y="362"/>
                  </a:cubicBezTo>
                  <a:cubicBezTo>
                    <a:pt x="344" y="399"/>
                    <a:pt x="332" y="381"/>
                    <a:pt x="352" y="401"/>
                  </a:cubicBezTo>
                </a:path>
              </a:pathLst>
            </a:custGeom>
            <a:noFill/>
            <a:ln w="158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grpSp>
      <p:sp>
        <p:nvSpPr>
          <p:cNvPr id="7182" name="AutoShape 18"/>
          <p:cNvSpPr>
            <a:spLocks noChangeArrowheads="1"/>
          </p:cNvSpPr>
          <p:nvPr/>
        </p:nvSpPr>
        <p:spPr bwMode="auto">
          <a:xfrm>
            <a:off x="4557713" y="442913"/>
            <a:ext cx="165497" cy="209550"/>
          </a:xfrm>
          <a:prstGeom prst="sun">
            <a:avLst>
              <a:gd name="adj" fmla="val 25000"/>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87059" name="AutoShape 19"/>
          <p:cNvSpPr>
            <a:spLocks noChangeArrowheads="1"/>
          </p:cNvSpPr>
          <p:nvPr/>
        </p:nvSpPr>
        <p:spPr bwMode="auto">
          <a:xfrm>
            <a:off x="4548188" y="454819"/>
            <a:ext cx="165497" cy="209550"/>
          </a:xfrm>
          <a:prstGeom prst="sun">
            <a:avLst>
              <a:gd name="adj" fmla="val 25000"/>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7184" name="Text Box 20"/>
          <p:cNvSpPr txBox="1">
            <a:spLocks noChangeArrowheads="1"/>
          </p:cNvSpPr>
          <p:nvPr/>
        </p:nvSpPr>
        <p:spPr bwMode="auto">
          <a:xfrm>
            <a:off x="1231106" y="1938338"/>
            <a:ext cx="1958579" cy="380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50000"/>
              </a:spcBef>
              <a:spcAft>
                <a:spcPct val="0"/>
              </a:spcAft>
              <a:buClrTx/>
              <a:buFontTx/>
              <a:buNone/>
            </a:pPr>
            <a:r>
              <a:rPr lang="en-US" altLang="en-US" sz="1875" b="1" kern="1200">
                <a:solidFill>
                  <a:srgbClr val="000099"/>
                </a:solidFill>
                <a:latin typeface="Times New Roman" panose="02020603050405020304" pitchFamily="18" charset="0"/>
              </a:rPr>
              <a:t>Tế bào mẹ</a:t>
            </a:r>
          </a:p>
        </p:txBody>
      </p:sp>
      <p:sp>
        <p:nvSpPr>
          <p:cNvPr id="7185" name="Text Box 21"/>
          <p:cNvSpPr txBox="1">
            <a:spLocks noChangeArrowheads="1"/>
          </p:cNvSpPr>
          <p:nvPr/>
        </p:nvSpPr>
        <p:spPr bwMode="auto">
          <a:xfrm>
            <a:off x="3506391" y="1938338"/>
            <a:ext cx="1958578" cy="380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50000"/>
              </a:spcBef>
              <a:spcAft>
                <a:spcPct val="0"/>
              </a:spcAft>
              <a:buClrTx/>
              <a:buFontTx/>
              <a:buNone/>
            </a:pPr>
            <a:r>
              <a:rPr lang="en-US" altLang="en-US" sz="1875" b="1" kern="1200">
                <a:solidFill>
                  <a:srgbClr val="000099"/>
                </a:solidFill>
                <a:latin typeface="Times New Roman" panose="02020603050405020304" pitchFamily="18" charset="0"/>
              </a:rPr>
              <a:t>Kì trung gian</a:t>
            </a:r>
          </a:p>
        </p:txBody>
      </p:sp>
      <p:sp>
        <p:nvSpPr>
          <p:cNvPr id="7186" name="Freeform 22" descr="Stationery"/>
          <p:cNvSpPr>
            <a:spLocks/>
          </p:cNvSpPr>
          <p:nvPr/>
        </p:nvSpPr>
        <p:spPr bwMode="auto">
          <a:xfrm rot="678700">
            <a:off x="1400175" y="297657"/>
            <a:ext cx="1637110" cy="1521619"/>
          </a:xfrm>
          <a:custGeom>
            <a:avLst/>
            <a:gdLst>
              <a:gd name="T0" fmla="*/ 2147483646 w 1205"/>
              <a:gd name="T1" fmla="*/ 53742786 h 1107"/>
              <a:gd name="T2" fmla="*/ 918792184 w 1205"/>
              <a:gd name="T3" fmla="*/ 214967479 h 1107"/>
              <a:gd name="T4" fmla="*/ 131256803 w 1205"/>
              <a:gd name="T5" fmla="*/ 1182324801 h 1107"/>
              <a:gd name="T6" fmla="*/ 131256803 w 1205"/>
              <a:gd name="T7" fmla="*/ 2147483646 h 1107"/>
              <a:gd name="T8" fmla="*/ 288763517 w 1205"/>
              <a:gd name="T9" fmla="*/ 2147483646 h 1107"/>
              <a:gd name="T10" fmla="*/ 1145208765 w 1205"/>
              <a:gd name="T11" fmla="*/ 2147483646 h 1107"/>
              <a:gd name="T12" fmla="*/ 2147483646 w 1205"/>
              <a:gd name="T13" fmla="*/ 2147483646 h 1107"/>
              <a:gd name="T14" fmla="*/ 2147483646 w 1205"/>
              <a:gd name="T15" fmla="*/ 2147483646 h 1107"/>
              <a:gd name="T16" fmla="*/ 2147483646 w 1205"/>
              <a:gd name="T17" fmla="*/ 1988453765 h 1107"/>
              <a:gd name="T18" fmla="*/ 2147483646 w 1205"/>
              <a:gd name="T19" fmla="*/ 930407782 h 1107"/>
              <a:gd name="T20" fmla="*/ 2147483646 w 1205"/>
              <a:gd name="T21" fmla="*/ 376194005 h 1107"/>
              <a:gd name="T22" fmla="*/ 2147483646 w 1205"/>
              <a:gd name="T23" fmla="*/ 53742786 h 1107"/>
              <a:gd name="T24" fmla="*/ 2147483646 w 1205"/>
              <a:gd name="T25" fmla="*/ 53742786 h 1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5"/>
              <a:gd name="T40" fmla="*/ 0 h 1107"/>
              <a:gd name="T41" fmla="*/ 1205 w 1205"/>
              <a:gd name="T42" fmla="*/ 1107 h 1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5" h="1107">
                <a:moveTo>
                  <a:pt x="664" y="16"/>
                </a:moveTo>
                <a:cubicBezTo>
                  <a:pt x="584" y="24"/>
                  <a:pt x="384" y="8"/>
                  <a:pt x="280" y="64"/>
                </a:cubicBezTo>
                <a:cubicBezTo>
                  <a:pt x="176" y="120"/>
                  <a:pt x="80" y="256"/>
                  <a:pt x="40" y="352"/>
                </a:cubicBezTo>
                <a:cubicBezTo>
                  <a:pt x="0" y="448"/>
                  <a:pt x="32" y="552"/>
                  <a:pt x="40" y="640"/>
                </a:cubicBezTo>
                <a:cubicBezTo>
                  <a:pt x="48" y="728"/>
                  <a:pt x="36" y="813"/>
                  <a:pt x="88" y="880"/>
                </a:cubicBezTo>
                <a:cubicBezTo>
                  <a:pt x="140" y="947"/>
                  <a:pt x="246" y="1008"/>
                  <a:pt x="349" y="1043"/>
                </a:cubicBezTo>
                <a:cubicBezTo>
                  <a:pt x="452" y="1078"/>
                  <a:pt x="589" y="1107"/>
                  <a:pt x="705" y="1088"/>
                </a:cubicBezTo>
                <a:cubicBezTo>
                  <a:pt x="821" y="1069"/>
                  <a:pt x="967" y="1011"/>
                  <a:pt x="1048" y="928"/>
                </a:cubicBezTo>
                <a:cubicBezTo>
                  <a:pt x="1129" y="845"/>
                  <a:pt x="1179" y="700"/>
                  <a:pt x="1192" y="592"/>
                </a:cubicBezTo>
                <a:cubicBezTo>
                  <a:pt x="1205" y="484"/>
                  <a:pt x="1159" y="357"/>
                  <a:pt x="1127" y="277"/>
                </a:cubicBezTo>
                <a:cubicBezTo>
                  <a:pt x="1095" y="197"/>
                  <a:pt x="1061" y="155"/>
                  <a:pt x="1000" y="112"/>
                </a:cubicBezTo>
                <a:cubicBezTo>
                  <a:pt x="939" y="69"/>
                  <a:pt x="816" y="32"/>
                  <a:pt x="760" y="16"/>
                </a:cubicBezTo>
                <a:cubicBezTo>
                  <a:pt x="704" y="0"/>
                  <a:pt x="744" y="8"/>
                  <a:pt x="664" y="16"/>
                </a:cubicBezTo>
                <a:close/>
              </a:path>
            </a:pathLst>
          </a:custGeom>
          <a:blipFill dpi="0" rotWithShape="0">
            <a:blip r:embed="rId4"/>
            <a:srcRect/>
            <a:tile tx="0" ty="0" sx="100000" sy="100000" flip="none" algn="tl"/>
          </a:blipFill>
          <a:ln w="9525">
            <a:round/>
            <a:headEnd/>
            <a:tailEnd/>
          </a:ln>
          <a:scene3d>
            <a:camera prst="legacyPerspectiveFront">
              <a:rot lat="20999994" lon="21299994" rev="0"/>
            </a:camera>
            <a:lightRig rig="legacyFlat4" dir="b"/>
          </a:scene3d>
          <a:sp3d extrusionH="887400" prstMaterial="legacyMatte">
            <a:bevelT w="13500" h="13500" prst="angle"/>
            <a:bevelB w="13500" h="13500" prst="angle"/>
            <a:extrusionClr>
              <a:srgbClr val="FF9933"/>
            </a:extrusionClr>
            <a:contourClr>
              <a:srgbClr val="FFFFFF"/>
            </a:contourClr>
          </a:sp3d>
        </p:spPr>
        <p:txBody>
          <a:bodyPr wrap="none" anchor="ctr">
            <a:flatTx/>
          </a:bodyP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7187" name="Freeform 23"/>
          <p:cNvSpPr>
            <a:spLocks/>
          </p:cNvSpPr>
          <p:nvPr/>
        </p:nvSpPr>
        <p:spPr bwMode="auto">
          <a:xfrm>
            <a:off x="1690688" y="611981"/>
            <a:ext cx="933450" cy="866775"/>
          </a:xfrm>
          <a:custGeom>
            <a:avLst/>
            <a:gdLst>
              <a:gd name="T0" fmla="*/ 708359184 w 1205"/>
              <a:gd name="T1" fmla="*/ 17438855 h 1107"/>
              <a:gd name="T2" fmla="*/ 298706066 w 1205"/>
              <a:gd name="T3" fmla="*/ 69755421 h 1107"/>
              <a:gd name="T4" fmla="*/ 42672738 w 1205"/>
              <a:gd name="T5" fmla="*/ 383651684 h 1107"/>
              <a:gd name="T6" fmla="*/ 42672738 w 1205"/>
              <a:gd name="T7" fmla="*/ 697548991 h 1107"/>
              <a:gd name="T8" fmla="*/ 93878990 w 1205"/>
              <a:gd name="T9" fmla="*/ 959129733 h 1107"/>
              <a:gd name="T10" fmla="*/ 372315118 w 1205"/>
              <a:gd name="T11" fmla="*/ 1136787027 h 1107"/>
              <a:gd name="T12" fmla="*/ 752097836 w 1205"/>
              <a:gd name="T13" fmla="*/ 1185833807 h 1107"/>
              <a:gd name="T14" fmla="*/ 1118013335 w 1205"/>
              <a:gd name="T15" fmla="*/ 1011446299 h 1107"/>
              <a:gd name="T16" fmla="*/ 1271633125 w 1205"/>
              <a:gd name="T17" fmla="*/ 645233470 h 1107"/>
              <a:gd name="T18" fmla="*/ 1202290830 w 1205"/>
              <a:gd name="T19" fmla="*/ 301908094 h 1107"/>
              <a:gd name="T20" fmla="*/ 1066806050 w 1205"/>
              <a:gd name="T21" fmla="*/ 122070943 h 1107"/>
              <a:gd name="T22" fmla="*/ 810772722 w 1205"/>
              <a:gd name="T23" fmla="*/ 17438855 h 1107"/>
              <a:gd name="T24" fmla="*/ 708359184 w 1205"/>
              <a:gd name="T25" fmla="*/ 17438855 h 1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5"/>
              <a:gd name="T40" fmla="*/ 0 h 1107"/>
              <a:gd name="T41" fmla="*/ 1205 w 1205"/>
              <a:gd name="T42" fmla="*/ 1107 h 1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5" h="1107">
                <a:moveTo>
                  <a:pt x="664" y="16"/>
                </a:moveTo>
                <a:cubicBezTo>
                  <a:pt x="584" y="24"/>
                  <a:pt x="384" y="8"/>
                  <a:pt x="280" y="64"/>
                </a:cubicBezTo>
                <a:cubicBezTo>
                  <a:pt x="176" y="120"/>
                  <a:pt x="80" y="256"/>
                  <a:pt x="40" y="352"/>
                </a:cubicBezTo>
                <a:cubicBezTo>
                  <a:pt x="0" y="448"/>
                  <a:pt x="32" y="552"/>
                  <a:pt x="40" y="640"/>
                </a:cubicBezTo>
                <a:cubicBezTo>
                  <a:pt x="48" y="728"/>
                  <a:pt x="36" y="813"/>
                  <a:pt x="88" y="880"/>
                </a:cubicBezTo>
                <a:cubicBezTo>
                  <a:pt x="140" y="947"/>
                  <a:pt x="246" y="1008"/>
                  <a:pt x="349" y="1043"/>
                </a:cubicBezTo>
                <a:cubicBezTo>
                  <a:pt x="452" y="1078"/>
                  <a:pt x="589" y="1107"/>
                  <a:pt x="705" y="1088"/>
                </a:cubicBezTo>
                <a:cubicBezTo>
                  <a:pt x="821" y="1069"/>
                  <a:pt x="967" y="1011"/>
                  <a:pt x="1048" y="928"/>
                </a:cubicBezTo>
                <a:cubicBezTo>
                  <a:pt x="1129" y="845"/>
                  <a:pt x="1179" y="700"/>
                  <a:pt x="1192" y="592"/>
                </a:cubicBezTo>
                <a:cubicBezTo>
                  <a:pt x="1205" y="484"/>
                  <a:pt x="1159" y="357"/>
                  <a:pt x="1127" y="277"/>
                </a:cubicBezTo>
                <a:cubicBezTo>
                  <a:pt x="1095" y="197"/>
                  <a:pt x="1061" y="155"/>
                  <a:pt x="1000" y="112"/>
                </a:cubicBezTo>
                <a:cubicBezTo>
                  <a:pt x="939" y="69"/>
                  <a:pt x="816" y="32"/>
                  <a:pt x="760" y="16"/>
                </a:cubicBezTo>
                <a:cubicBezTo>
                  <a:pt x="704" y="0"/>
                  <a:pt x="744" y="8"/>
                  <a:pt x="664" y="16"/>
                </a:cubicBezTo>
                <a:close/>
              </a:path>
            </a:pathLst>
          </a:custGeom>
          <a:solidFill>
            <a:srgbClr val="FF99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7188" name="Freeform 24"/>
          <p:cNvSpPr>
            <a:spLocks/>
          </p:cNvSpPr>
          <p:nvPr/>
        </p:nvSpPr>
        <p:spPr bwMode="auto">
          <a:xfrm>
            <a:off x="1776412" y="696516"/>
            <a:ext cx="280988" cy="557213"/>
          </a:xfrm>
          <a:custGeom>
            <a:avLst/>
            <a:gdLst>
              <a:gd name="T0" fmla="*/ 421762238 w 208"/>
              <a:gd name="T1" fmla="*/ 0 h 412"/>
              <a:gd name="T2" fmla="*/ 68130463 w 208"/>
              <a:gd name="T3" fmla="*/ 159339332 h 412"/>
              <a:gd name="T4" fmla="*/ 68130463 w 208"/>
              <a:gd name="T5" fmla="*/ 347944042 h 412"/>
              <a:gd name="T6" fmla="*/ 259545992 w 208"/>
              <a:gd name="T7" fmla="*/ 412979217 h 412"/>
              <a:gd name="T8" fmla="*/ 324432490 w 208"/>
              <a:gd name="T9" fmla="*/ 478016194 h 412"/>
              <a:gd name="T10" fmla="*/ 421762238 w 208"/>
              <a:gd name="T11" fmla="*/ 507281571 h 412"/>
              <a:gd name="T12" fmla="*/ 515848020 w 208"/>
              <a:gd name="T13" fmla="*/ 695886281 h 412"/>
              <a:gd name="T14" fmla="*/ 353631775 w 208"/>
              <a:gd name="T15" fmla="*/ 858476922 h 412"/>
              <a:gd name="T16" fmla="*/ 165460210 w 208"/>
              <a:gd name="T17" fmla="*/ 920260788 h 412"/>
              <a:gd name="T18" fmla="*/ 230346708 w 208"/>
              <a:gd name="T19" fmla="*/ 1206420964 h 412"/>
              <a:gd name="T20" fmla="*/ 291989241 w 208"/>
              <a:gd name="T21" fmla="*/ 1303974627 h 412"/>
              <a:gd name="T22" fmla="*/ 460695217 w 208"/>
              <a:gd name="T23" fmla="*/ 1271456138 h 412"/>
              <a:gd name="T24" fmla="*/ 674820300 w 208"/>
              <a:gd name="T25" fmla="*/ 1268204830 h 4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8"/>
              <a:gd name="T40" fmla="*/ 0 h 412"/>
              <a:gd name="T41" fmla="*/ 208 w 208"/>
              <a:gd name="T42" fmla="*/ 412 h 4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8" h="412">
                <a:moveTo>
                  <a:pt x="130" y="0"/>
                </a:moveTo>
                <a:cubicBezTo>
                  <a:pt x="74" y="9"/>
                  <a:pt x="58" y="12"/>
                  <a:pt x="21" y="49"/>
                </a:cubicBezTo>
                <a:cubicBezTo>
                  <a:pt x="16" y="64"/>
                  <a:pt x="0" y="92"/>
                  <a:pt x="21" y="107"/>
                </a:cubicBezTo>
                <a:cubicBezTo>
                  <a:pt x="38" y="119"/>
                  <a:pt x="80" y="127"/>
                  <a:pt x="80" y="127"/>
                </a:cubicBezTo>
                <a:cubicBezTo>
                  <a:pt x="86" y="134"/>
                  <a:pt x="92" y="141"/>
                  <a:pt x="100" y="147"/>
                </a:cubicBezTo>
                <a:cubicBezTo>
                  <a:pt x="108" y="152"/>
                  <a:pt x="122" y="150"/>
                  <a:pt x="130" y="156"/>
                </a:cubicBezTo>
                <a:cubicBezTo>
                  <a:pt x="146" y="170"/>
                  <a:pt x="152" y="196"/>
                  <a:pt x="159" y="214"/>
                </a:cubicBezTo>
                <a:cubicBezTo>
                  <a:pt x="140" y="243"/>
                  <a:pt x="142" y="250"/>
                  <a:pt x="109" y="264"/>
                </a:cubicBezTo>
                <a:cubicBezTo>
                  <a:pt x="91" y="272"/>
                  <a:pt x="51" y="283"/>
                  <a:pt x="51" y="283"/>
                </a:cubicBezTo>
                <a:cubicBezTo>
                  <a:pt x="17" y="336"/>
                  <a:pt x="35" y="328"/>
                  <a:pt x="71" y="371"/>
                </a:cubicBezTo>
                <a:cubicBezTo>
                  <a:pt x="78" y="380"/>
                  <a:pt x="80" y="395"/>
                  <a:pt x="90" y="401"/>
                </a:cubicBezTo>
                <a:cubicBezTo>
                  <a:pt x="108" y="412"/>
                  <a:pt x="142" y="391"/>
                  <a:pt x="142" y="391"/>
                </a:cubicBezTo>
                <a:cubicBezTo>
                  <a:pt x="168" y="350"/>
                  <a:pt x="157" y="390"/>
                  <a:pt x="208" y="390"/>
                </a:cubicBezTo>
              </a:path>
            </a:pathLst>
          </a:cu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7189" name="Freeform 25"/>
          <p:cNvSpPr>
            <a:spLocks/>
          </p:cNvSpPr>
          <p:nvPr/>
        </p:nvSpPr>
        <p:spPr bwMode="auto">
          <a:xfrm>
            <a:off x="1958579" y="684610"/>
            <a:ext cx="534590" cy="521494"/>
          </a:xfrm>
          <a:custGeom>
            <a:avLst/>
            <a:gdLst>
              <a:gd name="T0" fmla="*/ 944188321 w 451"/>
              <a:gd name="T1" fmla="*/ 1096319401 h 441"/>
              <a:gd name="T2" fmla="*/ 1126530615 w 451"/>
              <a:gd name="T3" fmla="*/ 569289854 h 441"/>
              <a:gd name="T4" fmla="*/ 1031612990 w 451"/>
              <a:gd name="T5" fmla="*/ 454934907 h 441"/>
              <a:gd name="T6" fmla="*/ 861757903 w 451"/>
              <a:gd name="T7" fmla="*/ 529514426 h 441"/>
              <a:gd name="T8" fmla="*/ 786823601 w 451"/>
              <a:gd name="T9" fmla="*/ 529514426 h 441"/>
              <a:gd name="T10" fmla="*/ 701896057 w 451"/>
              <a:gd name="T11" fmla="*/ 566804974 h 441"/>
              <a:gd name="T12" fmla="*/ 539535506 w 451"/>
              <a:gd name="T13" fmla="*/ 509627501 h 441"/>
              <a:gd name="T14" fmla="*/ 572007616 w 451"/>
              <a:gd name="T15" fmla="*/ 318206578 h 441"/>
              <a:gd name="T16" fmla="*/ 674419778 w 451"/>
              <a:gd name="T17" fmla="*/ 169047540 h 441"/>
              <a:gd name="T18" fmla="*/ 484582947 w 451"/>
              <a:gd name="T19" fmla="*/ 32317634 h 441"/>
              <a:gd name="T20" fmla="*/ 394661153 w 451"/>
              <a:gd name="T21" fmla="*/ 12430708 h 441"/>
              <a:gd name="T22" fmla="*/ 222308941 w 451"/>
              <a:gd name="T23" fmla="*/ 89495107 h 441"/>
              <a:gd name="T24" fmla="*/ 0 w 451"/>
              <a:gd name="T25" fmla="*/ 211309425 h 4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1"/>
              <a:gd name="T40" fmla="*/ 0 h 441"/>
              <a:gd name="T41" fmla="*/ 451 w 451"/>
              <a:gd name="T42" fmla="*/ 441 h 4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1" h="441">
                <a:moveTo>
                  <a:pt x="378" y="441"/>
                </a:moveTo>
                <a:cubicBezTo>
                  <a:pt x="424" y="391"/>
                  <a:pt x="441" y="286"/>
                  <a:pt x="451" y="229"/>
                </a:cubicBezTo>
                <a:cubicBezTo>
                  <a:pt x="446" y="213"/>
                  <a:pt x="443" y="179"/>
                  <a:pt x="413" y="183"/>
                </a:cubicBezTo>
                <a:cubicBezTo>
                  <a:pt x="389" y="187"/>
                  <a:pt x="345" y="213"/>
                  <a:pt x="345" y="213"/>
                </a:cubicBezTo>
                <a:cubicBezTo>
                  <a:pt x="335" y="212"/>
                  <a:pt x="325" y="211"/>
                  <a:pt x="315" y="213"/>
                </a:cubicBezTo>
                <a:cubicBezTo>
                  <a:pt x="302" y="215"/>
                  <a:pt x="291" y="227"/>
                  <a:pt x="281" y="228"/>
                </a:cubicBezTo>
                <a:cubicBezTo>
                  <a:pt x="256" y="231"/>
                  <a:pt x="233" y="214"/>
                  <a:pt x="216" y="205"/>
                </a:cubicBezTo>
                <a:cubicBezTo>
                  <a:pt x="214" y="169"/>
                  <a:pt x="208" y="165"/>
                  <a:pt x="229" y="128"/>
                </a:cubicBezTo>
                <a:cubicBezTo>
                  <a:pt x="240" y="108"/>
                  <a:pt x="270" y="68"/>
                  <a:pt x="270" y="68"/>
                </a:cubicBezTo>
                <a:cubicBezTo>
                  <a:pt x="267" y="0"/>
                  <a:pt x="255" y="20"/>
                  <a:pt x="194" y="13"/>
                </a:cubicBezTo>
                <a:cubicBezTo>
                  <a:pt x="181" y="13"/>
                  <a:pt x="170" y="3"/>
                  <a:pt x="158" y="5"/>
                </a:cubicBezTo>
                <a:cubicBezTo>
                  <a:pt x="133" y="10"/>
                  <a:pt x="89" y="36"/>
                  <a:pt x="89" y="36"/>
                </a:cubicBezTo>
                <a:cubicBezTo>
                  <a:pt x="92" y="89"/>
                  <a:pt x="19" y="75"/>
                  <a:pt x="0" y="85"/>
                </a:cubicBezTo>
              </a:path>
            </a:pathLst>
          </a:cu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7190" name="Freeform 26"/>
          <p:cNvSpPr>
            <a:spLocks/>
          </p:cNvSpPr>
          <p:nvPr/>
        </p:nvSpPr>
        <p:spPr bwMode="auto">
          <a:xfrm>
            <a:off x="2024063" y="812006"/>
            <a:ext cx="115491" cy="590550"/>
          </a:xfrm>
          <a:custGeom>
            <a:avLst/>
            <a:gdLst>
              <a:gd name="T0" fmla="*/ 62584377 w 236"/>
              <a:gd name="T1" fmla="*/ 0 h 478"/>
              <a:gd name="T2" fmla="*/ 10218017 w 236"/>
              <a:gd name="T3" fmla="*/ 151958316 h 478"/>
              <a:gd name="T4" fmla="*/ 10218017 w 236"/>
              <a:gd name="T5" fmla="*/ 331050634 h 478"/>
              <a:gd name="T6" fmla="*/ 38742989 w 236"/>
              <a:gd name="T7" fmla="*/ 390748074 h 478"/>
              <a:gd name="T8" fmla="*/ 48109505 w 236"/>
              <a:gd name="T9" fmla="*/ 453160231 h 478"/>
              <a:gd name="T10" fmla="*/ 62584377 w 236"/>
              <a:gd name="T11" fmla="*/ 483008951 h 478"/>
              <a:gd name="T12" fmla="*/ 76633825 w 236"/>
              <a:gd name="T13" fmla="*/ 662101269 h 478"/>
              <a:gd name="T14" fmla="*/ 52792437 w 236"/>
              <a:gd name="T15" fmla="*/ 814059585 h 478"/>
              <a:gd name="T16" fmla="*/ 24693542 w 236"/>
              <a:gd name="T17" fmla="*/ 873757024 h 478"/>
              <a:gd name="T18" fmla="*/ 34059405 w 236"/>
              <a:gd name="T19" fmla="*/ 1145110219 h 478"/>
              <a:gd name="T20" fmla="*/ 43425921 w 236"/>
              <a:gd name="T21" fmla="*/ 1237371096 h 478"/>
              <a:gd name="T22" fmla="*/ 71950893 w 236"/>
              <a:gd name="T23" fmla="*/ 1297068536 h 478"/>
              <a:gd name="T24" fmla="*/ 100475865 w 236"/>
              <a:gd name="T25" fmla="*/ 1204807659 h 4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6"/>
              <a:gd name="T40" fmla="*/ 0 h 478"/>
              <a:gd name="T41" fmla="*/ 236 w 236"/>
              <a:gd name="T42" fmla="*/ 478 h 4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6" h="478">
                <a:moveTo>
                  <a:pt x="147" y="0"/>
                </a:moveTo>
                <a:cubicBezTo>
                  <a:pt x="84" y="10"/>
                  <a:pt x="66" y="14"/>
                  <a:pt x="24" y="56"/>
                </a:cubicBezTo>
                <a:cubicBezTo>
                  <a:pt x="18" y="73"/>
                  <a:pt x="0" y="105"/>
                  <a:pt x="24" y="122"/>
                </a:cubicBezTo>
                <a:cubicBezTo>
                  <a:pt x="43" y="136"/>
                  <a:pt x="91" y="144"/>
                  <a:pt x="91" y="144"/>
                </a:cubicBezTo>
                <a:cubicBezTo>
                  <a:pt x="98" y="152"/>
                  <a:pt x="104" y="161"/>
                  <a:pt x="113" y="167"/>
                </a:cubicBezTo>
                <a:cubicBezTo>
                  <a:pt x="123" y="173"/>
                  <a:pt x="138" y="171"/>
                  <a:pt x="147" y="178"/>
                </a:cubicBezTo>
                <a:cubicBezTo>
                  <a:pt x="166" y="193"/>
                  <a:pt x="173" y="223"/>
                  <a:pt x="180" y="244"/>
                </a:cubicBezTo>
                <a:cubicBezTo>
                  <a:pt x="159" y="276"/>
                  <a:pt x="161" y="284"/>
                  <a:pt x="124" y="300"/>
                </a:cubicBezTo>
                <a:cubicBezTo>
                  <a:pt x="103" y="309"/>
                  <a:pt x="58" y="322"/>
                  <a:pt x="58" y="322"/>
                </a:cubicBezTo>
                <a:cubicBezTo>
                  <a:pt x="19" y="382"/>
                  <a:pt x="40" y="373"/>
                  <a:pt x="80" y="422"/>
                </a:cubicBezTo>
                <a:cubicBezTo>
                  <a:pt x="89" y="432"/>
                  <a:pt x="91" y="449"/>
                  <a:pt x="102" y="456"/>
                </a:cubicBezTo>
                <a:cubicBezTo>
                  <a:pt x="122" y="469"/>
                  <a:pt x="169" y="478"/>
                  <a:pt x="169" y="478"/>
                </a:cubicBezTo>
                <a:cubicBezTo>
                  <a:pt x="199" y="431"/>
                  <a:pt x="178" y="444"/>
                  <a:pt x="236" y="444"/>
                </a:cubicBez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7191" name="Freeform 27"/>
          <p:cNvSpPr>
            <a:spLocks/>
          </p:cNvSpPr>
          <p:nvPr/>
        </p:nvSpPr>
        <p:spPr bwMode="auto">
          <a:xfrm rot="3920436">
            <a:off x="1975248" y="898923"/>
            <a:ext cx="572690" cy="239315"/>
          </a:xfrm>
          <a:custGeom>
            <a:avLst/>
            <a:gdLst>
              <a:gd name="T0" fmla="*/ 1083567201 w 451"/>
              <a:gd name="T1" fmla="*/ 230876448 h 441"/>
              <a:gd name="T2" fmla="*/ 1292827287 w 451"/>
              <a:gd name="T3" fmla="*/ 119888438 h 441"/>
              <a:gd name="T4" fmla="*/ 1183896776 w 451"/>
              <a:gd name="T5" fmla="*/ 95805691 h 441"/>
              <a:gd name="T6" fmla="*/ 988970454 w 451"/>
              <a:gd name="T7" fmla="*/ 111511862 h 441"/>
              <a:gd name="T8" fmla="*/ 902972950 w 451"/>
              <a:gd name="T9" fmla="*/ 111511862 h 441"/>
              <a:gd name="T10" fmla="*/ 805508096 w 451"/>
              <a:gd name="T11" fmla="*/ 119364586 h 441"/>
              <a:gd name="T12" fmla="*/ 619181016 w 451"/>
              <a:gd name="T13" fmla="*/ 107323212 h 441"/>
              <a:gd name="T14" fmla="*/ 656446093 w 451"/>
              <a:gd name="T15" fmla="*/ 67011888 h 441"/>
              <a:gd name="T16" fmla="*/ 773975847 w 451"/>
              <a:gd name="T17" fmla="*/ 35600269 h 441"/>
              <a:gd name="T18" fmla="*/ 556116518 w 451"/>
              <a:gd name="T19" fmla="*/ 6805742 h 441"/>
              <a:gd name="T20" fmla="*/ 452918835 w 451"/>
              <a:gd name="T21" fmla="*/ 2617816 h 441"/>
              <a:gd name="T22" fmla="*/ 255126099 w 451"/>
              <a:gd name="T23" fmla="*/ 18847116 h 441"/>
              <a:gd name="T24" fmla="*/ 0 w 451"/>
              <a:gd name="T25" fmla="*/ 44499974 h 4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1"/>
              <a:gd name="T40" fmla="*/ 0 h 441"/>
              <a:gd name="T41" fmla="*/ 451 w 451"/>
              <a:gd name="T42" fmla="*/ 441 h 4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1" h="441">
                <a:moveTo>
                  <a:pt x="378" y="441"/>
                </a:moveTo>
                <a:cubicBezTo>
                  <a:pt x="424" y="391"/>
                  <a:pt x="441" y="286"/>
                  <a:pt x="451" y="229"/>
                </a:cubicBezTo>
                <a:cubicBezTo>
                  <a:pt x="446" y="213"/>
                  <a:pt x="443" y="179"/>
                  <a:pt x="413" y="183"/>
                </a:cubicBezTo>
                <a:cubicBezTo>
                  <a:pt x="389" y="187"/>
                  <a:pt x="345" y="213"/>
                  <a:pt x="345" y="213"/>
                </a:cubicBezTo>
                <a:cubicBezTo>
                  <a:pt x="335" y="212"/>
                  <a:pt x="325" y="211"/>
                  <a:pt x="315" y="213"/>
                </a:cubicBezTo>
                <a:cubicBezTo>
                  <a:pt x="302" y="215"/>
                  <a:pt x="291" y="227"/>
                  <a:pt x="281" y="228"/>
                </a:cubicBezTo>
                <a:cubicBezTo>
                  <a:pt x="256" y="231"/>
                  <a:pt x="233" y="214"/>
                  <a:pt x="216" y="205"/>
                </a:cubicBezTo>
                <a:cubicBezTo>
                  <a:pt x="214" y="169"/>
                  <a:pt x="208" y="165"/>
                  <a:pt x="229" y="128"/>
                </a:cubicBezTo>
                <a:cubicBezTo>
                  <a:pt x="240" y="108"/>
                  <a:pt x="270" y="68"/>
                  <a:pt x="270" y="68"/>
                </a:cubicBezTo>
                <a:cubicBezTo>
                  <a:pt x="267" y="0"/>
                  <a:pt x="255" y="20"/>
                  <a:pt x="194" y="13"/>
                </a:cubicBezTo>
                <a:cubicBezTo>
                  <a:pt x="181" y="13"/>
                  <a:pt x="170" y="3"/>
                  <a:pt x="158" y="5"/>
                </a:cubicBezTo>
                <a:cubicBezTo>
                  <a:pt x="133" y="10"/>
                  <a:pt x="89" y="36"/>
                  <a:pt x="89" y="36"/>
                </a:cubicBezTo>
                <a:cubicBezTo>
                  <a:pt x="92" y="89"/>
                  <a:pt x="19" y="75"/>
                  <a:pt x="0" y="85"/>
                </a:cubicBez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7192" name="AutoShape 28"/>
          <p:cNvSpPr>
            <a:spLocks noChangeArrowheads="1"/>
          </p:cNvSpPr>
          <p:nvPr/>
        </p:nvSpPr>
        <p:spPr bwMode="auto">
          <a:xfrm>
            <a:off x="2311003" y="431006"/>
            <a:ext cx="165497" cy="210741"/>
          </a:xfrm>
          <a:prstGeom prst="sun">
            <a:avLst>
              <a:gd name="adj" fmla="val 25000"/>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7193" name="Oval 29"/>
          <p:cNvSpPr>
            <a:spLocks noChangeArrowheads="1"/>
          </p:cNvSpPr>
          <p:nvPr/>
        </p:nvSpPr>
        <p:spPr bwMode="auto">
          <a:xfrm>
            <a:off x="1935957" y="928688"/>
            <a:ext cx="64294" cy="64294"/>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7194" name="Oval 30"/>
          <p:cNvSpPr>
            <a:spLocks noChangeArrowheads="1"/>
          </p:cNvSpPr>
          <p:nvPr/>
        </p:nvSpPr>
        <p:spPr bwMode="auto">
          <a:xfrm>
            <a:off x="2160985" y="862013"/>
            <a:ext cx="64294" cy="64294"/>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7195" name="Oval 31"/>
          <p:cNvSpPr>
            <a:spLocks noChangeArrowheads="1"/>
          </p:cNvSpPr>
          <p:nvPr/>
        </p:nvSpPr>
        <p:spPr bwMode="auto">
          <a:xfrm>
            <a:off x="2215754" y="984648"/>
            <a:ext cx="64294" cy="64294"/>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7196" name="Oval 32"/>
          <p:cNvSpPr>
            <a:spLocks noChangeArrowheads="1"/>
          </p:cNvSpPr>
          <p:nvPr/>
        </p:nvSpPr>
        <p:spPr bwMode="auto">
          <a:xfrm>
            <a:off x="2083594" y="1054894"/>
            <a:ext cx="64294" cy="64294"/>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7197" name="Oval 33"/>
          <p:cNvSpPr>
            <a:spLocks noChangeArrowheads="1"/>
          </p:cNvSpPr>
          <p:nvPr/>
        </p:nvSpPr>
        <p:spPr bwMode="auto">
          <a:xfrm>
            <a:off x="1890712" y="1196579"/>
            <a:ext cx="129779" cy="129778"/>
          </a:xfrm>
          <a:prstGeom prst="ellipse">
            <a:avLst/>
          </a:prstGeom>
          <a:solidFill>
            <a:srgbClr val="9933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pic>
        <p:nvPicPr>
          <p:cNvPr id="3" name="tiep_theo_cac_em_van_nhin_vao_vung_nhan_o_giua_2c42bf75-b4a3-4007-ba54-529363cad47f">
            <a:hlinkClick r:id="" action="ppaction://media"/>
            <a:extLst>
              <a:ext uri="{FF2B5EF4-FFF2-40B4-BE49-F238E27FC236}">
                <a16:creationId xmlns:a16="http://schemas.microsoft.com/office/drawing/2014/main" id="{B79B8420-94CB-9029-926F-988CAC9000E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555" y="4533900"/>
            <a:ext cx="609600" cy="609600"/>
          </a:xfrm>
          <a:prstGeom prst="rect">
            <a:avLst/>
          </a:prstGeom>
        </p:spPr>
      </p:pic>
    </p:spTree>
    <p:extLst>
      <p:ext uri="{BB962C8B-B14F-4D97-AF65-F5344CB8AC3E}">
        <p14:creationId xmlns:p14="http://schemas.microsoft.com/office/powerpoint/2010/main" val="208307007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0"/>
                                        <p:tgtEl>
                                          <p:spTgt spid="2"/>
                                        </p:tgtEl>
                                      </p:cBhvr>
                                    </p:animEffect>
                                  </p:childTnLst>
                                </p:cTn>
                              </p:par>
                            </p:childTnLst>
                          </p:cTn>
                        </p:par>
                        <p:par>
                          <p:cTn id="8" fill="hold" nodeType="afterGroup">
                            <p:stCondLst>
                              <p:cond delay="5000"/>
                            </p:stCondLst>
                            <p:childTnLst>
                              <p:par>
                                <p:cTn id="9" presetID="35" presetClass="path" presetSubtype="0" accel="50000" decel="50000" fill="hold" grpId="0" nodeType="afterEffect">
                                  <p:stCondLst>
                                    <p:cond delay="0"/>
                                  </p:stCondLst>
                                  <p:childTnLst>
                                    <p:animMotion origin="layout" path="M 5.E-6 -0.00255 L -0.06025 -0.00255 " pathEditMode="relative" rAng="0" ptsTypes="AA">
                                      <p:cBhvr>
                                        <p:cTn id="10" dur="2000" fill="hold"/>
                                        <p:tgtEl>
                                          <p:spTgt spid="87059"/>
                                        </p:tgtEl>
                                        <p:attrNameLst>
                                          <p:attrName>ppt_x</p:attrName>
                                          <p:attrName>ppt_y</p:attrName>
                                        </p:attrNameLst>
                                      </p:cBhvr>
                                      <p:rCtr x="-3021" y="0"/>
                                    </p:animMotion>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2134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3"/>
                </p:tgtEl>
              </p:cMediaNode>
            </p:audio>
          </p:childTnLst>
        </p:cTn>
      </p:par>
    </p:tnLst>
    <p:bldLst>
      <p:bldP spid="8705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reeform 2" descr="Stationery"/>
          <p:cNvSpPr>
            <a:spLocks/>
          </p:cNvSpPr>
          <p:nvPr/>
        </p:nvSpPr>
        <p:spPr bwMode="auto">
          <a:xfrm rot="678700">
            <a:off x="3659982" y="311944"/>
            <a:ext cx="1613297" cy="1498997"/>
          </a:xfrm>
          <a:custGeom>
            <a:avLst/>
            <a:gdLst>
              <a:gd name="T0" fmla="*/ 2115924806 w 1205"/>
              <a:gd name="T1" fmla="*/ 52156619 h 1107"/>
              <a:gd name="T2" fmla="*/ 892257362 w 1205"/>
              <a:gd name="T3" fmla="*/ 208624669 h 1107"/>
              <a:gd name="T4" fmla="*/ 127466103 w 1205"/>
              <a:gd name="T5" fmla="*/ 1147431164 h 1107"/>
              <a:gd name="T6" fmla="*/ 127466103 w 1205"/>
              <a:gd name="T7" fmla="*/ 2086237660 h 1107"/>
              <a:gd name="T8" fmla="*/ 280423640 w 1205"/>
              <a:gd name="T9" fmla="*/ 2147483646 h 1107"/>
              <a:gd name="T10" fmla="*/ 1112135273 w 1205"/>
              <a:gd name="T11" fmla="*/ 2147483646 h 1107"/>
              <a:gd name="T12" fmla="*/ 2147483646 w 1205"/>
              <a:gd name="T13" fmla="*/ 2147483646 h 1107"/>
              <a:gd name="T14" fmla="*/ 2147483646 w 1205"/>
              <a:gd name="T15" fmla="*/ 2147483646 h 1107"/>
              <a:gd name="T16" fmla="*/ 2147483646 w 1205"/>
              <a:gd name="T17" fmla="*/ 1929769610 h 1107"/>
              <a:gd name="T18" fmla="*/ 2147483646 w 1205"/>
              <a:gd name="T19" fmla="*/ 902949723 h 1107"/>
              <a:gd name="T20" fmla="*/ 2147483646 w 1205"/>
              <a:gd name="T21" fmla="*/ 365090913 h 1107"/>
              <a:gd name="T22" fmla="*/ 2147483646 w 1205"/>
              <a:gd name="T23" fmla="*/ 52156619 h 1107"/>
              <a:gd name="T24" fmla="*/ 2115924806 w 1205"/>
              <a:gd name="T25" fmla="*/ 52156619 h 1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5"/>
              <a:gd name="T40" fmla="*/ 0 h 1107"/>
              <a:gd name="T41" fmla="*/ 1205 w 1205"/>
              <a:gd name="T42" fmla="*/ 1107 h 1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5" h="1107">
                <a:moveTo>
                  <a:pt x="664" y="16"/>
                </a:moveTo>
                <a:cubicBezTo>
                  <a:pt x="584" y="24"/>
                  <a:pt x="384" y="8"/>
                  <a:pt x="280" y="64"/>
                </a:cubicBezTo>
                <a:cubicBezTo>
                  <a:pt x="176" y="120"/>
                  <a:pt x="80" y="256"/>
                  <a:pt x="40" y="352"/>
                </a:cubicBezTo>
                <a:cubicBezTo>
                  <a:pt x="0" y="448"/>
                  <a:pt x="32" y="552"/>
                  <a:pt x="40" y="640"/>
                </a:cubicBezTo>
                <a:cubicBezTo>
                  <a:pt x="48" y="728"/>
                  <a:pt x="36" y="813"/>
                  <a:pt x="88" y="880"/>
                </a:cubicBezTo>
                <a:cubicBezTo>
                  <a:pt x="140" y="947"/>
                  <a:pt x="246" y="1008"/>
                  <a:pt x="349" y="1043"/>
                </a:cubicBezTo>
                <a:cubicBezTo>
                  <a:pt x="452" y="1078"/>
                  <a:pt x="589" y="1107"/>
                  <a:pt x="705" y="1088"/>
                </a:cubicBezTo>
                <a:cubicBezTo>
                  <a:pt x="821" y="1069"/>
                  <a:pt x="967" y="1011"/>
                  <a:pt x="1048" y="928"/>
                </a:cubicBezTo>
                <a:cubicBezTo>
                  <a:pt x="1129" y="845"/>
                  <a:pt x="1179" y="700"/>
                  <a:pt x="1192" y="592"/>
                </a:cubicBezTo>
                <a:cubicBezTo>
                  <a:pt x="1205" y="484"/>
                  <a:pt x="1159" y="357"/>
                  <a:pt x="1127" y="277"/>
                </a:cubicBezTo>
                <a:cubicBezTo>
                  <a:pt x="1095" y="197"/>
                  <a:pt x="1061" y="155"/>
                  <a:pt x="1000" y="112"/>
                </a:cubicBezTo>
                <a:cubicBezTo>
                  <a:pt x="939" y="69"/>
                  <a:pt x="816" y="32"/>
                  <a:pt x="760" y="16"/>
                </a:cubicBezTo>
                <a:cubicBezTo>
                  <a:pt x="704" y="0"/>
                  <a:pt x="744" y="8"/>
                  <a:pt x="664" y="16"/>
                </a:cubicBezTo>
                <a:close/>
              </a:path>
            </a:pathLst>
          </a:custGeom>
          <a:blipFill dpi="0" rotWithShape="0">
            <a:blip r:embed="rId4"/>
            <a:srcRect/>
            <a:tile tx="0" ty="0" sx="100000" sy="100000" flip="none" algn="tl"/>
          </a:blipFill>
          <a:ln w="9525">
            <a:round/>
            <a:headEnd/>
            <a:tailEnd/>
          </a:ln>
          <a:scene3d>
            <a:camera prst="legacyPerspectiveFront">
              <a:rot lat="20999994" lon="21299994" rev="0"/>
            </a:camera>
            <a:lightRig rig="legacyFlat4" dir="b"/>
          </a:scene3d>
          <a:sp3d extrusionH="887400" prstMaterial="legacyMatte">
            <a:bevelT w="13500" h="13500" prst="angle"/>
            <a:bevelB w="13500" h="13500" prst="angle"/>
            <a:extrusionClr>
              <a:srgbClr val="FF9933"/>
            </a:extrusionClr>
            <a:contourClr>
              <a:srgbClr val="FFFFFF"/>
            </a:contourClr>
          </a:sp3d>
        </p:spPr>
        <p:txBody>
          <a:bodyPr wrap="none" anchor="ctr">
            <a:flatTx/>
          </a:bodyP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0243" name="Freeform 3"/>
          <p:cNvSpPr>
            <a:spLocks/>
          </p:cNvSpPr>
          <p:nvPr/>
        </p:nvSpPr>
        <p:spPr bwMode="auto">
          <a:xfrm>
            <a:off x="3946922" y="627460"/>
            <a:ext cx="914400" cy="848915"/>
          </a:xfrm>
          <a:custGeom>
            <a:avLst/>
            <a:gdLst>
              <a:gd name="T0" fmla="*/ 679741942 w 1205"/>
              <a:gd name="T1" fmla="*/ 16727797 h 1107"/>
              <a:gd name="T2" fmla="*/ 286638473 w 1205"/>
              <a:gd name="T3" fmla="*/ 66910166 h 1107"/>
              <a:gd name="T4" fmla="*/ 40947920 w 1205"/>
              <a:gd name="T5" fmla="*/ 368004377 h 1107"/>
              <a:gd name="T6" fmla="*/ 40947920 w 1205"/>
              <a:gd name="T7" fmla="*/ 669099612 h 1107"/>
              <a:gd name="T8" fmla="*/ 90086233 w 1205"/>
              <a:gd name="T9" fmla="*/ 920012477 h 1107"/>
              <a:gd name="T10" fmla="*/ 357274166 w 1205"/>
              <a:gd name="T11" fmla="*/ 1090423331 h 1107"/>
              <a:gd name="T12" fmla="*/ 721713787 w 1205"/>
              <a:gd name="T13" fmla="*/ 1137469749 h 1107"/>
              <a:gd name="T14" fmla="*/ 1072845411 w 1205"/>
              <a:gd name="T15" fmla="*/ 970194846 h 1107"/>
              <a:gd name="T16" fmla="*/ 1220259338 w 1205"/>
              <a:gd name="T17" fmla="*/ 618917243 h 1107"/>
              <a:gd name="T18" fmla="*/ 1153718336 w 1205"/>
              <a:gd name="T19" fmla="*/ 289594363 h 1107"/>
              <a:gd name="T20" fmla="*/ 1023707098 w 1205"/>
              <a:gd name="T21" fmla="*/ 117092534 h 1107"/>
              <a:gd name="T22" fmla="*/ 778017556 w 1205"/>
              <a:gd name="T23" fmla="*/ 16727797 h 1107"/>
              <a:gd name="T24" fmla="*/ 679741942 w 1205"/>
              <a:gd name="T25" fmla="*/ 16727797 h 1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5"/>
              <a:gd name="T40" fmla="*/ 0 h 1107"/>
              <a:gd name="T41" fmla="*/ 1205 w 1205"/>
              <a:gd name="T42" fmla="*/ 1107 h 1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5" h="1107">
                <a:moveTo>
                  <a:pt x="664" y="16"/>
                </a:moveTo>
                <a:cubicBezTo>
                  <a:pt x="584" y="24"/>
                  <a:pt x="384" y="8"/>
                  <a:pt x="280" y="64"/>
                </a:cubicBezTo>
                <a:cubicBezTo>
                  <a:pt x="176" y="120"/>
                  <a:pt x="80" y="256"/>
                  <a:pt x="40" y="352"/>
                </a:cubicBezTo>
                <a:cubicBezTo>
                  <a:pt x="0" y="448"/>
                  <a:pt x="32" y="552"/>
                  <a:pt x="40" y="640"/>
                </a:cubicBezTo>
                <a:cubicBezTo>
                  <a:pt x="48" y="728"/>
                  <a:pt x="36" y="813"/>
                  <a:pt x="88" y="880"/>
                </a:cubicBezTo>
                <a:cubicBezTo>
                  <a:pt x="140" y="947"/>
                  <a:pt x="246" y="1008"/>
                  <a:pt x="349" y="1043"/>
                </a:cubicBezTo>
                <a:cubicBezTo>
                  <a:pt x="452" y="1078"/>
                  <a:pt x="589" y="1107"/>
                  <a:pt x="705" y="1088"/>
                </a:cubicBezTo>
                <a:cubicBezTo>
                  <a:pt x="821" y="1069"/>
                  <a:pt x="967" y="1011"/>
                  <a:pt x="1048" y="928"/>
                </a:cubicBezTo>
                <a:cubicBezTo>
                  <a:pt x="1129" y="845"/>
                  <a:pt x="1179" y="700"/>
                  <a:pt x="1192" y="592"/>
                </a:cubicBezTo>
                <a:cubicBezTo>
                  <a:pt x="1205" y="484"/>
                  <a:pt x="1159" y="357"/>
                  <a:pt x="1127" y="277"/>
                </a:cubicBezTo>
                <a:cubicBezTo>
                  <a:pt x="1095" y="197"/>
                  <a:pt x="1061" y="155"/>
                  <a:pt x="1000" y="112"/>
                </a:cubicBezTo>
                <a:cubicBezTo>
                  <a:pt x="939" y="69"/>
                  <a:pt x="816" y="32"/>
                  <a:pt x="760" y="16"/>
                </a:cubicBezTo>
                <a:cubicBezTo>
                  <a:pt x="704" y="0"/>
                  <a:pt x="744" y="8"/>
                  <a:pt x="664" y="16"/>
                </a:cubicBezTo>
                <a:close/>
              </a:path>
            </a:pathLst>
          </a:custGeom>
          <a:solidFill>
            <a:srgbClr val="FF99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0244" name="Freeform 4"/>
          <p:cNvSpPr>
            <a:spLocks/>
          </p:cNvSpPr>
          <p:nvPr/>
        </p:nvSpPr>
        <p:spPr bwMode="auto">
          <a:xfrm>
            <a:off x="4020741" y="711994"/>
            <a:ext cx="275034" cy="545306"/>
          </a:xfrm>
          <a:custGeom>
            <a:avLst/>
            <a:gdLst>
              <a:gd name="T0" fmla="*/ 404079600 w 208"/>
              <a:gd name="T1" fmla="*/ 0 h 412"/>
              <a:gd name="T2" fmla="*/ 65274736 w 208"/>
              <a:gd name="T3" fmla="*/ 152602807 h 412"/>
              <a:gd name="T4" fmla="*/ 65274736 w 208"/>
              <a:gd name="T5" fmla="*/ 333233296 h 412"/>
              <a:gd name="T6" fmla="*/ 248664234 w 208"/>
              <a:gd name="T7" fmla="*/ 395519976 h 412"/>
              <a:gd name="T8" fmla="*/ 310830733 w 208"/>
              <a:gd name="T9" fmla="*/ 457806656 h 412"/>
              <a:gd name="T10" fmla="*/ 404079600 w 208"/>
              <a:gd name="T11" fmla="*/ 485834339 h 412"/>
              <a:gd name="T12" fmla="*/ 494220231 w 208"/>
              <a:gd name="T13" fmla="*/ 666464828 h 412"/>
              <a:gd name="T14" fmla="*/ 338804864 w 208"/>
              <a:gd name="T15" fmla="*/ 822182410 h 412"/>
              <a:gd name="T16" fmla="*/ 158523603 w 208"/>
              <a:gd name="T17" fmla="*/ 881354315 h 412"/>
              <a:gd name="T18" fmla="*/ 220690102 w 208"/>
              <a:gd name="T19" fmla="*/ 1155413942 h 412"/>
              <a:gd name="T20" fmla="*/ 279746602 w 208"/>
              <a:gd name="T21" fmla="*/ 1248844844 h 412"/>
              <a:gd name="T22" fmla="*/ 441378442 w 208"/>
              <a:gd name="T23" fmla="*/ 1217700622 h 412"/>
              <a:gd name="T24" fmla="*/ 646527360 w 208"/>
              <a:gd name="T25" fmla="*/ 1214587611 h 4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8"/>
              <a:gd name="T40" fmla="*/ 0 h 412"/>
              <a:gd name="T41" fmla="*/ 208 w 208"/>
              <a:gd name="T42" fmla="*/ 412 h 4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8" h="412">
                <a:moveTo>
                  <a:pt x="130" y="0"/>
                </a:moveTo>
                <a:cubicBezTo>
                  <a:pt x="74" y="9"/>
                  <a:pt x="58" y="12"/>
                  <a:pt x="21" y="49"/>
                </a:cubicBezTo>
                <a:cubicBezTo>
                  <a:pt x="16" y="64"/>
                  <a:pt x="0" y="92"/>
                  <a:pt x="21" y="107"/>
                </a:cubicBezTo>
                <a:cubicBezTo>
                  <a:pt x="38" y="119"/>
                  <a:pt x="80" y="127"/>
                  <a:pt x="80" y="127"/>
                </a:cubicBezTo>
                <a:cubicBezTo>
                  <a:pt x="86" y="134"/>
                  <a:pt x="92" y="141"/>
                  <a:pt x="100" y="147"/>
                </a:cubicBezTo>
                <a:cubicBezTo>
                  <a:pt x="108" y="152"/>
                  <a:pt x="122" y="150"/>
                  <a:pt x="130" y="156"/>
                </a:cubicBezTo>
                <a:cubicBezTo>
                  <a:pt x="146" y="170"/>
                  <a:pt x="152" y="196"/>
                  <a:pt x="159" y="214"/>
                </a:cubicBezTo>
                <a:cubicBezTo>
                  <a:pt x="140" y="243"/>
                  <a:pt x="142" y="250"/>
                  <a:pt x="109" y="264"/>
                </a:cubicBezTo>
                <a:cubicBezTo>
                  <a:pt x="91" y="272"/>
                  <a:pt x="51" y="283"/>
                  <a:pt x="51" y="283"/>
                </a:cubicBezTo>
                <a:cubicBezTo>
                  <a:pt x="17" y="336"/>
                  <a:pt x="35" y="328"/>
                  <a:pt x="71" y="371"/>
                </a:cubicBezTo>
                <a:cubicBezTo>
                  <a:pt x="78" y="380"/>
                  <a:pt x="80" y="395"/>
                  <a:pt x="90" y="401"/>
                </a:cubicBezTo>
                <a:cubicBezTo>
                  <a:pt x="108" y="412"/>
                  <a:pt x="142" y="391"/>
                  <a:pt x="142" y="391"/>
                </a:cubicBezTo>
                <a:cubicBezTo>
                  <a:pt x="168" y="350"/>
                  <a:pt x="157" y="390"/>
                  <a:pt x="208" y="390"/>
                </a:cubicBezTo>
              </a:path>
            </a:pathLst>
          </a:custGeom>
          <a:noFill/>
          <a:ln w="158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0245" name="Freeform 5"/>
          <p:cNvSpPr>
            <a:spLocks/>
          </p:cNvSpPr>
          <p:nvPr/>
        </p:nvSpPr>
        <p:spPr bwMode="auto">
          <a:xfrm>
            <a:off x="4214813" y="700087"/>
            <a:ext cx="522685" cy="509588"/>
          </a:xfrm>
          <a:custGeom>
            <a:avLst/>
            <a:gdLst>
              <a:gd name="T0" fmla="*/ 902601232 w 451"/>
              <a:gd name="T1" fmla="*/ 1046830618 h 441"/>
              <a:gd name="T2" fmla="*/ 1076912926 w 451"/>
              <a:gd name="T3" fmla="*/ 543592355 h 441"/>
              <a:gd name="T4" fmla="*/ 986175162 w 451"/>
              <a:gd name="T5" fmla="*/ 434399655 h 441"/>
              <a:gd name="T6" fmla="*/ 823802160 w 451"/>
              <a:gd name="T7" fmla="*/ 505612486 h 441"/>
              <a:gd name="T8" fmla="*/ 752166920 w 451"/>
              <a:gd name="T9" fmla="*/ 505612486 h 441"/>
              <a:gd name="T10" fmla="*/ 670981964 w 451"/>
              <a:gd name="T11" fmla="*/ 541218132 h 441"/>
              <a:gd name="T12" fmla="*/ 515772795 w 451"/>
              <a:gd name="T13" fmla="*/ 486621782 h 441"/>
              <a:gd name="T14" fmla="*/ 546814011 w 451"/>
              <a:gd name="T15" fmla="*/ 303842028 h 441"/>
              <a:gd name="T16" fmla="*/ 644715607 w 451"/>
              <a:gd name="T17" fmla="*/ 161416366 h 441"/>
              <a:gd name="T18" fmla="*/ 463240080 w 451"/>
              <a:gd name="T19" fmla="*/ 30858739 h 441"/>
              <a:gd name="T20" fmla="*/ 377277175 w 451"/>
              <a:gd name="T21" fmla="*/ 11869576 h 441"/>
              <a:gd name="T22" fmla="*/ 212516743 w 451"/>
              <a:gd name="T23" fmla="*/ 85455089 h 441"/>
              <a:gd name="T24" fmla="*/ 0 w 451"/>
              <a:gd name="T25" fmla="*/ 201770458 h 4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1"/>
              <a:gd name="T40" fmla="*/ 0 h 441"/>
              <a:gd name="T41" fmla="*/ 451 w 451"/>
              <a:gd name="T42" fmla="*/ 441 h 4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1" h="441">
                <a:moveTo>
                  <a:pt x="378" y="441"/>
                </a:moveTo>
                <a:cubicBezTo>
                  <a:pt x="424" y="391"/>
                  <a:pt x="441" y="286"/>
                  <a:pt x="451" y="229"/>
                </a:cubicBezTo>
                <a:cubicBezTo>
                  <a:pt x="446" y="213"/>
                  <a:pt x="443" y="179"/>
                  <a:pt x="413" y="183"/>
                </a:cubicBezTo>
                <a:cubicBezTo>
                  <a:pt x="389" y="187"/>
                  <a:pt x="345" y="213"/>
                  <a:pt x="345" y="213"/>
                </a:cubicBezTo>
                <a:cubicBezTo>
                  <a:pt x="335" y="212"/>
                  <a:pt x="325" y="211"/>
                  <a:pt x="315" y="213"/>
                </a:cubicBezTo>
                <a:cubicBezTo>
                  <a:pt x="302" y="215"/>
                  <a:pt x="291" y="227"/>
                  <a:pt x="281" y="228"/>
                </a:cubicBezTo>
                <a:cubicBezTo>
                  <a:pt x="256" y="231"/>
                  <a:pt x="233" y="214"/>
                  <a:pt x="216" y="205"/>
                </a:cubicBezTo>
                <a:cubicBezTo>
                  <a:pt x="214" y="169"/>
                  <a:pt x="208" y="165"/>
                  <a:pt x="229" y="128"/>
                </a:cubicBezTo>
                <a:cubicBezTo>
                  <a:pt x="240" y="108"/>
                  <a:pt x="270" y="68"/>
                  <a:pt x="270" y="68"/>
                </a:cubicBezTo>
                <a:cubicBezTo>
                  <a:pt x="267" y="0"/>
                  <a:pt x="255" y="20"/>
                  <a:pt x="194" y="13"/>
                </a:cubicBezTo>
                <a:cubicBezTo>
                  <a:pt x="181" y="13"/>
                  <a:pt x="170" y="3"/>
                  <a:pt x="158" y="5"/>
                </a:cubicBezTo>
                <a:cubicBezTo>
                  <a:pt x="133" y="10"/>
                  <a:pt x="89" y="36"/>
                  <a:pt x="89" y="36"/>
                </a:cubicBezTo>
                <a:cubicBezTo>
                  <a:pt x="92" y="89"/>
                  <a:pt x="19" y="75"/>
                  <a:pt x="0" y="85"/>
                </a:cubicBezTo>
              </a:path>
            </a:pathLst>
          </a:custGeom>
          <a:noFill/>
          <a:ln w="158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0246" name="Freeform 6"/>
          <p:cNvSpPr>
            <a:spLocks/>
          </p:cNvSpPr>
          <p:nvPr/>
        </p:nvSpPr>
        <p:spPr bwMode="auto">
          <a:xfrm>
            <a:off x="4280297" y="827485"/>
            <a:ext cx="113109" cy="576263"/>
          </a:xfrm>
          <a:custGeom>
            <a:avLst/>
            <a:gdLst>
              <a:gd name="T0" fmla="*/ 60029566 w 236"/>
              <a:gd name="T1" fmla="*/ 0 h 478"/>
              <a:gd name="T2" fmla="*/ 9800863 w 236"/>
              <a:gd name="T3" fmla="*/ 144694129 h 478"/>
              <a:gd name="T4" fmla="*/ 9800863 w 236"/>
              <a:gd name="T5" fmla="*/ 315226036 h 478"/>
              <a:gd name="T6" fmla="*/ 37161099 w 236"/>
              <a:gd name="T7" fmla="*/ 372069469 h 478"/>
              <a:gd name="T8" fmla="*/ 46145277 w 236"/>
              <a:gd name="T9" fmla="*/ 431497644 h 478"/>
              <a:gd name="T10" fmla="*/ 60029566 w 236"/>
              <a:gd name="T11" fmla="*/ 459920165 h 478"/>
              <a:gd name="T12" fmla="*/ 73505513 w 236"/>
              <a:gd name="T13" fmla="*/ 630452072 h 478"/>
              <a:gd name="T14" fmla="*/ 50637046 w 236"/>
              <a:gd name="T15" fmla="*/ 775146200 h 478"/>
              <a:gd name="T16" fmla="*/ 23685152 w 236"/>
              <a:gd name="T17" fmla="*/ 831989634 h 478"/>
              <a:gd name="T18" fmla="*/ 32669330 w 236"/>
              <a:gd name="T19" fmla="*/ 1090372236 h 478"/>
              <a:gd name="T20" fmla="*/ 41652869 w 236"/>
              <a:gd name="T21" fmla="*/ 1178222932 h 478"/>
              <a:gd name="T22" fmla="*/ 69013744 w 236"/>
              <a:gd name="T23" fmla="*/ 1235066365 h 478"/>
              <a:gd name="T24" fmla="*/ 96373980 w 236"/>
              <a:gd name="T25" fmla="*/ 1147217277 h 4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6"/>
              <a:gd name="T40" fmla="*/ 0 h 478"/>
              <a:gd name="T41" fmla="*/ 236 w 236"/>
              <a:gd name="T42" fmla="*/ 478 h 4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6" h="478">
                <a:moveTo>
                  <a:pt x="147" y="0"/>
                </a:moveTo>
                <a:cubicBezTo>
                  <a:pt x="84" y="10"/>
                  <a:pt x="66" y="14"/>
                  <a:pt x="24" y="56"/>
                </a:cubicBezTo>
                <a:cubicBezTo>
                  <a:pt x="18" y="73"/>
                  <a:pt x="0" y="105"/>
                  <a:pt x="24" y="122"/>
                </a:cubicBezTo>
                <a:cubicBezTo>
                  <a:pt x="43" y="136"/>
                  <a:pt x="91" y="144"/>
                  <a:pt x="91" y="144"/>
                </a:cubicBezTo>
                <a:cubicBezTo>
                  <a:pt x="98" y="152"/>
                  <a:pt x="104" y="161"/>
                  <a:pt x="113" y="167"/>
                </a:cubicBezTo>
                <a:cubicBezTo>
                  <a:pt x="123" y="173"/>
                  <a:pt x="138" y="171"/>
                  <a:pt x="147" y="178"/>
                </a:cubicBezTo>
                <a:cubicBezTo>
                  <a:pt x="166" y="193"/>
                  <a:pt x="173" y="223"/>
                  <a:pt x="180" y="244"/>
                </a:cubicBezTo>
                <a:cubicBezTo>
                  <a:pt x="159" y="276"/>
                  <a:pt x="161" y="284"/>
                  <a:pt x="124" y="300"/>
                </a:cubicBezTo>
                <a:cubicBezTo>
                  <a:pt x="103" y="309"/>
                  <a:pt x="58" y="322"/>
                  <a:pt x="58" y="322"/>
                </a:cubicBezTo>
                <a:cubicBezTo>
                  <a:pt x="19" y="382"/>
                  <a:pt x="40" y="373"/>
                  <a:pt x="80" y="422"/>
                </a:cubicBezTo>
                <a:cubicBezTo>
                  <a:pt x="89" y="432"/>
                  <a:pt x="91" y="449"/>
                  <a:pt x="102" y="456"/>
                </a:cubicBezTo>
                <a:cubicBezTo>
                  <a:pt x="122" y="469"/>
                  <a:pt x="169" y="478"/>
                  <a:pt x="169" y="478"/>
                </a:cubicBezTo>
                <a:cubicBezTo>
                  <a:pt x="199" y="431"/>
                  <a:pt x="178" y="444"/>
                  <a:pt x="236" y="444"/>
                </a:cubicBezTo>
              </a:path>
            </a:pathLst>
          </a:custGeom>
          <a:noFill/>
          <a:ln w="158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0247" name="Freeform 7"/>
          <p:cNvSpPr>
            <a:spLocks/>
          </p:cNvSpPr>
          <p:nvPr/>
        </p:nvSpPr>
        <p:spPr bwMode="auto">
          <a:xfrm rot="3920436">
            <a:off x="4233863" y="914401"/>
            <a:ext cx="559594" cy="233363"/>
          </a:xfrm>
          <a:custGeom>
            <a:avLst/>
            <a:gdLst>
              <a:gd name="T0" fmla="*/ 1034574278 w 451"/>
              <a:gd name="T1" fmla="*/ 219533611 h 441"/>
              <a:gd name="T2" fmla="*/ 1234373649 w 451"/>
              <a:gd name="T3" fmla="*/ 113998022 h 441"/>
              <a:gd name="T4" fmla="*/ 1130369449 w 451"/>
              <a:gd name="T5" fmla="*/ 91099217 h 441"/>
              <a:gd name="T6" fmla="*/ 944255102 w 451"/>
              <a:gd name="T7" fmla="*/ 106033006 h 441"/>
              <a:gd name="T8" fmla="*/ 862144956 w 451"/>
              <a:gd name="T9" fmla="*/ 106033006 h 441"/>
              <a:gd name="T10" fmla="*/ 769089437 w 451"/>
              <a:gd name="T11" fmla="*/ 113500606 h 441"/>
              <a:gd name="T12" fmla="*/ 591185774 w 451"/>
              <a:gd name="T13" fmla="*/ 102050850 h 441"/>
              <a:gd name="T14" fmla="*/ 626766507 w 451"/>
              <a:gd name="T15" fmla="*/ 63719428 h 441"/>
              <a:gd name="T16" fmla="*/ 738981391 w 451"/>
              <a:gd name="T17" fmla="*/ 33851144 h 441"/>
              <a:gd name="T18" fmla="*/ 530972991 w 451"/>
              <a:gd name="T19" fmla="*/ 6471356 h 441"/>
              <a:gd name="T20" fmla="*/ 432441477 w 451"/>
              <a:gd name="T21" fmla="*/ 2489200 h 441"/>
              <a:gd name="T22" fmla="*/ 243590787 w 451"/>
              <a:gd name="T23" fmla="*/ 17921111 h 441"/>
              <a:gd name="T24" fmla="*/ 0 w 451"/>
              <a:gd name="T25" fmla="*/ 42313578 h 4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1"/>
              <a:gd name="T40" fmla="*/ 0 h 441"/>
              <a:gd name="T41" fmla="*/ 451 w 451"/>
              <a:gd name="T42" fmla="*/ 441 h 4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1" h="441">
                <a:moveTo>
                  <a:pt x="378" y="441"/>
                </a:moveTo>
                <a:cubicBezTo>
                  <a:pt x="424" y="391"/>
                  <a:pt x="441" y="286"/>
                  <a:pt x="451" y="229"/>
                </a:cubicBezTo>
                <a:cubicBezTo>
                  <a:pt x="446" y="213"/>
                  <a:pt x="443" y="179"/>
                  <a:pt x="413" y="183"/>
                </a:cubicBezTo>
                <a:cubicBezTo>
                  <a:pt x="389" y="187"/>
                  <a:pt x="345" y="213"/>
                  <a:pt x="345" y="213"/>
                </a:cubicBezTo>
                <a:cubicBezTo>
                  <a:pt x="335" y="212"/>
                  <a:pt x="325" y="211"/>
                  <a:pt x="315" y="213"/>
                </a:cubicBezTo>
                <a:cubicBezTo>
                  <a:pt x="302" y="215"/>
                  <a:pt x="291" y="227"/>
                  <a:pt x="281" y="228"/>
                </a:cubicBezTo>
                <a:cubicBezTo>
                  <a:pt x="256" y="231"/>
                  <a:pt x="233" y="214"/>
                  <a:pt x="216" y="205"/>
                </a:cubicBezTo>
                <a:cubicBezTo>
                  <a:pt x="214" y="169"/>
                  <a:pt x="208" y="165"/>
                  <a:pt x="229" y="128"/>
                </a:cubicBezTo>
                <a:cubicBezTo>
                  <a:pt x="240" y="108"/>
                  <a:pt x="270" y="68"/>
                  <a:pt x="270" y="68"/>
                </a:cubicBezTo>
                <a:cubicBezTo>
                  <a:pt x="267" y="0"/>
                  <a:pt x="255" y="20"/>
                  <a:pt x="194" y="13"/>
                </a:cubicBezTo>
                <a:cubicBezTo>
                  <a:pt x="181" y="13"/>
                  <a:pt x="170" y="3"/>
                  <a:pt x="158" y="5"/>
                </a:cubicBezTo>
                <a:cubicBezTo>
                  <a:pt x="133" y="10"/>
                  <a:pt x="89" y="36"/>
                  <a:pt x="89" y="36"/>
                </a:cubicBezTo>
                <a:cubicBezTo>
                  <a:pt x="92" y="89"/>
                  <a:pt x="19" y="75"/>
                  <a:pt x="0" y="85"/>
                </a:cubicBezTo>
              </a:path>
            </a:pathLst>
          </a:custGeom>
          <a:noFill/>
          <a:ln w="158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0248" name="Oval 8"/>
          <p:cNvSpPr>
            <a:spLocks noChangeArrowheads="1"/>
          </p:cNvSpPr>
          <p:nvPr/>
        </p:nvSpPr>
        <p:spPr bwMode="auto">
          <a:xfrm>
            <a:off x="4192191" y="944166"/>
            <a:ext cx="63103" cy="63103"/>
          </a:xfrm>
          <a:prstGeom prst="ellipse">
            <a:avLst/>
          </a:prstGeom>
          <a:solidFill>
            <a:srgbClr val="FF0000"/>
          </a:solidFill>
          <a:ln>
            <a:noFill/>
          </a:ln>
          <a:extLst>
            <a:ext uri="{91240B29-F687-4F45-9708-019B960494DF}">
              <a14:hiddenLine xmlns:a14="http://schemas.microsoft.com/office/drawing/2010/main" w="1587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0249" name="Oval 9"/>
          <p:cNvSpPr>
            <a:spLocks noChangeArrowheads="1"/>
          </p:cNvSpPr>
          <p:nvPr/>
        </p:nvSpPr>
        <p:spPr bwMode="auto">
          <a:xfrm>
            <a:off x="4429125" y="877491"/>
            <a:ext cx="63104" cy="63103"/>
          </a:xfrm>
          <a:prstGeom prst="ellipse">
            <a:avLst/>
          </a:prstGeom>
          <a:solidFill>
            <a:srgbClr val="FF0000"/>
          </a:solidFill>
          <a:ln>
            <a:noFill/>
          </a:ln>
          <a:extLst>
            <a:ext uri="{91240B29-F687-4F45-9708-019B960494DF}">
              <a14:hiddenLine xmlns:a14="http://schemas.microsoft.com/office/drawing/2010/main" w="1587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0250" name="Oval 10"/>
          <p:cNvSpPr>
            <a:spLocks noChangeArrowheads="1"/>
          </p:cNvSpPr>
          <p:nvPr/>
        </p:nvSpPr>
        <p:spPr bwMode="auto">
          <a:xfrm>
            <a:off x="4448175" y="1000125"/>
            <a:ext cx="63104" cy="63104"/>
          </a:xfrm>
          <a:prstGeom prst="ellipse">
            <a:avLst/>
          </a:prstGeom>
          <a:solidFill>
            <a:srgbClr val="0000FF"/>
          </a:solidFill>
          <a:ln>
            <a:noFill/>
          </a:ln>
          <a:extLst>
            <a:ext uri="{91240B29-F687-4F45-9708-019B960494DF}">
              <a14:hiddenLine xmlns:a14="http://schemas.microsoft.com/office/drawing/2010/main" w="1587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0251" name="Oval 11"/>
          <p:cNvSpPr>
            <a:spLocks noChangeArrowheads="1"/>
          </p:cNvSpPr>
          <p:nvPr/>
        </p:nvSpPr>
        <p:spPr bwMode="auto">
          <a:xfrm>
            <a:off x="4339829" y="1070373"/>
            <a:ext cx="63103" cy="63103"/>
          </a:xfrm>
          <a:prstGeom prst="ellipse">
            <a:avLst/>
          </a:prstGeom>
          <a:solidFill>
            <a:srgbClr val="0000FF"/>
          </a:solidFill>
          <a:ln>
            <a:noFill/>
          </a:ln>
          <a:extLst>
            <a:ext uri="{91240B29-F687-4F45-9708-019B960494DF}">
              <a14:hiddenLine xmlns:a14="http://schemas.microsoft.com/office/drawing/2010/main" w="1587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0252" name="Oval 12"/>
          <p:cNvSpPr>
            <a:spLocks noChangeArrowheads="1"/>
          </p:cNvSpPr>
          <p:nvPr/>
        </p:nvSpPr>
        <p:spPr bwMode="auto">
          <a:xfrm>
            <a:off x="4146947" y="1212056"/>
            <a:ext cx="128588" cy="128588"/>
          </a:xfrm>
          <a:prstGeom prst="ellipse">
            <a:avLst/>
          </a:prstGeom>
          <a:solidFill>
            <a:srgbClr val="9933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nvGrpSpPr>
          <p:cNvPr id="10253" name="Group 13"/>
          <p:cNvGrpSpPr>
            <a:grpSpLocks/>
          </p:cNvGrpSpPr>
          <p:nvPr/>
        </p:nvGrpSpPr>
        <p:grpSpPr bwMode="auto">
          <a:xfrm>
            <a:off x="4075510" y="661988"/>
            <a:ext cx="708422" cy="775097"/>
            <a:chOff x="2474" y="556"/>
            <a:chExt cx="536" cy="586"/>
          </a:xfrm>
        </p:grpSpPr>
        <p:sp>
          <p:nvSpPr>
            <p:cNvPr id="10309" name="Freeform 14"/>
            <p:cNvSpPr>
              <a:spLocks/>
            </p:cNvSpPr>
            <p:nvPr/>
          </p:nvSpPr>
          <p:spPr bwMode="auto">
            <a:xfrm>
              <a:off x="2474" y="576"/>
              <a:ext cx="134" cy="439"/>
            </a:xfrm>
            <a:custGeom>
              <a:avLst/>
              <a:gdLst>
                <a:gd name="T0" fmla="*/ 113 w 134"/>
                <a:gd name="T1" fmla="*/ 0 h 439"/>
                <a:gd name="T2" fmla="*/ 15 w 134"/>
                <a:gd name="T3" fmla="*/ 68 h 439"/>
                <a:gd name="T4" fmla="*/ 6 w 134"/>
                <a:gd name="T5" fmla="*/ 98 h 439"/>
                <a:gd name="T6" fmla="*/ 94 w 134"/>
                <a:gd name="T7" fmla="*/ 146 h 439"/>
                <a:gd name="T8" fmla="*/ 103 w 134"/>
                <a:gd name="T9" fmla="*/ 303 h 439"/>
                <a:gd name="T10" fmla="*/ 74 w 134"/>
                <a:gd name="T11" fmla="*/ 312 h 439"/>
                <a:gd name="T12" fmla="*/ 15 w 134"/>
                <a:gd name="T13" fmla="*/ 332 h 439"/>
                <a:gd name="T14" fmla="*/ 35 w 134"/>
                <a:gd name="T15" fmla="*/ 361 h 439"/>
                <a:gd name="T16" fmla="*/ 64 w 134"/>
                <a:gd name="T17" fmla="*/ 381 h 439"/>
                <a:gd name="T18" fmla="*/ 74 w 134"/>
                <a:gd name="T19" fmla="*/ 420 h 439"/>
                <a:gd name="T20" fmla="*/ 113 w 134"/>
                <a:gd name="T21" fmla="*/ 439 h 4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4"/>
                <a:gd name="T34" fmla="*/ 0 h 439"/>
                <a:gd name="T35" fmla="*/ 134 w 134"/>
                <a:gd name="T36" fmla="*/ 439 h 4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4" h="439">
                  <a:moveTo>
                    <a:pt x="113" y="0"/>
                  </a:moveTo>
                  <a:cubicBezTo>
                    <a:pt x="95" y="53"/>
                    <a:pt x="64" y="53"/>
                    <a:pt x="15" y="68"/>
                  </a:cubicBezTo>
                  <a:cubicBezTo>
                    <a:pt x="12" y="78"/>
                    <a:pt x="0" y="89"/>
                    <a:pt x="6" y="98"/>
                  </a:cubicBezTo>
                  <a:cubicBezTo>
                    <a:pt x="28" y="130"/>
                    <a:pt x="62" y="136"/>
                    <a:pt x="94" y="146"/>
                  </a:cubicBezTo>
                  <a:cubicBezTo>
                    <a:pt x="130" y="203"/>
                    <a:pt x="134" y="196"/>
                    <a:pt x="103" y="303"/>
                  </a:cubicBezTo>
                  <a:cubicBezTo>
                    <a:pt x="100" y="313"/>
                    <a:pt x="84" y="309"/>
                    <a:pt x="74" y="312"/>
                  </a:cubicBezTo>
                  <a:cubicBezTo>
                    <a:pt x="54" y="318"/>
                    <a:pt x="15" y="332"/>
                    <a:pt x="15" y="332"/>
                  </a:cubicBezTo>
                  <a:cubicBezTo>
                    <a:pt x="22" y="342"/>
                    <a:pt x="27" y="353"/>
                    <a:pt x="35" y="361"/>
                  </a:cubicBezTo>
                  <a:cubicBezTo>
                    <a:pt x="43" y="369"/>
                    <a:pt x="58" y="371"/>
                    <a:pt x="64" y="381"/>
                  </a:cubicBezTo>
                  <a:cubicBezTo>
                    <a:pt x="71" y="392"/>
                    <a:pt x="66" y="409"/>
                    <a:pt x="74" y="420"/>
                  </a:cubicBezTo>
                  <a:cubicBezTo>
                    <a:pt x="83" y="431"/>
                    <a:pt x="102" y="429"/>
                    <a:pt x="113" y="439"/>
                  </a:cubicBezTo>
                </a:path>
              </a:pathLst>
            </a:custGeom>
            <a:noFill/>
            <a:ln w="158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0310" name="Freeform 15"/>
            <p:cNvSpPr>
              <a:spLocks/>
            </p:cNvSpPr>
            <p:nvPr/>
          </p:nvSpPr>
          <p:spPr bwMode="auto">
            <a:xfrm>
              <a:off x="2661" y="722"/>
              <a:ext cx="83" cy="420"/>
            </a:xfrm>
            <a:custGeom>
              <a:avLst/>
              <a:gdLst>
                <a:gd name="T0" fmla="*/ 34 w 83"/>
                <a:gd name="T1" fmla="*/ 0 h 420"/>
                <a:gd name="T2" fmla="*/ 63 w 83"/>
                <a:gd name="T3" fmla="*/ 127 h 420"/>
                <a:gd name="T4" fmla="*/ 24 w 83"/>
                <a:gd name="T5" fmla="*/ 313 h 420"/>
                <a:gd name="T6" fmla="*/ 34 w 83"/>
                <a:gd name="T7" fmla="*/ 362 h 420"/>
                <a:gd name="T8" fmla="*/ 73 w 83"/>
                <a:gd name="T9" fmla="*/ 401 h 420"/>
                <a:gd name="T10" fmla="*/ 0 60000 65536"/>
                <a:gd name="T11" fmla="*/ 0 60000 65536"/>
                <a:gd name="T12" fmla="*/ 0 60000 65536"/>
                <a:gd name="T13" fmla="*/ 0 60000 65536"/>
                <a:gd name="T14" fmla="*/ 0 60000 65536"/>
                <a:gd name="T15" fmla="*/ 0 w 83"/>
                <a:gd name="T16" fmla="*/ 0 h 420"/>
                <a:gd name="T17" fmla="*/ 83 w 83"/>
                <a:gd name="T18" fmla="*/ 420 h 420"/>
              </a:gdLst>
              <a:ahLst/>
              <a:cxnLst>
                <a:cxn ang="T10">
                  <a:pos x="T0" y="T1"/>
                </a:cxn>
                <a:cxn ang="T11">
                  <a:pos x="T2" y="T3"/>
                </a:cxn>
                <a:cxn ang="T12">
                  <a:pos x="T4" y="T5"/>
                </a:cxn>
                <a:cxn ang="T13">
                  <a:pos x="T6" y="T7"/>
                </a:cxn>
                <a:cxn ang="T14">
                  <a:pos x="T8" y="T9"/>
                </a:cxn>
              </a:cxnLst>
              <a:rect l="T15" t="T16" r="T17" b="T18"/>
              <a:pathLst>
                <a:path w="83" h="420">
                  <a:moveTo>
                    <a:pt x="34" y="0"/>
                  </a:moveTo>
                  <a:cubicBezTo>
                    <a:pt x="0" y="50"/>
                    <a:pt x="15" y="96"/>
                    <a:pt x="63" y="127"/>
                  </a:cubicBezTo>
                  <a:cubicBezTo>
                    <a:pt x="56" y="217"/>
                    <a:pt x="66" y="249"/>
                    <a:pt x="24" y="313"/>
                  </a:cubicBezTo>
                  <a:cubicBezTo>
                    <a:pt x="27" y="329"/>
                    <a:pt x="23" y="349"/>
                    <a:pt x="34" y="362"/>
                  </a:cubicBezTo>
                  <a:cubicBezTo>
                    <a:pt x="83" y="420"/>
                    <a:pt x="73" y="323"/>
                    <a:pt x="73" y="401"/>
                  </a:cubicBezTo>
                </a:path>
              </a:pathLst>
            </a:custGeom>
            <a:noFill/>
            <a:ln w="158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0311" name="Freeform 16"/>
            <p:cNvSpPr>
              <a:spLocks/>
            </p:cNvSpPr>
            <p:nvPr/>
          </p:nvSpPr>
          <p:spPr bwMode="auto">
            <a:xfrm>
              <a:off x="2743" y="655"/>
              <a:ext cx="113" cy="429"/>
            </a:xfrm>
            <a:custGeom>
              <a:avLst/>
              <a:gdLst>
                <a:gd name="T0" fmla="*/ 0 w 113"/>
                <a:gd name="T1" fmla="*/ 9 h 429"/>
                <a:gd name="T2" fmla="*/ 39 w 113"/>
                <a:gd name="T3" fmla="*/ 48 h 429"/>
                <a:gd name="T4" fmla="*/ 69 w 113"/>
                <a:gd name="T5" fmla="*/ 67 h 429"/>
                <a:gd name="T6" fmla="*/ 49 w 113"/>
                <a:gd name="T7" fmla="*/ 175 h 429"/>
                <a:gd name="T8" fmla="*/ 39 w 113"/>
                <a:gd name="T9" fmla="*/ 204 h 429"/>
                <a:gd name="T10" fmla="*/ 108 w 113"/>
                <a:gd name="T11" fmla="*/ 351 h 429"/>
                <a:gd name="T12" fmla="*/ 98 w 113"/>
                <a:gd name="T13" fmla="*/ 380 h 429"/>
                <a:gd name="T14" fmla="*/ 49 w 113"/>
                <a:gd name="T15" fmla="*/ 429 h 429"/>
                <a:gd name="T16" fmla="*/ 0 60000 65536"/>
                <a:gd name="T17" fmla="*/ 0 60000 65536"/>
                <a:gd name="T18" fmla="*/ 0 60000 65536"/>
                <a:gd name="T19" fmla="*/ 0 60000 65536"/>
                <a:gd name="T20" fmla="*/ 0 60000 65536"/>
                <a:gd name="T21" fmla="*/ 0 60000 65536"/>
                <a:gd name="T22" fmla="*/ 0 60000 65536"/>
                <a:gd name="T23" fmla="*/ 0 60000 65536"/>
                <a:gd name="T24" fmla="*/ 0 w 113"/>
                <a:gd name="T25" fmla="*/ 0 h 429"/>
                <a:gd name="T26" fmla="*/ 113 w 113"/>
                <a:gd name="T27" fmla="*/ 429 h 4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3" h="429">
                  <a:moveTo>
                    <a:pt x="0" y="9"/>
                  </a:moveTo>
                  <a:cubicBezTo>
                    <a:pt x="68" y="32"/>
                    <a:pt x="0" y="0"/>
                    <a:pt x="39" y="48"/>
                  </a:cubicBezTo>
                  <a:cubicBezTo>
                    <a:pt x="46" y="57"/>
                    <a:pt x="59" y="61"/>
                    <a:pt x="69" y="67"/>
                  </a:cubicBezTo>
                  <a:cubicBezTo>
                    <a:pt x="81" y="118"/>
                    <a:pt x="113" y="153"/>
                    <a:pt x="49" y="175"/>
                  </a:cubicBezTo>
                  <a:cubicBezTo>
                    <a:pt x="46" y="185"/>
                    <a:pt x="38" y="194"/>
                    <a:pt x="39" y="204"/>
                  </a:cubicBezTo>
                  <a:cubicBezTo>
                    <a:pt x="44" y="245"/>
                    <a:pt x="85" y="317"/>
                    <a:pt x="108" y="351"/>
                  </a:cubicBezTo>
                  <a:cubicBezTo>
                    <a:pt x="105" y="361"/>
                    <a:pt x="105" y="373"/>
                    <a:pt x="98" y="380"/>
                  </a:cubicBezTo>
                  <a:cubicBezTo>
                    <a:pt x="77" y="401"/>
                    <a:pt x="49" y="376"/>
                    <a:pt x="49" y="429"/>
                  </a:cubicBezTo>
                </a:path>
              </a:pathLst>
            </a:custGeom>
            <a:noFill/>
            <a:ln w="158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0312" name="Freeform 17"/>
            <p:cNvSpPr>
              <a:spLocks/>
            </p:cNvSpPr>
            <p:nvPr/>
          </p:nvSpPr>
          <p:spPr bwMode="auto">
            <a:xfrm>
              <a:off x="2616" y="556"/>
              <a:ext cx="394" cy="401"/>
            </a:xfrm>
            <a:custGeom>
              <a:avLst/>
              <a:gdLst>
                <a:gd name="T0" fmla="*/ 0 w 394"/>
                <a:gd name="T1" fmla="*/ 10 h 401"/>
                <a:gd name="T2" fmla="*/ 157 w 394"/>
                <a:gd name="T3" fmla="*/ 0 h 401"/>
                <a:gd name="T4" fmla="*/ 196 w 394"/>
                <a:gd name="T5" fmla="*/ 10 h 401"/>
                <a:gd name="T6" fmla="*/ 235 w 394"/>
                <a:gd name="T7" fmla="*/ 98 h 401"/>
                <a:gd name="T8" fmla="*/ 196 w 394"/>
                <a:gd name="T9" fmla="*/ 137 h 401"/>
                <a:gd name="T10" fmla="*/ 176 w 394"/>
                <a:gd name="T11" fmla="*/ 166 h 401"/>
                <a:gd name="T12" fmla="*/ 254 w 394"/>
                <a:gd name="T13" fmla="*/ 186 h 401"/>
                <a:gd name="T14" fmla="*/ 313 w 394"/>
                <a:gd name="T15" fmla="*/ 166 h 401"/>
                <a:gd name="T16" fmla="*/ 381 w 394"/>
                <a:gd name="T17" fmla="*/ 176 h 401"/>
                <a:gd name="T18" fmla="*/ 391 w 394"/>
                <a:gd name="T19" fmla="*/ 225 h 401"/>
                <a:gd name="T20" fmla="*/ 362 w 394"/>
                <a:gd name="T21" fmla="*/ 362 h 401"/>
                <a:gd name="T22" fmla="*/ 352 w 394"/>
                <a:gd name="T23" fmla="*/ 401 h 4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94"/>
                <a:gd name="T37" fmla="*/ 0 h 401"/>
                <a:gd name="T38" fmla="*/ 394 w 394"/>
                <a:gd name="T39" fmla="*/ 401 h 40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94" h="401">
                  <a:moveTo>
                    <a:pt x="0" y="10"/>
                  </a:moveTo>
                  <a:cubicBezTo>
                    <a:pt x="52" y="7"/>
                    <a:pt x="105" y="0"/>
                    <a:pt x="157" y="0"/>
                  </a:cubicBezTo>
                  <a:cubicBezTo>
                    <a:pt x="170" y="0"/>
                    <a:pt x="186" y="1"/>
                    <a:pt x="196" y="10"/>
                  </a:cubicBezTo>
                  <a:cubicBezTo>
                    <a:pt x="198" y="12"/>
                    <a:pt x="232" y="90"/>
                    <a:pt x="235" y="98"/>
                  </a:cubicBezTo>
                  <a:cubicBezTo>
                    <a:pt x="213" y="161"/>
                    <a:pt x="243" y="100"/>
                    <a:pt x="196" y="137"/>
                  </a:cubicBezTo>
                  <a:cubicBezTo>
                    <a:pt x="187" y="144"/>
                    <a:pt x="183" y="156"/>
                    <a:pt x="176" y="166"/>
                  </a:cubicBezTo>
                  <a:cubicBezTo>
                    <a:pt x="205" y="209"/>
                    <a:pt x="187" y="203"/>
                    <a:pt x="254" y="186"/>
                  </a:cubicBezTo>
                  <a:cubicBezTo>
                    <a:pt x="274" y="181"/>
                    <a:pt x="313" y="166"/>
                    <a:pt x="313" y="166"/>
                  </a:cubicBezTo>
                  <a:cubicBezTo>
                    <a:pt x="336" y="169"/>
                    <a:pt x="363" y="162"/>
                    <a:pt x="381" y="176"/>
                  </a:cubicBezTo>
                  <a:cubicBezTo>
                    <a:pt x="394" y="186"/>
                    <a:pt x="391" y="208"/>
                    <a:pt x="391" y="225"/>
                  </a:cubicBezTo>
                  <a:cubicBezTo>
                    <a:pt x="391" y="262"/>
                    <a:pt x="380" y="325"/>
                    <a:pt x="362" y="362"/>
                  </a:cubicBezTo>
                  <a:cubicBezTo>
                    <a:pt x="344" y="399"/>
                    <a:pt x="332" y="381"/>
                    <a:pt x="352" y="401"/>
                  </a:cubicBezTo>
                </a:path>
              </a:pathLst>
            </a:custGeom>
            <a:noFill/>
            <a:ln w="158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grpSp>
      <p:sp>
        <p:nvSpPr>
          <p:cNvPr id="10254" name="AutoShape 18"/>
          <p:cNvSpPr>
            <a:spLocks noChangeArrowheads="1"/>
          </p:cNvSpPr>
          <p:nvPr/>
        </p:nvSpPr>
        <p:spPr bwMode="auto">
          <a:xfrm>
            <a:off x="4557713" y="442913"/>
            <a:ext cx="165497" cy="209550"/>
          </a:xfrm>
          <a:prstGeom prst="sun">
            <a:avLst>
              <a:gd name="adj" fmla="val 25000"/>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0255" name="AutoShape 19"/>
          <p:cNvSpPr>
            <a:spLocks noChangeArrowheads="1"/>
          </p:cNvSpPr>
          <p:nvPr/>
        </p:nvSpPr>
        <p:spPr bwMode="auto">
          <a:xfrm>
            <a:off x="4096941" y="454819"/>
            <a:ext cx="165497" cy="209550"/>
          </a:xfrm>
          <a:prstGeom prst="sun">
            <a:avLst>
              <a:gd name="adj" fmla="val 25000"/>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0256" name="Freeform 20" descr="Stationery"/>
          <p:cNvSpPr>
            <a:spLocks/>
          </p:cNvSpPr>
          <p:nvPr/>
        </p:nvSpPr>
        <p:spPr bwMode="auto">
          <a:xfrm rot="678700">
            <a:off x="5954316" y="310753"/>
            <a:ext cx="1613297" cy="1498997"/>
          </a:xfrm>
          <a:custGeom>
            <a:avLst/>
            <a:gdLst>
              <a:gd name="T0" fmla="*/ 2115922037 w 1205"/>
              <a:gd name="T1" fmla="*/ 52156592 h 1107"/>
              <a:gd name="T2" fmla="*/ 892256947 w 1205"/>
              <a:gd name="T3" fmla="*/ 208622759 h 1107"/>
              <a:gd name="T4" fmla="*/ 127466043 w 1205"/>
              <a:gd name="T5" fmla="*/ 1147430590 h 1107"/>
              <a:gd name="T6" fmla="*/ 127466043 w 1205"/>
              <a:gd name="T7" fmla="*/ 2086236616 h 1107"/>
              <a:gd name="T8" fmla="*/ 280423510 w 1205"/>
              <a:gd name="T9" fmla="*/ 2147483646 h 1107"/>
              <a:gd name="T10" fmla="*/ 1112134756 w 1205"/>
              <a:gd name="T11" fmla="*/ 2147483646 h 1107"/>
              <a:gd name="T12" fmla="*/ 2147483646 w 1205"/>
              <a:gd name="T13" fmla="*/ 2147483646 h 1107"/>
              <a:gd name="T14" fmla="*/ 2147483646 w 1205"/>
              <a:gd name="T15" fmla="*/ 2147483646 h 1107"/>
              <a:gd name="T16" fmla="*/ 2147483646 w 1205"/>
              <a:gd name="T17" fmla="*/ 1929768644 h 1107"/>
              <a:gd name="T18" fmla="*/ 2147483646 w 1205"/>
              <a:gd name="T19" fmla="*/ 902949271 h 1107"/>
              <a:gd name="T20" fmla="*/ 2147483646 w 1205"/>
              <a:gd name="T21" fmla="*/ 365090731 h 1107"/>
              <a:gd name="T22" fmla="*/ 2147483646 w 1205"/>
              <a:gd name="T23" fmla="*/ 52156592 h 1107"/>
              <a:gd name="T24" fmla="*/ 2115922037 w 1205"/>
              <a:gd name="T25" fmla="*/ 52156592 h 1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5"/>
              <a:gd name="T40" fmla="*/ 0 h 1107"/>
              <a:gd name="T41" fmla="*/ 1205 w 1205"/>
              <a:gd name="T42" fmla="*/ 1107 h 1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5" h="1107">
                <a:moveTo>
                  <a:pt x="664" y="16"/>
                </a:moveTo>
                <a:cubicBezTo>
                  <a:pt x="584" y="24"/>
                  <a:pt x="384" y="8"/>
                  <a:pt x="280" y="64"/>
                </a:cubicBezTo>
                <a:cubicBezTo>
                  <a:pt x="176" y="120"/>
                  <a:pt x="80" y="256"/>
                  <a:pt x="40" y="352"/>
                </a:cubicBezTo>
                <a:cubicBezTo>
                  <a:pt x="0" y="448"/>
                  <a:pt x="32" y="552"/>
                  <a:pt x="40" y="640"/>
                </a:cubicBezTo>
                <a:cubicBezTo>
                  <a:pt x="48" y="728"/>
                  <a:pt x="36" y="813"/>
                  <a:pt x="88" y="880"/>
                </a:cubicBezTo>
                <a:cubicBezTo>
                  <a:pt x="140" y="947"/>
                  <a:pt x="246" y="1008"/>
                  <a:pt x="349" y="1043"/>
                </a:cubicBezTo>
                <a:cubicBezTo>
                  <a:pt x="452" y="1078"/>
                  <a:pt x="589" y="1107"/>
                  <a:pt x="705" y="1088"/>
                </a:cubicBezTo>
                <a:cubicBezTo>
                  <a:pt x="821" y="1069"/>
                  <a:pt x="967" y="1011"/>
                  <a:pt x="1048" y="928"/>
                </a:cubicBezTo>
                <a:cubicBezTo>
                  <a:pt x="1129" y="845"/>
                  <a:pt x="1179" y="700"/>
                  <a:pt x="1192" y="592"/>
                </a:cubicBezTo>
                <a:cubicBezTo>
                  <a:pt x="1205" y="484"/>
                  <a:pt x="1159" y="357"/>
                  <a:pt x="1127" y="277"/>
                </a:cubicBezTo>
                <a:cubicBezTo>
                  <a:pt x="1095" y="197"/>
                  <a:pt x="1061" y="155"/>
                  <a:pt x="1000" y="112"/>
                </a:cubicBezTo>
                <a:cubicBezTo>
                  <a:pt x="939" y="69"/>
                  <a:pt x="816" y="32"/>
                  <a:pt x="760" y="16"/>
                </a:cubicBezTo>
                <a:cubicBezTo>
                  <a:pt x="704" y="0"/>
                  <a:pt x="744" y="8"/>
                  <a:pt x="664" y="16"/>
                </a:cubicBezTo>
                <a:close/>
              </a:path>
            </a:pathLst>
          </a:custGeom>
          <a:blipFill dpi="0" rotWithShape="0">
            <a:blip r:embed="rId4"/>
            <a:srcRect/>
            <a:tile tx="0" ty="0" sx="100000" sy="100000" flip="none" algn="tl"/>
          </a:blipFill>
          <a:ln w="9525">
            <a:round/>
            <a:headEnd/>
            <a:tailEnd/>
          </a:ln>
          <a:scene3d>
            <a:camera prst="legacyPerspectiveFront">
              <a:rot lat="20999994" lon="21299994" rev="0"/>
            </a:camera>
            <a:lightRig rig="legacyFlat4" dir="b"/>
          </a:scene3d>
          <a:sp3d extrusionH="887400" prstMaterial="legacyMatte">
            <a:bevelT w="13500" h="13500" prst="angle"/>
            <a:bevelB w="13500" h="13500" prst="angle"/>
            <a:extrusionClr>
              <a:srgbClr val="FF9933"/>
            </a:extrusionClr>
            <a:contourClr>
              <a:srgbClr val="FFFFFF"/>
            </a:contourClr>
          </a:sp3d>
        </p:spPr>
        <p:txBody>
          <a:bodyPr wrap="none" anchor="ctr">
            <a:flatTx/>
          </a:bodyP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grpSp>
        <p:nvGrpSpPr>
          <p:cNvPr id="3" name="Group 21"/>
          <p:cNvGrpSpPr>
            <a:grpSpLocks/>
          </p:cNvGrpSpPr>
          <p:nvPr/>
        </p:nvGrpSpPr>
        <p:grpSpPr bwMode="auto">
          <a:xfrm>
            <a:off x="6241256" y="626269"/>
            <a:ext cx="914400" cy="848916"/>
            <a:chOff x="4282" y="526"/>
            <a:chExt cx="768" cy="713"/>
          </a:xfrm>
        </p:grpSpPr>
        <p:sp>
          <p:nvSpPr>
            <p:cNvPr id="10307" name="Freeform 22"/>
            <p:cNvSpPr>
              <a:spLocks/>
            </p:cNvSpPr>
            <p:nvPr/>
          </p:nvSpPr>
          <p:spPr bwMode="auto">
            <a:xfrm>
              <a:off x="4282" y="526"/>
              <a:ext cx="768" cy="713"/>
            </a:xfrm>
            <a:custGeom>
              <a:avLst/>
              <a:gdLst>
                <a:gd name="T0" fmla="*/ 270 w 1205"/>
                <a:gd name="T1" fmla="*/ 6 h 1107"/>
                <a:gd name="T2" fmla="*/ 113 w 1205"/>
                <a:gd name="T3" fmla="*/ 26 h 1107"/>
                <a:gd name="T4" fmla="*/ 16 w 1205"/>
                <a:gd name="T5" fmla="*/ 146 h 1107"/>
                <a:gd name="T6" fmla="*/ 16 w 1205"/>
                <a:gd name="T7" fmla="*/ 265 h 1107"/>
                <a:gd name="T8" fmla="*/ 36 w 1205"/>
                <a:gd name="T9" fmla="*/ 365 h 1107"/>
                <a:gd name="T10" fmla="*/ 141 w 1205"/>
                <a:gd name="T11" fmla="*/ 433 h 1107"/>
                <a:gd name="T12" fmla="*/ 286 w 1205"/>
                <a:gd name="T13" fmla="*/ 452 h 1107"/>
                <a:gd name="T14" fmla="*/ 426 w 1205"/>
                <a:gd name="T15" fmla="*/ 385 h 1107"/>
                <a:gd name="T16" fmla="*/ 484 w 1205"/>
                <a:gd name="T17" fmla="*/ 245 h 1107"/>
                <a:gd name="T18" fmla="*/ 458 w 1205"/>
                <a:gd name="T19" fmla="*/ 115 h 1107"/>
                <a:gd name="T20" fmla="*/ 406 w 1205"/>
                <a:gd name="T21" fmla="*/ 46 h 1107"/>
                <a:gd name="T22" fmla="*/ 308 w 1205"/>
                <a:gd name="T23" fmla="*/ 6 h 1107"/>
                <a:gd name="T24" fmla="*/ 270 w 1205"/>
                <a:gd name="T25" fmla="*/ 6 h 1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5"/>
                <a:gd name="T40" fmla="*/ 0 h 1107"/>
                <a:gd name="T41" fmla="*/ 1205 w 1205"/>
                <a:gd name="T42" fmla="*/ 1107 h 1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5" h="1107">
                  <a:moveTo>
                    <a:pt x="664" y="16"/>
                  </a:moveTo>
                  <a:cubicBezTo>
                    <a:pt x="584" y="24"/>
                    <a:pt x="384" y="8"/>
                    <a:pt x="280" y="64"/>
                  </a:cubicBezTo>
                  <a:cubicBezTo>
                    <a:pt x="176" y="120"/>
                    <a:pt x="80" y="256"/>
                    <a:pt x="40" y="352"/>
                  </a:cubicBezTo>
                  <a:cubicBezTo>
                    <a:pt x="0" y="448"/>
                    <a:pt x="32" y="552"/>
                    <a:pt x="40" y="640"/>
                  </a:cubicBezTo>
                  <a:cubicBezTo>
                    <a:pt x="48" y="728"/>
                    <a:pt x="36" y="813"/>
                    <a:pt x="88" y="880"/>
                  </a:cubicBezTo>
                  <a:cubicBezTo>
                    <a:pt x="140" y="947"/>
                    <a:pt x="246" y="1008"/>
                    <a:pt x="349" y="1043"/>
                  </a:cubicBezTo>
                  <a:cubicBezTo>
                    <a:pt x="452" y="1078"/>
                    <a:pt x="589" y="1107"/>
                    <a:pt x="705" y="1088"/>
                  </a:cubicBezTo>
                  <a:cubicBezTo>
                    <a:pt x="821" y="1069"/>
                    <a:pt x="967" y="1011"/>
                    <a:pt x="1048" y="928"/>
                  </a:cubicBezTo>
                  <a:cubicBezTo>
                    <a:pt x="1129" y="845"/>
                    <a:pt x="1179" y="700"/>
                    <a:pt x="1192" y="592"/>
                  </a:cubicBezTo>
                  <a:cubicBezTo>
                    <a:pt x="1205" y="484"/>
                    <a:pt x="1159" y="357"/>
                    <a:pt x="1127" y="277"/>
                  </a:cubicBezTo>
                  <a:cubicBezTo>
                    <a:pt x="1095" y="197"/>
                    <a:pt x="1061" y="155"/>
                    <a:pt x="1000" y="112"/>
                  </a:cubicBezTo>
                  <a:cubicBezTo>
                    <a:pt x="939" y="69"/>
                    <a:pt x="816" y="32"/>
                    <a:pt x="760" y="16"/>
                  </a:cubicBezTo>
                  <a:cubicBezTo>
                    <a:pt x="704" y="0"/>
                    <a:pt x="744" y="8"/>
                    <a:pt x="664" y="16"/>
                  </a:cubicBezTo>
                  <a:close/>
                </a:path>
              </a:pathLst>
            </a:custGeom>
            <a:solidFill>
              <a:srgbClr val="FF99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0308" name="Oval 23"/>
            <p:cNvSpPr>
              <a:spLocks noChangeArrowheads="1"/>
            </p:cNvSpPr>
            <p:nvPr/>
          </p:nvSpPr>
          <p:spPr bwMode="auto">
            <a:xfrm>
              <a:off x="4450" y="1017"/>
              <a:ext cx="108" cy="108"/>
            </a:xfrm>
            <a:prstGeom prst="ellipse">
              <a:avLst/>
            </a:prstGeom>
            <a:solidFill>
              <a:srgbClr val="9933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grpSp>
        <p:nvGrpSpPr>
          <p:cNvPr id="4" name="Group 24"/>
          <p:cNvGrpSpPr>
            <a:grpSpLocks/>
          </p:cNvGrpSpPr>
          <p:nvPr/>
        </p:nvGrpSpPr>
        <p:grpSpPr bwMode="auto">
          <a:xfrm>
            <a:off x="6315075" y="660797"/>
            <a:ext cx="763191" cy="775097"/>
            <a:chOff x="4344" y="555"/>
            <a:chExt cx="641" cy="651"/>
          </a:xfrm>
        </p:grpSpPr>
        <p:sp>
          <p:nvSpPr>
            <p:cNvPr id="10294" name="Freeform 25"/>
            <p:cNvSpPr>
              <a:spLocks/>
            </p:cNvSpPr>
            <p:nvPr/>
          </p:nvSpPr>
          <p:spPr bwMode="auto">
            <a:xfrm>
              <a:off x="4344" y="597"/>
              <a:ext cx="231" cy="458"/>
            </a:xfrm>
            <a:custGeom>
              <a:avLst/>
              <a:gdLst>
                <a:gd name="T0" fmla="*/ 160 w 208"/>
                <a:gd name="T1" fmla="*/ 0 h 412"/>
                <a:gd name="T2" fmla="*/ 26 w 208"/>
                <a:gd name="T3" fmla="*/ 60 h 412"/>
                <a:gd name="T4" fmla="*/ 26 w 208"/>
                <a:gd name="T5" fmla="*/ 132 h 412"/>
                <a:gd name="T6" fmla="*/ 99 w 208"/>
                <a:gd name="T7" fmla="*/ 157 h 412"/>
                <a:gd name="T8" fmla="*/ 123 w 208"/>
                <a:gd name="T9" fmla="*/ 181 h 412"/>
                <a:gd name="T10" fmla="*/ 160 w 208"/>
                <a:gd name="T11" fmla="*/ 192 h 412"/>
                <a:gd name="T12" fmla="*/ 197 w 208"/>
                <a:gd name="T13" fmla="*/ 265 h 412"/>
                <a:gd name="T14" fmla="*/ 134 w 208"/>
                <a:gd name="T15" fmla="*/ 326 h 412"/>
                <a:gd name="T16" fmla="*/ 63 w 208"/>
                <a:gd name="T17" fmla="*/ 350 h 412"/>
                <a:gd name="T18" fmla="*/ 88 w 208"/>
                <a:gd name="T19" fmla="*/ 458 h 412"/>
                <a:gd name="T20" fmla="*/ 111 w 208"/>
                <a:gd name="T21" fmla="*/ 496 h 412"/>
                <a:gd name="T22" fmla="*/ 175 w 208"/>
                <a:gd name="T23" fmla="*/ 484 h 412"/>
                <a:gd name="T24" fmla="*/ 257 w 208"/>
                <a:gd name="T25" fmla="*/ 482 h 4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8"/>
                <a:gd name="T40" fmla="*/ 0 h 412"/>
                <a:gd name="T41" fmla="*/ 208 w 208"/>
                <a:gd name="T42" fmla="*/ 412 h 4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8" h="412">
                  <a:moveTo>
                    <a:pt x="130" y="0"/>
                  </a:moveTo>
                  <a:cubicBezTo>
                    <a:pt x="74" y="9"/>
                    <a:pt x="58" y="12"/>
                    <a:pt x="21" y="49"/>
                  </a:cubicBezTo>
                  <a:cubicBezTo>
                    <a:pt x="16" y="64"/>
                    <a:pt x="0" y="92"/>
                    <a:pt x="21" y="107"/>
                  </a:cubicBezTo>
                  <a:cubicBezTo>
                    <a:pt x="38" y="119"/>
                    <a:pt x="80" y="127"/>
                    <a:pt x="80" y="127"/>
                  </a:cubicBezTo>
                  <a:cubicBezTo>
                    <a:pt x="86" y="134"/>
                    <a:pt x="92" y="141"/>
                    <a:pt x="100" y="147"/>
                  </a:cubicBezTo>
                  <a:cubicBezTo>
                    <a:pt x="108" y="152"/>
                    <a:pt x="122" y="150"/>
                    <a:pt x="130" y="156"/>
                  </a:cubicBezTo>
                  <a:cubicBezTo>
                    <a:pt x="146" y="170"/>
                    <a:pt x="152" y="196"/>
                    <a:pt x="159" y="214"/>
                  </a:cubicBezTo>
                  <a:cubicBezTo>
                    <a:pt x="140" y="243"/>
                    <a:pt x="142" y="250"/>
                    <a:pt x="109" y="264"/>
                  </a:cubicBezTo>
                  <a:cubicBezTo>
                    <a:pt x="91" y="272"/>
                    <a:pt x="51" y="283"/>
                    <a:pt x="51" y="283"/>
                  </a:cubicBezTo>
                  <a:cubicBezTo>
                    <a:pt x="17" y="336"/>
                    <a:pt x="35" y="328"/>
                    <a:pt x="71" y="371"/>
                  </a:cubicBezTo>
                  <a:cubicBezTo>
                    <a:pt x="78" y="380"/>
                    <a:pt x="80" y="395"/>
                    <a:pt x="90" y="401"/>
                  </a:cubicBezTo>
                  <a:cubicBezTo>
                    <a:pt x="108" y="412"/>
                    <a:pt x="142" y="391"/>
                    <a:pt x="142" y="391"/>
                  </a:cubicBezTo>
                  <a:cubicBezTo>
                    <a:pt x="168" y="350"/>
                    <a:pt x="157" y="390"/>
                    <a:pt x="208" y="390"/>
                  </a:cubicBezTo>
                </a:path>
              </a:pathLst>
            </a:custGeom>
            <a:noFill/>
            <a:ln w="158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0295" name="Freeform 26"/>
            <p:cNvSpPr>
              <a:spLocks/>
            </p:cNvSpPr>
            <p:nvPr/>
          </p:nvSpPr>
          <p:spPr bwMode="auto">
            <a:xfrm>
              <a:off x="4507" y="587"/>
              <a:ext cx="439" cy="428"/>
            </a:xfrm>
            <a:custGeom>
              <a:avLst/>
              <a:gdLst>
                <a:gd name="T0" fmla="*/ 358 w 451"/>
                <a:gd name="T1" fmla="*/ 415 h 441"/>
                <a:gd name="T2" fmla="*/ 427 w 451"/>
                <a:gd name="T3" fmla="*/ 215 h 441"/>
                <a:gd name="T4" fmla="*/ 391 w 451"/>
                <a:gd name="T5" fmla="*/ 173 h 441"/>
                <a:gd name="T6" fmla="*/ 327 w 451"/>
                <a:gd name="T7" fmla="*/ 201 h 441"/>
                <a:gd name="T8" fmla="*/ 299 w 451"/>
                <a:gd name="T9" fmla="*/ 201 h 441"/>
                <a:gd name="T10" fmla="*/ 267 w 451"/>
                <a:gd name="T11" fmla="*/ 214 h 441"/>
                <a:gd name="T12" fmla="*/ 204 w 451"/>
                <a:gd name="T13" fmla="*/ 193 h 441"/>
                <a:gd name="T14" fmla="*/ 217 w 451"/>
                <a:gd name="T15" fmla="*/ 120 h 441"/>
                <a:gd name="T16" fmla="*/ 256 w 451"/>
                <a:gd name="T17" fmla="*/ 64 h 441"/>
                <a:gd name="T18" fmla="*/ 184 w 451"/>
                <a:gd name="T19" fmla="*/ 13 h 441"/>
                <a:gd name="T20" fmla="*/ 150 w 451"/>
                <a:gd name="T21" fmla="*/ 5 h 441"/>
                <a:gd name="T22" fmla="*/ 85 w 451"/>
                <a:gd name="T23" fmla="*/ 34 h 441"/>
                <a:gd name="T24" fmla="*/ 0 w 451"/>
                <a:gd name="T25" fmla="*/ 80 h 4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1"/>
                <a:gd name="T40" fmla="*/ 0 h 441"/>
                <a:gd name="T41" fmla="*/ 451 w 451"/>
                <a:gd name="T42" fmla="*/ 441 h 4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1" h="441">
                  <a:moveTo>
                    <a:pt x="378" y="441"/>
                  </a:moveTo>
                  <a:cubicBezTo>
                    <a:pt x="424" y="391"/>
                    <a:pt x="441" y="286"/>
                    <a:pt x="451" y="229"/>
                  </a:cubicBezTo>
                  <a:cubicBezTo>
                    <a:pt x="446" y="213"/>
                    <a:pt x="443" y="179"/>
                    <a:pt x="413" y="183"/>
                  </a:cubicBezTo>
                  <a:cubicBezTo>
                    <a:pt x="389" y="187"/>
                    <a:pt x="345" y="213"/>
                    <a:pt x="345" y="213"/>
                  </a:cubicBezTo>
                  <a:cubicBezTo>
                    <a:pt x="335" y="212"/>
                    <a:pt x="325" y="211"/>
                    <a:pt x="315" y="213"/>
                  </a:cubicBezTo>
                  <a:cubicBezTo>
                    <a:pt x="302" y="215"/>
                    <a:pt x="291" y="227"/>
                    <a:pt x="281" y="228"/>
                  </a:cubicBezTo>
                  <a:cubicBezTo>
                    <a:pt x="256" y="231"/>
                    <a:pt x="233" y="214"/>
                    <a:pt x="216" y="205"/>
                  </a:cubicBezTo>
                  <a:cubicBezTo>
                    <a:pt x="214" y="169"/>
                    <a:pt x="208" y="165"/>
                    <a:pt x="229" y="128"/>
                  </a:cubicBezTo>
                  <a:cubicBezTo>
                    <a:pt x="240" y="108"/>
                    <a:pt x="270" y="68"/>
                    <a:pt x="270" y="68"/>
                  </a:cubicBezTo>
                  <a:cubicBezTo>
                    <a:pt x="267" y="0"/>
                    <a:pt x="255" y="20"/>
                    <a:pt x="194" y="13"/>
                  </a:cubicBezTo>
                  <a:cubicBezTo>
                    <a:pt x="181" y="13"/>
                    <a:pt x="170" y="3"/>
                    <a:pt x="158" y="5"/>
                  </a:cubicBezTo>
                  <a:cubicBezTo>
                    <a:pt x="133" y="10"/>
                    <a:pt x="89" y="36"/>
                    <a:pt x="89" y="36"/>
                  </a:cubicBezTo>
                  <a:cubicBezTo>
                    <a:pt x="92" y="89"/>
                    <a:pt x="19" y="75"/>
                    <a:pt x="0" y="85"/>
                  </a:cubicBezTo>
                </a:path>
              </a:pathLst>
            </a:custGeom>
            <a:noFill/>
            <a:ln w="158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0296" name="Freeform 27"/>
            <p:cNvSpPr>
              <a:spLocks/>
            </p:cNvSpPr>
            <p:nvPr/>
          </p:nvSpPr>
          <p:spPr bwMode="auto">
            <a:xfrm>
              <a:off x="4562" y="694"/>
              <a:ext cx="95" cy="484"/>
            </a:xfrm>
            <a:custGeom>
              <a:avLst/>
              <a:gdLst>
                <a:gd name="T0" fmla="*/ 24 w 236"/>
                <a:gd name="T1" fmla="*/ 0 h 478"/>
                <a:gd name="T2" fmla="*/ 4 w 236"/>
                <a:gd name="T3" fmla="*/ 58 h 478"/>
                <a:gd name="T4" fmla="*/ 4 w 236"/>
                <a:gd name="T5" fmla="*/ 126 h 478"/>
                <a:gd name="T6" fmla="*/ 15 w 236"/>
                <a:gd name="T7" fmla="*/ 148 h 478"/>
                <a:gd name="T8" fmla="*/ 18 w 236"/>
                <a:gd name="T9" fmla="*/ 171 h 478"/>
                <a:gd name="T10" fmla="*/ 24 w 236"/>
                <a:gd name="T11" fmla="*/ 182 h 478"/>
                <a:gd name="T12" fmla="*/ 29 w 236"/>
                <a:gd name="T13" fmla="*/ 250 h 478"/>
                <a:gd name="T14" fmla="*/ 20 w 236"/>
                <a:gd name="T15" fmla="*/ 308 h 478"/>
                <a:gd name="T16" fmla="*/ 9 w 236"/>
                <a:gd name="T17" fmla="*/ 330 h 478"/>
                <a:gd name="T18" fmla="*/ 13 w 236"/>
                <a:gd name="T19" fmla="*/ 432 h 478"/>
                <a:gd name="T20" fmla="*/ 17 w 236"/>
                <a:gd name="T21" fmla="*/ 468 h 478"/>
                <a:gd name="T22" fmla="*/ 27 w 236"/>
                <a:gd name="T23" fmla="*/ 490 h 478"/>
                <a:gd name="T24" fmla="*/ 38 w 236"/>
                <a:gd name="T25" fmla="*/ 456 h 4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6"/>
                <a:gd name="T40" fmla="*/ 0 h 478"/>
                <a:gd name="T41" fmla="*/ 236 w 236"/>
                <a:gd name="T42" fmla="*/ 478 h 4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6" h="478">
                  <a:moveTo>
                    <a:pt x="147" y="0"/>
                  </a:moveTo>
                  <a:cubicBezTo>
                    <a:pt x="84" y="10"/>
                    <a:pt x="66" y="14"/>
                    <a:pt x="24" y="56"/>
                  </a:cubicBezTo>
                  <a:cubicBezTo>
                    <a:pt x="18" y="73"/>
                    <a:pt x="0" y="105"/>
                    <a:pt x="24" y="122"/>
                  </a:cubicBezTo>
                  <a:cubicBezTo>
                    <a:pt x="43" y="136"/>
                    <a:pt x="91" y="144"/>
                    <a:pt x="91" y="144"/>
                  </a:cubicBezTo>
                  <a:cubicBezTo>
                    <a:pt x="98" y="152"/>
                    <a:pt x="104" y="161"/>
                    <a:pt x="113" y="167"/>
                  </a:cubicBezTo>
                  <a:cubicBezTo>
                    <a:pt x="123" y="173"/>
                    <a:pt x="138" y="171"/>
                    <a:pt x="147" y="178"/>
                  </a:cubicBezTo>
                  <a:cubicBezTo>
                    <a:pt x="166" y="193"/>
                    <a:pt x="173" y="223"/>
                    <a:pt x="180" y="244"/>
                  </a:cubicBezTo>
                  <a:cubicBezTo>
                    <a:pt x="159" y="276"/>
                    <a:pt x="161" y="284"/>
                    <a:pt x="124" y="300"/>
                  </a:cubicBezTo>
                  <a:cubicBezTo>
                    <a:pt x="103" y="309"/>
                    <a:pt x="58" y="322"/>
                    <a:pt x="58" y="322"/>
                  </a:cubicBezTo>
                  <a:cubicBezTo>
                    <a:pt x="19" y="382"/>
                    <a:pt x="40" y="373"/>
                    <a:pt x="80" y="422"/>
                  </a:cubicBezTo>
                  <a:cubicBezTo>
                    <a:pt x="89" y="432"/>
                    <a:pt x="91" y="449"/>
                    <a:pt x="102" y="456"/>
                  </a:cubicBezTo>
                  <a:cubicBezTo>
                    <a:pt x="122" y="469"/>
                    <a:pt x="169" y="478"/>
                    <a:pt x="169" y="478"/>
                  </a:cubicBezTo>
                  <a:cubicBezTo>
                    <a:pt x="199" y="431"/>
                    <a:pt x="178" y="444"/>
                    <a:pt x="236" y="444"/>
                  </a:cubicBezTo>
                </a:path>
              </a:pathLst>
            </a:custGeom>
            <a:noFill/>
            <a:ln w="158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0297" name="Freeform 28"/>
            <p:cNvSpPr>
              <a:spLocks/>
            </p:cNvSpPr>
            <p:nvPr/>
          </p:nvSpPr>
          <p:spPr bwMode="auto">
            <a:xfrm rot="3920436">
              <a:off x="4523" y="767"/>
              <a:ext cx="470" cy="196"/>
            </a:xfrm>
            <a:custGeom>
              <a:avLst/>
              <a:gdLst>
                <a:gd name="T0" fmla="*/ 411 w 451"/>
                <a:gd name="T1" fmla="*/ 87 h 441"/>
                <a:gd name="T2" fmla="*/ 490 w 451"/>
                <a:gd name="T3" fmla="*/ 45 h 441"/>
                <a:gd name="T4" fmla="*/ 448 w 451"/>
                <a:gd name="T5" fmla="*/ 36 h 441"/>
                <a:gd name="T6" fmla="*/ 375 w 451"/>
                <a:gd name="T7" fmla="*/ 42 h 441"/>
                <a:gd name="T8" fmla="*/ 342 w 451"/>
                <a:gd name="T9" fmla="*/ 42 h 441"/>
                <a:gd name="T10" fmla="*/ 305 w 451"/>
                <a:gd name="T11" fmla="*/ 45 h 441"/>
                <a:gd name="T12" fmla="*/ 234 w 451"/>
                <a:gd name="T13" fmla="*/ 40 h 441"/>
                <a:gd name="T14" fmla="*/ 249 w 451"/>
                <a:gd name="T15" fmla="*/ 25 h 441"/>
                <a:gd name="T16" fmla="*/ 293 w 451"/>
                <a:gd name="T17" fmla="*/ 13 h 441"/>
                <a:gd name="T18" fmla="*/ 211 w 451"/>
                <a:gd name="T19" fmla="*/ 3 h 441"/>
                <a:gd name="T20" fmla="*/ 172 w 451"/>
                <a:gd name="T21" fmla="*/ 1 h 441"/>
                <a:gd name="T22" fmla="*/ 97 w 451"/>
                <a:gd name="T23" fmla="*/ 7 h 441"/>
                <a:gd name="T24" fmla="*/ 0 w 451"/>
                <a:gd name="T25" fmla="*/ 17 h 4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1"/>
                <a:gd name="T40" fmla="*/ 0 h 441"/>
                <a:gd name="T41" fmla="*/ 451 w 451"/>
                <a:gd name="T42" fmla="*/ 441 h 4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1" h="441">
                  <a:moveTo>
                    <a:pt x="378" y="441"/>
                  </a:moveTo>
                  <a:cubicBezTo>
                    <a:pt x="424" y="391"/>
                    <a:pt x="441" y="286"/>
                    <a:pt x="451" y="229"/>
                  </a:cubicBezTo>
                  <a:cubicBezTo>
                    <a:pt x="446" y="213"/>
                    <a:pt x="443" y="179"/>
                    <a:pt x="413" y="183"/>
                  </a:cubicBezTo>
                  <a:cubicBezTo>
                    <a:pt x="389" y="187"/>
                    <a:pt x="345" y="213"/>
                    <a:pt x="345" y="213"/>
                  </a:cubicBezTo>
                  <a:cubicBezTo>
                    <a:pt x="335" y="212"/>
                    <a:pt x="325" y="211"/>
                    <a:pt x="315" y="213"/>
                  </a:cubicBezTo>
                  <a:cubicBezTo>
                    <a:pt x="302" y="215"/>
                    <a:pt x="291" y="227"/>
                    <a:pt x="281" y="228"/>
                  </a:cubicBezTo>
                  <a:cubicBezTo>
                    <a:pt x="256" y="231"/>
                    <a:pt x="233" y="214"/>
                    <a:pt x="216" y="205"/>
                  </a:cubicBezTo>
                  <a:cubicBezTo>
                    <a:pt x="214" y="169"/>
                    <a:pt x="208" y="165"/>
                    <a:pt x="229" y="128"/>
                  </a:cubicBezTo>
                  <a:cubicBezTo>
                    <a:pt x="240" y="108"/>
                    <a:pt x="270" y="68"/>
                    <a:pt x="270" y="68"/>
                  </a:cubicBezTo>
                  <a:cubicBezTo>
                    <a:pt x="267" y="0"/>
                    <a:pt x="255" y="20"/>
                    <a:pt x="194" y="13"/>
                  </a:cubicBezTo>
                  <a:cubicBezTo>
                    <a:pt x="181" y="13"/>
                    <a:pt x="170" y="3"/>
                    <a:pt x="158" y="5"/>
                  </a:cubicBezTo>
                  <a:cubicBezTo>
                    <a:pt x="133" y="10"/>
                    <a:pt x="89" y="36"/>
                    <a:pt x="89" y="36"/>
                  </a:cubicBezTo>
                  <a:cubicBezTo>
                    <a:pt x="92" y="89"/>
                    <a:pt x="19" y="75"/>
                    <a:pt x="0" y="85"/>
                  </a:cubicBezTo>
                </a:path>
              </a:pathLst>
            </a:custGeom>
            <a:noFill/>
            <a:ln w="158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0298" name="Oval 29"/>
            <p:cNvSpPr>
              <a:spLocks noChangeArrowheads="1"/>
            </p:cNvSpPr>
            <p:nvPr/>
          </p:nvSpPr>
          <p:spPr bwMode="auto">
            <a:xfrm>
              <a:off x="4488" y="792"/>
              <a:ext cx="53" cy="53"/>
            </a:xfrm>
            <a:prstGeom prst="ellipse">
              <a:avLst/>
            </a:prstGeom>
            <a:solidFill>
              <a:srgbClr val="FF0000"/>
            </a:solidFill>
            <a:ln>
              <a:noFill/>
            </a:ln>
            <a:extLst>
              <a:ext uri="{91240B29-F687-4F45-9708-019B960494DF}">
                <a14:hiddenLine xmlns:a14="http://schemas.microsoft.com/office/drawing/2010/main" w="1587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0299" name="Oval 30"/>
            <p:cNvSpPr>
              <a:spLocks noChangeArrowheads="1"/>
            </p:cNvSpPr>
            <p:nvPr/>
          </p:nvSpPr>
          <p:spPr bwMode="auto">
            <a:xfrm>
              <a:off x="4687" y="736"/>
              <a:ext cx="53" cy="53"/>
            </a:xfrm>
            <a:prstGeom prst="ellipse">
              <a:avLst/>
            </a:prstGeom>
            <a:solidFill>
              <a:srgbClr val="FF0000"/>
            </a:solidFill>
            <a:ln>
              <a:noFill/>
            </a:ln>
            <a:extLst>
              <a:ext uri="{91240B29-F687-4F45-9708-019B960494DF}">
                <a14:hiddenLine xmlns:a14="http://schemas.microsoft.com/office/drawing/2010/main" w="1587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0300" name="Oval 31"/>
            <p:cNvSpPr>
              <a:spLocks noChangeArrowheads="1"/>
            </p:cNvSpPr>
            <p:nvPr/>
          </p:nvSpPr>
          <p:spPr bwMode="auto">
            <a:xfrm>
              <a:off x="4703" y="839"/>
              <a:ext cx="53" cy="53"/>
            </a:xfrm>
            <a:prstGeom prst="ellipse">
              <a:avLst/>
            </a:prstGeom>
            <a:solidFill>
              <a:srgbClr val="0000FF"/>
            </a:solidFill>
            <a:ln>
              <a:noFill/>
            </a:ln>
            <a:extLst>
              <a:ext uri="{91240B29-F687-4F45-9708-019B960494DF}">
                <a14:hiddenLine xmlns:a14="http://schemas.microsoft.com/office/drawing/2010/main" w="1587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0301" name="Oval 32"/>
            <p:cNvSpPr>
              <a:spLocks noChangeArrowheads="1"/>
            </p:cNvSpPr>
            <p:nvPr/>
          </p:nvSpPr>
          <p:spPr bwMode="auto">
            <a:xfrm>
              <a:off x="4612" y="898"/>
              <a:ext cx="53" cy="53"/>
            </a:xfrm>
            <a:prstGeom prst="ellipse">
              <a:avLst/>
            </a:prstGeom>
            <a:solidFill>
              <a:srgbClr val="0000FF"/>
            </a:solidFill>
            <a:ln>
              <a:noFill/>
            </a:ln>
            <a:extLst>
              <a:ext uri="{91240B29-F687-4F45-9708-019B960494DF}">
                <a14:hiddenLine xmlns:a14="http://schemas.microsoft.com/office/drawing/2010/main" w="1587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nvGrpSpPr>
            <p:cNvPr id="10302" name="Group 33"/>
            <p:cNvGrpSpPr>
              <a:grpSpLocks/>
            </p:cNvGrpSpPr>
            <p:nvPr/>
          </p:nvGrpSpPr>
          <p:grpSpPr bwMode="auto">
            <a:xfrm>
              <a:off x="4390" y="555"/>
              <a:ext cx="595" cy="651"/>
              <a:chOff x="2474" y="556"/>
              <a:chExt cx="536" cy="586"/>
            </a:xfrm>
          </p:grpSpPr>
          <p:sp>
            <p:nvSpPr>
              <p:cNvPr id="10303" name="Freeform 34"/>
              <p:cNvSpPr>
                <a:spLocks/>
              </p:cNvSpPr>
              <p:nvPr/>
            </p:nvSpPr>
            <p:spPr bwMode="auto">
              <a:xfrm>
                <a:off x="2474" y="576"/>
                <a:ext cx="134" cy="439"/>
              </a:xfrm>
              <a:custGeom>
                <a:avLst/>
                <a:gdLst>
                  <a:gd name="T0" fmla="*/ 113 w 134"/>
                  <a:gd name="T1" fmla="*/ 0 h 439"/>
                  <a:gd name="T2" fmla="*/ 15 w 134"/>
                  <a:gd name="T3" fmla="*/ 68 h 439"/>
                  <a:gd name="T4" fmla="*/ 6 w 134"/>
                  <a:gd name="T5" fmla="*/ 98 h 439"/>
                  <a:gd name="T6" fmla="*/ 94 w 134"/>
                  <a:gd name="T7" fmla="*/ 146 h 439"/>
                  <a:gd name="T8" fmla="*/ 103 w 134"/>
                  <a:gd name="T9" fmla="*/ 303 h 439"/>
                  <a:gd name="T10" fmla="*/ 74 w 134"/>
                  <a:gd name="T11" fmla="*/ 312 h 439"/>
                  <a:gd name="T12" fmla="*/ 15 w 134"/>
                  <a:gd name="T13" fmla="*/ 332 h 439"/>
                  <a:gd name="T14" fmla="*/ 35 w 134"/>
                  <a:gd name="T15" fmla="*/ 361 h 439"/>
                  <a:gd name="T16" fmla="*/ 64 w 134"/>
                  <a:gd name="T17" fmla="*/ 381 h 439"/>
                  <a:gd name="T18" fmla="*/ 74 w 134"/>
                  <a:gd name="T19" fmla="*/ 420 h 439"/>
                  <a:gd name="T20" fmla="*/ 113 w 134"/>
                  <a:gd name="T21" fmla="*/ 439 h 4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4"/>
                  <a:gd name="T34" fmla="*/ 0 h 439"/>
                  <a:gd name="T35" fmla="*/ 134 w 134"/>
                  <a:gd name="T36" fmla="*/ 439 h 4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4" h="439">
                    <a:moveTo>
                      <a:pt x="113" y="0"/>
                    </a:moveTo>
                    <a:cubicBezTo>
                      <a:pt x="95" y="53"/>
                      <a:pt x="64" y="53"/>
                      <a:pt x="15" y="68"/>
                    </a:cubicBezTo>
                    <a:cubicBezTo>
                      <a:pt x="12" y="78"/>
                      <a:pt x="0" y="89"/>
                      <a:pt x="6" y="98"/>
                    </a:cubicBezTo>
                    <a:cubicBezTo>
                      <a:pt x="28" y="130"/>
                      <a:pt x="62" y="136"/>
                      <a:pt x="94" y="146"/>
                    </a:cubicBezTo>
                    <a:cubicBezTo>
                      <a:pt x="130" y="203"/>
                      <a:pt x="134" y="196"/>
                      <a:pt x="103" y="303"/>
                    </a:cubicBezTo>
                    <a:cubicBezTo>
                      <a:pt x="100" y="313"/>
                      <a:pt x="84" y="309"/>
                      <a:pt x="74" y="312"/>
                    </a:cubicBezTo>
                    <a:cubicBezTo>
                      <a:pt x="54" y="318"/>
                      <a:pt x="15" y="332"/>
                      <a:pt x="15" y="332"/>
                    </a:cubicBezTo>
                    <a:cubicBezTo>
                      <a:pt x="22" y="342"/>
                      <a:pt x="27" y="353"/>
                      <a:pt x="35" y="361"/>
                    </a:cubicBezTo>
                    <a:cubicBezTo>
                      <a:pt x="43" y="369"/>
                      <a:pt x="58" y="371"/>
                      <a:pt x="64" y="381"/>
                    </a:cubicBezTo>
                    <a:cubicBezTo>
                      <a:pt x="71" y="392"/>
                      <a:pt x="66" y="409"/>
                      <a:pt x="74" y="420"/>
                    </a:cubicBezTo>
                    <a:cubicBezTo>
                      <a:pt x="83" y="431"/>
                      <a:pt x="102" y="429"/>
                      <a:pt x="113" y="439"/>
                    </a:cubicBezTo>
                  </a:path>
                </a:pathLst>
              </a:custGeom>
              <a:noFill/>
              <a:ln w="158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0304" name="Freeform 35"/>
              <p:cNvSpPr>
                <a:spLocks/>
              </p:cNvSpPr>
              <p:nvPr/>
            </p:nvSpPr>
            <p:spPr bwMode="auto">
              <a:xfrm>
                <a:off x="2661" y="722"/>
                <a:ext cx="83" cy="420"/>
              </a:xfrm>
              <a:custGeom>
                <a:avLst/>
                <a:gdLst>
                  <a:gd name="T0" fmla="*/ 34 w 83"/>
                  <a:gd name="T1" fmla="*/ 0 h 420"/>
                  <a:gd name="T2" fmla="*/ 63 w 83"/>
                  <a:gd name="T3" fmla="*/ 127 h 420"/>
                  <a:gd name="T4" fmla="*/ 24 w 83"/>
                  <a:gd name="T5" fmla="*/ 313 h 420"/>
                  <a:gd name="T6" fmla="*/ 34 w 83"/>
                  <a:gd name="T7" fmla="*/ 362 h 420"/>
                  <a:gd name="T8" fmla="*/ 73 w 83"/>
                  <a:gd name="T9" fmla="*/ 401 h 420"/>
                  <a:gd name="T10" fmla="*/ 0 60000 65536"/>
                  <a:gd name="T11" fmla="*/ 0 60000 65536"/>
                  <a:gd name="T12" fmla="*/ 0 60000 65536"/>
                  <a:gd name="T13" fmla="*/ 0 60000 65536"/>
                  <a:gd name="T14" fmla="*/ 0 60000 65536"/>
                  <a:gd name="T15" fmla="*/ 0 w 83"/>
                  <a:gd name="T16" fmla="*/ 0 h 420"/>
                  <a:gd name="T17" fmla="*/ 83 w 83"/>
                  <a:gd name="T18" fmla="*/ 420 h 420"/>
                </a:gdLst>
                <a:ahLst/>
                <a:cxnLst>
                  <a:cxn ang="T10">
                    <a:pos x="T0" y="T1"/>
                  </a:cxn>
                  <a:cxn ang="T11">
                    <a:pos x="T2" y="T3"/>
                  </a:cxn>
                  <a:cxn ang="T12">
                    <a:pos x="T4" y="T5"/>
                  </a:cxn>
                  <a:cxn ang="T13">
                    <a:pos x="T6" y="T7"/>
                  </a:cxn>
                  <a:cxn ang="T14">
                    <a:pos x="T8" y="T9"/>
                  </a:cxn>
                </a:cxnLst>
                <a:rect l="T15" t="T16" r="T17" b="T18"/>
                <a:pathLst>
                  <a:path w="83" h="420">
                    <a:moveTo>
                      <a:pt x="34" y="0"/>
                    </a:moveTo>
                    <a:cubicBezTo>
                      <a:pt x="0" y="50"/>
                      <a:pt x="15" y="96"/>
                      <a:pt x="63" y="127"/>
                    </a:cubicBezTo>
                    <a:cubicBezTo>
                      <a:pt x="56" y="217"/>
                      <a:pt x="66" y="249"/>
                      <a:pt x="24" y="313"/>
                    </a:cubicBezTo>
                    <a:cubicBezTo>
                      <a:pt x="27" y="329"/>
                      <a:pt x="23" y="349"/>
                      <a:pt x="34" y="362"/>
                    </a:cubicBezTo>
                    <a:cubicBezTo>
                      <a:pt x="83" y="420"/>
                      <a:pt x="73" y="323"/>
                      <a:pt x="73" y="401"/>
                    </a:cubicBezTo>
                  </a:path>
                </a:pathLst>
              </a:custGeom>
              <a:noFill/>
              <a:ln w="158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0305" name="Freeform 36"/>
              <p:cNvSpPr>
                <a:spLocks/>
              </p:cNvSpPr>
              <p:nvPr/>
            </p:nvSpPr>
            <p:spPr bwMode="auto">
              <a:xfrm>
                <a:off x="2743" y="655"/>
                <a:ext cx="113" cy="429"/>
              </a:xfrm>
              <a:custGeom>
                <a:avLst/>
                <a:gdLst>
                  <a:gd name="T0" fmla="*/ 0 w 113"/>
                  <a:gd name="T1" fmla="*/ 9 h 429"/>
                  <a:gd name="T2" fmla="*/ 39 w 113"/>
                  <a:gd name="T3" fmla="*/ 48 h 429"/>
                  <a:gd name="T4" fmla="*/ 69 w 113"/>
                  <a:gd name="T5" fmla="*/ 67 h 429"/>
                  <a:gd name="T6" fmla="*/ 49 w 113"/>
                  <a:gd name="T7" fmla="*/ 175 h 429"/>
                  <a:gd name="T8" fmla="*/ 39 w 113"/>
                  <a:gd name="T9" fmla="*/ 204 h 429"/>
                  <a:gd name="T10" fmla="*/ 108 w 113"/>
                  <a:gd name="T11" fmla="*/ 351 h 429"/>
                  <a:gd name="T12" fmla="*/ 98 w 113"/>
                  <a:gd name="T13" fmla="*/ 380 h 429"/>
                  <a:gd name="T14" fmla="*/ 49 w 113"/>
                  <a:gd name="T15" fmla="*/ 429 h 429"/>
                  <a:gd name="T16" fmla="*/ 0 60000 65536"/>
                  <a:gd name="T17" fmla="*/ 0 60000 65536"/>
                  <a:gd name="T18" fmla="*/ 0 60000 65536"/>
                  <a:gd name="T19" fmla="*/ 0 60000 65536"/>
                  <a:gd name="T20" fmla="*/ 0 60000 65536"/>
                  <a:gd name="T21" fmla="*/ 0 60000 65536"/>
                  <a:gd name="T22" fmla="*/ 0 60000 65536"/>
                  <a:gd name="T23" fmla="*/ 0 60000 65536"/>
                  <a:gd name="T24" fmla="*/ 0 w 113"/>
                  <a:gd name="T25" fmla="*/ 0 h 429"/>
                  <a:gd name="T26" fmla="*/ 113 w 113"/>
                  <a:gd name="T27" fmla="*/ 429 h 4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3" h="429">
                    <a:moveTo>
                      <a:pt x="0" y="9"/>
                    </a:moveTo>
                    <a:cubicBezTo>
                      <a:pt x="68" y="32"/>
                      <a:pt x="0" y="0"/>
                      <a:pt x="39" y="48"/>
                    </a:cubicBezTo>
                    <a:cubicBezTo>
                      <a:pt x="46" y="57"/>
                      <a:pt x="59" y="61"/>
                      <a:pt x="69" y="67"/>
                    </a:cubicBezTo>
                    <a:cubicBezTo>
                      <a:pt x="81" y="118"/>
                      <a:pt x="113" y="153"/>
                      <a:pt x="49" y="175"/>
                    </a:cubicBezTo>
                    <a:cubicBezTo>
                      <a:pt x="46" y="185"/>
                      <a:pt x="38" y="194"/>
                      <a:pt x="39" y="204"/>
                    </a:cubicBezTo>
                    <a:cubicBezTo>
                      <a:pt x="44" y="245"/>
                      <a:pt x="85" y="317"/>
                      <a:pt x="108" y="351"/>
                    </a:cubicBezTo>
                    <a:cubicBezTo>
                      <a:pt x="105" y="361"/>
                      <a:pt x="105" y="373"/>
                      <a:pt x="98" y="380"/>
                    </a:cubicBezTo>
                    <a:cubicBezTo>
                      <a:pt x="77" y="401"/>
                      <a:pt x="49" y="376"/>
                      <a:pt x="49" y="429"/>
                    </a:cubicBezTo>
                  </a:path>
                </a:pathLst>
              </a:custGeom>
              <a:noFill/>
              <a:ln w="158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0306" name="Freeform 37"/>
              <p:cNvSpPr>
                <a:spLocks/>
              </p:cNvSpPr>
              <p:nvPr/>
            </p:nvSpPr>
            <p:spPr bwMode="auto">
              <a:xfrm>
                <a:off x="2616" y="556"/>
                <a:ext cx="394" cy="401"/>
              </a:xfrm>
              <a:custGeom>
                <a:avLst/>
                <a:gdLst>
                  <a:gd name="T0" fmla="*/ 0 w 394"/>
                  <a:gd name="T1" fmla="*/ 10 h 401"/>
                  <a:gd name="T2" fmla="*/ 157 w 394"/>
                  <a:gd name="T3" fmla="*/ 0 h 401"/>
                  <a:gd name="T4" fmla="*/ 196 w 394"/>
                  <a:gd name="T5" fmla="*/ 10 h 401"/>
                  <a:gd name="T6" fmla="*/ 235 w 394"/>
                  <a:gd name="T7" fmla="*/ 98 h 401"/>
                  <a:gd name="T8" fmla="*/ 196 w 394"/>
                  <a:gd name="T9" fmla="*/ 137 h 401"/>
                  <a:gd name="T10" fmla="*/ 176 w 394"/>
                  <a:gd name="T11" fmla="*/ 166 h 401"/>
                  <a:gd name="T12" fmla="*/ 254 w 394"/>
                  <a:gd name="T13" fmla="*/ 186 h 401"/>
                  <a:gd name="T14" fmla="*/ 313 w 394"/>
                  <a:gd name="T15" fmla="*/ 166 h 401"/>
                  <a:gd name="T16" fmla="*/ 381 w 394"/>
                  <a:gd name="T17" fmla="*/ 176 h 401"/>
                  <a:gd name="T18" fmla="*/ 391 w 394"/>
                  <a:gd name="T19" fmla="*/ 225 h 401"/>
                  <a:gd name="T20" fmla="*/ 362 w 394"/>
                  <a:gd name="T21" fmla="*/ 362 h 401"/>
                  <a:gd name="T22" fmla="*/ 352 w 394"/>
                  <a:gd name="T23" fmla="*/ 401 h 4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94"/>
                  <a:gd name="T37" fmla="*/ 0 h 401"/>
                  <a:gd name="T38" fmla="*/ 394 w 394"/>
                  <a:gd name="T39" fmla="*/ 401 h 40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94" h="401">
                    <a:moveTo>
                      <a:pt x="0" y="10"/>
                    </a:moveTo>
                    <a:cubicBezTo>
                      <a:pt x="52" y="7"/>
                      <a:pt x="105" y="0"/>
                      <a:pt x="157" y="0"/>
                    </a:cubicBezTo>
                    <a:cubicBezTo>
                      <a:pt x="170" y="0"/>
                      <a:pt x="186" y="1"/>
                      <a:pt x="196" y="10"/>
                    </a:cubicBezTo>
                    <a:cubicBezTo>
                      <a:pt x="198" y="12"/>
                      <a:pt x="232" y="90"/>
                      <a:pt x="235" y="98"/>
                    </a:cubicBezTo>
                    <a:cubicBezTo>
                      <a:pt x="213" y="161"/>
                      <a:pt x="243" y="100"/>
                      <a:pt x="196" y="137"/>
                    </a:cubicBezTo>
                    <a:cubicBezTo>
                      <a:pt x="187" y="144"/>
                      <a:pt x="183" y="156"/>
                      <a:pt x="176" y="166"/>
                    </a:cubicBezTo>
                    <a:cubicBezTo>
                      <a:pt x="205" y="209"/>
                      <a:pt x="187" y="203"/>
                      <a:pt x="254" y="186"/>
                    </a:cubicBezTo>
                    <a:cubicBezTo>
                      <a:pt x="274" y="181"/>
                      <a:pt x="313" y="166"/>
                      <a:pt x="313" y="166"/>
                    </a:cubicBezTo>
                    <a:cubicBezTo>
                      <a:pt x="336" y="169"/>
                      <a:pt x="363" y="162"/>
                      <a:pt x="381" y="176"/>
                    </a:cubicBezTo>
                    <a:cubicBezTo>
                      <a:pt x="394" y="186"/>
                      <a:pt x="391" y="208"/>
                      <a:pt x="391" y="225"/>
                    </a:cubicBezTo>
                    <a:cubicBezTo>
                      <a:pt x="391" y="262"/>
                      <a:pt x="380" y="325"/>
                      <a:pt x="362" y="362"/>
                    </a:cubicBezTo>
                    <a:cubicBezTo>
                      <a:pt x="344" y="399"/>
                      <a:pt x="332" y="381"/>
                      <a:pt x="352" y="401"/>
                    </a:cubicBezTo>
                  </a:path>
                </a:pathLst>
              </a:custGeom>
              <a:noFill/>
              <a:ln w="158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grpSp>
      </p:grpSp>
      <p:sp>
        <p:nvSpPr>
          <p:cNvPr id="22566" name="AutoShape 38"/>
          <p:cNvSpPr>
            <a:spLocks noChangeArrowheads="1"/>
          </p:cNvSpPr>
          <p:nvPr/>
        </p:nvSpPr>
        <p:spPr bwMode="auto">
          <a:xfrm>
            <a:off x="6852047" y="441722"/>
            <a:ext cx="165497" cy="209550"/>
          </a:xfrm>
          <a:prstGeom prst="sun">
            <a:avLst>
              <a:gd name="adj" fmla="val 25000"/>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22567" name="AutoShape 39"/>
          <p:cNvSpPr>
            <a:spLocks noChangeArrowheads="1"/>
          </p:cNvSpPr>
          <p:nvPr/>
        </p:nvSpPr>
        <p:spPr bwMode="auto">
          <a:xfrm>
            <a:off x="6391276" y="453629"/>
            <a:ext cx="165497" cy="209550"/>
          </a:xfrm>
          <a:prstGeom prst="sun">
            <a:avLst>
              <a:gd name="adj" fmla="val 25000"/>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nvGrpSpPr>
          <p:cNvPr id="6" name="Group 40"/>
          <p:cNvGrpSpPr>
            <a:grpSpLocks/>
          </p:cNvGrpSpPr>
          <p:nvPr/>
        </p:nvGrpSpPr>
        <p:grpSpPr bwMode="auto">
          <a:xfrm>
            <a:off x="6155531" y="556023"/>
            <a:ext cx="1181100" cy="1035844"/>
            <a:chOff x="3824" y="2716"/>
            <a:chExt cx="1137" cy="968"/>
          </a:xfrm>
        </p:grpSpPr>
        <p:sp>
          <p:nvSpPr>
            <p:cNvPr id="10290" name="Oval 41"/>
            <p:cNvSpPr>
              <a:spLocks noChangeArrowheads="1"/>
            </p:cNvSpPr>
            <p:nvPr/>
          </p:nvSpPr>
          <p:spPr bwMode="auto">
            <a:xfrm>
              <a:off x="3824" y="2862"/>
              <a:ext cx="1137" cy="677"/>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0291" name="Oval 42"/>
            <p:cNvSpPr>
              <a:spLocks noChangeArrowheads="1"/>
            </p:cNvSpPr>
            <p:nvPr/>
          </p:nvSpPr>
          <p:spPr bwMode="auto">
            <a:xfrm>
              <a:off x="3824" y="3128"/>
              <a:ext cx="1137" cy="144"/>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0292" name="Oval 43"/>
            <p:cNvSpPr>
              <a:spLocks noChangeArrowheads="1"/>
            </p:cNvSpPr>
            <p:nvPr/>
          </p:nvSpPr>
          <p:spPr bwMode="auto">
            <a:xfrm>
              <a:off x="3824" y="2983"/>
              <a:ext cx="1137" cy="434"/>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0293" name="Oval 44"/>
            <p:cNvSpPr>
              <a:spLocks noChangeArrowheads="1"/>
            </p:cNvSpPr>
            <p:nvPr/>
          </p:nvSpPr>
          <p:spPr bwMode="auto">
            <a:xfrm>
              <a:off x="3824" y="2716"/>
              <a:ext cx="1137" cy="968"/>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sp>
        <p:nvSpPr>
          <p:cNvPr id="10262" name="Text Box 45"/>
          <p:cNvSpPr txBox="1">
            <a:spLocks noChangeArrowheads="1"/>
          </p:cNvSpPr>
          <p:nvPr/>
        </p:nvSpPr>
        <p:spPr bwMode="auto">
          <a:xfrm>
            <a:off x="1231106" y="1938338"/>
            <a:ext cx="195857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50000"/>
              </a:spcBef>
              <a:spcAft>
                <a:spcPct val="0"/>
              </a:spcAft>
              <a:buClrTx/>
              <a:buFontTx/>
              <a:buNone/>
            </a:pPr>
            <a:r>
              <a:rPr lang="en-US" altLang="en-US" sz="1500" b="1" kern="1200">
                <a:solidFill>
                  <a:srgbClr val="000099"/>
                </a:solidFill>
                <a:latin typeface="Times New Roman" panose="02020603050405020304" pitchFamily="18" charset="0"/>
              </a:rPr>
              <a:t>T</a:t>
            </a:r>
            <a:r>
              <a:rPr lang="en-US" altLang="en-US" sz="1500" b="1" kern="1200">
                <a:solidFill>
                  <a:srgbClr val="333399"/>
                </a:solidFill>
                <a:latin typeface="Times New Roman" panose="02020603050405020304" pitchFamily="18" charset="0"/>
              </a:rPr>
              <a:t>ế bào mẹ</a:t>
            </a:r>
          </a:p>
        </p:txBody>
      </p:sp>
      <p:sp>
        <p:nvSpPr>
          <p:cNvPr id="10263" name="Text Box 46"/>
          <p:cNvSpPr txBox="1">
            <a:spLocks noChangeArrowheads="1"/>
          </p:cNvSpPr>
          <p:nvPr/>
        </p:nvSpPr>
        <p:spPr bwMode="auto">
          <a:xfrm>
            <a:off x="3506391" y="1957388"/>
            <a:ext cx="195857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50000"/>
              </a:spcBef>
              <a:spcAft>
                <a:spcPct val="0"/>
              </a:spcAft>
              <a:buClrTx/>
              <a:buFontTx/>
              <a:buNone/>
            </a:pPr>
            <a:r>
              <a:rPr lang="en-US" altLang="en-US" sz="1500" b="1" kern="1200">
                <a:solidFill>
                  <a:srgbClr val="000099"/>
                </a:solidFill>
                <a:latin typeface="Times New Roman" panose="02020603050405020304" pitchFamily="18" charset="0"/>
              </a:rPr>
              <a:t>K</a:t>
            </a:r>
            <a:r>
              <a:rPr lang="en-US" altLang="en-US" sz="1500" b="1" kern="1200">
                <a:solidFill>
                  <a:srgbClr val="333399"/>
                </a:solidFill>
                <a:latin typeface="Times New Roman" panose="02020603050405020304" pitchFamily="18" charset="0"/>
              </a:rPr>
              <a:t>ì trung gian</a:t>
            </a:r>
          </a:p>
        </p:txBody>
      </p:sp>
      <p:sp>
        <p:nvSpPr>
          <p:cNvPr id="10264" name="Text Box 47"/>
          <p:cNvSpPr txBox="1">
            <a:spLocks noChangeArrowheads="1"/>
          </p:cNvSpPr>
          <p:nvPr/>
        </p:nvSpPr>
        <p:spPr bwMode="auto">
          <a:xfrm>
            <a:off x="5868591" y="1957388"/>
            <a:ext cx="195857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50000"/>
              </a:spcBef>
              <a:spcAft>
                <a:spcPct val="0"/>
              </a:spcAft>
              <a:buClrTx/>
              <a:buFontTx/>
              <a:buNone/>
            </a:pPr>
            <a:r>
              <a:rPr lang="en-US" altLang="en-US" sz="1500" b="1" kern="1200">
                <a:solidFill>
                  <a:srgbClr val="000099"/>
                </a:solidFill>
                <a:latin typeface="Times New Roman" panose="02020603050405020304" pitchFamily="18" charset="0"/>
              </a:rPr>
              <a:t>K</a:t>
            </a:r>
            <a:r>
              <a:rPr lang="en-US" altLang="en-US" sz="1500" b="1" kern="1200">
                <a:solidFill>
                  <a:srgbClr val="333399"/>
                </a:solidFill>
                <a:latin typeface="Times New Roman" panose="02020603050405020304" pitchFamily="18" charset="0"/>
              </a:rPr>
              <a:t>ì đầu</a:t>
            </a:r>
          </a:p>
        </p:txBody>
      </p:sp>
      <p:sp>
        <p:nvSpPr>
          <p:cNvPr id="10265" name="Freeform 48" descr="Stationery"/>
          <p:cNvSpPr>
            <a:spLocks/>
          </p:cNvSpPr>
          <p:nvPr/>
        </p:nvSpPr>
        <p:spPr bwMode="auto">
          <a:xfrm rot="678700">
            <a:off x="1400175" y="297657"/>
            <a:ext cx="1637110" cy="1521619"/>
          </a:xfrm>
          <a:custGeom>
            <a:avLst/>
            <a:gdLst>
              <a:gd name="T0" fmla="*/ 2147483646 w 1205"/>
              <a:gd name="T1" fmla="*/ 53742786 h 1107"/>
              <a:gd name="T2" fmla="*/ 918792184 w 1205"/>
              <a:gd name="T3" fmla="*/ 214967479 h 1107"/>
              <a:gd name="T4" fmla="*/ 131256803 w 1205"/>
              <a:gd name="T5" fmla="*/ 1182324801 h 1107"/>
              <a:gd name="T6" fmla="*/ 131256803 w 1205"/>
              <a:gd name="T7" fmla="*/ 2147483646 h 1107"/>
              <a:gd name="T8" fmla="*/ 288763517 w 1205"/>
              <a:gd name="T9" fmla="*/ 2147483646 h 1107"/>
              <a:gd name="T10" fmla="*/ 1145208765 w 1205"/>
              <a:gd name="T11" fmla="*/ 2147483646 h 1107"/>
              <a:gd name="T12" fmla="*/ 2147483646 w 1205"/>
              <a:gd name="T13" fmla="*/ 2147483646 h 1107"/>
              <a:gd name="T14" fmla="*/ 2147483646 w 1205"/>
              <a:gd name="T15" fmla="*/ 2147483646 h 1107"/>
              <a:gd name="T16" fmla="*/ 2147483646 w 1205"/>
              <a:gd name="T17" fmla="*/ 1988453765 h 1107"/>
              <a:gd name="T18" fmla="*/ 2147483646 w 1205"/>
              <a:gd name="T19" fmla="*/ 930407782 h 1107"/>
              <a:gd name="T20" fmla="*/ 2147483646 w 1205"/>
              <a:gd name="T21" fmla="*/ 376194005 h 1107"/>
              <a:gd name="T22" fmla="*/ 2147483646 w 1205"/>
              <a:gd name="T23" fmla="*/ 53742786 h 1107"/>
              <a:gd name="T24" fmla="*/ 2147483646 w 1205"/>
              <a:gd name="T25" fmla="*/ 53742786 h 1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5"/>
              <a:gd name="T40" fmla="*/ 0 h 1107"/>
              <a:gd name="T41" fmla="*/ 1205 w 1205"/>
              <a:gd name="T42" fmla="*/ 1107 h 1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5" h="1107">
                <a:moveTo>
                  <a:pt x="664" y="16"/>
                </a:moveTo>
                <a:cubicBezTo>
                  <a:pt x="584" y="24"/>
                  <a:pt x="384" y="8"/>
                  <a:pt x="280" y="64"/>
                </a:cubicBezTo>
                <a:cubicBezTo>
                  <a:pt x="176" y="120"/>
                  <a:pt x="80" y="256"/>
                  <a:pt x="40" y="352"/>
                </a:cubicBezTo>
                <a:cubicBezTo>
                  <a:pt x="0" y="448"/>
                  <a:pt x="32" y="552"/>
                  <a:pt x="40" y="640"/>
                </a:cubicBezTo>
                <a:cubicBezTo>
                  <a:pt x="48" y="728"/>
                  <a:pt x="36" y="813"/>
                  <a:pt x="88" y="880"/>
                </a:cubicBezTo>
                <a:cubicBezTo>
                  <a:pt x="140" y="947"/>
                  <a:pt x="246" y="1008"/>
                  <a:pt x="349" y="1043"/>
                </a:cubicBezTo>
                <a:cubicBezTo>
                  <a:pt x="452" y="1078"/>
                  <a:pt x="589" y="1107"/>
                  <a:pt x="705" y="1088"/>
                </a:cubicBezTo>
                <a:cubicBezTo>
                  <a:pt x="821" y="1069"/>
                  <a:pt x="967" y="1011"/>
                  <a:pt x="1048" y="928"/>
                </a:cubicBezTo>
                <a:cubicBezTo>
                  <a:pt x="1129" y="845"/>
                  <a:pt x="1179" y="700"/>
                  <a:pt x="1192" y="592"/>
                </a:cubicBezTo>
                <a:cubicBezTo>
                  <a:pt x="1205" y="484"/>
                  <a:pt x="1159" y="357"/>
                  <a:pt x="1127" y="277"/>
                </a:cubicBezTo>
                <a:cubicBezTo>
                  <a:pt x="1095" y="197"/>
                  <a:pt x="1061" y="155"/>
                  <a:pt x="1000" y="112"/>
                </a:cubicBezTo>
                <a:cubicBezTo>
                  <a:pt x="939" y="69"/>
                  <a:pt x="816" y="32"/>
                  <a:pt x="760" y="16"/>
                </a:cubicBezTo>
                <a:cubicBezTo>
                  <a:pt x="704" y="0"/>
                  <a:pt x="744" y="8"/>
                  <a:pt x="664" y="16"/>
                </a:cubicBezTo>
                <a:close/>
              </a:path>
            </a:pathLst>
          </a:custGeom>
          <a:blipFill dpi="0" rotWithShape="0">
            <a:blip r:embed="rId4"/>
            <a:srcRect/>
            <a:tile tx="0" ty="0" sx="100000" sy="100000" flip="none" algn="tl"/>
          </a:blipFill>
          <a:ln w="9525">
            <a:round/>
            <a:headEnd/>
            <a:tailEnd/>
          </a:ln>
          <a:scene3d>
            <a:camera prst="legacyPerspectiveFront">
              <a:rot lat="20999994" lon="21299994" rev="0"/>
            </a:camera>
            <a:lightRig rig="legacyFlat4" dir="b"/>
          </a:scene3d>
          <a:sp3d extrusionH="887400" prstMaterial="legacyMatte">
            <a:bevelT w="13500" h="13500" prst="angle"/>
            <a:bevelB w="13500" h="13500" prst="angle"/>
            <a:extrusionClr>
              <a:srgbClr val="FF9933"/>
            </a:extrusionClr>
            <a:contourClr>
              <a:srgbClr val="FFFFFF"/>
            </a:contourClr>
          </a:sp3d>
        </p:spPr>
        <p:txBody>
          <a:bodyPr wrap="none" anchor="ctr">
            <a:flatTx/>
          </a:bodyP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0266" name="Freeform 49"/>
          <p:cNvSpPr>
            <a:spLocks/>
          </p:cNvSpPr>
          <p:nvPr/>
        </p:nvSpPr>
        <p:spPr bwMode="auto">
          <a:xfrm>
            <a:off x="1690688" y="611981"/>
            <a:ext cx="933450" cy="866775"/>
          </a:xfrm>
          <a:custGeom>
            <a:avLst/>
            <a:gdLst>
              <a:gd name="T0" fmla="*/ 708359184 w 1205"/>
              <a:gd name="T1" fmla="*/ 17438855 h 1107"/>
              <a:gd name="T2" fmla="*/ 298706066 w 1205"/>
              <a:gd name="T3" fmla="*/ 69755421 h 1107"/>
              <a:gd name="T4" fmla="*/ 42672738 w 1205"/>
              <a:gd name="T5" fmla="*/ 383651684 h 1107"/>
              <a:gd name="T6" fmla="*/ 42672738 w 1205"/>
              <a:gd name="T7" fmla="*/ 697548991 h 1107"/>
              <a:gd name="T8" fmla="*/ 93878990 w 1205"/>
              <a:gd name="T9" fmla="*/ 959129733 h 1107"/>
              <a:gd name="T10" fmla="*/ 372315118 w 1205"/>
              <a:gd name="T11" fmla="*/ 1136787027 h 1107"/>
              <a:gd name="T12" fmla="*/ 752097836 w 1205"/>
              <a:gd name="T13" fmla="*/ 1185833807 h 1107"/>
              <a:gd name="T14" fmla="*/ 1118013335 w 1205"/>
              <a:gd name="T15" fmla="*/ 1011446299 h 1107"/>
              <a:gd name="T16" fmla="*/ 1271633125 w 1205"/>
              <a:gd name="T17" fmla="*/ 645233470 h 1107"/>
              <a:gd name="T18" fmla="*/ 1202290830 w 1205"/>
              <a:gd name="T19" fmla="*/ 301908094 h 1107"/>
              <a:gd name="T20" fmla="*/ 1066806050 w 1205"/>
              <a:gd name="T21" fmla="*/ 122070943 h 1107"/>
              <a:gd name="T22" fmla="*/ 810772722 w 1205"/>
              <a:gd name="T23" fmla="*/ 17438855 h 1107"/>
              <a:gd name="T24" fmla="*/ 708359184 w 1205"/>
              <a:gd name="T25" fmla="*/ 17438855 h 1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5"/>
              <a:gd name="T40" fmla="*/ 0 h 1107"/>
              <a:gd name="T41" fmla="*/ 1205 w 1205"/>
              <a:gd name="T42" fmla="*/ 1107 h 1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5" h="1107">
                <a:moveTo>
                  <a:pt x="664" y="16"/>
                </a:moveTo>
                <a:cubicBezTo>
                  <a:pt x="584" y="24"/>
                  <a:pt x="384" y="8"/>
                  <a:pt x="280" y="64"/>
                </a:cubicBezTo>
                <a:cubicBezTo>
                  <a:pt x="176" y="120"/>
                  <a:pt x="80" y="256"/>
                  <a:pt x="40" y="352"/>
                </a:cubicBezTo>
                <a:cubicBezTo>
                  <a:pt x="0" y="448"/>
                  <a:pt x="32" y="552"/>
                  <a:pt x="40" y="640"/>
                </a:cubicBezTo>
                <a:cubicBezTo>
                  <a:pt x="48" y="728"/>
                  <a:pt x="36" y="813"/>
                  <a:pt x="88" y="880"/>
                </a:cubicBezTo>
                <a:cubicBezTo>
                  <a:pt x="140" y="947"/>
                  <a:pt x="246" y="1008"/>
                  <a:pt x="349" y="1043"/>
                </a:cubicBezTo>
                <a:cubicBezTo>
                  <a:pt x="452" y="1078"/>
                  <a:pt x="589" y="1107"/>
                  <a:pt x="705" y="1088"/>
                </a:cubicBezTo>
                <a:cubicBezTo>
                  <a:pt x="821" y="1069"/>
                  <a:pt x="967" y="1011"/>
                  <a:pt x="1048" y="928"/>
                </a:cubicBezTo>
                <a:cubicBezTo>
                  <a:pt x="1129" y="845"/>
                  <a:pt x="1179" y="700"/>
                  <a:pt x="1192" y="592"/>
                </a:cubicBezTo>
                <a:cubicBezTo>
                  <a:pt x="1205" y="484"/>
                  <a:pt x="1159" y="357"/>
                  <a:pt x="1127" y="277"/>
                </a:cubicBezTo>
                <a:cubicBezTo>
                  <a:pt x="1095" y="197"/>
                  <a:pt x="1061" y="155"/>
                  <a:pt x="1000" y="112"/>
                </a:cubicBezTo>
                <a:cubicBezTo>
                  <a:pt x="939" y="69"/>
                  <a:pt x="816" y="32"/>
                  <a:pt x="760" y="16"/>
                </a:cubicBezTo>
                <a:cubicBezTo>
                  <a:pt x="704" y="0"/>
                  <a:pt x="744" y="8"/>
                  <a:pt x="664" y="16"/>
                </a:cubicBezTo>
                <a:close/>
              </a:path>
            </a:pathLst>
          </a:custGeom>
          <a:solidFill>
            <a:srgbClr val="FF99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0267" name="Freeform 50"/>
          <p:cNvSpPr>
            <a:spLocks/>
          </p:cNvSpPr>
          <p:nvPr/>
        </p:nvSpPr>
        <p:spPr bwMode="auto">
          <a:xfrm>
            <a:off x="1776412" y="696516"/>
            <a:ext cx="280988" cy="557213"/>
          </a:xfrm>
          <a:custGeom>
            <a:avLst/>
            <a:gdLst>
              <a:gd name="T0" fmla="*/ 421762238 w 208"/>
              <a:gd name="T1" fmla="*/ 0 h 412"/>
              <a:gd name="T2" fmla="*/ 68130463 w 208"/>
              <a:gd name="T3" fmla="*/ 159339332 h 412"/>
              <a:gd name="T4" fmla="*/ 68130463 w 208"/>
              <a:gd name="T5" fmla="*/ 347944042 h 412"/>
              <a:gd name="T6" fmla="*/ 259545992 w 208"/>
              <a:gd name="T7" fmla="*/ 412979217 h 412"/>
              <a:gd name="T8" fmla="*/ 324432490 w 208"/>
              <a:gd name="T9" fmla="*/ 478016194 h 412"/>
              <a:gd name="T10" fmla="*/ 421762238 w 208"/>
              <a:gd name="T11" fmla="*/ 507281571 h 412"/>
              <a:gd name="T12" fmla="*/ 515848020 w 208"/>
              <a:gd name="T13" fmla="*/ 695886281 h 412"/>
              <a:gd name="T14" fmla="*/ 353631775 w 208"/>
              <a:gd name="T15" fmla="*/ 858476922 h 412"/>
              <a:gd name="T16" fmla="*/ 165460210 w 208"/>
              <a:gd name="T17" fmla="*/ 920260788 h 412"/>
              <a:gd name="T18" fmla="*/ 230346708 w 208"/>
              <a:gd name="T19" fmla="*/ 1206420964 h 412"/>
              <a:gd name="T20" fmla="*/ 291989241 w 208"/>
              <a:gd name="T21" fmla="*/ 1303974627 h 412"/>
              <a:gd name="T22" fmla="*/ 460695217 w 208"/>
              <a:gd name="T23" fmla="*/ 1271456138 h 412"/>
              <a:gd name="T24" fmla="*/ 674820300 w 208"/>
              <a:gd name="T25" fmla="*/ 1268204830 h 4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8"/>
              <a:gd name="T40" fmla="*/ 0 h 412"/>
              <a:gd name="T41" fmla="*/ 208 w 208"/>
              <a:gd name="T42" fmla="*/ 412 h 4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8" h="412">
                <a:moveTo>
                  <a:pt x="130" y="0"/>
                </a:moveTo>
                <a:cubicBezTo>
                  <a:pt x="74" y="9"/>
                  <a:pt x="58" y="12"/>
                  <a:pt x="21" y="49"/>
                </a:cubicBezTo>
                <a:cubicBezTo>
                  <a:pt x="16" y="64"/>
                  <a:pt x="0" y="92"/>
                  <a:pt x="21" y="107"/>
                </a:cubicBezTo>
                <a:cubicBezTo>
                  <a:pt x="38" y="119"/>
                  <a:pt x="80" y="127"/>
                  <a:pt x="80" y="127"/>
                </a:cubicBezTo>
                <a:cubicBezTo>
                  <a:pt x="86" y="134"/>
                  <a:pt x="92" y="141"/>
                  <a:pt x="100" y="147"/>
                </a:cubicBezTo>
                <a:cubicBezTo>
                  <a:pt x="108" y="152"/>
                  <a:pt x="122" y="150"/>
                  <a:pt x="130" y="156"/>
                </a:cubicBezTo>
                <a:cubicBezTo>
                  <a:pt x="146" y="170"/>
                  <a:pt x="152" y="196"/>
                  <a:pt x="159" y="214"/>
                </a:cubicBezTo>
                <a:cubicBezTo>
                  <a:pt x="140" y="243"/>
                  <a:pt x="142" y="250"/>
                  <a:pt x="109" y="264"/>
                </a:cubicBezTo>
                <a:cubicBezTo>
                  <a:pt x="91" y="272"/>
                  <a:pt x="51" y="283"/>
                  <a:pt x="51" y="283"/>
                </a:cubicBezTo>
                <a:cubicBezTo>
                  <a:pt x="17" y="336"/>
                  <a:pt x="35" y="328"/>
                  <a:pt x="71" y="371"/>
                </a:cubicBezTo>
                <a:cubicBezTo>
                  <a:pt x="78" y="380"/>
                  <a:pt x="80" y="395"/>
                  <a:pt x="90" y="401"/>
                </a:cubicBezTo>
                <a:cubicBezTo>
                  <a:pt x="108" y="412"/>
                  <a:pt x="142" y="391"/>
                  <a:pt x="142" y="391"/>
                </a:cubicBezTo>
                <a:cubicBezTo>
                  <a:pt x="168" y="350"/>
                  <a:pt x="157" y="390"/>
                  <a:pt x="208" y="390"/>
                </a:cubicBezTo>
              </a:path>
            </a:pathLst>
          </a:cu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0268" name="Freeform 51"/>
          <p:cNvSpPr>
            <a:spLocks/>
          </p:cNvSpPr>
          <p:nvPr/>
        </p:nvSpPr>
        <p:spPr bwMode="auto">
          <a:xfrm>
            <a:off x="1958579" y="684610"/>
            <a:ext cx="534590" cy="521494"/>
          </a:xfrm>
          <a:custGeom>
            <a:avLst/>
            <a:gdLst>
              <a:gd name="T0" fmla="*/ 944188321 w 451"/>
              <a:gd name="T1" fmla="*/ 1096319401 h 441"/>
              <a:gd name="T2" fmla="*/ 1126530615 w 451"/>
              <a:gd name="T3" fmla="*/ 569289854 h 441"/>
              <a:gd name="T4" fmla="*/ 1031612990 w 451"/>
              <a:gd name="T5" fmla="*/ 454934907 h 441"/>
              <a:gd name="T6" fmla="*/ 861757903 w 451"/>
              <a:gd name="T7" fmla="*/ 529514426 h 441"/>
              <a:gd name="T8" fmla="*/ 786823601 w 451"/>
              <a:gd name="T9" fmla="*/ 529514426 h 441"/>
              <a:gd name="T10" fmla="*/ 701896057 w 451"/>
              <a:gd name="T11" fmla="*/ 566804974 h 441"/>
              <a:gd name="T12" fmla="*/ 539535506 w 451"/>
              <a:gd name="T13" fmla="*/ 509627501 h 441"/>
              <a:gd name="T14" fmla="*/ 572007616 w 451"/>
              <a:gd name="T15" fmla="*/ 318206578 h 441"/>
              <a:gd name="T16" fmla="*/ 674419778 w 451"/>
              <a:gd name="T17" fmla="*/ 169047540 h 441"/>
              <a:gd name="T18" fmla="*/ 484582947 w 451"/>
              <a:gd name="T19" fmla="*/ 32317634 h 441"/>
              <a:gd name="T20" fmla="*/ 394661153 w 451"/>
              <a:gd name="T21" fmla="*/ 12430708 h 441"/>
              <a:gd name="T22" fmla="*/ 222308941 w 451"/>
              <a:gd name="T23" fmla="*/ 89495107 h 441"/>
              <a:gd name="T24" fmla="*/ 0 w 451"/>
              <a:gd name="T25" fmla="*/ 211309425 h 4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1"/>
              <a:gd name="T40" fmla="*/ 0 h 441"/>
              <a:gd name="T41" fmla="*/ 451 w 451"/>
              <a:gd name="T42" fmla="*/ 441 h 4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1" h="441">
                <a:moveTo>
                  <a:pt x="378" y="441"/>
                </a:moveTo>
                <a:cubicBezTo>
                  <a:pt x="424" y="391"/>
                  <a:pt x="441" y="286"/>
                  <a:pt x="451" y="229"/>
                </a:cubicBezTo>
                <a:cubicBezTo>
                  <a:pt x="446" y="213"/>
                  <a:pt x="443" y="179"/>
                  <a:pt x="413" y="183"/>
                </a:cubicBezTo>
                <a:cubicBezTo>
                  <a:pt x="389" y="187"/>
                  <a:pt x="345" y="213"/>
                  <a:pt x="345" y="213"/>
                </a:cubicBezTo>
                <a:cubicBezTo>
                  <a:pt x="335" y="212"/>
                  <a:pt x="325" y="211"/>
                  <a:pt x="315" y="213"/>
                </a:cubicBezTo>
                <a:cubicBezTo>
                  <a:pt x="302" y="215"/>
                  <a:pt x="291" y="227"/>
                  <a:pt x="281" y="228"/>
                </a:cubicBezTo>
                <a:cubicBezTo>
                  <a:pt x="256" y="231"/>
                  <a:pt x="233" y="214"/>
                  <a:pt x="216" y="205"/>
                </a:cubicBezTo>
                <a:cubicBezTo>
                  <a:pt x="214" y="169"/>
                  <a:pt x="208" y="165"/>
                  <a:pt x="229" y="128"/>
                </a:cubicBezTo>
                <a:cubicBezTo>
                  <a:pt x="240" y="108"/>
                  <a:pt x="270" y="68"/>
                  <a:pt x="270" y="68"/>
                </a:cubicBezTo>
                <a:cubicBezTo>
                  <a:pt x="267" y="0"/>
                  <a:pt x="255" y="20"/>
                  <a:pt x="194" y="13"/>
                </a:cubicBezTo>
                <a:cubicBezTo>
                  <a:pt x="181" y="13"/>
                  <a:pt x="170" y="3"/>
                  <a:pt x="158" y="5"/>
                </a:cubicBezTo>
                <a:cubicBezTo>
                  <a:pt x="133" y="10"/>
                  <a:pt x="89" y="36"/>
                  <a:pt x="89" y="36"/>
                </a:cubicBezTo>
                <a:cubicBezTo>
                  <a:pt x="92" y="89"/>
                  <a:pt x="19" y="75"/>
                  <a:pt x="0" y="85"/>
                </a:cubicBezTo>
              </a:path>
            </a:pathLst>
          </a:cu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0269" name="Freeform 52"/>
          <p:cNvSpPr>
            <a:spLocks/>
          </p:cNvSpPr>
          <p:nvPr/>
        </p:nvSpPr>
        <p:spPr bwMode="auto">
          <a:xfrm>
            <a:off x="2024063" y="812006"/>
            <a:ext cx="115491" cy="590550"/>
          </a:xfrm>
          <a:custGeom>
            <a:avLst/>
            <a:gdLst>
              <a:gd name="T0" fmla="*/ 62584377 w 236"/>
              <a:gd name="T1" fmla="*/ 0 h 478"/>
              <a:gd name="T2" fmla="*/ 10218017 w 236"/>
              <a:gd name="T3" fmla="*/ 151958316 h 478"/>
              <a:gd name="T4" fmla="*/ 10218017 w 236"/>
              <a:gd name="T5" fmla="*/ 331050634 h 478"/>
              <a:gd name="T6" fmla="*/ 38742989 w 236"/>
              <a:gd name="T7" fmla="*/ 390748074 h 478"/>
              <a:gd name="T8" fmla="*/ 48109505 w 236"/>
              <a:gd name="T9" fmla="*/ 453160231 h 478"/>
              <a:gd name="T10" fmla="*/ 62584377 w 236"/>
              <a:gd name="T11" fmla="*/ 483008951 h 478"/>
              <a:gd name="T12" fmla="*/ 76633825 w 236"/>
              <a:gd name="T13" fmla="*/ 662101269 h 478"/>
              <a:gd name="T14" fmla="*/ 52792437 w 236"/>
              <a:gd name="T15" fmla="*/ 814059585 h 478"/>
              <a:gd name="T16" fmla="*/ 24693542 w 236"/>
              <a:gd name="T17" fmla="*/ 873757024 h 478"/>
              <a:gd name="T18" fmla="*/ 34059405 w 236"/>
              <a:gd name="T19" fmla="*/ 1145110219 h 478"/>
              <a:gd name="T20" fmla="*/ 43425921 w 236"/>
              <a:gd name="T21" fmla="*/ 1237371096 h 478"/>
              <a:gd name="T22" fmla="*/ 71950893 w 236"/>
              <a:gd name="T23" fmla="*/ 1297068536 h 478"/>
              <a:gd name="T24" fmla="*/ 100475865 w 236"/>
              <a:gd name="T25" fmla="*/ 1204807659 h 4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6"/>
              <a:gd name="T40" fmla="*/ 0 h 478"/>
              <a:gd name="T41" fmla="*/ 236 w 236"/>
              <a:gd name="T42" fmla="*/ 478 h 4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6" h="478">
                <a:moveTo>
                  <a:pt x="147" y="0"/>
                </a:moveTo>
                <a:cubicBezTo>
                  <a:pt x="84" y="10"/>
                  <a:pt x="66" y="14"/>
                  <a:pt x="24" y="56"/>
                </a:cubicBezTo>
                <a:cubicBezTo>
                  <a:pt x="18" y="73"/>
                  <a:pt x="0" y="105"/>
                  <a:pt x="24" y="122"/>
                </a:cubicBezTo>
                <a:cubicBezTo>
                  <a:pt x="43" y="136"/>
                  <a:pt x="91" y="144"/>
                  <a:pt x="91" y="144"/>
                </a:cubicBezTo>
                <a:cubicBezTo>
                  <a:pt x="98" y="152"/>
                  <a:pt x="104" y="161"/>
                  <a:pt x="113" y="167"/>
                </a:cubicBezTo>
                <a:cubicBezTo>
                  <a:pt x="123" y="173"/>
                  <a:pt x="138" y="171"/>
                  <a:pt x="147" y="178"/>
                </a:cubicBezTo>
                <a:cubicBezTo>
                  <a:pt x="166" y="193"/>
                  <a:pt x="173" y="223"/>
                  <a:pt x="180" y="244"/>
                </a:cubicBezTo>
                <a:cubicBezTo>
                  <a:pt x="159" y="276"/>
                  <a:pt x="161" y="284"/>
                  <a:pt x="124" y="300"/>
                </a:cubicBezTo>
                <a:cubicBezTo>
                  <a:pt x="103" y="309"/>
                  <a:pt x="58" y="322"/>
                  <a:pt x="58" y="322"/>
                </a:cubicBezTo>
                <a:cubicBezTo>
                  <a:pt x="19" y="382"/>
                  <a:pt x="40" y="373"/>
                  <a:pt x="80" y="422"/>
                </a:cubicBezTo>
                <a:cubicBezTo>
                  <a:pt x="89" y="432"/>
                  <a:pt x="91" y="449"/>
                  <a:pt x="102" y="456"/>
                </a:cubicBezTo>
                <a:cubicBezTo>
                  <a:pt x="122" y="469"/>
                  <a:pt x="169" y="478"/>
                  <a:pt x="169" y="478"/>
                </a:cubicBezTo>
                <a:cubicBezTo>
                  <a:pt x="199" y="431"/>
                  <a:pt x="178" y="444"/>
                  <a:pt x="236" y="444"/>
                </a:cubicBez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0270" name="Freeform 53"/>
          <p:cNvSpPr>
            <a:spLocks/>
          </p:cNvSpPr>
          <p:nvPr/>
        </p:nvSpPr>
        <p:spPr bwMode="auto">
          <a:xfrm rot="3920436">
            <a:off x="1975248" y="898923"/>
            <a:ext cx="572690" cy="239315"/>
          </a:xfrm>
          <a:custGeom>
            <a:avLst/>
            <a:gdLst>
              <a:gd name="T0" fmla="*/ 1083567201 w 451"/>
              <a:gd name="T1" fmla="*/ 230876448 h 441"/>
              <a:gd name="T2" fmla="*/ 1292827287 w 451"/>
              <a:gd name="T3" fmla="*/ 119888438 h 441"/>
              <a:gd name="T4" fmla="*/ 1183896776 w 451"/>
              <a:gd name="T5" fmla="*/ 95805691 h 441"/>
              <a:gd name="T6" fmla="*/ 988970454 w 451"/>
              <a:gd name="T7" fmla="*/ 111511862 h 441"/>
              <a:gd name="T8" fmla="*/ 902972950 w 451"/>
              <a:gd name="T9" fmla="*/ 111511862 h 441"/>
              <a:gd name="T10" fmla="*/ 805508096 w 451"/>
              <a:gd name="T11" fmla="*/ 119364586 h 441"/>
              <a:gd name="T12" fmla="*/ 619181016 w 451"/>
              <a:gd name="T13" fmla="*/ 107323212 h 441"/>
              <a:gd name="T14" fmla="*/ 656446093 w 451"/>
              <a:gd name="T15" fmla="*/ 67011888 h 441"/>
              <a:gd name="T16" fmla="*/ 773975847 w 451"/>
              <a:gd name="T17" fmla="*/ 35600269 h 441"/>
              <a:gd name="T18" fmla="*/ 556116518 w 451"/>
              <a:gd name="T19" fmla="*/ 6805742 h 441"/>
              <a:gd name="T20" fmla="*/ 452918835 w 451"/>
              <a:gd name="T21" fmla="*/ 2617816 h 441"/>
              <a:gd name="T22" fmla="*/ 255126099 w 451"/>
              <a:gd name="T23" fmla="*/ 18847116 h 441"/>
              <a:gd name="T24" fmla="*/ 0 w 451"/>
              <a:gd name="T25" fmla="*/ 44499974 h 4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1"/>
              <a:gd name="T40" fmla="*/ 0 h 441"/>
              <a:gd name="T41" fmla="*/ 451 w 451"/>
              <a:gd name="T42" fmla="*/ 441 h 4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1" h="441">
                <a:moveTo>
                  <a:pt x="378" y="441"/>
                </a:moveTo>
                <a:cubicBezTo>
                  <a:pt x="424" y="391"/>
                  <a:pt x="441" y="286"/>
                  <a:pt x="451" y="229"/>
                </a:cubicBezTo>
                <a:cubicBezTo>
                  <a:pt x="446" y="213"/>
                  <a:pt x="443" y="179"/>
                  <a:pt x="413" y="183"/>
                </a:cubicBezTo>
                <a:cubicBezTo>
                  <a:pt x="389" y="187"/>
                  <a:pt x="345" y="213"/>
                  <a:pt x="345" y="213"/>
                </a:cubicBezTo>
                <a:cubicBezTo>
                  <a:pt x="335" y="212"/>
                  <a:pt x="325" y="211"/>
                  <a:pt x="315" y="213"/>
                </a:cubicBezTo>
                <a:cubicBezTo>
                  <a:pt x="302" y="215"/>
                  <a:pt x="291" y="227"/>
                  <a:pt x="281" y="228"/>
                </a:cubicBezTo>
                <a:cubicBezTo>
                  <a:pt x="256" y="231"/>
                  <a:pt x="233" y="214"/>
                  <a:pt x="216" y="205"/>
                </a:cubicBezTo>
                <a:cubicBezTo>
                  <a:pt x="214" y="169"/>
                  <a:pt x="208" y="165"/>
                  <a:pt x="229" y="128"/>
                </a:cubicBezTo>
                <a:cubicBezTo>
                  <a:pt x="240" y="108"/>
                  <a:pt x="270" y="68"/>
                  <a:pt x="270" y="68"/>
                </a:cubicBezTo>
                <a:cubicBezTo>
                  <a:pt x="267" y="0"/>
                  <a:pt x="255" y="20"/>
                  <a:pt x="194" y="13"/>
                </a:cubicBezTo>
                <a:cubicBezTo>
                  <a:pt x="181" y="13"/>
                  <a:pt x="170" y="3"/>
                  <a:pt x="158" y="5"/>
                </a:cubicBezTo>
                <a:cubicBezTo>
                  <a:pt x="133" y="10"/>
                  <a:pt x="89" y="36"/>
                  <a:pt x="89" y="36"/>
                </a:cubicBezTo>
                <a:cubicBezTo>
                  <a:pt x="92" y="89"/>
                  <a:pt x="19" y="75"/>
                  <a:pt x="0" y="85"/>
                </a:cubicBez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0271" name="AutoShape 54"/>
          <p:cNvSpPr>
            <a:spLocks noChangeArrowheads="1"/>
          </p:cNvSpPr>
          <p:nvPr/>
        </p:nvSpPr>
        <p:spPr bwMode="auto">
          <a:xfrm>
            <a:off x="2311003" y="431006"/>
            <a:ext cx="165497" cy="210741"/>
          </a:xfrm>
          <a:prstGeom prst="sun">
            <a:avLst>
              <a:gd name="adj" fmla="val 25000"/>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0272" name="Oval 55"/>
          <p:cNvSpPr>
            <a:spLocks noChangeArrowheads="1"/>
          </p:cNvSpPr>
          <p:nvPr/>
        </p:nvSpPr>
        <p:spPr bwMode="auto">
          <a:xfrm>
            <a:off x="1935957" y="928688"/>
            <a:ext cx="64294" cy="64294"/>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0273" name="Oval 56"/>
          <p:cNvSpPr>
            <a:spLocks noChangeArrowheads="1"/>
          </p:cNvSpPr>
          <p:nvPr/>
        </p:nvSpPr>
        <p:spPr bwMode="auto">
          <a:xfrm>
            <a:off x="2160985" y="862013"/>
            <a:ext cx="64294" cy="64294"/>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0274" name="Oval 57"/>
          <p:cNvSpPr>
            <a:spLocks noChangeArrowheads="1"/>
          </p:cNvSpPr>
          <p:nvPr/>
        </p:nvSpPr>
        <p:spPr bwMode="auto">
          <a:xfrm>
            <a:off x="2215754" y="984648"/>
            <a:ext cx="64294" cy="64294"/>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0275" name="Oval 58"/>
          <p:cNvSpPr>
            <a:spLocks noChangeArrowheads="1"/>
          </p:cNvSpPr>
          <p:nvPr/>
        </p:nvSpPr>
        <p:spPr bwMode="auto">
          <a:xfrm>
            <a:off x="2083594" y="1054894"/>
            <a:ext cx="64294" cy="64294"/>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0276" name="Oval 59"/>
          <p:cNvSpPr>
            <a:spLocks noChangeArrowheads="1"/>
          </p:cNvSpPr>
          <p:nvPr/>
        </p:nvSpPr>
        <p:spPr bwMode="auto">
          <a:xfrm>
            <a:off x="1890712" y="1196579"/>
            <a:ext cx="129779" cy="129778"/>
          </a:xfrm>
          <a:prstGeom prst="ellipse">
            <a:avLst/>
          </a:prstGeom>
          <a:solidFill>
            <a:srgbClr val="9933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nvGrpSpPr>
          <p:cNvPr id="7" name="Group 60"/>
          <p:cNvGrpSpPr>
            <a:grpSpLocks/>
          </p:cNvGrpSpPr>
          <p:nvPr/>
        </p:nvGrpSpPr>
        <p:grpSpPr bwMode="auto">
          <a:xfrm>
            <a:off x="6386513" y="785812"/>
            <a:ext cx="646510" cy="577454"/>
            <a:chOff x="4956" y="2183"/>
            <a:chExt cx="543" cy="485"/>
          </a:xfrm>
        </p:grpSpPr>
        <p:sp>
          <p:nvSpPr>
            <p:cNvPr id="10278" name="Freeform 61"/>
            <p:cNvSpPr>
              <a:spLocks/>
            </p:cNvSpPr>
            <p:nvPr/>
          </p:nvSpPr>
          <p:spPr bwMode="auto">
            <a:xfrm>
              <a:off x="4956" y="2220"/>
              <a:ext cx="170" cy="289"/>
            </a:xfrm>
            <a:custGeom>
              <a:avLst/>
              <a:gdLst>
                <a:gd name="T0" fmla="*/ 87 w 208"/>
                <a:gd name="T1" fmla="*/ 0 h 412"/>
                <a:gd name="T2" fmla="*/ 14 w 208"/>
                <a:gd name="T3" fmla="*/ 24 h 412"/>
                <a:gd name="T4" fmla="*/ 14 w 208"/>
                <a:gd name="T5" fmla="*/ 53 h 412"/>
                <a:gd name="T6" fmla="*/ 53 w 208"/>
                <a:gd name="T7" fmla="*/ 62 h 412"/>
                <a:gd name="T8" fmla="*/ 67 w 208"/>
                <a:gd name="T9" fmla="*/ 72 h 412"/>
                <a:gd name="T10" fmla="*/ 87 w 208"/>
                <a:gd name="T11" fmla="*/ 76 h 412"/>
                <a:gd name="T12" fmla="*/ 106 w 208"/>
                <a:gd name="T13" fmla="*/ 105 h 412"/>
                <a:gd name="T14" fmla="*/ 73 w 208"/>
                <a:gd name="T15" fmla="*/ 130 h 412"/>
                <a:gd name="T16" fmla="*/ 34 w 208"/>
                <a:gd name="T17" fmla="*/ 140 h 412"/>
                <a:gd name="T18" fmla="*/ 47 w 208"/>
                <a:gd name="T19" fmla="*/ 182 h 412"/>
                <a:gd name="T20" fmla="*/ 60 w 208"/>
                <a:gd name="T21" fmla="*/ 197 h 412"/>
                <a:gd name="T22" fmla="*/ 95 w 208"/>
                <a:gd name="T23" fmla="*/ 192 h 412"/>
                <a:gd name="T24" fmla="*/ 139 w 208"/>
                <a:gd name="T25" fmla="*/ 192 h 4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8"/>
                <a:gd name="T40" fmla="*/ 0 h 412"/>
                <a:gd name="T41" fmla="*/ 208 w 208"/>
                <a:gd name="T42" fmla="*/ 412 h 4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8" h="412">
                  <a:moveTo>
                    <a:pt x="130" y="0"/>
                  </a:moveTo>
                  <a:cubicBezTo>
                    <a:pt x="74" y="9"/>
                    <a:pt x="58" y="12"/>
                    <a:pt x="21" y="49"/>
                  </a:cubicBezTo>
                  <a:cubicBezTo>
                    <a:pt x="16" y="64"/>
                    <a:pt x="0" y="92"/>
                    <a:pt x="21" y="107"/>
                  </a:cubicBezTo>
                  <a:cubicBezTo>
                    <a:pt x="38" y="119"/>
                    <a:pt x="80" y="127"/>
                    <a:pt x="80" y="127"/>
                  </a:cubicBezTo>
                  <a:cubicBezTo>
                    <a:pt x="86" y="134"/>
                    <a:pt x="92" y="141"/>
                    <a:pt x="100" y="147"/>
                  </a:cubicBezTo>
                  <a:cubicBezTo>
                    <a:pt x="108" y="152"/>
                    <a:pt x="122" y="150"/>
                    <a:pt x="130" y="156"/>
                  </a:cubicBezTo>
                  <a:cubicBezTo>
                    <a:pt x="146" y="170"/>
                    <a:pt x="152" y="196"/>
                    <a:pt x="159" y="214"/>
                  </a:cubicBezTo>
                  <a:cubicBezTo>
                    <a:pt x="140" y="243"/>
                    <a:pt x="142" y="250"/>
                    <a:pt x="109" y="264"/>
                  </a:cubicBezTo>
                  <a:cubicBezTo>
                    <a:pt x="91" y="272"/>
                    <a:pt x="51" y="283"/>
                    <a:pt x="51" y="283"/>
                  </a:cubicBezTo>
                  <a:cubicBezTo>
                    <a:pt x="17" y="336"/>
                    <a:pt x="35" y="328"/>
                    <a:pt x="71" y="371"/>
                  </a:cubicBezTo>
                  <a:cubicBezTo>
                    <a:pt x="78" y="380"/>
                    <a:pt x="80" y="395"/>
                    <a:pt x="90" y="401"/>
                  </a:cubicBezTo>
                  <a:cubicBezTo>
                    <a:pt x="108" y="412"/>
                    <a:pt x="142" y="391"/>
                    <a:pt x="142" y="391"/>
                  </a:cubicBezTo>
                  <a:cubicBezTo>
                    <a:pt x="168" y="350"/>
                    <a:pt x="157" y="390"/>
                    <a:pt x="208" y="390"/>
                  </a:cubicBezTo>
                </a:path>
              </a:pathLst>
            </a:cu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0279" name="Freeform 62"/>
            <p:cNvSpPr>
              <a:spLocks/>
            </p:cNvSpPr>
            <p:nvPr/>
          </p:nvSpPr>
          <p:spPr bwMode="auto">
            <a:xfrm>
              <a:off x="5148" y="2203"/>
              <a:ext cx="322" cy="271"/>
            </a:xfrm>
            <a:custGeom>
              <a:avLst/>
              <a:gdLst>
                <a:gd name="T0" fmla="*/ 193 w 451"/>
                <a:gd name="T1" fmla="*/ 167 h 441"/>
                <a:gd name="T2" fmla="*/ 230 w 451"/>
                <a:gd name="T3" fmla="*/ 87 h 441"/>
                <a:gd name="T4" fmla="*/ 211 w 451"/>
                <a:gd name="T5" fmla="*/ 69 h 441"/>
                <a:gd name="T6" fmla="*/ 176 w 451"/>
                <a:gd name="T7" fmla="*/ 81 h 441"/>
                <a:gd name="T8" fmla="*/ 161 w 451"/>
                <a:gd name="T9" fmla="*/ 81 h 441"/>
                <a:gd name="T10" fmla="*/ 144 w 451"/>
                <a:gd name="T11" fmla="*/ 86 h 441"/>
                <a:gd name="T12" fmla="*/ 110 w 451"/>
                <a:gd name="T13" fmla="*/ 77 h 441"/>
                <a:gd name="T14" fmla="*/ 116 w 451"/>
                <a:gd name="T15" fmla="*/ 49 h 441"/>
                <a:gd name="T16" fmla="*/ 138 w 451"/>
                <a:gd name="T17" fmla="*/ 26 h 441"/>
                <a:gd name="T18" fmla="*/ 99 w 451"/>
                <a:gd name="T19" fmla="*/ 5 h 441"/>
                <a:gd name="T20" fmla="*/ 81 w 451"/>
                <a:gd name="T21" fmla="*/ 2 h 441"/>
                <a:gd name="T22" fmla="*/ 46 w 451"/>
                <a:gd name="T23" fmla="*/ 14 h 441"/>
                <a:gd name="T24" fmla="*/ 0 w 451"/>
                <a:gd name="T25" fmla="*/ 32 h 4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1"/>
                <a:gd name="T40" fmla="*/ 0 h 441"/>
                <a:gd name="T41" fmla="*/ 451 w 451"/>
                <a:gd name="T42" fmla="*/ 441 h 4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1" h="441">
                  <a:moveTo>
                    <a:pt x="378" y="441"/>
                  </a:moveTo>
                  <a:cubicBezTo>
                    <a:pt x="424" y="391"/>
                    <a:pt x="441" y="286"/>
                    <a:pt x="451" y="229"/>
                  </a:cubicBezTo>
                  <a:cubicBezTo>
                    <a:pt x="446" y="213"/>
                    <a:pt x="443" y="179"/>
                    <a:pt x="413" y="183"/>
                  </a:cubicBezTo>
                  <a:cubicBezTo>
                    <a:pt x="389" y="187"/>
                    <a:pt x="345" y="213"/>
                    <a:pt x="345" y="213"/>
                  </a:cubicBezTo>
                  <a:cubicBezTo>
                    <a:pt x="335" y="212"/>
                    <a:pt x="325" y="211"/>
                    <a:pt x="315" y="213"/>
                  </a:cubicBezTo>
                  <a:cubicBezTo>
                    <a:pt x="302" y="215"/>
                    <a:pt x="291" y="227"/>
                    <a:pt x="281" y="228"/>
                  </a:cubicBezTo>
                  <a:cubicBezTo>
                    <a:pt x="256" y="231"/>
                    <a:pt x="233" y="214"/>
                    <a:pt x="216" y="205"/>
                  </a:cubicBezTo>
                  <a:cubicBezTo>
                    <a:pt x="214" y="169"/>
                    <a:pt x="208" y="165"/>
                    <a:pt x="229" y="128"/>
                  </a:cubicBezTo>
                  <a:cubicBezTo>
                    <a:pt x="240" y="108"/>
                    <a:pt x="270" y="68"/>
                    <a:pt x="270" y="68"/>
                  </a:cubicBezTo>
                  <a:cubicBezTo>
                    <a:pt x="267" y="0"/>
                    <a:pt x="255" y="20"/>
                    <a:pt x="194" y="13"/>
                  </a:cubicBezTo>
                  <a:cubicBezTo>
                    <a:pt x="181" y="13"/>
                    <a:pt x="170" y="3"/>
                    <a:pt x="158" y="5"/>
                  </a:cubicBezTo>
                  <a:cubicBezTo>
                    <a:pt x="133" y="10"/>
                    <a:pt x="89" y="36"/>
                    <a:pt x="89" y="36"/>
                  </a:cubicBezTo>
                  <a:cubicBezTo>
                    <a:pt x="92" y="89"/>
                    <a:pt x="19" y="75"/>
                    <a:pt x="0" y="85"/>
                  </a:cubicBezTo>
                </a:path>
              </a:pathLst>
            </a:cu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0280" name="Freeform 63"/>
            <p:cNvSpPr>
              <a:spLocks/>
            </p:cNvSpPr>
            <p:nvPr/>
          </p:nvSpPr>
          <p:spPr bwMode="auto">
            <a:xfrm>
              <a:off x="5158" y="2354"/>
              <a:ext cx="70" cy="306"/>
            </a:xfrm>
            <a:custGeom>
              <a:avLst/>
              <a:gdLst>
                <a:gd name="T0" fmla="*/ 13 w 236"/>
                <a:gd name="T1" fmla="*/ 0 h 478"/>
                <a:gd name="T2" fmla="*/ 2 w 236"/>
                <a:gd name="T3" fmla="*/ 23 h 478"/>
                <a:gd name="T4" fmla="*/ 2 w 236"/>
                <a:gd name="T5" fmla="*/ 50 h 478"/>
                <a:gd name="T6" fmla="*/ 8 w 236"/>
                <a:gd name="T7" fmla="*/ 59 h 478"/>
                <a:gd name="T8" fmla="*/ 10 w 236"/>
                <a:gd name="T9" fmla="*/ 68 h 478"/>
                <a:gd name="T10" fmla="*/ 13 w 236"/>
                <a:gd name="T11" fmla="*/ 73 h 478"/>
                <a:gd name="T12" fmla="*/ 16 w 236"/>
                <a:gd name="T13" fmla="*/ 100 h 478"/>
                <a:gd name="T14" fmla="*/ 11 w 236"/>
                <a:gd name="T15" fmla="*/ 123 h 478"/>
                <a:gd name="T16" fmla="*/ 5 w 236"/>
                <a:gd name="T17" fmla="*/ 132 h 478"/>
                <a:gd name="T18" fmla="*/ 7 w 236"/>
                <a:gd name="T19" fmla="*/ 173 h 478"/>
                <a:gd name="T20" fmla="*/ 9 w 236"/>
                <a:gd name="T21" fmla="*/ 187 h 478"/>
                <a:gd name="T22" fmla="*/ 15 w 236"/>
                <a:gd name="T23" fmla="*/ 196 h 478"/>
                <a:gd name="T24" fmla="*/ 21 w 236"/>
                <a:gd name="T25" fmla="*/ 182 h 4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6"/>
                <a:gd name="T40" fmla="*/ 0 h 478"/>
                <a:gd name="T41" fmla="*/ 236 w 236"/>
                <a:gd name="T42" fmla="*/ 478 h 4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6" h="478">
                  <a:moveTo>
                    <a:pt x="147" y="0"/>
                  </a:moveTo>
                  <a:cubicBezTo>
                    <a:pt x="84" y="10"/>
                    <a:pt x="66" y="14"/>
                    <a:pt x="24" y="56"/>
                  </a:cubicBezTo>
                  <a:cubicBezTo>
                    <a:pt x="18" y="73"/>
                    <a:pt x="0" y="105"/>
                    <a:pt x="24" y="122"/>
                  </a:cubicBezTo>
                  <a:cubicBezTo>
                    <a:pt x="43" y="136"/>
                    <a:pt x="91" y="144"/>
                    <a:pt x="91" y="144"/>
                  </a:cubicBezTo>
                  <a:cubicBezTo>
                    <a:pt x="98" y="152"/>
                    <a:pt x="104" y="161"/>
                    <a:pt x="113" y="167"/>
                  </a:cubicBezTo>
                  <a:cubicBezTo>
                    <a:pt x="123" y="173"/>
                    <a:pt x="138" y="171"/>
                    <a:pt x="147" y="178"/>
                  </a:cubicBezTo>
                  <a:cubicBezTo>
                    <a:pt x="166" y="193"/>
                    <a:pt x="173" y="223"/>
                    <a:pt x="180" y="244"/>
                  </a:cubicBezTo>
                  <a:cubicBezTo>
                    <a:pt x="159" y="276"/>
                    <a:pt x="161" y="284"/>
                    <a:pt x="124" y="300"/>
                  </a:cubicBezTo>
                  <a:cubicBezTo>
                    <a:pt x="103" y="309"/>
                    <a:pt x="58" y="322"/>
                    <a:pt x="58" y="322"/>
                  </a:cubicBezTo>
                  <a:cubicBezTo>
                    <a:pt x="19" y="382"/>
                    <a:pt x="40" y="373"/>
                    <a:pt x="80" y="422"/>
                  </a:cubicBezTo>
                  <a:cubicBezTo>
                    <a:pt x="89" y="432"/>
                    <a:pt x="91" y="449"/>
                    <a:pt x="102" y="456"/>
                  </a:cubicBezTo>
                  <a:cubicBezTo>
                    <a:pt x="122" y="469"/>
                    <a:pt x="169" y="478"/>
                    <a:pt x="169" y="478"/>
                  </a:cubicBezTo>
                  <a:cubicBezTo>
                    <a:pt x="199" y="431"/>
                    <a:pt x="178" y="444"/>
                    <a:pt x="236" y="444"/>
                  </a:cubicBezTo>
                </a:path>
              </a:pathLst>
            </a:custGeom>
            <a:noFill/>
            <a:ln w="317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0281" name="Freeform 64"/>
            <p:cNvSpPr>
              <a:spLocks/>
            </p:cNvSpPr>
            <p:nvPr/>
          </p:nvSpPr>
          <p:spPr bwMode="auto">
            <a:xfrm rot="3920436">
              <a:off x="5163" y="2347"/>
              <a:ext cx="298" cy="144"/>
            </a:xfrm>
            <a:custGeom>
              <a:avLst/>
              <a:gdLst>
                <a:gd name="T0" fmla="*/ 165 w 451"/>
                <a:gd name="T1" fmla="*/ 47 h 441"/>
                <a:gd name="T2" fmla="*/ 197 w 451"/>
                <a:gd name="T3" fmla="*/ 24 h 441"/>
                <a:gd name="T4" fmla="*/ 180 w 451"/>
                <a:gd name="T5" fmla="*/ 20 h 441"/>
                <a:gd name="T6" fmla="*/ 151 w 451"/>
                <a:gd name="T7" fmla="*/ 23 h 441"/>
                <a:gd name="T8" fmla="*/ 137 w 451"/>
                <a:gd name="T9" fmla="*/ 23 h 441"/>
                <a:gd name="T10" fmla="*/ 123 w 451"/>
                <a:gd name="T11" fmla="*/ 24 h 441"/>
                <a:gd name="T12" fmla="*/ 94 w 451"/>
                <a:gd name="T13" fmla="*/ 22 h 441"/>
                <a:gd name="T14" fmla="*/ 100 w 451"/>
                <a:gd name="T15" fmla="*/ 14 h 441"/>
                <a:gd name="T16" fmla="*/ 118 w 451"/>
                <a:gd name="T17" fmla="*/ 7 h 441"/>
                <a:gd name="T18" fmla="*/ 85 w 451"/>
                <a:gd name="T19" fmla="*/ 1 h 441"/>
                <a:gd name="T20" fmla="*/ 69 w 451"/>
                <a:gd name="T21" fmla="*/ 1 h 441"/>
                <a:gd name="T22" fmla="*/ 39 w 451"/>
                <a:gd name="T23" fmla="*/ 4 h 441"/>
                <a:gd name="T24" fmla="*/ 0 w 451"/>
                <a:gd name="T25" fmla="*/ 9 h 4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1"/>
                <a:gd name="T40" fmla="*/ 0 h 441"/>
                <a:gd name="T41" fmla="*/ 451 w 451"/>
                <a:gd name="T42" fmla="*/ 441 h 4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1" h="441">
                  <a:moveTo>
                    <a:pt x="378" y="441"/>
                  </a:moveTo>
                  <a:cubicBezTo>
                    <a:pt x="424" y="391"/>
                    <a:pt x="441" y="286"/>
                    <a:pt x="451" y="229"/>
                  </a:cubicBezTo>
                  <a:cubicBezTo>
                    <a:pt x="446" y="213"/>
                    <a:pt x="443" y="179"/>
                    <a:pt x="413" y="183"/>
                  </a:cubicBezTo>
                  <a:cubicBezTo>
                    <a:pt x="389" y="187"/>
                    <a:pt x="345" y="213"/>
                    <a:pt x="345" y="213"/>
                  </a:cubicBezTo>
                  <a:cubicBezTo>
                    <a:pt x="335" y="212"/>
                    <a:pt x="325" y="211"/>
                    <a:pt x="315" y="213"/>
                  </a:cubicBezTo>
                  <a:cubicBezTo>
                    <a:pt x="302" y="215"/>
                    <a:pt x="291" y="227"/>
                    <a:pt x="281" y="228"/>
                  </a:cubicBezTo>
                  <a:cubicBezTo>
                    <a:pt x="256" y="231"/>
                    <a:pt x="233" y="214"/>
                    <a:pt x="216" y="205"/>
                  </a:cubicBezTo>
                  <a:cubicBezTo>
                    <a:pt x="214" y="169"/>
                    <a:pt x="208" y="165"/>
                    <a:pt x="229" y="128"/>
                  </a:cubicBezTo>
                  <a:cubicBezTo>
                    <a:pt x="240" y="108"/>
                    <a:pt x="270" y="68"/>
                    <a:pt x="270" y="68"/>
                  </a:cubicBezTo>
                  <a:cubicBezTo>
                    <a:pt x="267" y="0"/>
                    <a:pt x="255" y="20"/>
                    <a:pt x="194" y="13"/>
                  </a:cubicBezTo>
                  <a:cubicBezTo>
                    <a:pt x="181" y="13"/>
                    <a:pt x="170" y="3"/>
                    <a:pt x="158" y="5"/>
                  </a:cubicBezTo>
                  <a:cubicBezTo>
                    <a:pt x="133" y="10"/>
                    <a:pt x="89" y="36"/>
                    <a:pt x="89" y="36"/>
                  </a:cubicBezTo>
                  <a:cubicBezTo>
                    <a:pt x="92" y="89"/>
                    <a:pt x="19" y="75"/>
                    <a:pt x="0" y="85"/>
                  </a:cubicBezTo>
                </a:path>
              </a:pathLst>
            </a:custGeom>
            <a:noFill/>
            <a:ln w="317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0282" name="Oval 65"/>
            <p:cNvSpPr>
              <a:spLocks noChangeArrowheads="1"/>
            </p:cNvSpPr>
            <p:nvPr/>
          </p:nvSpPr>
          <p:spPr bwMode="auto">
            <a:xfrm>
              <a:off x="5074" y="2363"/>
              <a:ext cx="39" cy="34"/>
            </a:xfrm>
            <a:prstGeom prst="ellipse">
              <a:avLst/>
            </a:prstGeom>
            <a:solidFill>
              <a:srgbClr val="FF0000"/>
            </a:solidFill>
            <a:ln>
              <a:noFill/>
            </a:ln>
            <a:extLst>
              <a:ext uri="{91240B29-F687-4F45-9708-019B960494DF}">
                <a14:hiddenLine xmlns:a14="http://schemas.microsoft.com/office/drawing/2010/main" w="31750">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0283" name="Oval 66"/>
            <p:cNvSpPr>
              <a:spLocks noChangeArrowheads="1"/>
            </p:cNvSpPr>
            <p:nvPr/>
          </p:nvSpPr>
          <p:spPr bwMode="auto">
            <a:xfrm>
              <a:off x="5320" y="2305"/>
              <a:ext cx="39" cy="33"/>
            </a:xfrm>
            <a:prstGeom prst="ellipse">
              <a:avLst/>
            </a:prstGeom>
            <a:solidFill>
              <a:srgbClr val="FF0000"/>
            </a:solidFill>
            <a:ln>
              <a:noFill/>
            </a:ln>
            <a:extLst>
              <a:ext uri="{91240B29-F687-4F45-9708-019B960494DF}">
                <a14:hiddenLine xmlns:a14="http://schemas.microsoft.com/office/drawing/2010/main" w="31750">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0284" name="Oval 67"/>
            <p:cNvSpPr>
              <a:spLocks noChangeArrowheads="1"/>
            </p:cNvSpPr>
            <p:nvPr/>
          </p:nvSpPr>
          <p:spPr bwMode="auto">
            <a:xfrm>
              <a:off x="5302" y="2407"/>
              <a:ext cx="39" cy="33"/>
            </a:xfrm>
            <a:prstGeom prst="ellipse">
              <a:avLst/>
            </a:prstGeom>
            <a:solidFill>
              <a:srgbClr val="0000FF"/>
            </a:solidFill>
            <a:ln>
              <a:noFill/>
            </a:ln>
            <a:extLst>
              <a:ext uri="{91240B29-F687-4F45-9708-019B960494DF}">
                <a14:hiddenLine xmlns:a14="http://schemas.microsoft.com/office/drawing/2010/main" w="31750">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0285" name="Oval 68"/>
            <p:cNvSpPr>
              <a:spLocks noChangeArrowheads="1"/>
            </p:cNvSpPr>
            <p:nvPr/>
          </p:nvSpPr>
          <p:spPr bwMode="auto">
            <a:xfrm>
              <a:off x="5205" y="2473"/>
              <a:ext cx="39" cy="34"/>
            </a:xfrm>
            <a:prstGeom prst="ellipse">
              <a:avLst/>
            </a:prstGeom>
            <a:solidFill>
              <a:srgbClr val="0000FF"/>
            </a:solidFill>
            <a:ln>
              <a:noFill/>
            </a:ln>
            <a:extLst>
              <a:ext uri="{91240B29-F687-4F45-9708-019B960494DF}">
                <a14:hiddenLine xmlns:a14="http://schemas.microsoft.com/office/drawing/2010/main" w="31750">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0286" name="Freeform 69"/>
            <p:cNvSpPr>
              <a:spLocks/>
            </p:cNvSpPr>
            <p:nvPr/>
          </p:nvSpPr>
          <p:spPr bwMode="auto">
            <a:xfrm>
              <a:off x="5002" y="2207"/>
              <a:ext cx="109" cy="309"/>
            </a:xfrm>
            <a:custGeom>
              <a:avLst/>
              <a:gdLst>
                <a:gd name="T0" fmla="*/ 75 w 134"/>
                <a:gd name="T1" fmla="*/ 0 h 439"/>
                <a:gd name="T2" fmla="*/ 10 w 134"/>
                <a:gd name="T3" fmla="*/ 34 h 439"/>
                <a:gd name="T4" fmla="*/ 4 w 134"/>
                <a:gd name="T5" fmla="*/ 49 h 439"/>
                <a:gd name="T6" fmla="*/ 62 w 134"/>
                <a:gd name="T7" fmla="*/ 72 h 439"/>
                <a:gd name="T8" fmla="*/ 68 w 134"/>
                <a:gd name="T9" fmla="*/ 150 h 439"/>
                <a:gd name="T10" fmla="*/ 49 w 134"/>
                <a:gd name="T11" fmla="*/ 155 h 439"/>
                <a:gd name="T12" fmla="*/ 10 w 134"/>
                <a:gd name="T13" fmla="*/ 165 h 439"/>
                <a:gd name="T14" fmla="*/ 23 w 134"/>
                <a:gd name="T15" fmla="*/ 179 h 439"/>
                <a:gd name="T16" fmla="*/ 42 w 134"/>
                <a:gd name="T17" fmla="*/ 189 h 439"/>
                <a:gd name="T18" fmla="*/ 49 w 134"/>
                <a:gd name="T19" fmla="*/ 208 h 439"/>
                <a:gd name="T20" fmla="*/ 75 w 134"/>
                <a:gd name="T21" fmla="*/ 217 h 4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4"/>
                <a:gd name="T34" fmla="*/ 0 h 439"/>
                <a:gd name="T35" fmla="*/ 134 w 134"/>
                <a:gd name="T36" fmla="*/ 439 h 4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4" h="439">
                  <a:moveTo>
                    <a:pt x="113" y="0"/>
                  </a:moveTo>
                  <a:cubicBezTo>
                    <a:pt x="95" y="53"/>
                    <a:pt x="64" y="53"/>
                    <a:pt x="15" y="68"/>
                  </a:cubicBezTo>
                  <a:cubicBezTo>
                    <a:pt x="12" y="78"/>
                    <a:pt x="0" y="89"/>
                    <a:pt x="6" y="98"/>
                  </a:cubicBezTo>
                  <a:cubicBezTo>
                    <a:pt x="28" y="130"/>
                    <a:pt x="62" y="136"/>
                    <a:pt x="94" y="146"/>
                  </a:cubicBezTo>
                  <a:cubicBezTo>
                    <a:pt x="130" y="203"/>
                    <a:pt x="134" y="196"/>
                    <a:pt x="103" y="303"/>
                  </a:cubicBezTo>
                  <a:cubicBezTo>
                    <a:pt x="100" y="313"/>
                    <a:pt x="84" y="309"/>
                    <a:pt x="74" y="312"/>
                  </a:cubicBezTo>
                  <a:cubicBezTo>
                    <a:pt x="54" y="318"/>
                    <a:pt x="15" y="332"/>
                    <a:pt x="15" y="332"/>
                  </a:cubicBezTo>
                  <a:cubicBezTo>
                    <a:pt x="22" y="342"/>
                    <a:pt x="27" y="353"/>
                    <a:pt x="35" y="361"/>
                  </a:cubicBezTo>
                  <a:cubicBezTo>
                    <a:pt x="43" y="369"/>
                    <a:pt x="58" y="371"/>
                    <a:pt x="64" y="381"/>
                  </a:cubicBezTo>
                  <a:cubicBezTo>
                    <a:pt x="71" y="392"/>
                    <a:pt x="66" y="409"/>
                    <a:pt x="74" y="420"/>
                  </a:cubicBezTo>
                  <a:cubicBezTo>
                    <a:pt x="83" y="431"/>
                    <a:pt x="102" y="429"/>
                    <a:pt x="113" y="439"/>
                  </a:cubicBezTo>
                </a:path>
              </a:pathLst>
            </a:cu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0287" name="Freeform 70"/>
            <p:cNvSpPr>
              <a:spLocks/>
            </p:cNvSpPr>
            <p:nvPr/>
          </p:nvSpPr>
          <p:spPr bwMode="auto">
            <a:xfrm>
              <a:off x="5184" y="2373"/>
              <a:ext cx="68" cy="295"/>
            </a:xfrm>
            <a:custGeom>
              <a:avLst/>
              <a:gdLst>
                <a:gd name="T0" fmla="*/ 23 w 83"/>
                <a:gd name="T1" fmla="*/ 0 h 420"/>
                <a:gd name="T2" fmla="*/ 43 w 83"/>
                <a:gd name="T3" fmla="*/ 63 h 420"/>
                <a:gd name="T4" fmla="*/ 16 w 83"/>
                <a:gd name="T5" fmla="*/ 155 h 420"/>
                <a:gd name="T6" fmla="*/ 23 w 83"/>
                <a:gd name="T7" fmla="*/ 178 h 420"/>
                <a:gd name="T8" fmla="*/ 49 w 83"/>
                <a:gd name="T9" fmla="*/ 198 h 420"/>
                <a:gd name="T10" fmla="*/ 0 60000 65536"/>
                <a:gd name="T11" fmla="*/ 0 60000 65536"/>
                <a:gd name="T12" fmla="*/ 0 60000 65536"/>
                <a:gd name="T13" fmla="*/ 0 60000 65536"/>
                <a:gd name="T14" fmla="*/ 0 60000 65536"/>
                <a:gd name="T15" fmla="*/ 0 w 83"/>
                <a:gd name="T16" fmla="*/ 0 h 420"/>
                <a:gd name="T17" fmla="*/ 83 w 83"/>
                <a:gd name="T18" fmla="*/ 420 h 420"/>
              </a:gdLst>
              <a:ahLst/>
              <a:cxnLst>
                <a:cxn ang="T10">
                  <a:pos x="T0" y="T1"/>
                </a:cxn>
                <a:cxn ang="T11">
                  <a:pos x="T2" y="T3"/>
                </a:cxn>
                <a:cxn ang="T12">
                  <a:pos x="T4" y="T5"/>
                </a:cxn>
                <a:cxn ang="T13">
                  <a:pos x="T6" y="T7"/>
                </a:cxn>
                <a:cxn ang="T14">
                  <a:pos x="T8" y="T9"/>
                </a:cxn>
              </a:cxnLst>
              <a:rect l="T15" t="T16" r="T17" b="T18"/>
              <a:pathLst>
                <a:path w="83" h="420">
                  <a:moveTo>
                    <a:pt x="34" y="0"/>
                  </a:moveTo>
                  <a:cubicBezTo>
                    <a:pt x="0" y="50"/>
                    <a:pt x="15" y="96"/>
                    <a:pt x="63" y="127"/>
                  </a:cubicBezTo>
                  <a:cubicBezTo>
                    <a:pt x="56" y="217"/>
                    <a:pt x="66" y="249"/>
                    <a:pt x="24" y="313"/>
                  </a:cubicBezTo>
                  <a:cubicBezTo>
                    <a:pt x="27" y="329"/>
                    <a:pt x="23" y="349"/>
                    <a:pt x="34" y="362"/>
                  </a:cubicBezTo>
                  <a:cubicBezTo>
                    <a:pt x="83" y="420"/>
                    <a:pt x="73" y="323"/>
                    <a:pt x="73" y="401"/>
                  </a:cubicBezTo>
                </a:path>
              </a:pathLst>
            </a:custGeom>
            <a:noFill/>
            <a:ln w="317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0288" name="Freeform 71"/>
            <p:cNvSpPr>
              <a:spLocks/>
            </p:cNvSpPr>
            <p:nvPr/>
          </p:nvSpPr>
          <p:spPr bwMode="auto">
            <a:xfrm>
              <a:off x="5261" y="2297"/>
              <a:ext cx="92" cy="301"/>
            </a:xfrm>
            <a:custGeom>
              <a:avLst/>
              <a:gdLst>
                <a:gd name="T0" fmla="*/ 0 w 113"/>
                <a:gd name="T1" fmla="*/ 4 h 429"/>
                <a:gd name="T2" fmla="*/ 26 w 113"/>
                <a:gd name="T3" fmla="*/ 24 h 429"/>
                <a:gd name="T4" fmla="*/ 46 w 113"/>
                <a:gd name="T5" fmla="*/ 33 h 429"/>
                <a:gd name="T6" fmla="*/ 33 w 113"/>
                <a:gd name="T7" fmla="*/ 86 h 429"/>
                <a:gd name="T8" fmla="*/ 26 w 113"/>
                <a:gd name="T9" fmla="*/ 100 h 429"/>
                <a:gd name="T10" fmla="*/ 72 w 113"/>
                <a:gd name="T11" fmla="*/ 173 h 429"/>
                <a:gd name="T12" fmla="*/ 65 w 113"/>
                <a:gd name="T13" fmla="*/ 187 h 429"/>
                <a:gd name="T14" fmla="*/ 33 w 113"/>
                <a:gd name="T15" fmla="*/ 211 h 429"/>
                <a:gd name="T16" fmla="*/ 0 60000 65536"/>
                <a:gd name="T17" fmla="*/ 0 60000 65536"/>
                <a:gd name="T18" fmla="*/ 0 60000 65536"/>
                <a:gd name="T19" fmla="*/ 0 60000 65536"/>
                <a:gd name="T20" fmla="*/ 0 60000 65536"/>
                <a:gd name="T21" fmla="*/ 0 60000 65536"/>
                <a:gd name="T22" fmla="*/ 0 60000 65536"/>
                <a:gd name="T23" fmla="*/ 0 60000 65536"/>
                <a:gd name="T24" fmla="*/ 0 w 113"/>
                <a:gd name="T25" fmla="*/ 0 h 429"/>
                <a:gd name="T26" fmla="*/ 113 w 113"/>
                <a:gd name="T27" fmla="*/ 429 h 4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3" h="429">
                  <a:moveTo>
                    <a:pt x="0" y="9"/>
                  </a:moveTo>
                  <a:cubicBezTo>
                    <a:pt x="68" y="32"/>
                    <a:pt x="0" y="0"/>
                    <a:pt x="39" y="48"/>
                  </a:cubicBezTo>
                  <a:cubicBezTo>
                    <a:pt x="46" y="57"/>
                    <a:pt x="59" y="61"/>
                    <a:pt x="69" y="67"/>
                  </a:cubicBezTo>
                  <a:cubicBezTo>
                    <a:pt x="81" y="118"/>
                    <a:pt x="113" y="153"/>
                    <a:pt x="49" y="175"/>
                  </a:cubicBezTo>
                  <a:cubicBezTo>
                    <a:pt x="46" y="185"/>
                    <a:pt x="38" y="194"/>
                    <a:pt x="39" y="204"/>
                  </a:cubicBezTo>
                  <a:cubicBezTo>
                    <a:pt x="44" y="245"/>
                    <a:pt x="85" y="317"/>
                    <a:pt x="108" y="351"/>
                  </a:cubicBezTo>
                  <a:cubicBezTo>
                    <a:pt x="105" y="361"/>
                    <a:pt x="105" y="373"/>
                    <a:pt x="98" y="380"/>
                  </a:cubicBezTo>
                  <a:cubicBezTo>
                    <a:pt x="77" y="401"/>
                    <a:pt x="49" y="376"/>
                    <a:pt x="49" y="429"/>
                  </a:cubicBezTo>
                </a:path>
              </a:pathLst>
            </a:custGeom>
            <a:noFill/>
            <a:ln w="317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0289" name="Freeform 72"/>
            <p:cNvSpPr>
              <a:spLocks/>
            </p:cNvSpPr>
            <p:nvPr/>
          </p:nvSpPr>
          <p:spPr bwMode="auto">
            <a:xfrm>
              <a:off x="5178" y="2183"/>
              <a:ext cx="321" cy="282"/>
            </a:xfrm>
            <a:custGeom>
              <a:avLst/>
              <a:gdLst>
                <a:gd name="T0" fmla="*/ 0 w 394"/>
                <a:gd name="T1" fmla="*/ 5 h 401"/>
                <a:gd name="T2" fmla="*/ 104 w 394"/>
                <a:gd name="T3" fmla="*/ 0 h 401"/>
                <a:gd name="T4" fmla="*/ 130 w 394"/>
                <a:gd name="T5" fmla="*/ 5 h 401"/>
                <a:gd name="T6" fmla="*/ 156 w 394"/>
                <a:gd name="T7" fmla="*/ 49 h 401"/>
                <a:gd name="T8" fmla="*/ 130 w 394"/>
                <a:gd name="T9" fmla="*/ 68 h 401"/>
                <a:gd name="T10" fmla="*/ 117 w 394"/>
                <a:gd name="T11" fmla="*/ 82 h 401"/>
                <a:gd name="T12" fmla="*/ 169 w 394"/>
                <a:gd name="T13" fmla="*/ 92 h 401"/>
                <a:gd name="T14" fmla="*/ 208 w 394"/>
                <a:gd name="T15" fmla="*/ 82 h 401"/>
                <a:gd name="T16" fmla="*/ 253 w 394"/>
                <a:gd name="T17" fmla="*/ 87 h 401"/>
                <a:gd name="T18" fmla="*/ 260 w 394"/>
                <a:gd name="T19" fmla="*/ 111 h 401"/>
                <a:gd name="T20" fmla="*/ 240 w 394"/>
                <a:gd name="T21" fmla="*/ 179 h 401"/>
                <a:gd name="T22" fmla="*/ 234 w 394"/>
                <a:gd name="T23" fmla="*/ 198 h 4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94"/>
                <a:gd name="T37" fmla="*/ 0 h 401"/>
                <a:gd name="T38" fmla="*/ 394 w 394"/>
                <a:gd name="T39" fmla="*/ 401 h 40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94" h="401">
                  <a:moveTo>
                    <a:pt x="0" y="10"/>
                  </a:moveTo>
                  <a:cubicBezTo>
                    <a:pt x="52" y="7"/>
                    <a:pt x="105" y="0"/>
                    <a:pt x="157" y="0"/>
                  </a:cubicBezTo>
                  <a:cubicBezTo>
                    <a:pt x="170" y="0"/>
                    <a:pt x="186" y="1"/>
                    <a:pt x="196" y="10"/>
                  </a:cubicBezTo>
                  <a:cubicBezTo>
                    <a:pt x="198" y="12"/>
                    <a:pt x="232" y="90"/>
                    <a:pt x="235" y="98"/>
                  </a:cubicBezTo>
                  <a:cubicBezTo>
                    <a:pt x="213" y="161"/>
                    <a:pt x="243" y="100"/>
                    <a:pt x="196" y="137"/>
                  </a:cubicBezTo>
                  <a:cubicBezTo>
                    <a:pt x="187" y="144"/>
                    <a:pt x="183" y="156"/>
                    <a:pt x="176" y="166"/>
                  </a:cubicBezTo>
                  <a:cubicBezTo>
                    <a:pt x="205" y="209"/>
                    <a:pt x="187" y="203"/>
                    <a:pt x="254" y="186"/>
                  </a:cubicBezTo>
                  <a:cubicBezTo>
                    <a:pt x="274" y="181"/>
                    <a:pt x="313" y="166"/>
                    <a:pt x="313" y="166"/>
                  </a:cubicBezTo>
                  <a:cubicBezTo>
                    <a:pt x="336" y="169"/>
                    <a:pt x="363" y="162"/>
                    <a:pt x="381" y="176"/>
                  </a:cubicBezTo>
                  <a:cubicBezTo>
                    <a:pt x="394" y="186"/>
                    <a:pt x="391" y="208"/>
                    <a:pt x="391" y="225"/>
                  </a:cubicBezTo>
                  <a:cubicBezTo>
                    <a:pt x="391" y="262"/>
                    <a:pt x="380" y="325"/>
                    <a:pt x="362" y="362"/>
                  </a:cubicBezTo>
                  <a:cubicBezTo>
                    <a:pt x="344" y="399"/>
                    <a:pt x="332" y="381"/>
                    <a:pt x="352" y="401"/>
                  </a:cubicBezTo>
                </a:path>
              </a:pathLst>
            </a:cu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grpSp>
      <p:pic>
        <p:nvPicPr>
          <p:cNvPr id="2" name="bay_gio_cac_em_hay_quan_sat_toan_bo_nhan_te_c02c6be9-4a23-4158-8575-f1625e09121e">
            <a:hlinkClick r:id="" action="ppaction://media"/>
            <a:extLst>
              <a:ext uri="{FF2B5EF4-FFF2-40B4-BE49-F238E27FC236}">
                <a16:creationId xmlns:a16="http://schemas.microsoft.com/office/drawing/2014/main" id="{010F64C6-C48F-4174-CF8E-2448CFCF3A1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0960" y="4533900"/>
            <a:ext cx="609600" cy="609600"/>
          </a:xfrm>
          <a:prstGeom prst="rect">
            <a:avLst/>
          </a:prstGeom>
        </p:spPr>
      </p:pic>
    </p:spTree>
    <p:extLst>
      <p:ext uri="{BB962C8B-B14F-4D97-AF65-F5344CB8AC3E}">
        <p14:creationId xmlns:p14="http://schemas.microsoft.com/office/powerpoint/2010/main" val="43470241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xit" presetSubtype="0" fill="hold" nodeType="afterEffect">
                                  <p:stCondLst>
                                    <p:cond delay="0"/>
                                  </p:stCondLst>
                                  <p:childTnLst>
                                    <p:animEffect transition="out" filter="fade">
                                      <p:cBhvr>
                                        <p:cTn id="6" dur="2000"/>
                                        <p:tgtEl>
                                          <p:spTgt spid="4"/>
                                        </p:tgtEl>
                                      </p:cBhvr>
                                    </p:animEffect>
                                    <p:set>
                                      <p:cBhvr>
                                        <p:cTn id="7" dur="1" fill="hold">
                                          <p:stCondLst>
                                            <p:cond delay="1999"/>
                                          </p:stCondLst>
                                        </p:cTn>
                                        <p:tgtEl>
                                          <p:spTgt spid="4"/>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3000"/>
                                        <p:tgtEl>
                                          <p:spTgt spid="7"/>
                                        </p:tgtEl>
                                      </p:cBhvr>
                                    </p:animEffect>
                                  </p:childTnLst>
                                </p:cTn>
                              </p:par>
                            </p:childTnLst>
                          </p:cTn>
                        </p:par>
                        <p:par>
                          <p:cTn id="11" fill="hold" nodeType="afterGroup">
                            <p:stCondLst>
                              <p:cond delay="3000"/>
                            </p:stCondLst>
                            <p:childTnLst>
                              <p:par>
                                <p:cTn id="12" presetID="10" presetClass="exit" presetSubtype="0" fill="hold" nodeType="afterEffect">
                                  <p:stCondLst>
                                    <p:cond delay="0"/>
                                  </p:stCondLst>
                                  <p:childTnLst>
                                    <p:animEffect transition="out" filter="fade">
                                      <p:cBhvr>
                                        <p:cTn id="13" dur="5000"/>
                                        <p:tgtEl>
                                          <p:spTgt spid="3"/>
                                        </p:tgtEl>
                                      </p:cBhvr>
                                    </p:animEffect>
                                    <p:set>
                                      <p:cBhvr>
                                        <p:cTn id="14" dur="1" fill="hold">
                                          <p:stCondLst>
                                            <p:cond delay="4999"/>
                                          </p:stCondLst>
                                        </p:cTn>
                                        <p:tgtEl>
                                          <p:spTgt spid="3"/>
                                        </p:tgtEl>
                                        <p:attrNameLst>
                                          <p:attrName>style.visibility</p:attrName>
                                        </p:attrNameLst>
                                      </p:cBhvr>
                                      <p:to>
                                        <p:strVal val="hidden"/>
                                      </p:to>
                                    </p:set>
                                  </p:childTnLst>
                                </p:cTn>
                              </p:par>
                            </p:childTnLst>
                          </p:cTn>
                        </p:par>
                        <p:par>
                          <p:cTn id="15" fill="hold" nodeType="afterGroup">
                            <p:stCondLst>
                              <p:cond delay="8000"/>
                            </p:stCondLst>
                            <p:childTnLst>
                              <p:par>
                                <p:cTn id="16" presetID="0" presetClass="path" presetSubtype="0" accel="50000" decel="50000" fill="hold" grpId="0" nodeType="afterEffect">
                                  <p:stCondLst>
                                    <p:cond delay="0"/>
                                  </p:stCondLst>
                                  <p:childTnLst>
                                    <p:animMotion origin="layout" path="M 0.00417 -2.63523E-6 C 0.01598 0.00231 0.02136 0.00231 0.03073 0.01087 C 0.04306 0.03491 0.02657 0.00624 0.04098 0.02173 C 0.054 0.0356 0.03559 0.02566 0.05122 0.0326 C 0.05591 0.05201 0.05278 0.04415 0.05938 0.0571 C 0.06129 0.07259 0.06337 0.08761 0.06337 0.10333 " pathEditMode="relative" rAng="0" ptsTypes="fffffA">
                                      <p:cBhvr>
                                        <p:cTn id="17" dur="3000" fill="hold"/>
                                        <p:tgtEl>
                                          <p:spTgt spid="22566"/>
                                        </p:tgtEl>
                                        <p:attrNameLst>
                                          <p:attrName>ppt_x</p:attrName>
                                          <p:attrName>ppt_y</p:attrName>
                                        </p:attrNameLst>
                                      </p:cBhvr>
                                      <p:rCtr x="2951" y="5155"/>
                                    </p:animMotion>
                                  </p:childTnLst>
                                </p:cTn>
                              </p:par>
                              <p:par>
                                <p:cTn id="18" presetID="0" presetClass="path" presetSubtype="0" accel="50000" decel="50000" fill="hold" grpId="0" nodeType="withEffect">
                                  <p:stCondLst>
                                    <p:cond delay="0"/>
                                  </p:stCondLst>
                                  <p:childTnLst>
                                    <p:animMotion origin="layout" path="M -0.00417 0.00278 C -0.01111 0.0044 -0.01893 0.00301 -0.02466 0.00809 C -0.04236 0.02404 -0.01511 0.01087 -0.0349 0.01896 C -0.0415 0.04762 -0.03108 0.00555 -0.04098 0.03537 C -0.04341 0.04277 -0.0441 0.05918 -0.04497 0.06519 C -0.04723 0.0823 -0.04913 0.08368 -0.04913 0.10333 " pathEditMode="relative" rAng="0" ptsTypes="fffffA">
                                      <p:cBhvr>
                                        <p:cTn id="19" dur="2000" fill="hold"/>
                                        <p:tgtEl>
                                          <p:spTgt spid="22567"/>
                                        </p:tgtEl>
                                        <p:attrNameLst>
                                          <p:attrName>ppt_x</p:attrName>
                                          <p:attrName>ppt_y</p:attrName>
                                        </p:attrNameLst>
                                      </p:cBhvr>
                                      <p:rCtr x="-2257" y="5016"/>
                                    </p:animMotion>
                                  </p:childTnLst>
                                </p:cTn>
                              </p:par>
                            </p:childTnLst>
                          </p:cTn>
                        </p:par>
                        <p:par>
                          <p:cTn id="20" fill="hold" nodeType="afterGroup">
                            <p:stCondLst>
                              <p:cond delay="11000"/>
                            </p:stCondLst>
                            <p:childTnLst>
                              <p:par>
                                <p:cTn id="21" presetID="4" presetClass="entr" presetSubtype="16"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ox(in)">
                                      <p:cBhvr>
                                        <p:cTn id="23" dur="2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mediacall" presetSubtype="0" fill="hold" nodeType="clickEffect">
                                  <p:stCondLst>
                                    <p:cond delay="0"/>
                                  </p:stCondLst>
                                  <p:childTnLst>
                                    <p:cmd type="call" cmd="playFrom(0.0)">
                                      <p:cBhvr>
                                        <p:cTn id="27" dur="1935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8" fill="hold" display="0">
                  <p:stCondLst>
                    <p:cond delay="indefinite"/>
                  </p:stCondLst>
                  <p:endCondLst>
                    <p:cond evt="onStopAudio" delay="0">
                      <p:tgtEl>
                        <p:sldTgt/>
                      </p:tgtEl>
                    </p:cond>
                  </p:endCondLst>
                </p:cTn>
                <p:tgtEl>
                  <p:spTgt spid="2"/>
                </p:tgtEl>
              </p:cMediaNode>
            </p:audio>
          </p:childTnLst>
        </p:cTn>
      </p:par>
    </p:tnLst>
    <p:bldLst>
      <p:bldP spid="22566" grpId="0" animBg="1"/>
      <p:bldP spid="2256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reeform 2" descr="Stationery"/>
          <p:cNvSpPr>
            <a:spLocks/>
          </p:cNvSpPr>
          <p:nvPr/>
        </p:nvSpPr>
        <p:spPr bwMode="auto">
          <a:xfrm rot="678700">
            <a:off x="3659982" y="311944"/>
            <a:ext cx="1613297" cy="1498997"/>
          </a:xfrm>
          <a:custGeom>
            <a:avLst/>
            <a:gdLst>
              <a:gd name="T0" fmla="*/ 2115924806 w 1205"/>
              <a:gd name="T1" fmla="*/ 52156619 h 1107"/>
              <a:gd name="T2" fmla="*/ 892257362 w 1205"/>
              <a:gd name="T3" fmla="*/ 208624669 h 1107"/>
              <a:gd name="T4" fmla="*/ 127466103 w 1205"/>
              <a:gd name="T5" fmla="*/ 1147431164 h 1107"/>
              <a:gd name="T6" fmla="*/ 127466103 w 1205"/>
              <a:gd name="T7" fmla="*/ 2086237660 h 1107"/>
              <a:gd name="T8" fmla="*/ 280423640 w 1205"/>
              <a:gd name="T9" fmla="*/ 2147483646 h 1107"/>
              <a:gd name="T10" fmla="*/ 1112135273 w 1205"/>
              <a:gd name="T11" fmla="*/ 2147483646 h 1107"/>
              <a:gd name="T12" fmla="*/ 2147483646 w 1205"/>
              <a:gd name="T13" fmla="*/ 2147483646 h 1107"/>
              <a:gd name="T14" fmla="*/ 2147483646 w 1205"/>
              <a:gd name="T15" fmla="*/ 2147483646 h 1107"/>
              <a:gd name="T16" fmla="*/ 2147483646 w 1205"/>
              <a:gd name="T17" fmla="*/ 1929769610 h 1107"/>
              <a:gd name="T18" fmla="*/ 2147483646 w 1205"/>
              <a:gd name="T19" fmla="*/ 902949723 h 1107"/>
              <a:gd name="T20" fmla="*/ 2147483646 w 1205"/>
              <a:gd name="T21" fmla="*/ 365090913 h 1107"/>
              <a:gd name="T22" fmla="*/ 2147483646 w 1205"/>
              <a:gd name="T23" fmla="*/ 52156619 h 1107"/>
              <a:gd name="T24" fmla="*/ 2115924806 w 1205"/>
              <a:gd name="T25" fmla="*/ 52156619 h 1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5"/>
              <a:gd name="T40" fmla="*/ 0 h 1107"/>
              <a:gd name="T41" fmla="*/ 1205 w 1205"/>
              <a:gd name="T42" fmla="*/ 1107 h 1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5" h="1107">
                <a:moveTo>
                  <a:pt x="664" y="16"/>
                </a:moveTo>
                <a:cubicBezTo>
                  <a:pt x="584" y="24"/>
                  <a:pt x="384" y="8"/>
                  <a:pt x="280" y="64"/>
                </a:cubicBezTo>
                <a:cubicBezTo>
                  <a:pt x="176" y="120"/>
                  <a:pt x="80" y="256"/>
                  <a:pt x="40" y="352"/>
                </a:cubicBezTo>
                <a:cubicBezTo>
                  <a:pt x="0" y="448"/>
                  <a:pt x="32" y="552"/>
                  <a:pt x="40" y="640"/>
                </a:cubicBezTo>
                <a:cubicBezTo>
                  <a:pt x="48" y="728"/>
                  <a:pt x="36" y="813"/>
                  <a:pt x="88" y="880"/>
                </a:cubicBezTo>
                <a:cubicBezTo>
                  <a:pt x="140" y="947"/>
                  <a:pt x="246" y="1008"/>
                  <a:pt x="349" y="1043"/>
                </a:cubicBezTo>
                <a:cubicBezTo>
                  <a:pt x="452" y="1078"/>
                  <a:pt x="589" y="1107"/>
                  <a:pt x="705" y="1088"/>
                </a:cubicBezTo>
                <a:cubicBezTo>
                  <a:pt x="821" y="1069"/>
                  <a:pt x="967" y="1011"/>
                  <a:pt x="1048" y="928"/>
                </a:cubicBezTo>
                <a:cubicBezTo>
                  <a:pt x="1129" y="845"/>
                  <a:pt x="1179" y="700"/>
                  <a:pt x="1192" y="592"/>
                </a:cubicBezTo>
                <a:cubicBezTo>
                  <a:pt x="1205" y="484"/>
                  <a:pt x="1159" y="357"/>
                  <a:pt x="1127" y="277"/>
                </a:cubicBezTo>
                <a:cubicBezTo>
                  <a:pt x="1095" y="197"/>
                  <a:pt x="1061" y="155"/>
                  <a:pt x="1000" y="112"/>
                </a:cubicBezTo>
                <a:cubicBezTo>
                  <a:pt x="939" y="69"/>
                  <a:pt x="816" y="32"/>
                  <a:pt x="760" y="16"/>
                </a:cubicBezTo>
                <a:cubicBezTo>
                  <a:pt x="704" y="0"/>
                  <a:pt x="744" y="8"/>
                  <a:pt x="664" y="16"/>
                </a:cubicBezTo>
                <a:close/>
              </a:path>
            </a:pathLst>
          </a:custGeom>
          <a:blipFill dpi="0" rotWithShape="0">
            <a:blip r:embed="rId4"/>
            <a:srcRect/>
            <a:tile tx="0" ty="0" sx="100000" sy="100000" flip="none" algn="tl"/>
          </a:blipFill>
          <a:ln w="9525">
            <a:round/>
            <a:headEnd/>
            <a:tailEnd/>
          </a:ln>
          <a:scene3d>
            <a:camera prst="legacyPerspectiveFront">
              <a:rot lat="20999994" lon="21299994" rev="0"/>
            </a:camera>
            <a:lightRig rig="legacyFlat4" dir="b"/>
          </a:scene3d>
          <a:sp3d extrusionH="887400" prstMaterial="legacyMatte">
            <a:bevelT w="13500" h="13500" prst="angle"/>
            <a:bevelB w="13500" h="13500" prst="angle"/>
            <a:extrusionClr>
              <a:srgbClr val="FF9933"/>
            </a:extrusionClr>
            <a:contourClr>
              <a:srgbClr val="FFFFFF"/>
            </a:contourClr>
          </a:sp3d>
        </p:spPr>
        <p:txBody>
          <a:bodyPr wrap="none" anchor="ctr">
            <a:flatTx/>
          </a:bodyP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1267" name="Freeform 3"/>
          <p:cNvSpPr>
            <a:spLocks/>
          </p:cNvSpPr>
          <p:nvPr/>
        </p:nvSpPr>
        <p:spPr bwMode="auto">
          <a:xfrm>
            <a:off x="3946922" y="627460"/>
            <a:ext cx="914400" cy="848915"/>
          </a:xfrm>
          <a:custGeom>
            <a:avLst/>
            <a:gdLst>
              <a:gd name="T0" fmla="*/ 679741942 w 1205"/>
              <a:gd name="T1" fmla="*/ 16727797 h 1107"/>
              <a:gd name="T2" fmla="*/ 286638473 w 1205"/>
              <a:gd name="T3" fmla="*/ 66910166 h 1107"/>
              <a:gd name="T4" fmla="*/ 40947920 w 1205"/>
              <a:gd name="T5" fmla="*/ 368004377 h 1107"/>
              <a:gd name="T6" fmla="*/ 40947920 w 1205"/>
              <a:gd name="T7" fmla="*/ 669099612 h 1107"/>
              <a:gd name="T8" fmla="*/ 90086233 w 1205"/>
              <a:gd name="T9" fmla="*/ 920012477 h 1107"/>
              <a:gd name="T10" fmla="*/ 357274166 w 1205"/>
              <a:gd name="T11" fmla="*/ 1090423331 h 1107"/>
              <a:gd name="T12" fmla="*/ 721713787 w 1205"/>
              <a:gd name="T13" fmla="*/ 1137469749 h 1107"/>
              <a:gd name="T14" fmla="*/ 1072845411 w 1205"/>
              <a:gd name="T15" fmla="*/ 970194846 h 1107"/>
              <a:gd name="T16" fmla="*/ 1220259338 w 1205"/>
              <a:gd name="T17" fmla="*/ 618917243 h 1107"/>
              <a:gd name="T18" fmla="*/ 1153718336 w 1205"/>
              <a:gd name="T19" fmla="*/ 289594363 h 1107"/>
              <a:gd name="T20" fmla="*/ 1023707098 w 1205"/>
              <a:gd name="T21" fmla="*/ 117092534 h 1107"/>
              <a:gd name="T22" fmla="*/ 778017556 w 1205"/>
              <a:gd name="T23" fmla="*/ 16727797 h 1107"/>
              <a:gd name="T24" fmla="*/ 679741942 w 1205"/>
              <a:gd name="T25" fmla="*/ 16727797 h 1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5"/>
              <a:gd name="T40" fmla="*/ 0 h 1107"/>
              <a:gd name="T41" fmla="*/ 1205 w 1205"/>
              <a:gd name="T42" fmla="*/ 1107 h 1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5" h="1107">
                <a:moveTo>
                  <a:pt x="664" y="16"/>
                </a:moveTo>
                <a:cubicBezTo>
                  <a:pt x="584" y="24"/>
                  <a:pt x="384" y="8"/>
                  <a:pt x="280" y="64"/>
                </a:cubicBezTo>
                <a:cubicBezTo>
                  <a:pt x="176" y="120"/>
                  <a:pt x="80" y="256"/>
                  <a:pt x="40" y="352"/>
                </a:cubicBezTo>
                <a:cubicBezTo>
                  <a:pt x="0" y="448"/>
                  <a:pt x="32" y="552"/>
                  <a:pt x="40" y="640"/>
                </a:cubicBezTo>
                <a:cubicBezTo>
                  <a:pt x="48" y="728"/>
                  <a:pt x="36" y="813"/>
                  <a:pt x="88" y="880"/>
                </a:cubicBezTo>
                <a:cubicBezTo>
                  <a:pt x="140" y="947"/>
                  <a:pt x="246" y="1008"/>
                  <a:pt x="349" y="1043"/>
                </a:cubicBezTo>
                <a:cubicBezTo>
                  <a:pt x="452" y="1078"/>
                  <a:pt x="589" y="1107"/>
                  <a:pt x="705" y="1088"/>
                </a:cubicBezTo>
                <a:cubicBezTo>
                  <a:pt x="821" y="1069"/>
                  <a:pt x="967" y="1011"/>
                  <a:pt x="1048" y="928"/>
                </a:cubicBezTo>
                <a:cubicBezTo>
                  <a:pt x="1129" y="845"/>
                  <a:pt x="1179" y="700"/>
                  <a:pt x="1192" y="592"/>
                </a:cubicBezTo>
                <a:cubicBezTo>
                  <a:pt x="1205" y="484"/>
                  <a:pt x="1159" y="357"/>
                  <a:pt x="1127" y="277"/>
                </a:cubicBezTo>
                <a:cubicBezTo>
                  <a:pt x="1095" y="197"/>
                  <a:pt x="1061" y="155"/>
                  <a:pt x="1000" y="112"/>
                </a:cubicBezTo>
                <a:cubicBezTo>
                  <a:pt x="939" y="69"/>
                  <a:pt x="816" y="32"/>
                  <a:pt x="760" y="16"/>
                </a:cubicBezTo>
                <a:cubicBezTo>
                  <a:pt x="704" y="0"/>
                  <a:pt x="744" y="8"/>
                  <a:pt x="664" y="16"/>
                </a:cubicBezTo>
                <a:close/>
              </a:path>
            </a:pathLst>
          </a:custGeom>
          <a:solidFill>
            <a:srgbClr val="FF99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1268" name="Freeform 4"/>
          <p:cNvSpPr>
            <a:spLocks/>
          </p:cNvSpPr>
          <p:nvPr/>
        </p:nvSpPr>
        <p:spPr bwMode="auto">
          <a:xfrm>
            <a:off x="4020741" y="711994"/>
            <a:ext cx="275034" cy="545306"/>
          </a:xfrm>
          <a:custGeom>
            <a:avLst/>
            <a:gdLst>
              <a:gd name="T0" fmla="*/ 404079600 w 208"/>
              <a:gd name="T1" fmla="*/ 0 h 412"/>
              <a:gd name="T2" fmla="*/ 65274736 w 208"/>
              <a:gd name="T3" fmla="*/ 152602807 h 412"/>
              <a:gd name="T4" fmla="*/ 65274736 w 208"/>
              <a:gd name="T5" fmla="*/ 333233296 h 412"/>
              <a:gd name="T6" fmla="*/ 248664234 w 208"/>
              <a:gd name="T7" fmla="*/ 395519976 h 412"/>
              <a:gd name="T8" fmla="*/ 310830733 w 208"/>
              <a:gd name="T9" fmla="*/ 457806656 h 412"/>
              <a:gd name="T10" fmla="*/ 404079600 w 208"/>
              <a:gd name="T11" fmla="*/ 485834339 h 412"/>
              <a:gd name="T12" fmla="*/ 494220231 w 208"/>
              <a:gd name="T13" fmla="*/ 666464828 h 412"/>
              <a:gd name="T14" fmla="*/ 338804864 w 208"/>
              <a:gd name="T15" fmla="*/ 822182410 h 412"/>
              <a:gd name="T16" fmla="*/ 158523603 w 208"/>
              <a:gd name="T17" fmla="*/ 881354315 h 412"/>
              <a:gd name="T18" fmla="*/ 220690102 w 208"/>
              <a:gd name="T19" fmla="*/ 1155413942 h 412"/>
              <a:gd name="T20" fmla="*/ 279746602 w 208"/>
              <a:gd name="T21" fmla="*/ 1248844844 h 412"/>
              <a:gd name="T22" fmla="*/ 441378442 w 208"/>
              <a:gd name="T23" fmla="*/ 1217700622 h 412"/>
              <a:gd name="T24" fmla="*/ 646527360 w 208"/>
              <a:gd name="T25" fmla="*/ 1214587611 h 4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8"/>
              <a:gd name="T40" fmla="*/ 0 h 412"/>
              <a:gd name="T41" fmla="*/ 208 w 208"/>
              <a:gd name="T42" fmla="*/ 412 h 4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8" h="412">
                <a:moveTo>
                  <a:pt x="130" y="0"/>
                </a:moveTo>
                <a:cubicBezTo>
                  <a:pt x="74" y="9"/>
                  <a:pt x="58" y="12"/>
                  <a:pt x="21" y="49"/>
                </a:cubicBezTo>
                <a:cubicBezTo>
                  <a:pt x="16" y="64"/>
                  <a:pt x="0" y="92"/>
                  <a:pt x="21" y="107"/>
                </a:cubicBezTo>
                <a:cubicBezTo>
                  <a:pt x="38" y="119"/>
                  <a:pt x="80" y="127"/>
                  <a:pt x="80" y="127"/>
                </a:cubicBezTo>
                <a:cubicBezTo>
                  <a:pt x="86" y="134"/>
                  <a:pt x="92" y="141"/>
                  <a:pt x="100" y="147"/>
                </a:cubicBezTo>
                <a:cubicBezTo>
                  <a:pt x="108" y="152"/>
                  <a:pt x="122" y="150"/>
                  <a:pt x="130" y="156"/>
                </a:cubicBezTo>
                <a:cubicBezTo>
                  <a:pt x="146" y="170"/>
                  <a:pt x="152" y="196"/>
                  <a:pt x="159" y="214"/>
                </a:cubicBezTo>
                <a:cubicBezTo>
                  <a:pt x="140" y="243"/>
                  <a:pt x="142" y="250"/>
                  <a:pt x="109" y="264"/>
                </a:cubicBezTo>
                <a:cubicBezTo>
                  <a:pt x="91" y="272"/>
                  <a:pt x="51" y="283"/>
                  <a:pt x="51" y="283"/>
                </a:cubicBezTo>
                <a:cubicBezTo>
                  <a:pt x="17" y="336"/>
                  <a:pt x="35" y="328"/>
                  <a:pt x="71" y="371"/>
                </a:cubicBezTo>
                <a:cubicBezTo>
                  <a:pt x="78" y="380"/>
                  <a:pt x="80" y="395"/>
                  <a:pt x="90" y="401"/>
                </a:cubicBezTo>
                <a:cubicBezTo>
                  <a:pt x="108" y="412"/>
                  <a:pt x="142" y="391"/>
                  <a:pt x="142" y="391"/>
                </a:cubicBezTo>
                <a:cubicBezTo>
                  <a:pt x="168" y="350"/>
                  <a:pt x="157" y="390"/>
                  <a:pt x="208" y="390"/>
                </a:cubicBezTo>
              </a:path>
            </a:pathLst>
          </a:custGeom>
          <a:noFill/>
          <a:ln w="158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1269" name="Freeform 5"/>
          <p:cNvSpPr>
            <a:spLocks/>
          </p:cNvSpPr>
          <p:nvPr/>
        </p:nvSpPr>
        <p:spPr bwMode="auto">
          <a:xfrm>
            <a:off x="4214813" y="700087"/>
            <a:ext cx="522685" cy="509588"/>
          </a:xfrm>
          <a:custGeom>
            <a:avLst/>
            <a:gdLst>
              <a:gd name="T0" fmla="*/ 902601232 w 451"/>
              <a:gd name="T1" fmla="*/ 1046830618 h 441"/>
              <a:gd name="T2" fmla="*/ 1076912926 w 451"/>
              <a:gd name="T3" fmla="*/ 543592355 h 441"/>
              <a:gd name="T4" fmla="*/ 986175162 w 451"/>
              <a:gd name="T5" fmla="*/ 434399655 h 441"/>
              <a:gd name="T6" fmla="*/ 823802160 w 451"/>
              <a:gd name="T7" fmla="*/ 505612486 h 441"/>
              <a:gd name="T8" fmla="*/ 752166920 w 451"/>
              <a:gd name="T9" fmla="*/ 505612486 h 441"/>
              <a:gd name="T10" fmla="*/ 670981964 w 451"/>
              <a:gd name="T11" fmla="*/ 541218132 h 441"/>
              <a:gd name="T12" fmla="*/ 515772795 w 451"/>
              <a:gd name="T13" fmla="*/ 486621782 h 441"/>
              <a:gd name="T14" fmla="*/ 546814011 w 451"/>
              <a:gd name="T15" fmla="*/ 303842028 h 441"/>
              <a:gd name="T16" fmla="*/ 644715607 w 451"/>
              <a:gd name="T17" fmla="*/ 161416366 h 441"/>
              <a:gd name="T18" fmla="*/ 463240080 w 451"/>
              <a:gd name="T19" fmla="*/ 30858739 h 441"/>
              <a:gd name="T20" fmla="*/ 377277175 w 451"/>
              <a:gd name="T21" fmla="*/ 11869576 h 441"/>
              <a:gd name="T22" fmla="*/ 212516743 w 451"/>
              <a:gd name="T23" fmla="*/ 85455089 h 441"/>
              <a:gd name="T24" fmla="*/ 0 w 451"/>
              <a:gd name="T25" fmla="*/ 201770458 h 4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1"/>
              <a:gd name="T40" fmla="*/ 0 h 441"/>
              <a:gd name="T41" fmla="*/ 451 w 451"/>
              <a:gd name="T42" fmla="*/ 441 h 4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1" h="441">
                <a:moveTo>
                  <a:pt x="378" y="441"/>
                </a:moveTo>
                <a:cubicBezTo>
                  <a:pt x="424" y="391"/>
                  <a:pt x="441" y="286"/>
                  <a:pt x="451" y="229"/>
                </a:cubicBezTo>
                <a:cubicBezTo>
                  <a:pt x="446" y="213"/>
                  <a:pt x="443" y="179"/>
                  <a:pt x="413" y="183"/>
                </a:cubicBezTo>
                <a:cubicBezTo>
                  <a:pt x="389" y="187"/>
                  <a:pt x="345" y="213"/>
                  <a:pt x="345" y="213"/>
                </a:cubicBezTo>
                <a:cubicBezTo>
                  <a:pt x="335" y="212"/>
                  <a:pt x="325" y="211"/>
                  <a:pt x="315" y="213"/>
                </a:cubicBezTo>
                <a:cubicBezTo>
                  <a:pt x="302" y="215"/>
                  <a:pt x="291" y="227"/>
                  <a:pt x="281" y="228"/>
                </a:cubicBezTo>
                <a:cubicBezTo>
                  <a:pt x="256" y="231"/>
                  <a:pt x="233" y="214"/>
                  <a:pt x="216" y="205"/>
                </a:cubicBezTo>
                <a:cubicBezTo>
                  <a:pt x="214" y="169"/>
                  <a:pt x="208" y="165"/>
                  <a:pt x="229" y="128"/>
                </a:cubicBezTo>
                <a:cubicBezTo>
                  <a:pt x="240" y="108"/>
                  <a:pt x="270" y="68"/>
                  <a:pt x="270" y="68"/>
                </a:cubicBezTo>
                <a:cubicBezTo>
                  <a:pt x="267" y="0"/>
                  <a:pt x="255" y="20"/>
                  <a:pt x="194" y="13"/>
                </a:cubicBezTo>
                <a:cubicBezTo>
                  <a:pt x="181" y="13"/>
                  <a:pt x="170" y="3"/>
                  <a:pt x="158" y="5"/>
                </a:cubicBezTo>
                <a:cubicBezTo>
                  <a:pt x="133" y="10"/>
                  <a:pt x="89" y="36"/>
                  <a:pt x="89" y="36"/>
                </a:cubicBezTo>
                <a:cubicBezTo>
                  <a:pt x="92" y="89"/>
                  <a:pt x="19" y="75"/>
                  <a:pt x="0" y="85"/>
                </a:cubicBezTo>
              </a:path>
            </a:pathLst>
          </a:custGeom>
          <a:noFill/>
          <a:ln w="158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1270" name="Freeform 6"/>
          <p:cNvSpPr>
            <a:spLocks/>
          </p:cNvSpPr>
          <p:nvPr/>
        </p:nvSpPr>
        <p:spPr bwMode="auto">
          <a:xfrm>
            <a:off x="4280297" y="827485"/>
            <a:ext cx="113109" cy="576263"/>
          </a:xfrm>
          <a:custGeom>
            <a:avLst/>
            <a:gdLst>
              <a:gd name="T0" fmla="*/ 60029566 w 236"/>
              <a:gd name="T1" fmla="*/ 0 h 478"/>
              <a:gd name="T2" fmla="*/ 9800863 w 236"/>
              <a:gd name="T3" fmla="*/ 144694129 h 478"/>
              <a:gd name="T4" fmla="*/ 9800863 w 236"/>
              <a:gd name="T5" fmla="*/ 315226036 h 478"/>
              <a:gd name="T6" fmla="*/ 37161099 w 236"/>
              <a:gd name="T7" fmla="*/ 372069469 h 478"/>
              <a:gd name="T8" fmla="*/ 46145277 w 236"/>
              <a:gd name="T9" fmla="*/ 431497644 h 478"/>
              <a:gd name="T10" fmla="*/ 60029566 w 236"/>
              <a:gd name="T11" fmla="*/ 459920165 h 478"/>
              <a:gd name="T12" fmla="*/ 73505513 w 236"/>
              <a:gd name="T13" fmla="*/ 630452072 h 478"/>
              <a:gd name="T14" fmla="*/ 50637046 w 236"/>
              <a:gd name="T15" fmla="*/ 775146200 h 478"/>
              <a:gd name="T16" fmla="*/ 23685152 w 236"/>
              <a:gd name="T17" fmla="*/ 831989634 h 478"/>
              <a:gd name="T18" fmla="*/ 32669330 w 236"/>
              <a:gd name="T19" fmla="*/ 1090372236 h 478"/>
              <a:gd name="T20" fmla="*/ 41652869 w 236"/>
              <a:gd name="T21" fmla="*/ 1178222932 h 478"/>
              <a:gd name="T22" fmla="*/ 69013744 w 236"/>
              <a:gd name="T23" fmla="*/ 1235066365 h 478"/>
              <a:gd name="T24" fmla="*/ 96373980 w 236"/>
              <a:gd name="T25" fmla="*/ 1147217277 h 4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6"/>
              <a:gd name="T40" fmla="*/ 0 h 478"/>
              <a:gd name="T41" fmla="*/ 236 w 236"/>
              <a:gd name="T42" fmla="*/ 478 h 4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6" h="478">
                <a:moveTo>
                  <a:pt x="147" y="0"/>
                </a:moveTo>
                <a:cubicBezTo>
                  <a:pt x="84" y="10"/>
                  <a:pt x="66" y="14"/>
                  <a:pt x="24" y="56"/>
                </a:cubicBezTo>
                <a:cubicBezTo>
                  <a:pt x="18" y="73"/>
                  <a:pt x="0" y="105"/>
                  <a:pt x="24" y="122"/>
                </a:cubicBezTo>
                <a:cubicBezTo>
                  <a:pt x="43" y="136"/>
                  <a:pt x="91" y="144"/>
                  <a:pt x="91" y="144"/>
                </a:cubicBezTo>
                <a:cubicBezTo>
                  <a:pt x="98" y="152"/>
                  <a:pt x="104" y="161"/>
                  <a:pt x="113" y="167"/>
                </a:cubicBezTo>
                <a:cubicBezTo>
                  <a:pt x="123" y="173"/>
                  <a:pt x="138" y="171"/>
                  <a:pt x="147" y="178"/>
                </a:cubicBezTo>
                <a:cubicBezTo>
                  <a:pt x="166" y="193"/>
                  <a:pt x="173" y="223"/>
                  <a:pt x="180" y="244"/>
                </a:cubicBezTo>
                <a:cubicBezTo>
                  <a:pt x="159" y="276"/>
                  <a:pt x="161" y="284"/>
                  <a:pt x="124" y="300"/>
                </a:cubicBezTo>
                <a:cubicBezTo>
                  <a:pt x="103" y="309"/>
                  <a:pt x="58" y="322"/>
                  <a:pt x="58" y="322"/>
                </a:cubicBezTo>
                <a:cubicBezTo>
                  <a:pt x="19" y="382"/>
                  <a:pt x="40" y="373"/>
                  <a:pt x="80" y="422"/>
                </a:cubicBezTo>
                <a:cubicBezTo>
                  <a:pt x="89" y="432"/>
                  <a:pt x="91" y="449"/>
                  <a:pt x="102" y="456"/>
                </a:cubicBezTo>
                <a:cubicBezTo>
                  <a:pt x="122" y="469"/>
                  <a:pt x="169" y="478"/>
                  <a:pt x="169" y="478"/>
                </a:cubicBezTo>
                <a:cubicBezTo>
                  <a:pt x="199" y="431"/>
                  <a:pt x="178" y="444"/>
                  <a:pt x="236" y="444"/>
                </a:cubicBezTo>
              </a:path>
            </a:pathLst>
          </a:custGeom>
          <a:noFill/>
          <a:ln w="158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1271" name="Freeform 7"/>
          <p:cNvSpPr>
            <a:spLocks/>
          </p:cNvSpPr>
          <p:nvPr/>
        </p:nvSpPr>
        <p:spPr bwMode="auto">
          <a:xfrm rot="3920436">
            <a:off x="4233863" y="914401"/>
            <a:ext cx="559594" cy="233363"/>
          </a:xfrm>
          <a:custGeom>
            <a:avLst/>
            <a:gdLst>
              <a:gd name="T0" fmla="*/ 1034574278 w 451"/>
              <a:gd name="T1" fmla="*/ 219533611 h 441"/>
              <a:gd name="T2" fmla="*/ 1234373649 w 451"/>
              <a:gd name="T3" fmla="*/ 113998022 h 441"/>
              <a:gd name="T4" fmla="*/ 1130369449 w 451"/>
              <a:gd name="T5" fmla="*/ 91099217 h 441"/>
              <a:gd name="T6" fmla="*/ 944255102 w 451"/>
              <a:gd name="T7" fmla="*/ 106033006 h 441"/>
              <a:gd name="T8" fmla="*/ 862144956 w 451"/>
              <a:gd name="T9" fmla="*/ 106033006 h 441"/>
              <a:gd name="T10" fmla="*/ 769089437 w 451"/>
              <a:gd name="T11" fmla="*/ 113500606 h 441"/>
              <a:gd name="T12" fmla="*/ 591185774 w 451"/>
              <a:gd name="T13" fmla="*/ 102050850 h 441"/>
              <a:gd name="T14" fmla="*/ 626766507 w 451"/>
              <a:gd name="T15" fmla="*/ 63719428 h 441"/>
              <a:gd name="T16" fmla="*/ 738981391 w 451"/>
              <a:gd name="T17" fmla="*/ 33851144 h 441"/>
              <a:gd name="T18" fmla="*/ 530972991 w 451"/>
              <a:gd name="T19" fmla="*/ 6471356 h 441"/>
              <a:gd name="T20" fmla="*/ 432441477 w 451"/>
              <a:gd name="T21" fmla="*/ 2489200 h 441"/>
              <a:gd name="T22" fmla="*/ 243590787 w 451"/>
              <a:gd name="T23" fmla="*/ 17921111 h 441"/>
              <a:gd name="T24" fmla="*/ 0 w 451"/>
              <a:gd name="T25" fmla="*/ 42313578 h 4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1"/>
              <a:gd name="T40" fmla="*/ 0 h 441"/>
              <a:gd name="T41" fmla="*/ 451 w 451"/>
              <a:gd name="T42" fmla="*/ 441 h 4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1" h="441">
                <a:moveTo>
                  <a:pt x="378" y="441"/>
                </a:moveTo>
                <a:cubicBezTo>
                  <a:pt x="424" y="391"/>
                  <a:pt x="441" y="286"/>
                  <a:pt x="451" y="229"/>
                </a:cubicBezTo>
                <a:cubicBezTo>
                  <a:pt x="446" y="213"/>
                  <a:pt x="443" y="179"/>
                  <a:pt x="413" y="183"/>
                </a:cubicBezTo>
                <a:cubicBezTo>
                  <a:pt x="389" y="187"/>
                  <a:pt x="345" y="213"/>
                  <a:pt x="345" y="213"/>
                </a:cubicBezTo>
                <a:cubicBezTo>
                  <a:pt x="335" y="212"/>
                  <a:pt x="325" y="211"/>
                  <a:pt x="315" y="213"/>
                </a:cubicBezTo>
                <a:cubicBezTo>
                  <a:pt x="302" y="215"/>
                  <a:pt x="291" y="227"/>
                  <a:pt x="281" y="228"/>
                </a:cubicBezTo>
                <a:cubicBezTo>
                  <a:pt x="256" y="231"/>
                  <a:pt x="233" y="214"/>
                  <a:pt x="216" y="205"/>
                </a:cubicBezTo>
                <a:cubicBezTo>
                  <a:pt x="214" y="169"/>
                  <a:pt x="208" y="165"/>
                  <a:pt x="229" y="128"/>
                </a:cubicBezTo>
                <a:cubicBezTo>
                  <a:pt x="240" y="108"/>
                  <a:pt x="270" y="68"/>
                  <a:pt x="270" y="68"/>
                </a:cubicBezTo>
                <a:cubicBezTo>
                  <a:pt x="267" y="0"/>
                  <a:pt x="255" y="20"/>
                  <a:pt x="194" y="13"/>
                </a:cubicBezTo>
                <a:cubicBezTo>
                  <a:pt x="181" y="13"/>
                  <a:pt x="170" y="3"/>
                  <a:pt x="158" y="5"/>
                </a:cubicBezTo>
                <a:cubicBezTo>
                  <a:pt x="133" y="10"/>
                  <a:pt x="89" y="36"/>
                  <a:pt x="89" y="36"/>
                </a:cubicBezTo>
                <a:cubicBezTo>
                  <a:pt x="92" y="89"/>
                  <a:pt x="19" y="75"/>
                  <a:pt x="0" y="85"/>
                </a:cubicBezTo>
              </a:path>
            </a:pathLst>
          </a:custGeom>
          <a:noFill/>
          <a:ln w="158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1272" name="Oval 8"/>
          <p:cNvSpPr>
            <a:spLocks noChangeArrowheads="1"/>
          </p:cNvSpPr>
          <p:nvPr/>
        </p:nvSpPr>
        <p:spPr bwMode="auto">
          <a:xfrm>
            <a:off x="4192191" y="944166"/>
            <a:ext cx="63103" cy="63103"/>
          </a:xfrm>
          <a:prstGeom prst="ellipse">
            <a:avLst/>
          </a:prstGeom>
          <a:solidFill>
            <a:srgbClr val="FF0000"/>
          </a:solidFill>
          <a:ln>
            <a:noFill/>
          </a:ln>
          <a:extLst>
            <a:ext uri="{91240B29-F687-4F45-9708-019B960494DF}">
              <a14:hiddenLine xmlns:a14="http://schemas.microsoft.com/office/drawing/2010/main" w="1587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1273" name="Oval 9"/>
          <p:cNvSpPr>
            <a:spLocks noChangeArrowheads="1"/>
          </p:cNvSpPr>
          <p:nvPr/>
        </p:nvSpPr>
        <p:spPr bwMode="auto">
          <a:xfrm>
            <a:off x="4429125" y="877491"/>
            <a:ext cx="63104" cy="63103"/>
          </a:xfrm>
          <a:prstGeom prst="ellipse">
            <a:avLst/>
          </a:prstGeom>
          <a:solidFill>
            <a:srgbClr val="FF0000"/>
          </a:solidFill>
          <a:ln>
            <a:noFill/>
          </a:ln>
          <a:extLst>
            <a:ext uri="{91240B29-F687-4F45-9708-019B960494DF}">
              <a14:hiddenLine xmlns:a14="http://schemas.microsoft.com/office/drawing/2010/main" w="1587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1274" name="Oval 10"/>
          <p:cNvSpPr>
            <a:spLocks noChangeArrowheads="1"/>
          </p:cNvSpPr>
          <p:nvPr/>
        </p:nvSpPr>
        <p:spPr bwMode="auto">
          <a:xfrm>
            <a:off x="4448175" y="1000125"/>
            <a:ext cx="63104" cy="63104"/>
          </a:xfrm>
          <a:prstGeom prst="ellipse">
            <a:avLst/>
          </a:prstGeom>
          <a:solidFill>
            <a:srgbClr val="0000FF"/>
          </a:solidFill>
          <a:ln>
            <a:noFill/>
          </a:ln>
          <a:extLst>
            <a:ext uri="{91240B29-F687-4F45-9708-019B960494DF}">
              <a14:hiddenLine xmlns:a14="http://schemas.microsoft.com/office/drawing/2010/main" w="1587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1275" name="Oval 11"/>
          <p:cNvSpPr>
            <a:spLocks noChangeArrowheads="1"/>
          </p:cNvSpPr>
          <p:nvPr/>
        </p:nvSpPr>
        <p:spPr bwMode="auto">
          <a:xfrm>
            <a:off x="4339829" y="1070373"/>
            <a:ext cx="63103" cy="63103"/>
          </a:xfrm>
          <a:prstGeom prst="ellipse">
            <a:avLst/>
          </a:prstGeom>
          <a:solidFill>
            <a:srgbClr val="0000FF"/>
          </a:solidFill>
          <a:ln>
            <a:noFill/>
          </a:ln>
          <a:extLst>
            <a:ext uri="{91240B29-F687-4F45-9708-019B960494DF}">
              <a14:hiddenLine xmlns:a14="http://schemas.microsoft.com/office/drawing/2010/main" w="1587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1276" name="Oval 12"/>
          <p:cNvSpPr>
            <a:spLocks noChangeArrowheads="1"/>
          </p:cNvSpPr>
          <p:nvPr/>
        </p:nvSpPr>
        <p:spPr bwMode="auto">
          <a:xfrm>
            <a:off x="4146947" y="1212056"/>
            <a:ext cx="128588" cy="128588"/>
          </a:xfrm>
          <a:prstGeom prst="ellipse">
            <a:avLst/>
          </a:prstGeom>
          <a:solidFill>
            <a:srgbClr val="9933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nvGrpSpPr>
          <p:cNvPr id="11277" name="Group 13"/>
          <p:cNvGrpSpPr>
            <a:grpSpLocks/>
          </p:cNvGrpSpPr>
          <p:nvPr/>
        </p:nvGrpSpPr>
        <p:grpSpPr bwMode="auto">
          <a:xfrm>
            <a:off x="4075510" y="661988"/>
            <a:ext cx="708422" cy="775097"/>
            <a:chOff x="2474" y="556"/>
            <a:chExt cx="536" cy="586"/>
          </a:xfrm>
        </p:grpSpPr>
        <p:sp>
          <p:nvSpPr>
            <p:cNvPr id="11374" name="Freeform 14"/>
            <p:cNvSpPr>
              <a:spLocks/>
            </p:cNvSpPr>
            <p:nvPr/>
          </p:nvSpPr>
          <p:spPr bwMode="auto">
            <a:xfrm>
              <a:off x="2474" y="576"/>
              <a:ext cx="134" cy="439"/>
            </a:xfrm>
            <a:custGeom>
              <a:avLst/>
              <a:gdLst>
                <a:gd name="T0" fmla="*/ 113 w 134"/>
                <a:gd name="T1" fmla="*/ 0 h 439"/>
                <a:gd name="T2" fmla="*/ 15 w 134"/>
                <a:gd name="T3" fmla="*/ 68 h 439"/>
                <a:gd name="T4" fmla="*/ 6 w 134"/>
                <a:gd name="T5" fmla="*/ 98 h 439"/>
                <a:gd name="T6" fmla="*/ 94 w 134"/>
                <a:gd name="T7" fmla="*/ 146 h 439"/>
                <a:gd name="T8" fmla="*/ 103 w 134"/>
                <a:gd name="T9" fmla="*/ 303 h 439"/>
                <a:gd name="T10" fmla="*/ 74 w 134"/>
                <a:gd name="T11" fmla="*/ 312 h 439"/>
                <a:gd name="T12" fmla="*/ 15 w 134"/>
                <a:gd name="T13" fmla="*/ 332 h 439"/>
                <a:gd name="T14" fmla="*/ 35 w 134"/>
                <a:gd name="T15" fmla="*/ 361 h 439"/>
                <a:gd name="T16" fmla="*/ 64 w 134"/>
                <a:gd name="T17" fmla="*/ 381 h 439"/>
                <a:gd name="T18" fmla="*/ 74 w 134"/>
                <a:gd name="T19" fmla="*/ 420 h 439"/>
                <a:gd name="T20" fmla="*/ 113 w 134"/>
                <a:gd name="T21" fmla="*/ 439 h 4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4"/>
                <a:gd name="T34" fmla="*/ 0 h 439"/>
                <a:gd name="T35" fmla="*/ 134 w 134"/>
                <a:gd name="T36" fmla="*/ 439 h 4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4" h="439">
                  <a:moveTo>
                    <a:pt x="113" y="0"/>
                  </a:moveTo>
                  <a:cubicBezTo>
                    <a:pt x="95" y="53"/>
                    <a:pt x="64" y="53"/>
                    <a:pt x="15" y="68"/>
                  </a:cubicBezTo>
                  <a:cubicBezTo>
                    <a:pt x="12" y="78"/>
                    <a:pt x="0" y="89"/>
                    <a:pt x="6" y="98"/>
                  </a:cubicBezTo>
                  <a:cubicBezTo>
                    <a:pt x="28" y="130"/>
                    <a:pt x="62" y="136"/>
                    <a:pt x="94" y="146"/>
                  </a:cubicBezTo>
                  <a:cubicBezTo>
                    <a:pt x="130" y="203"/>
                    <a:pt x="134" y="196"/>
                    <a:pt x="103" y="303"/>
                  </a:cubicBezTo>
                  <a:cubicBezTo>
                    <a:pt x="100" y="313"/>
                    <a:pt x="84" y="309"/>
                    <a:pt x="74" y="312"/>
                  </a:cubicBezTo>
                  <a:cubicBezTo>
                    <a:pt x="54" y="318"/>
                    <a:pt x="15" y="332"/>
                    <a:pt x="15" y="332"/>
                  </a:cubicBezTo>
                  <a:cubicBezTo>
                    <a:pt x="22" y="342"/>
                    <a:pt x="27" y="353"/>
                    <a:pt x="35" y="361"/>
                  </a:cubicBezTo>
                  <a:cubicBezTo>
                    <a:pt x="43" y="369"/>
                    <a:pt x="58" y="371"/>
                    <a:pt x="64" y="381"/>
                  </a:cubicBezTo>
                  <a:cubicBezTo>
                    <a:pt x="71" y="392"/>
                    <a:pt x="66" y="409"/>
                    <a:pt x="74" y="420"/>
                  </a:cubicBezTo>
                  <a:cubicBezTo>
                    <a:pt x="83" y="431"/>
                    <a:pt x="102" y="429"/>
                    <a:pt x="113" y="439"/>
                  </a:cubicBezTo>
                </a:path>
              </a:pathLst>
            </a:custGeom>
            <a:noFill/>
            <a:ln w="158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1375" name="Freeform 15"/>
            <p:cNvSpPr>
              <a:spLocks/>
            </p:cNvSpPr>
            <p:nvPr/>
          </p:nvSpPr>
          <p:spPr bwMode="auto">
            <a:xfrm>
              <a:off x="2661" y="722"/>
              <a:ext cx="83" cy="420"/>
            </a:xfrm>
            <a:custGeom>
              <a:avLst/>
              <a:gdLst>
                <a:gd name="T0" fmla="*/ 34 w 83"/>
                <a:gd name="T1" fmla="*/ 0 h 420"/>
                <a:gd name="T2" fmla="*/ 63 w 83"/>
                <a:gd name="T3" fmla="*/ 127 h 420"/>
                <a:gd name="T4" fmla="*/ 24 w 83"/>
                <a:gd name="T5" fmla="*/ 313 h 420"/>
                <a:gd name="T6" fmla="*/ 34 w 83"/>
                <a:gd name="T7" fmla="*/ 362 h 420"/>
                <a:gd name="T8" fmla="*/ 73 w 83"/>
                <a:gd name="T9" fmla="*/ 401 h 420"/>
                <a:gd name="T10" fmla="*/ 0 60000 65536"/>
                <a:gd name="T11" fmla="*/ 0 60000 65536"/>
                <a:gd name="T12" fmla="*/ 0 60000 65536"/>
                <a:gd name="T13" fmla="*/ 0 60000 65536"/>
                <a:gd name="T14" fmla="*/ 0 60000 65536"/>
                <a:gd name="T15" fmla="*/ 0 w 83"/>
                <a:gd name="T16" fmla="*/ 0 h 420"/>
                <a:gd name="T17" fmla="*/ 83 w 83"/>
                <a:gd name="T18" fmla="*/ 420 h 420"/>
              </a:gdLst>
              <a:ahLst/>
              <a:cxnLst>
                <a:cxn ang="T10">
                  <a:pos x="T0" y="T1"/>
                </a:cxn>
                <a:cxn ang="T11">
                  <a:pos x="T2" y="T3"/>
                </a:cxn>
                <a:cxn ang="T12">
                  <a:pos x="T4" y="T5"/>
                </a:cxn>
                <a:cxn ang="T13">
                  <a:pos x="T6" y="T7"/>
                </a:cxn>
                <a:cxn ang="T14">
                  <a:pos x="T8" y="T9"/>
                </a:cxn>
              </a:cxnLst>
              <a:rect l="T15" t="T16" r="T17" b="T18"/>
              <a:pathLst>
                <a:path w="83" h="420">
                  <a:moveTo>
                    <a:pt x="34" y="0"/>
                  </a:moveTo>
                  <a:cubicBezTo>
                    <a:pt x="0" y="50"/>
                    <a:pt x="15" y="96"/>
                    <a:pt x="63" y="127"/>
                  </a:cubicBezTo>
                  <a:cubicBezTo>
                    <a:pt x="56" y="217"/>
                    <a:pt x="66" y="249"/>
                    <a:pt x="24" y="313"/>
                  </a:cubicBezTo>
                  <a:cubicBezTo>
                    <a:pt x="27" y="329"/>
                    <a:pt x="23" y="349"/>
                    <a:pt x="34" y="362"/>
                  </a:cubicBezTo>
                  <a:cubicBezTo>
                    <a:pt x="83" y="420"/>
                    <a:pt x="73" y="323"/>
                    <a:pt x="73" y="401"/>
                  </a:cubicBezTo>
                </a:path>
              </a:pathLst>
            </a:custGeom>
            <a:noFill/>
            <a:ln w="158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1376" name="Freeform 16"/>
            <p:cNvSpPr>
              <a:spLocks/>
            </p:cNvSpPr>
            <p:nvPr/>
          </p:nvSpPr>
          <p:spPr bwMode="auto">
            <a:xfrm>
              <a:off x="2743" y="655"/>
              <a:ext cx="113" cy="429"/>
            </a:xfrm>
            <a:custGeom>
              <a:avLst/>
              <a:gdLst>
                <a:gd name="T0" fmla="*/ 0 w 113"/>
                <a:gd name="T1" fmla="*/ 9 h 429"/>
                <a:gd name="T2" fmla="*/ 39 w 113"/>
                <a:gd name="T3" fmla="*/ 48 h 429"/>
                <a:gd name="T4" fmla="*/ 69 w 113"/>
                <a:gd name="T5" fmla="*/ 67 h 429"/>
                <a:gd name="T6" fmla="*/ 49 w 113"/>
                <a:gd name="T7" fmla="*/ 175 h 429"/>
                <a:gd name="T8" fmla="*/ 39 w 113"/>
                <a:gd name="T9" fmla="*/ 204 h 429"/>
                <a:gd name="T10" fmla="*/ 108 w 113"/>
                <a:gd name="T11" fmla="*/ 351 h 429"/>
                <a:gd name="T12" fmla="*/ 98 w 113"/>
                <a:gd name="T13" fmla="*/ 380 h 429"/>
                <a:gd name="T14" fmla="*/ 49 w 113"/>
                <a:gd name="T15" fmla="*/ 429 h 429"/>
                <a:gd name="T16" fmla="*/ 0 60000 65536"/>
                <a:gd name="T17" fmla="*/ 0 60000 65536"/>
                <a:gd name="T18" fmla="*/ 0 60000 65536"/>
                <a:gd name="T19" fmla="*/ 0 60000 65536"/>
                <a:gd name="T20" fmla="*/ 0 60000 65536"/>
                <a:gd name="T21" fmla="*/ 0 60000 65536"/>
                <a:gd name="T22" fmla="*/ 0 60000 65536"/>
                <a:gd name="T23" fmla="*/ 0 60000 65536"/>
                <a:gd name="T24" fmla="*/ 0 w 113"/>
                <a:gd name="T25" fmla="*/ 0 h 429"/>
                <a:gd name="T26" fmla="*/ 113 w 113"/>
                <a:gd name="T27" fmla="*/ 429 h 4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3" h="429">
                  <a:moveTo>
                    <a:pt x="0" y="9"/>
                  </a:moveTo>
                  <a:cubicBezTo>
                    <a:pt x="68" y="32"/>
                    <a:pt x="0" y="0"/>
                    <a:pt x="39" y="48"/>
                  </a:cubicBezTo>
                  <a:cubicBezTo>
                    <a:pt x="46" y="57"/>
                    <a:pt x="59" y="61"/>
                    <a:pt x="69" y="67"/>
                  </a:cubicBezTo>
                  <a:cubicBezTo>
                    <a:pt x="81" y="118"/>
                    <a:pt x="113" y="153"/>
                    <a:pt x="49" y="175"/>
                  </a:cubicBezTo>
                  <a:cubicBezTo>
                    <a:pt x="46" y="185"/>
                    <a:pt x="38" y="194"/>
                    <a:pt x="39" y="204"/>
                  </a:cubicBezTo>
                  <a:cubicBezTo>
                    <a:pt x="44" y="245"/>
                    <a:pt x="85" y="317"/>
                    <a:pt x="108" y="351"/>
                  </a:cubicBezTo>
                  <a:cubicBezTo>
                    <a:pt x="105" y="361"/>
                    <a:pt x="105" y="373"/>
                    <a:pt x="98" y="380"/>
                  </a:cubicBezTo>
                  <a:cubicBezTo>
                    <a:pt x="77" y="401"/>
                    <a:pt x="49" y="376"/>
                    <a:pt x="49" y="429"/>
                  </a:cubicBezTo>
                </a:path>
              </a:pathLst>
            </a:custGeom>
            <a:noFill/>
            <a:ln w="158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1377" name="Freeform 17"/>
            <p:cNvSpPr>
              <a:spLocks/>
            </p:cNvSpPr>
            <p:nvPr/>
          </p:nvSpPr>
          <p:spPr bwMode="auto">
            <a:xfrm>
              <a:off x="2616" y="556"/>
              <a:ext cx="394" cy="401"/>
            </a:xfrm>
            <a:custGeom>
              <a:avLst/>
              <a:gdLst>
                <a:gd name="T0" fmla="*/ 0 w 394"/>
                <a:gd name="T1" fmla="*/ 10 h 401"/>
                <a:gd name="T2" fmla="*/ 157 w 394"/>
                <a:gd name="T3" fmla="*/ 0 h 401"/>
                <a:gd name="T4" fmla="*/ 196 w 394"/>
                <a:gd name="T5" fmla="*/ 10 h 401"/>
                <a:gd name="T6" fmla="*/ 235 w 394"/>
                <a:gd name="T7" fmla="*/ 98 h 401"/>
                <a:gd name="T8" fmla="*/ 196 w 394"/>
                <a:gd name="T9" fmla="*/ 137 h 401"/>
                <a:gd name="T10" fmla="*/ 176 w 394"/>
                <a:gd name="T11" fmla="*/ 166 h 401"/>
                <a:gd name="T12" fmla="*/ 254 w 394"/>
                <a:gd name="T13" fmla="*/ 186 h 401"/>
                <a:gd name="T14" fmla="*/ 313 w 394"/>
                <a:gd name="T15" fmla="*/ 166 h 401"/>
                <a:gd name="T16" fmla="*/ 381 w 394"/>
                <a:gd name="T17" fmla="*/ 176 h 401"/>
                <a:gd name="T18" fmla="*/ 391 w 394"/>
                <a:gd name="T19" fmla="*/ 225 h 401"/>
                <a:gd name="T20" fmla="*/ 362 w 394"/>
                <a:gd name="T21" fmla="*/ 362 h 401"/>
                <a:gd name="T22" fmla="*/ 352 w 394"/>
                <a:gd name="T23" fmla="*/ 401 h 4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94"/>
                <a:gd name="T37" fmla="*/ 0 h 401"/>
                <a:gd name="T38" fmla="*/ 394 w 394"/>
                <a:gd name="T39" fmla="*/ 401 h 40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94" h="401">
                  <a:moveTo>
                    <a:pt x="0" y="10"/>
                  </a:moveTo>
                  <a:cubicBezTo>
                    <a:pt x="52" y="7"/>
                    <a:pt x="105" y="0"/>
                    <a:pt x="157" y="0"/>
                  </a:cubicBezTo>
                  <a:cubicBezTo>
                    <a:pt x="170" y="0"/>
                    <a:pt x="186" y="1"/>
                    <a:pt x="196" y="10"/>
                  </a:cubicBezTo>
                  <a:cubicBezTo>
                    <a:pt x="198" y="12"/>
                    <a:pt x="232" y="90"/>
                    <a:pt x="235" y="98"/>
                  </a:cubicBezTo>
                  <a:cubicBezTo>
                    <a:pt x="213" y="161"/>
                    <a:pt x="243" y="100"/>
                    <a:pt x="196" y="137"/>
                  </a:cubicBezTo>
                  <a:cubicBezTo>
                    <a:pt x="187" y="144"/>
                    <a:pt x="183" y="156"/>
                    <a:pt x="176" y="166"/>
                  </a:cubicBezTo>
                  <a:cubicBezTo>
                    <a:pt x="205" y="209"/>
                    <a:pt x="187" y="203"/>
                    <a:pt x="254" y="186"/>
                  </a:cubicBezTo>
                  <a:cubicBezTo>
                    <a:pt x="274" y="181"/>
                    <a:pt x="313" y="166"/>
                    <a:pt x="313" y="166"/>
                  </a:cubicBezTo>
                  <a:cubicBezTo>
                    <a:pt x="336" y="169"/>
                    <a:pt x="363" y="162"/>
                    <a:pt x="381" y="176"/>
                  </a:cubicBezTo>
                  <a:cubicBezTo>
                    <a:pt x="394" y="186"/>
                    <a:pt x="391" y="208"/>
                    <a:pt x="391" y="225"/>
                  </a:cubicBezTo>
                  <a:cubicBezTo>
                    <a:pt x="391" y="262"/>
                    <a:pt x="380" y="325"/>
                    <a:pt x="362" y="362"/>
                  </a:cubicBezTo>
                  <a:cubicBezTo>
                    <a:pt x="344" y="399"/>
                    <a:pt x="332" y="381"/>
                    <a:pt x="352" y="401"/>
                  </a:cubicBezTo>
                </a:path>
              </a:pathLst>
            </a:custGeom>
            <a:noFill/>
            <a:ln w="158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grpSp>
      <p:sp>
        <p:nvSpPr>
          <p:cNvPr id="11278" name="AutoShape 18"/>
          <p:cNvSpPr>
            <a:spLocks noChangeArrowheads="1"/>
          </p:cNvSpPr>
          <p:nvPr/>
        </p:nvSpPr>
        <p:spPr bwMode="auto">
          <a:xfrm>
            <a:off x="4557713" y="442913"/>
            <a:ext cx="165497" cy="209550"/>
          </a:xfrm>
          <a:prstGeom prst="sun">
            <a:avLst>
              <a:gd name="adj" fmla="val 25000"/>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1279" name="AutoShape 19"/>
          <p:cNvSpPr>
            <a:spLocks noChangeArrowheads="1"/>
          </p:cNvSpPr>
          <p:nvPr/>
        </p:nvSpPr>
        <p:spPr bwMode="auto">
          <a:xfrm>
            <a:off x="4096941" y="454819"/>
            <a:ext cx="165497" cy="209550"/>
          </a:xfrm>
          <a:prstGeom prst="sun">
            <a:avLst>
              <a:gd name="adj" fmla="val 25000"/>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1280" name="Freeform 20" descr="Stationery"/>
          <p:cNvSpPr>
            <a:spLocks/>
          </p:cNvSpPr>
          <p:nvPr/>
        </p:nvSpPr>
        <p:spPr bwMode="auto">
          <a:xfrm rot="678700">
            <a:off x="5954316" y="310753"/>
            <a:ext cx="1613297" cy="1498997"/>
          </a:xfrm>
          <a:custGeom>
            <a:avLst/>
            <a:gdLst>
              <a:gd name="T0" fmla="*/ 2115922037 w 1205"/>
              <a:gd name="T1" fmla="*/ 52156592 h 1107"/>
              <a:gd name="T2" fmla="*/ 892256947 w 1205"/>
              <a:gd name="T3" fmla="*/ 208622759 h 1107"/>
              <a:gd name="T4" fmla="*/ 127466043 w 1205"/>
              <a:gd name="T5" fmla="*/ 1147430590 h 1107"/>
              <a:gd name="T6" fmla="*/ 127466043 w 1205"/>
              <a:gd name="T7" fmla="*/ 2086236616 h 1107"/>
              <a:gd name="T8" fmla="*/ 280423510 w 1205"/>
              <a:gd name="T9" fmla="*/ 2147483646 h 1107"/>
              <a:gd name="T10" fmla="*/ 1112134756 w 1205"/>
              <a:gd name="T11" fmla="*/ 2147483646 h 1107"/>
              <a:gd name="T12" fmla="*/ 2147483646 w 1205"/>
              <a:gd name="T13" fmla="*/ 2147483646 h 1107"/>
              <a:gd name="T14" fmla="*/ 2147483646 w 1205"/>
              <a:gd name="T15" fmla="*/ 2147483646 h 1107"/>
              <a:gd name="T16" fmla="*/ 2147483646 w 1205"/>
              <a:gd name="T17" fmla="*/ 1929768644 h 1107"/>
              <a:gd name="T18" fmla="*/ 2147483646 w 1205"/>
              <a:gd name="T19" fmla="*/ 902949271 h 1107"/>
              <a:gd name="T20" fmla="*/ 2147483646 w 1205"/>
              <a:gd name="T21" fmla="*/ 365090731 h 1107"/>
              <a:gd name="T22" fmla="*/ 2147483646 w 1205"/>
              <a:gd name="T23" fmla="*/ 52156592 h 1107"/>
              <a:gd name="T24" fmla="*/ 2115922037 w 1205"/>
              <a:gd name="T25" fmla="*/ 52156592 h 1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5"/>
              <a:gd name="T40" fmla="*/ 0 h 1107"/>
              <a:gd name="T41" fmla="*/ 1205 w 1205"/>
              <a:gd name="T42" fmla="*/ 1107 h 1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5" h="1107">
                <a:moveTo>
                  <a:pt x="664" y="16"/>
                </a:moveTo>
                <a:cubicBezTo>
                  <a:pt x="584" y="24"/>
                  <a:pt x="384" y="8"/>
                  <a:pt x="280" y="64"/>
                </a:cubicBezTo>
                <a:cubicBezTo>
                  <a:pt x="176" y="120"/>
                  <a:pt x="80" y="256"/>
                  <a:pt x="40" y="352"/>
                </a:cubicBezTo>
                <a:cubicBezTo>
                  <a:pt x="0" y="448"/>
                  <a:pt x="32" y="552"/>
                  <a:pt x="40" y="640"/>
                </a:cubicBezTo>
                <a:cubicBezTo>
                  <a:pt x="48" y="728"/>
                  <a:pt x="36" y="813"/>
                  <a:pt x="88" y="880"/>
                </a:cubicBezTo>
                <a:cubicBezTo>
                  <a:pt x="140" y="947"/>
                  <a:pt x="246" y="1008"/>
                  <a:pt x="349" y="1043"/>
                </a:cubicBezTo>
                <a:cubicBezTo>
                  <a:pt x="452" y="1078"/>
                  <a:pt x="589" y="1107"/>
                  <a:pt x="705" y="1088"/>
                </a:cubicBezTo>
                <a:cubicBezTo>
                  <a:pt x="821" y="1069"/>
                  <a:pt x="967" y="1011"/>
                  <a:pt x="1048" y="928"/>
                </a:cubicBezTo>
                <a:cubicBezTo>
                  <a:pt x="1129" y="845"/>
                  <a:pt x="1179" y="700"/>
                  <a:pt x="1192" y="592"/>
                </a:cubicBezTo>
                <a:cubicBezTo>
                  <a:pt x="1205" y="484"/>
                  <a:pt x="1159" y="357"/>
                  <a:pt x="1127" y="277"/>
                </a:cubicBezTo>
                <a:cubicBezTo>
                  <a:pt x="1095" y="197"/>
                  <a:pt x="1061" y="155"/>
                  <a:pt x="1000" y="112"/>
                </a:cubicBezTo>
                <a:cubicBezTo>
                  <a:pt x="939" y="69"/>
                  <a:pt x="816" y="32"/>
                  <a:pt x="760" y="16"/>
                </a:cubicBezTo>
                <a:cubicBezTo>
                  <a:pt x="704" y="0"/>
                  <a:pt x="744" y="8"/>
                  <a:pt x="664" y="16"/>
                </a:cubicBezTo>
                <a:close/>
              </a:path>
            </a:pathLst>
          </a:custGeom>
          <a:blipFill dpi="0" rotWithShape="0">
            <a:blip r:embed="rId4"/>
            <a:srcRect/>
            <a:tile tx="0" ty="0" sx="100000" sy="100000" flip="none" algn="tl"/>
          </a:blipFill>
          <a:ln w="9525">
            <a:round/>
            <a:headEnd/>
            <a:tailEnd/>
          </a:ln>
          <a:scene3d>
            <a:camera prst="legacyPerspectiveFront">
              <a:rot lat="20999994" lon="21299994" rev="0"/>
            </a:camera>
            <a:lightRig rig="legacyFlat4" dir="b"/>
          </a:scene3d>
          <a:sp3d extrusionH="887400" prstMaterial="legacyMatte">
            <a:bevelT w="13500" h="13500" prst="angle"/>
            <a:bevelB w="13500" h="13500" prst="angle"/>
            <a:extrusionClr>
              <a:srgbClr val="FF9933"/>
            </a:extrusionClr>
            <a:contourClr>
              <a:srgbClr val="FFFFFF"/>
            </a:contourClr>
          </a:sp3d>
        </p:spPr>
        <p:txBody>
          <a:bodyPr wrap="none" anchor="ctr">
            <a:flatTx/>
          </a:bodyP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1281" name="AutoShape 21"/>
          <p:cNvSpPr>
            <a:spLocks noChangeArrowheads="1"/>
          </p:cNvSpPr>
          <p:nvPr/>
        </p:nvSpPr>
        <p:spPr bwMode="auto">
          <a:xfrm>
            <a:off x="7286626" y="964406"/>
            <a:ext cx="165497" cy="209550"/>
          </a:xfrm>
          <a:prstGeom prst="sun">
            <a:avLst>
              <a:gd name="adj" fmla="val 25000"/>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1282" name="AutoShape 22"/>
          <p:cNvSpPr>
            <a:spLocks noChangeArrowheads="1"/>
          </p:cNvSpPr>
          <p:nvPr/>
        </p:nvSpPr>
        <p:spPr bwMode="auto">
          <a:xfrm>
            <a:off x="6041232" y="972741"/>
            <a:ext cx="165497" cy="209550"/>
          </a:xfrm>
          <a:prstGeom prst="sun">
            <a:avLst>
              <a:gd name="adj" fmla="val 25000"/>
            </a:avLst>
          </a:prstGeom>
          <a:solidFill>
            <a:srgbClr val="000000"/>
          </a:solidFill>
          <a:ln w="9525">
            <a:solidFill>
              <a:srgbClr val="00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nvGrpSpPr>
          <p:cNvPr id="11283" name="Group 23"/>
          <p:cNvGrpSpPr>
            <a:grpSpLocks/>
          </p:cNvGrpSpPr>
          <p:nvPr/>
        </p:nvGrpSpPr>
        <p:grpSpPr bwMode="auto">
          <a:xfrm>
            <a:off x="6155531" y="556023"/>
            <a:ext cx="1181100" cy="1035844"/>
            <a:chOff x="3824" y="2716"/>
            <a:chExt cx="1137" cy="968"/>
          </a:xfrm>
        </p:grpSpPr>
        <p:sp>
          <p:nvSpPr>
            <p:cNvPr id="11370" name="Oval 24"/>
            <p:cNvSpPr>
              <a:spLocks noChangeArrowheads="1"/>
            </p:cNvSpPr>
            <p:nvPr/>
          </p:nvSpPr>
          <p:spPr bwMode="auto">
            <a:xfrm>
              <a:off x="3824" y="2862"/>
              <a:ext cx="1137" cy="677"/>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1371" name="Oval 25"/>
            <p:cNvSpPr>
              <a:spLocks noChangeArrowheads="1"/>
            </p:cNvSpPr>
            <p:nvPr/>
          </p:nvSpPr>
          <p:spPr bwMode="auto">
            <a:xfrm>
              <a:off x="3824" y="3128"/>
              <a:ext cx="1137" cy="144"/>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1372" name="Oval 26"/>
            <p:cNvSpPr>
              <a:spLocks noChangeArrowheads="1"/>
            </p:cNvSpPr>
            <p:nvPr/>
          </p:nvSpPr>
          <p:spPr bwMode="auto">
            <a:xfrm>
              <a:off x="3824" y="2983"/>
              <a:ext cx="1137" cy="434"/>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1373" name="Oval 27"/>
            <p:cNvSpPr>
              <a:spLocks noChangeArrowheads="1"/>
            </p:cNvSpPr>
            <p:nvPr/>
          </p:nvSpPr>
          <p:spPr bwMode="auto">
            <a:xfrm>
              <a:off x="3824" y="2716"/>
              <a:ext cx="1137" cy="968"/>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sp>
        <p:nvSpPr>
          <p:cNvPr id="11284" name="Freeform 28" descr="Stationery"/>
          <p:cNvSpPr>
            <a:spLocks/>
          </p:cNvSpPr>
          <p:nvPr/>
        </p:nvSpPr>
        <p:spPr bwMode="auto">
          <a:xfrm rot="678700">
            <a:off x="1403747" y="2888457"/>
            <a:ext cx="1613297" cy="1498997"/>
          </a:xfrm>
          <a:custGeom>
            <a:avLst/>
            <a:gdLst>
              <a:gd name="T0" fmla="*/ 2115922037 w 1205"/>
              <a:gd name="T1" fmla="*/ 52156619 h 1107"/>
              <a:gd name="T2" fmla="*/ 892256947 w 1205"/>
              <a:gd name="T3" fmla="*/ 208624669 h 1107"/>
              <a:gd name="T4" fmla="*/ 127466043 w 1205"/>
              <a:gd name="T5" fmla="*/ 1147431164 h 1107"/>
              <a:gd name="T6" fmla="*/ 127466043 w 1205"/>
              <a:gd name="T7" fmla="*/ 2086237660 h 1107"/>
              <a:gd name="T8" fmla="*/ 280423510 w 1205"/>
              <a:gd name="T9" fmla="*/ 2147483646 h 1107"/>
              <a:gd name="T10" fmla="*/ 1112134756 w 1205"/>
              <a:gd name="T11" fmla="*/ 2147483646 h 1107"/>
              <a:gd name="T12" fmla="*/ 2147483646 w 1205"/>
              <a:gd name="T13" fmla="*/ 2147483646 h 1107"/>
              <a:gd name="T14" fmla="*/ 2147483646 w 1205"/>
              <a:gd name="T15" fmla="*/ 2147483646 h 1107"/>
              <a:gd name="T16" fmla="*/ 2147483646 w 1205"/>
              <a:gd name="T17" fmla="*/ 1929769610 h 1107"/>
              <a:gd name="T18" fmla="*/ 2147483646 w 1205"/>
              <a:gd name="T19" fmla="*/ 902949723 h 1107"/>
              <a:gd name="T20" fmla="*/ 2147483646 w 1205"/>
              <a:gd name="T21" fmla="*/ 365090913 h 1107"/>
              <a:gd name="T22" fmla="*/ 2147483646 w 1205"/>
              <a:gd name="T23" fmla="*/ 52156619 h 1107"/>
              <a:gd name="T24" fmla="*/ 2115922037 w 1205"/>
              <a:gd name="T25" fmla="*/ 52156619 h 1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5"/>
              <a:gd name="T40" fmla="*/ 0 h 1107"/>
              <a:gd name="T41" fmla="*/ 1205 w 1205"/>
              <a:gd name="T42" fmla="*/ 1107 h 1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5" h="1107">
                <a:moveTo>
                  <a:pt x="664" y="16"/>
                </a:moveTo>
                <a:cubicBezTo>
                  <a:pt x="584" y="24"/>
                  <a:pt x="384" y="8"/>
                  <a:pt x="280" y="64"/>
                </a:cubicBezTo>
                <a:cubicBezTo>
                  <a:pt x="176" y="120"/>
                  <a:pt x="80" y="256"/>
                  <a:pt x="40" y="352"/>
                </a:cubicBezTo>
                <a:cubicBezTo>
                  <a:pt x="0" y="448"/>
                  <a:pt x="32" y="552"/>
                  <a:pt x="40" y="640"/>
                </a:cubicBezTo>
                <a:cubicBezTo>
                  <a:pt x="48" y="728"/>
                  <a:pt x="36" y="813"/>
                  <a:pt x="88" y="880"/>
                </a:cubicBezTo>
                <a:cubicBezTo>
                  <a:pt x="140" y="947"/>
                  <a:pt x="246" y="1008"/>
                  <a:pt x="349" y="1043"/>
                </a:cubicBezTo>
                <a:cubicBezTo>
                  <a:pt x="452" y="1078"/>
                  <a:pt x="589" y="1107"/>
                  <a:pt x="705" y="1088"/>
                </a:cubicBezTo>
                <a:cubicBezTo>
                  <a:pt x="821" y="1069"/>
                  <a:pt x="967" y="1011"/>
                  <a:pt x="1048" y="928"/>
                </a:cubicBezTo>
                <a:cubicBezTo>
                  <a:pt x="1129" y="845"/>
                  <a:pt x="1179" y="700"/>
                  <a:pt x="1192" y="592"/>
                </a:cubicBezTo>
                <a:cubicBezTo>
                  <a:pt x="1205" y="484"/>
                  <a:pt x="1159" y="357"/>
                  <a:pt x="1127" y="277"/>
                </a:cubicBezTo>
                <a:cubicBezTo>
                  <a:pt x="1095" y="197"/>
                  <a:pt x="1061" y="155"/>
                  <a:pt x="1000" y="112"/>
                </a:cubicBezTo>
                <a:cubicBezTo>
                  <a:pt x="939" y="69"/>
                  <a:pt x="816" y="32"/>
                  <a:pt x="760" y="16"/>
                </a:cubicBezTo>
                <a:cubicBezTo>
                  <a:pt x="704" y="0"/>
                  <a:pt x="744" y="8"/>
                  <a:pt x="664" y="16"/>
                </a:cubicBezTo>
                <a:close/>
              </a:path>
            </a:pathLst>
          </a:custGeom>
          <a:blipFill dpi="0" rotWithShape="0">
            <a:blip r:embed="rId4"/>
            <a:srcRect/>
            <a:tile tx="0" ty="0" sx="100000" sy="100000" flip="none" algn="tl"/>
          </a:blipFill>
          <a:ln w="9525">
            <a:round/>
            <a:headEnd/>
            <a:tailEnd/>
          </a:ln>
          <a:scene3d>
            <a:camera prst="legacyPerspectiveFront">
              <a:rot lat="20999994" lon="21299994" rev="0"/>
            </a:camera>
            <a:lightRig rig="legacyFlat4" dir="b"/>
          </a:scene3d>
          <a:sp3d extrusionH="887400" prstMaterial="legacyMatte">
            <a:bevelT w="13500" h="13500" prst="angle"/>
            <a:bevelB w="13500" h="13500" prst="angle"/>
            <a:extrusionClr>
              <a:srgbClr val="FF9933"/>
            </a:extrusionClr>
            <a:contourClr>
              <a:srgbClr val="FFFFFF"/>
            </a:contourClr>
          </a:sp3d>
        </p:spPr>
        <p:txBody>
          <a:bodyPr wrap="none" anchor="ctr">
            <a:flatTx/>
          </a:bodyP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1285" name="AutoShape 29"/>
          <p:cNvSpPr>
            <a:spLocks noChangeArrowheads="1"/>
          </p:cNvSpPr>
          <p:nvPr/>
        </p:nvSpPr>
        <p:spPr bwMode="auto">
          <a:xfrm>
            <a:off x="2736057" y="3542110"/>
            <a:ext cx="165497" cy="209550"/>
          </a:xfrm>
          <a:prstGeom prst="sun">
            <a:avLst>
              <a:gd name="adj" fmla="val 25000"/>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1286" name="AutoShape 30"/>
          <p:cNvSpPr>
            <a:spLocks noChangeArrowheads="1"/>
          </p:cNvSpPr>
          <p:nvPr/>
        </p:nvSpPr>
        <p:spPr bwMode="auto">
          <a:xfrm>
            <a:off x="1490663" y="3550444"/>
            <a:ext cx="165497" cy="209550"/>
          </a:xfrm>
          <a:prstGeom prst="sun">
            <a:avLst>
              <a:gd name="adj" fmla="val 25000"/>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nvGrpSpPr>
          <p:cNvPr id="11287" name="Group 31"/>
          <p:cNvGrpSpPr>
            <a:grpSpLocks/>
          </p:cNvGrpSpPr>
          <p:nvPr/>
        </p:nvGrpSpPr>
        <p:grpSpPr bwMode="auto">
          <a:xfrm>
            <a:off x="1604963" y="3133725"/>
            <a:ext cx="1181100" cy="1035844"/>
            <a:chOff x="3824" y="2716"/>
            <a:chExt cx="1137" cy="968"/>
          </a:xfrm>
        </p:grpSpPr>
        <p:sp>
          <p:nvSpPr>
            <p:cNvPr id="11366" name="Oval 32"/>
            <p:cNvSpPr>
              <a:spLocks noChangeArrowheads="1"/>
            </p:cNvSpPr>
            <p:nvPr/>
          </p:nvSpPr>
          <p:spPr bwMode="auto">
            <a:xfrm>
              <a:off x="3824" y="2862"/>
              <a:ext cx="1137" cy="677"/>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1367" name="Oval 33"/>
            <p:cNvSpPr>
              <a:spLocks noChangeArrowheads="1"/>
            </p:cNvSpPr>
            <p:nvPr/>
          </p:nvSpPr>
          <p:spPr bwMode="auto">
            <a:xfrm>
              <a:off x="3824" y="3128"/>
              <a:ext cx="1137" cy="144"/>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1368" name="Oval 34"/>
            <p:cNvSpPr>
              <a:spLocks noChangeArrowheads="1"/>
            </p:cNvSpPr>
            <p:nvPr/>
          </p:nvSpPr>
          <p:spPr bwMode="auto">
            <a:xfrm>
              <a:off x="3824" y="2983"/>
              <a:ext cx="1137" cy="434"/>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1369" name="Oval 35"/>
            <p:cNvSpPr>
              <a:spLocks noChangeArrowheads="1"/>
            </p:cNvSpPr>
            <p:nvPr/>
          </p:nvSpPr>
          <p:spPr bwMode="auto">
            <a:xfrm>
              <a:off x="3824" y="2716"/>
              <a:ext cx="1137" cy="968"/>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grpSp>
        <p:nvGrpSpPr>
          <p:cNvPr id="5" name="Group 36"/>
          <p:cNvGrpSpPr>
            <a:grpSpLocks/>
          </p:cNvGrpSpPr>
          <p:nvPr/>
        </p:nvGrpSpPr>
        <p:grpSpPr bwMode="auto">
          <a:xfrm>
            <a:off x="2157413" y="3623073"/>
            <a:ext cx="86916" cy="229790"/>
            <a:chOff x="2167" y="3128"/>
            <a:chExt cx="86" cy="290"/>
          </a:xfrm>
        </p:grpSpPr>
        <p:grpSp>
          <p:nvGrpSpPr>
            <p:cNvPr id="11358" name="Group 37"/>
            <p:cNvGrpSpPr>
              <a:grpSpLocks/>
            </p:cNvGrpSpPr>
            <p:nvPr/>
          </p:nvGrpSpPr>
          <p:grpSpPr bwMode="auto">
            <a:xfrm>
              <a:off x="2167" y="3128"/>
              <a:ext cx="60" cy="290"/>
              <a:chOff x="2167" y="3082"/>
              <a:chExt cx="60" cy="336"/>
            </a:xfrm>
          </p:grpSpPr>
          <p:sp>
            <p:nvSpPr>
              <p:cNvPr id="11363" name="Oval 38"/>
              <p:cNvSpPr>
                <a:spLocks noChangeArrowheads="1"/>
              </p:cNvSpPr>
              <p:nvPr/>
            </p:nvSpPr>
            <p:spPr bwMode="auto">
              <a:xfrm>
                <a:off x="2179" y="3215"/>
                <a:ext cx="48" cy="48"/>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1364" name="Oval 39"/>
              <p:cNvSpPr>
                <a:spLocks noChangeArrowheads="1"/>
              </p:cNvSpPr>
              <p:nvPr/>
            </p:nvSpPr>
            <p:spPr bwMode="auto">
              <a:xfrm rot="-770803">
                <a:off x="2170" y="3082"/>
                <a:ext cx="24" cy="169"/>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1365" name="Oval 40"/>
              <p:cNvSpPr>
                <a:spLocks noChangeArrowheads="1"/>
              </p:cNvSpPr>
              <p:nvPr/>
            </p:nvSpPr>
            <p:spPr bwMode="auto">
              <a:xfrm rot="770803" flipV="1">
                <a:off x="2167" y="3249"/>
                <a:ext cx="24" cy="169"/>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grpSp>
          <p:nvGrpSpPr>
            <p:cNvPr id="11359" name="Group 41"/>
            <p:cNvGrpSpPr>
              <a:grpSpLocks/>
            </p:cNvGrpSpPr>
            <p:nvPr/>
          </p:nvGrpSpPr>
          <p:grpSpPr bwMode="auto">
            <a:xfrm flipH="1">
              <a:off x="2193" y="3128"/>
              <a:ext cx="60" cy="290"/>
              <a:chOff x="2167" y="3082"/>
              <a:chExt cx="60" cy="336"/>
            </a:xfrm>
          </p:grpSpPr>
          <p:sp>
            <p:nvSpPr>
              <p:cNvPr id="11360" name="Oval 42"/>
              <p:cNvSpPr>
                <a:spLocks noChangeArrowheads="1"/>
              </p:cNvSpPr>
              <p:nvPr/>
            </p:nvSpPr>
            <p:spPr bwMode="auto">
              <a:xfrm>
                <a:off x="2179" y="3215"/>
                <a:ext cx="48" cy="48"/>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1361" name="Oval 43"/>
              <p:cNvSpPr>
                <a:spLocks noChangeArrowheads="1"/>
              </p:cNvSpPr>
              <p:nvPr/>
            </p:nvSpPr>
            <p:spPr bwMode="auto">
              <a:xfrm rot="-770803">
                <a:off x="2170" y="3082"/>
                <a:ext cx="24" cy="169"/>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1362" name="Oval 44"/>
              <p:cNvSpPr>
                <a:spLocks noChangeArrowheads="1"/>
              </p:cNvSpPr>
              <p:nvPr/>
            </p:nvSpPr>
            <p:spPr bwMode="auto">
              <a:xfrm rot="770803" flipV="1">
                <a:off x="2167" y="3249"/>
                <a:ext cx="24" cy="169"/>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grpSp>
      <p:grpSp>
        <p:nvGrpSpPr>
          <p:cNvPr id="8" name="Group 45"/>
          <p:cNvGrpSpPr>
            <a:grpSpLocks/>
          </p:cNvGrpSpPr>
          <p:nvPr/>
        </p:nvGrpSpPr>
        <p:grpSpPr bwMode="auto">
          <a:xfrm>
            <a:off x="2139553" y="3320654"/>
            <a:ext cx="90488" cy="211931"/>
            <a:chOff x="2167" y="3128"/>
            <a:chExt cx="86" cy="290"/>
          </a:xfrm>
        </p:grpSpPr>
        <p:grpSp>
          <p:nvGrpSpPr>
            <p:cNvPr id="11350" name="Group 46"/>
            <p:cNvGrpSpPr>
              <a:grpSpLocks/>
            </p:cNvGrpSpPr>
            <p:nvPr/>
          </p:nvGrpSpPr>
          <p:grpSpPr bwMode="auto">
            <a:xfrm>
              <a:off x="2167" y="3128"/>
              <a:ext cx="60" cy="290"/>
              <a:chOff x="2167" y="3082"/>
              <a:chExt cx="60" cy="336"/>
            </a:xfrm>
          </p:grpSpPr>
          <p:sp>
            <p:nvSpPr>
              <p:cNvPr id="11355" name="Oval 47"/>
              <p:cNvSpPr>
                <a:spLocks noChangeArrowheads="1"/>
              </p:cNvSpPr>
              <p:nvPr/>
            </p:nvSpPr>
            <p:spPr bwMode="auto">
              <a:xfrm>
                <a:off x="2179" y="3215"/>
                <a:ext cx="48" cy="48"/>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1356" name="Oval 48"/>
              <p:cNvSpPr>
                <a:spLocks noChangeArrowheads="1"/>
              </p:cNvSpPr>
              <p:nvPr/>
            </p:nvSpPr>
            <p:spPr bwMode="auto">
              <a:xfrm rot="-770803">
                <a:off x="2170" y="3082"/>
                <a:ext cx="24" cy="169"/>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1357" name="Oval 49"/>
              <p:cNvSpPr>
                <a:spLocks noChangeArrowheads="1"/>
              </p:cNvSpPr>
              <p:nvPr/>
            </p:nvSpPr>
            <p:spPr bwMode="auto">
              <a:xfrm rot="770803" flipV="1">
                <a:off x="2167" y="3249"/>
                <a:ext cx="24" cy="169"/>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grpSp>
          <p:nvGrpSpPr>
            <p:cNvPr id="11351" name="Group 50"/>
            <p:cNvGrpSpPr>
              <a:grpSpLocks/>
            </p:cNvGrpSpPr>
            <p:nvPr/>
          </p:nvGrpSpPr>
          <p:grpSpPr bwMode="auto">
            <a:xfrm flipH="1">
              <a:off x="2193" y="3128"/>
              <a:ext cx="60" cy="290"/>
              <a:chOff x="2167" y="3082"/>
              <a:chExt cx="60" cy="336"/>
            </a:xfrm>
          </p:grpSpPr>
          <p:sp>
            <p:nvSpPr>
              <p:cNvPr id="11352" name="Oval 51"/>
              <p:cNvSpPr>
                <a:spLocks noChangeArrowheads="1"/>
              </p:cNvSpPr>
              <p:nvPr/>
            </p:nvSpPr>
            <p:spPr bwMode="auto">
              <a:xfrm>
                <a:off x="2179" y="3215"/>
                <a:ext cx="48" cy="48"/>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1353" name="Oval 52"/>
              <p:cNvSpPr>
                <a:spLocks noChangeArrowheads="1"/>
              </p:cNvSpPr>
              <p:nvPr/>
            </p:nvSpPr>
            <p:spPr bwMode="auto">
              <a:xfrm rot="-770803">
                <a:off x="2170" y="3082"/>
                <a:ext cx="24" cy="169"/>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1354" name="Oval 53"/>
              <p:cNvSpPr>
                <a:spLocks noChangeArrowheads="1"/>
              </p:cNvSpPr>
              <p:nvPr/>
            </p:nvSpPr>
            <p:spPr bwMode="auto">
              <a:xfrm rot="770803" flipV="1">
                <a:off x="2167" y="3249"/>
                <a:ext cx="24" cy="169"/>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grpSp>
      <p:grpSp>
        <p:nvGrpSpPr>
          <p:cNvPr id="11" name="Group 54"/>
          <p:cNvGrpSpPr>
            <a:grpSpLocks/>
          </p:cNvGrpSpPr>
          <p:nvPr/>
        </p:nvGrpSpPr>
        <p:grpSpPr bwMode="auto">
          <a:xfrm>
            <a:off x="1884760" y="3438525"/>
            <a:ext cx="100013" cy="214313"/>
            <a:chOff x="2167" y="3128"/>
            <a:chExt cx="86" cy="290"/>
          </a:xfrm>
        </p:grpSpPr>
        <p:grpSp>
          <p:nvGrpSpPr>
            <p:cNvPr id="11342" name="Group 55"/>
            <p:cNvGrpSpPr>
              <a:grpSpLocks/>
            </p:cNvGrpSpPr>
            <p:nvPr/>
          </p:nvGrpSpPr>
          <p:grpSpPr bwMode="auto">
            <a:xfrm>
              <a:off x="2167" y="3128"/>
              <a:ext cx="60" cy="290"/>
              <a:chOff x="2167" y="3082"/>
              <a:chExt cx="60" cy="336"/>
            </a:xfrm>
          </p:grpSpPr>
          <p:sp>
            <p:nvSpPr>
              <p:cNvPr id="11347" name="Oval 56"/>
              <p:cNvSpPr>
                <a:spLocks noChangeArrowheads="1"/>
              </p:cNvSpPr>
              <p:nvPr/>
            </p:nvSpPr>
            <p:spPr bwMode="auto">
              <a:xfrm>
                <a:off x="2179" y="3215"/>
                <a:ext cx="48" cy="48"/>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1348" name="Oval 57"/>
              <p:cNvSpPr>
                <a:spLocks noChangeArrowheads="1"/>
              </p:cNvSpPr>
              <p:nvPr/>
            </p:nvSpPr>
            <p:spPr bwMode="auto">
              <a:xfrm rot="-770803">
                <a:off x="2170" y="3082"/>
                <a:ext cx="24" cy="169"/>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1349" name="Oval 58"/>
              <p:cNvSpPr>
                <a:spLocks noChangeArrowheads="1"/>
              </p:cNvSpPr>
              <p:nvPr/>
            </p:nvSpPr>
            <p:spPr bwMode="auto">
              <a:xfrm rot="770803" flipV="1">
                <a:off x="2167" y="3249"/>
                <a:ext cx="24" cy="169"/>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grpSp>
          <p:nvGrpSpPr>
            <p:cNvPr id="11343" name="Group 59"/>
            <p:cNvGrpSpPr>
              <a:grpSpLocks/>
            </p:cNvGrpSpPr>
            <p:nvPr/>
          </p:nvGrpSpPr>
          <p:grpSpPr bwMode="auto">
            <a:xfrm flipH="1">
              <a:off x="2193" y="3128"/>
              <a:ext cx="60" cy="290"/>
              <a:chOff x="2167" y="3082"/>
              <a:chExt cx="60" cy="336"/>
            </a:xfrm>
          </p:grpSpPr>
          <p:sp>
            <p:nvSpPr>
              <p:cNvPr id="11344" name="Oval 60"/>
              <p:cNvSpPr>
                <a:spLocks noChangeArrowheads="1"/>
              </p:cNvSpPr>
              <p:nvPr/>
            </p:nvSpPr>
            <p:spPr bwMode="auto">
              <a:xfrm>
                <a:off x="2179" y="3215"/>
                <a:ext cx="48" cy="48"/>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1345" name="Oval 61"/>
              <p:cNvSpPr>
                <a:spLocks noChangeArrowheads="1"/>
              </p:cNvSpPr>
              <p:nvPr/>
            </p:nvSpPr>
            <p:spPr bwMode="auto">
              <a:xfrm rot="-770803">
                <a:off x="2170" y="3082"/>
                <a:ext cx="24" cy="169"/>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1346" name="Oval 62"/>
              <p:cNvSpPr>
                <a:spLocks noChangeArrowheads="1"/>
              </p:cNvSpPr>
              <p:nvPr/>
            </p:nvSpPr>
            <p:spPr bwMode="auto">
              <a:xfrm rot="770803" flipV="1">
                <a:off x="2167" y="3249"/>
                <a:ext cx="24" cy="169"/>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grpSp>
      <p:grpSp>
        <p:nvGrpSpPr>
          <p:cNvPr id="14" name="Group 63"/>
          <p:cNvGrpSpPr>
            <a:grpSpLocks/>
          </p:cNvGrpSpPr>
          <p:nvPr/>
        </p:nvGrpSpPr>
        <p:grpSpPr bwMode="auto">
          <a:xfrm>
            <a:off x="2013347" y="3639741"/>
            <a:ext cx="90488" cy="188119"/>
            <a:chOff x="2167" y="3128"/>
            <a:chExt cx="86" cy="290"/>
          </a:xfrm>
        </p:grpSpPr>
        <p:grpSp>
          <p:nvGrpSpPr>
            <p:cNvPr id="11334" name="Group 64"/>
            <p:cNvGrpSpPr>
              <a:grpSpLocks/>
            </p:cNvGrpSpPr>
            <p:nvPr/>
          </p:nvGrpSpPr>
          <p:grpSpPr bwMode="auto">
            <a:xfrm>
              <a:off x="2167" y="3128"/>
              <a:ext cx="60" cy="290"/>
              <a:chOff x="2167" y="3082"/>
              <a:chExt cx="60" cy="336"/>
            </a:xfrm>
          </p:grpSpPr>
          <p:sp>
            <p:nvSpPr>
              <p:cNvPr id="11339" name="Oval 65"/>
              <p:cNvSpPr>
                <a:spLocks noChangeArrowheads="1"/>
              </p:cNvSpPr>
              <p:nvPr/>
            </p:nvSpPr>
            <p:spPr bwMode="auto">
              <a:xfrm>
                <a:off x="2179" y="3215"/>
                <a:ext cx="48" cy="48"/>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1340" name="Oval 66"/>
              <p:cNvSpPr>
                <a:spLocks noChangeArrowheads="1"/>
              </p:cNvSpPr>
              <p:nvPr/>
            </p:nvSpPr>
            <p:spPr bwMode="auto">
              <a:xfrm rot="-770803">
                <a:off x="2170" y="3082"/>
                <a:ext cx="24" cy="169"/>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1341" name="Oval 67"/>
              <p:cNvSpPr>
                <a:spLocks noChangeArrowheads="1"/>
              </p:cNvSpPr>
              <p:nvPr/>
            </p:nvSpPr>
            <p:spPr bwMode="auto">
              <a:xfrm rot="770803" flipV="1">
                <a:off x="2167" y="3249"/>
                <a:ext cx="24" cy="169"/>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grpSp>
          <p:nvGrpSpPr>
            <p:cNvPr id="11335" name="Group 68"/>
            <p:cNvGrpSpPr>
              <a:grpSpLocks/>
            </p:cNvGrpSpPr>
            <p:nvPr/>
          </p:nvGrpSpPr>
          <p:grpSpPr bwMode="auto">
            <a:xfrm flipH="1">
              <a:off x="2193" y="3128"/>
              <a:ext cx="60" cy="290"/>
              <a:chOff x="2167" y="3082"/>
              <a:chExt cx="60" cy="336"/>
            </a:xfrm>
          </p:grpSpPr>
          <p:sp>
            <p:nvSpPr>
              <p:cNvPr id="11336" name="Oval 69"/>
              <p:cNvSpPr>
                <a:spLocks noChangeArrowheads="1"/>
              </p:cNvSpPr>
              <p:nvPr/>
            </p:nvSpPr>
            <p:spPr bwMode="auto">
              <a:xfrm>
                <a:off x="2179" y="3215"/>
                <a:ext cx="48" cy="48"/>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1337" name="Oval 70"/>
              <p:cNvSpPr>
                <a:spLocks noChangeArrowheads="1"/>
              </p:cNvSpPr>
              <p:nvPr/>
            </p:nvSpPr>
            <p:spPr bwMode="auto">
              <a:xfrm rot="-770803">
                <a:off x="2170" y="3082"/>
                <a:ext cx="24" cy="169"/>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1338" name="Oval 71"/>
              <p:cNvSpPr>
                <a:spLocks noChangeArrowheads="1"/>
              </p:cNvSpPr>
              <p:nvPr/>
            </p:nvSpPr>
            <p:spPr bwMode="auto">
              <a:xfrm rot="770803" flipV="1">
                <a:off x="2167" y="3249"/>
                <a:ext cx="24" cy="169"/>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grpSp>
      <p:sp>
        <p:nvSpPr>
          <p:cNvPr id="11292" name="Text Box 72"/>
          <p:cNvSpPr txBox="1">
            <a:spLocks noChangeArrowheads="1"/>
          </p:cNvSpPr>
          <p:nvPr/>
        </p:nvSpPr>
        <p:spPr bwMode="auto">
          <a:xfrm>
            <a:off x="1231106" y="1938338"/>
            <a:ext cx="195857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50000"/>
              </a:spcBef>
              <a:spcAft>
                <a:spcPct val="0"/>
              </a:spcAft>
              <a:buClrTx/>
              <a:buFontTx/>
              <a:buNone/>
            </a:pPr>
            <a:r>
              <a:rPr lang="en-US" altLang="en-US" sz="1500" b="1" kern="1200">
                <a:solidFill>
                  <a:srgbClr val="000099"/>
                </a:solidFill>
                <a:latin typeface="Times New Roman" panose="02020603050405020304" pitchFamily="18" charset="0"/>
              </a:rPr>
              <a:t>Tế bào mẹ</a:t>
            </a:r>
          </a:p>
        </p:txBody>
      </p:sp>
      <p:sp>
        <p:nvSpPr>
          <p:cNvPr id="11293" name="Text Box 73"/>
          <p:cNvSpPr txBox="1">
            <a:spLocks noChangeArrowheads="1"/>
          </p:cNvSpPr>
          <p:nvPr/>
        </p:nvSpPr>
        <p:spPr bwMode="auto">
          <a:xfrm>
            <a:off x="3506391" y="1938338"/>
            <a:ext cx="195857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50000"/>
              </a:spcBef>
              <a:spcAft>
                <a:spcPct val="0"/>
              </a:spcAft>
              <a:buClrTx/>
              <a:buFontTx/>
              <a:buNone/>
            </a:pPr>
            <a:r>
              <a:rPr lang="en-US" altLang="en-US" sz="1500" b="1" kern="1200">
                <a:solidFill>
                  <a:srgbClr val="000099"/>
                </a:solidFill>
                <a:latin typeface="Times New Roman" panose="02020603050405020304" pitchFamily="18" charset="0"/>
              </a:rPr>
              <a:t>Kì trung gian</a:t>
            </a:r>
          </a:p>
        </p:txBody>
      </p:sp>
      <p:sp>
        <p:nvSpPr>
          <p:cNvPr id="11294" name="Text Box 74"/>
          <p:cNvSpPr txBox="1">
            <a:spLocks noChangeArrowheads="1"/>
          </p:cNvSpPr>
          <p:nvPr/>
        </p:nvSpPr>
        <p:spPr bwMode="auto">
          <a:xfrm>
            <a:off x="5838825" y="1938338"/>
            <a:ext cx="195857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50000"/>
              </a:spcBef>
              <a:spcAft>
                <a:spcPct val="0"/>
              </a:spcAft>
              <a:buClrTx/>
              <a:buFontTx/>
              <a:buNone/>
            </a:pPr>
            <a:r>
              <a:rPr lang="en-US" altLang="en-US" sz="1500" b="1" kern="1200">
                <a:solidFill>
                  <a:srgbClr val="000099"/>
                </a:solidFill>
                <a:latin typeface="Times New Roman" panose="02020603050405020304" pitchFamily="18" charset="0"/>
              </a:rPr>
              <a:t>Kì đầu</a:t>
            </a:r>
          </a:p>
        </p:txBody>
      </p:sp>
      <p:sp>
        <p:nvSpPr>
          <p:cNvPr id="11295" name="Text Box 75"/>
          <p:cNvSpPr txBox="1">
            <a:spLocks noChangeArrowheads="1"/>
          </p:cNvSpPr>
          <p:nvPr/>
        </p:nvSpPr>
        <p:spPr bwMode="auto">
          <a:xfrm>
            <a:off x="1231106" y="4550569"/>
            <a:ext cx="195857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50000"/>
              </a:spcBef>
              <a:spcAft>
                <a:spcPct val="0"/>
              </a:spcAft>
              <a:buClrTx/>
              <a:buFontTx/>
              <a:buNone/>
            </a:pPr>
            <a:r>
              <a:rPr lang="en-US" altLang="en-US" sz="1500" b="1" kern="1200">
                <a:solidFill>
                  <a:srgbClr val="000099"/>
                </a:solidFill>
                <a:latin typeface="Times New Roman" panose="02020603050405020304" pitchFamily="18" charset="0"/>
              </a:rPr>
              <a:t>Kì giữa</a:t>
            </a:r>
          </a:p>
        </p:txBody>
      </p:sp>
      <p:sp>
        <p:nvSpPr>
          <p:cNvPr id="11296" name="Freeform 76" descr="Stationery"/>
          <p:cNvSpPr>
            <a:spLocks/>
          </p:cNvSpPr>
          <p:nvPr/>
        </p:nvSpPr>
        <p:spPr bwMode="auto">
          <a:xfrm rot="678700">
            <a:off x="1400175" y="297657"/>
            <a:ext cx="1637110" cy="1521619"/>
          </a:xfrm>
          <a:custGeom>
            <a:avLst/>
            <a:gdLst>
              <a:gd name="T0" fmla="*/ 2147483646 w 1205"/>
              <a:gd name="T1" fmla="*/ 53742786 h 1107"/>
              <a:gd name="T2" fmla="*/ 918792184 w 1205"/>
              <a:gd name="T3" fmla="*/ 214967479 h 1107"/>
              <a:gd name="T4" fmla="*/ 131256803 w 1205"/>
              <a:gd name="T5" fmla="*/ 1182324801 h 1107"/>
              <a:gd name="T6" fmla="*/ 131256803 w 1205"/>
              <a:gd name="T7" fmla="*/ 2147483646 h 1107"/>
              <a:gd name="T8" fmla="*/ 288763517 w 1205"/>
              <a:gd name="T9" fmla="*/ 2147483646 h 1107"/>
              <a:gd name="T10" fmla="*/ 1145208765 w 1205"/>
              <a:gd name="T11" fmla="*/ 2147483646 h 1107"/>
              <a:gd name="T12" fmla="*/ 2147483646 w 1205"/>
              <a:gd name="T13" fmla="*/ 2147483646 h 1107"/>
              <a:gd name="T14" fmla="*/ 2147483646 w 1205"/>
              <a:gd name="T15" fmla="*/ 2147483646 h 1107"/>
              <a:gd name="T16" fmla="*/ 2147483646 w 1205"/>
              <a:gd name="T17" fmla="*/ 1988453765 h 1107"/>
              <a:gd name="T18" fmla="*/ 2147483646 w 1205"/>
              <a:gd name="T19" fmla="*/ 930407782 h 1107"/>
              <a:gd name="T20" fmla="*/ 2147483646 w 1205"/>
              <a:gd name="T21" fmla="*/ 376194005 h 1107"/>
              <a:gd name="T22" fmla="*/ 2147483646 w 1205"/>
              <a:gd name="T23" fmla="*/ 53742786 h 1107"/>
              <a:gd name="T24" fmla="*/ 2147483646 w 1205"/>
              <a:gd name="T25" fmla="*/ 53742786 h 1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5"/>
              <a:gd name="T40" fmla="*/ 0 h 1107"/>
              <a:gd name="T41" fmla="*/ 1205 w 1205"/>
              <a:gd name="T42" fmla="*/ 1107 h 1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5" h="1107">
                <a:moveTo>
                  <a:pt x="664" y="16"/>
                </a:moveTo>
                <a:cubicBezTo>
                  <a:pt x="584" y="24"/>
                  <a:pt x="384" y="8"/>
                  <a:pt x="280" y="64"/>
                </a:cubicBezTo>
                <a:cubicBezTo>
                  <a:pt x="176" y="120"/>
                  <a:pt x="80" y="256"/>
                  <a:pt x="40" y="352"/>
                </a:cubicBezTo>
                <a:cubicBezTo>
                  <a:pt x="0" y="448"/>
                  <a:pt x="32" y="552"/>
                  <a:pt x="40" y="640"/>
                </a:cubicBezTo>
                <a:cubicBezTo>
                  <a:pt x="48" y="728"/>
                  <a:pt x="36" y="813"/>
                  <a:pt x="88" y="880"/>
                </a:cubicBezTo>
                <a:cubicBezTo>
                  <a:pt x="140" y="947"/>
                  <a:pt x="246" y="1008"/>
                  <a:pt x="349" y="1043"/>
                </a:cubicBezTo>
                <a:cubicBezTo>
                  <a:pt x="452" y="1078"/>
                  <a:pt x="589" y="1107"/>
                  <a:pt x="705" y="1088"/>
                </a:cubicBezTo>
                <a:cubicBezTo>
                  <a:pt x="821" y="1069"/>
                  <a:pt x="967" y="1011"/>
                  <a:pt x="1048" y="928"/>
                </a:cubicBezTo>
                <a:cubicBezTo>
                  <a:pt x="1129" y="845"/>
                  <a:pt x="1179" y="700"/>
                  <a:pt x="1192" y="592"/>
                </a:cubicBezTo>
                <a:cubicBezTo>
                  <a:pt x="1205" y="484"/>
                  <a:pt x="1159" y="357"/>
                  <a:pt x="1127" y="277"/>
                </a:cubicBezTo>
                <a:cubicBezTo>
                  <a:pt x="1095" y="197"/>
                  <a:pt x="1061" y="155"/>
                  <a:pt x="1000" y="112"/>
                </a:cubicBezTo>
                <a:cubicBezTo>
                  <a:pt x="939" y="69"/>
                  <a:pt x="816" y="32"/>
                  <a:pt x="760" y="16"/>
                </a:cubicBezTo>
                <a:cubicBezTo>
                  <a:pt x="704" y="0"/>
                  <a:pt x="744" y="8"/>
                  <a:pt x="664" y="16"/>
                </a:cubicBezTo>
                <a:close/>
              </a:path>
            </a:pathLst>
          </a:custGeom>
          <a:blipFill dpi="0" rotWithShape="0">
            <a:blip r:embed="rId4"/>
            <a:srcRect/>
            <a:tile tx="0" ty="0" sx="100000" sy="100000" flip="none" algn="tl"/>
          </a:blipFill>
          <a:ln w="9525">
            <a:round/>
            <a:headEnd/>
            <a:tailEnd/>
          </a:ln>
          <a:scene3d>
            <a:camera prst="legacyPerspectiveFront">
              <a:rot lat="20999994" lon="21299994" rev="0"/>
            </a:camera>
            <a:lightRig rig="legacyFlat4" dir="b"/>
          </a:scene3d>
          <a:sp3d extrusionH="887400" prstMaterial="legacyMatte">
            <a:bevelT w="13500" h="13500" prst="angle"/>
            <a:bevelB w="13500" h="13500" prst="angle"/>
            <a:extrusionClr>
              <a:srgbClr val="FF9933"/>
            </a:extrusionClr>
            <a:contourClr>
              <a:srgbClr val="FFFFFF"/>
            </a:contourClr>
          </a:sp3d>
        </p:spPr>
        <p:txBody>
          <a:bodyPr wrap="none" anchor="ctr">
            <a:flatTx/>
          </a:bodyP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1297" name="Freeform 77"/>
          <p:cNvSpPr>
            <a:spLocks/>
          </p:cNvSpPr>
          <p:nvPr/>
        </p:nvSpPr>
        <p:spPr bwMode="auto">
          <a:xfrm>
            <a:off x="1690688" y="611981"/>
            <a:ext cx="933450" cy="866775"/>
          </a:xfrm>
          <a:custGeom>
            <a:avLst/>
            <a:gdLst>
              <a:gd name="T0" fmla="*/ 708359184 w 1205"/>
              <a:gd name="T1" fmla="*/ 17438855 h 1107"/>
              <a:gd name="T2" fmla="*/ 298706066 w 1205"/>
              <a:gd name="T3" fmla="*/ 69755421 h 1107"/>
              <a:gd name="T4" fmla="*/ 42672738 w 1205"/>
              <a:gd name="T5" fmla="*/ 383651684 h 1107"/>
              <a:gd name="T6" fmla="*/ 42672738 w 1205"/>
              <a:gd name="T7" fmla="*/ 697548991 h 1107"/>
              <a:gd name="T8" fmla="*/ 93878990 w 1205"/>
              <a:gd name="T9" fmla="*/ 959129733 h 1107"/>
              <a:gd name="T10" fmla="*/ 372315118 w 1205"/>
              <a:gd name="T11" fmla="*/ 1136787027 h 1107"/>
              <a:gd name="T12" fmla="*/ 752097836 w 1205"/>
              <a:gd name="T13" fmla="*/ 1185833807 h 1107"/>
              <a:gd name="T14" fmla="*/ 1118013335 w 1205"/>
              <a:gd name="T15" fmla="*/ 1011446299 h 1107"/>
              <a:gd name="T16" fmla="*/ 1271633125 w 1205"/>
              <a:gd name="T17" fmla="*/ 645233470 h 1107"/>
              <a:gd name="T18" fmla="*/ 1202290830 w 1205"/>
              <a:gd name="T19" fmla="*/ 301908094 h 1107"/>
              <a:gd name="T20" fmla="*/ 1066806050 w 1205"/>
              <a:gd name="T21" fmla="*/ 122070943 h 1107"/>
              <a:gd name="T22" fmla="*/ 810772722 w 1205"/>
              <a:gd name="T23" fmla="*/ 17438855 h 1107"/>
              <a:gd name="T24" fmla="*/ 708359184 w 1205"/>
              <a:gd name="T25" fmla="*/ 17438855 h 1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5"/>
              <a:gd name="T40" fmla="*/ 0 h 1107"/>
              <a:gd name="T41" fmla="*/ 1205 w 1205"/>
              <a:gd name="T42" fmla="*/ 1107 h 1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5" h="1107">
                <a:moveTo>
                  <a:pt x="664" y="16"/>
                </a:moveTo>
                <a:cubicBezTo>
                  <a:pt x="584" y="24"/>
                  <a:pt x="384" y="8"/>
                  <a:pt x="280" y="64"/>
                </a:cubicBezTo>
                <a:cubicBezTo>
                  <a:pt x="176" y="120"/>
                  <a:pt x="80" y="256"/>
                  <a:pt x="40" y="352"/>
                </a:cubicBezTo>
                <a:cubicBezTo>
                  <a:pt x="0" y="448"/>
                  <a:pt x="32" y="552"/>
                  <a:pt x="40" y="640"/>
                </a:cubicBezTo>
                <a:cubicBezTo>
                  <a:pt x="48" y="728"/>
                  <a:pt x="36" y="813"/>
                  <a:pt x="88" y="880"/>
                </a:cubicBezTo>
                <a:cubicBezTo>
                  <a:pt x="140" y="947"/>
                  <a:pt x="246" y="1008"/>
                  <a:pt x="349" y="1043"/>
                </a:cubicBezTo>
                <a:cubicBezTo>
                  <a:pt x="452" y="1078"/>
                  <a:pt x="589" y="1107"/>
                  <a:pt x="705" y="1088"/>
                </a:cubicBezTo>
                <a:cubicBezTo>
                  <a:pt x="821" y="1069"/>
                  <a:pt x="967" y="1011"/>
                  <a:pt x="1048" y="928"/>
                </a:cubicBezTo>
                <a:cubicBezTo>
                  <a:pt x="1129" y="845"/>
                  <a:pt x="1179" y="700"/>
                  <a:pt x="1192" y="592"/>
                </a:cubicBezTo>
                <a:cubicBezTo>
                  <a:pt x="1205" y="484"/>
                  <a:pt x="1159" y="357"/>
                  <a:pt x="1127" y="277"/>
                </a:cubicBezTo>
                <a:cubicBezTo>
                  <a:pt x="1095" y="197"/>
                  <a:pt x="1061" y="155"/>
                  <a:pt x="1000" y="112"/>
                </a:cubicBezTo>
                <a:cubicBezTo>
                  <a:pt x="939" y="69"/>
                  <a:pt x="816" y="32"/>
                  <a:pt x="760" y="16"/>
                </a:cubicBezTo>
                <a:cubicBezTo>
                  <a:pt x="704" y="0"/>
                  <a:pt x="744" y="8"/>
                  <a:pt x="664" y="16"/>
                </a:cubicBezTo>
                <a:close/>
              </a:path>
            </a:pathLst>
          </a:custGeom>
          <a:solidFill>
            <a:srgbClr val="FF99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1298" name="Freeform 78"/>
          <p:cNvSpPr>
            <a:spLocks/>
          </p:cNvSpPr>
          <p:nvPr/>
        </p:nvSpPr>
        <p:spPr bwMode="auto">
          <a:xfrm>
            <a:off x="1776412" y="696516"/>
            <a:ext cx="280988" cy="557213"/>
          </a:xfrm>
          <a:custGeom>
            <a:avLst/>
            <a:gdLst>
              <a:gd name="T0" fmla="*/ 421762238 w 208"/>
              <a:gd name="T1" fmla="*/ 0 h 412"/>
              <a:gd name="T2" fmla="*/ 68130463 w 208"/>
              <a:gd name="T3" fmla="*/ 159339332 h 412"/>
              <a:gd name="T4" fmla="*/ 68130463 w 208"/>
              <a:gd name="T5" fmla="*/ 347944042 h 412"/>
              <a:gd name="T6" fmla="*/ 259545992 w 208"/>
              <a:gd name="T7" fmla="*/ 412979217 h 412"/>
              <a:gd name="T8" fmla="*/ 324432490 w 208"/>
              <a:gd name="T9" fmla="*/ 478016194 h 412"/>
              <a:gd name="T10" fmla="*/ 421762238 w 208"/>
              <a:gd name="T11" fmla="*/ 507281571 h 412"/>
              <a:gd name="T12" fmla="*/ 515848020 w 208"/>
              <a:gd name="T13" fmla="*/ 695886281 h 412"/>
              <a:gd name="T14" fmla="*/ 353631775 w 208"/>
              <a:gd name="T15" fmla="*/ 858476922 h 412"/>
              <a:gd name="T16" fmla="*/ 165460210 w 208"/>
              <a:gd name="T17" fmla="*/ 920260788 h 412"/>
              <a:gd name="T18" fmla="*/ 230346708 w 208"/>
              <a:gd name="T19" fmla="*/ 1206420964 h 412"/>
              <a:gd name="T20" fmla="*/ 291989241 w 208"/>
              <a:gd name="T21" fmla="*/ 1303974627 h 412"/>
              <a:gd name="T22" fmla="*/ 460695217 w 208"/>
              <a:gd name="T23" fmla="*/ 1271456138 h 412"/>
              <a:gd name="T24" fmla="*/ 674820300 w 208"/>
              <a:gd name="T25" fmla="*/ 1268204830 h 4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8"/>
              <a:gd name="T40" fmla="*/ 0 h 412"/>
              <a:gd name="T41" fmla="*/ 208 w 208"/>
              <a:gd name="T42" fmla="*/ 412 h 4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8" h="412">
                <a:moveTo>
                  <a:pt x="130" y="0"/>
                </a:moveTo>
                <a:cubicBezTo>
                  <a:pt x="74" y="9"/>
                  <a:pt x="58" y="12"/>
                  <a:pt x="21" y="49"/>
                </a:cubicBezTo>
                <a:cubicBezTo>
                  <a:pt x="16" y="64"/>
                  <a:pt x="0" y="92"/>
                  <a:pt x="21" y="107"/>
                </a:cubicBezTo>
                <a:cubicBezTo>
                  <a:pt x="38" y="119"/>
                  <a:pt x="80" y="127"/>
                  <a:pt x="80" y="127"/>
                </a:cubicBezTo>
                <a:cubicBezTo>
                  <a:pt x="86" y="134"/>
                  <a:pt x="92" y="141"/>
                  <a:pt x="100" y="147"/>
                </a:cubicBezTo>
                <a:cubicBezTo>
                  <a:pt x="108" y="152"/>
                  <a:pt x="122" y="150"/>
                  <a:pt x="130" y="156"/>
                </a:cubicBezTo>
                <a:cubicBezTo>
                  <a:pt x="146" y="170"/>
                  <a:pt x="152" y="196"/>
                  <a:pt x="159" y="214"/>
                </a:cubicBezTo>
                <a:cubicBezTo>
                  <a:pt x="140" y="243"/>
                  <a:pt x="142" y="250"/>
                  <a:pt x="109" y="264"/>
                </a:cubicBezTo>
                <a:cubicBezTo>
                  <a:pt x="91" y="272"/>
                  <a:pt x="51" y="283"/>
                  <a:pt x="51" y="283"/>
                </a:cubicBezTo>
                <a:cubicBezTo>
                  <a:pt x="17" y="336"/>
                  <a:pt x="35" y="328"/>
                  <a:pt x="71" y="371"/>
                </a:cubicBezTo>
                <a:cubicBezTo>
                  <a:pt x="78" y="380"/>
                  <a:pt x="80" y="395"/>
                  <a:pt x="90" y="401"/>
                </a:cubicBezTo>
                <a:cubicBezTo>
                  <a:pt x="108" y="412"/>
                  <a:pt x="142" y="391"/>
                  <a:pt x="142" y="391"/>
                </a:cubicBezTo>
                <a:cubicBezTo>
                  <a:pt x="168" y="350"/>
                  <a:pt x="157" y="390"/>
                  <a:pt x="208" y="390"/>
                </a:cubicBezTo>
              </a:path>
            </a:pathLst>
          </a:cu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1299" name="Freeform 79"/>
          <p:cNvSpPr>
            <a:spLocks/>
          </p:cNvSpPr>
          <p:nvPr/>
        </p:nvSpPr>
        <p:spPr bwMode="auto">
          <a:xfrm>
            <a:off x="1958579" y="684610"/>
            <a:ext cx="534590" cy="521494"/>
          </a:xfrm>
          <a:custGeom>
            <a:avLst/>
            <a:gdLst>
              <a:gd name="T0" fmla="*/ 944188321 w 451"/>
              <a:gd name="T1" fmla="*/ 1096319401 h 441"/>
              <a:gd name="T2" fmla="*/ 1126530615 w 451"/>
              <a:gd name="T3" fmla="*/ 569289854 h 441"/>
              <a:gd name="T4" fmla="*/ 1031612990 w 451"/>
              <a:gd name="T5" fmla="*/ 454934907 h 441"/>
              <a:gd name="T6" fmla="*/ 861757903 w 451"/>
              <a:gd name="T7" fmla="*/ 529514426 h 441"/>
              <a:gd name="T8" fmla="*/ 786823601 w 451"/>
              <a:gd name="T9" fmla="*/ 529514426 h 441"/>
              <a:gd name="T10" fmla="*/ 701896057 w 451"/>
              <a:gd name="T11" fmla="*/ 566804974 h 441"/>
              <a:gd name="T12" fmla="*/ 539535506 w 451"/>
              <a:gd name="T13" fmla="*/ 509627501 h 441"/>
              <a:gd name="T14" fmla="*/ 572007616 w 451"/>
              <a:gd name="T15" fmla="*/ 318206578 h 441"/>
              <a:gd name="T16" fmla="*/ 674419778 w 451"/>
              <a:gd name="T17" fmla="*/ 169047540 h 441"/>
              <a:gd name="T18" fmla="*/ 484582947 w 451"/>
              <a:gd name="T19" fmla="*/ 32317634 h 441"/>
              <a:gd name="T20" fmla="*/ 394661153 w 451"/>
              <a:gd name="T21" fmla="*/ 12430708 h 441"/>
              <a:gd name="T22" fmla="*/ 222308941 w 451"/>
              <a:gd name="T23" fmla="*/ 89495107 h 441"/>
              <a:gd name="T24" fmla="*/ 0 w 451"/>
              <a:gd name="T25" fmla="*/ 211309425 h 4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1"/>
              <a:gd name="T40" fmla="*/ 0 h 441"/>
              <a:gd name="T41" fmla="*/ 451 w 451"/>
              <a:gd name="T42" fmla="*/ 441 h 4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1" h="441">
                <a:moveTo>
                  <a:pt x="378" y="441"/>
                </a:moveTo>
                <a:cubicBezTo>
                  <a:pt x="424" y="391"/>
                  <a:pt x="441" y="286"/>
                  <a:pt x="451" y="229"/>
                </a:cubicBezTo>
                <a:cubicBezTo>
                  <a:pt x="446" y="213"/>
                  <a:pt x="443" y="179"/>
                  <a:pt x="413" y="183"/>
                </a:cubicBezTo>
                <a:cubicBezTo>
                  <a:pt x="389" y="187"/>
                  <a:pt x="345" y="213"/>
                  <a:pt x="345" y="213"/>
                </a:cubicBezTo>
                <a:cubicBezTo>
                  <a:pt x="335" y="212"/>
                  <a:pt x="325" y="211"/>
                  <a:pt x="315" y="213"/>
                </a:cubicBezTo>
                <a:cubicBezTo>
                  <a:pt x="302" y="215"/>
                  <a:pt x="291" y="227"/>
                  <a:pt x="281" y="228"/>
                </a:cubicBezTo>
                <a:cubicBezTo>
                  <a:pt x="256" y="231"/>
                  <a:pt x="233" y="214"/>
                  <a:pt x="216" y="205"/>
                </a:cubicBezTo>
                <a:cubicBezTo>
                  <a:pt x="214" y="169"/>
                  <a:pt x="208" y="165"/>
                  <a:pt x="229" y="128"/>
                </a:cubicBezTo>
                <a:cubicBezTo>
                  <a:pt x="240" y="108"/>
                  <a:pt x="270" y="68"/>
                  <a:pt x="270" y="68"/>
                </a:cubicBezTo>
                <a:cubicBezTo>
                  <a:pt x="267" y="0"/>
                  <a:pt x="255" y="20"/>
                  <a:pt x="194" y="13"/>
                </a:cubicBezTo>
                <a:cubicBezTo>
                  <a:pt x="181" y="13"/>
                  <a:pt x="170" y="3"/>
                  <a:pt x="158" y="5"/>
                </a:cubicBezTo>
                <a:cubicBezTo>
                  <a:pt x="133" y="10"/>
                  <a:pt x="89" y="36"/>
                  <a:pt x="89" y="36"/>
                </a:cubicBezTo>
                <a:cubicBezTo>
                  <a:pt x="92" y="89"/>
                  <a:pt x="19" y="75"/>
                  <a:pt x="0" y="85"/>
                </a:cubicBezTo>
              </a:path>
            </a:pathLst>
          </a:cu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1300" name="Freeform 80"/>
          <p:cNvSpPr>
            <a:spLocks/>
          </p:cNvSpPr>
          <p:nvPr/>
        </p:nvSpPr>
        <p:spPr bwMode="auto">
          <a:xfrm>
            <a:off x="2024063" y="812006"/>
            <a:ext cx="115491" cy="590550"/>
          </a:xfrm>
          <a:custGeom>
            <a:avLst/>
            <a:gdLst>
              <a:gd name="T0" fmla="*/ 62584377 w 236"/>
              <a:gd name="T1" fmla="*/ 0 h 478"/>
              <a:gd name="T2" fmla="*/ 10218017 w 236"/>
              <a:gd name="T3" fmla="*/ 151958316 h 478"/>
              <a:gd name="T4" fmla="*/ 10218017 w 236"/>
              <a:gd name="T5" fmla="*/ 331050634 h 478"/>
              <a:gd name="T6" fmla="*/ 38742989 w 236"/>
              <a:gd name="T7" fmla="*/ 390748074 h 478"/>
              <a:gd name="T8" fmla="*/ 48109505 w 236"/>
              <a:gd name="T9" fmla="*/ 453160231 h 478"/>
              <a:gd name="T10" fmla="*/ 62584377 w 236"/>
              <a:gd name="T11" fmla="*/ 483008951 h 478"/>
              <a:gd name="T12" fmla="*/ 76633825 w 236"/>
              <a:gd name="T13" fmla="*/ 662101269 h 478"/>
              <a:gd name="T14" fmla="*/ 52792437 w 236"/>
              <a:gd name="T15" fmla="*/ 814059585 h 478"/>
              <a:gd name="T16" fmla="*/ 24693542 w 236"/>
              <a:gd name="T17" fmla="*/ 873757024 h 478"/>
              <a:gd name="T18" fmla="*/ 34059405 w 236"/>
              <a:gd name="T19" fmla="*/ 1145110219 h 478"/>
              <a:gd name="T20" fmla="*/ 43425921 w 236"/>
              <a:gd name="T21" fmla="*/ 1237371096 h 478"/>
              <a:gd name="T22" fmla="*/ 71950893 w 236"/>
              <a:gd name="T23" fmla="*/ 1297068536 h 478"/>
              <a:gd name="T24" fmla="*/ 100475865 w 236"/>
              <a:gd name="T25" fmla="*/ 1204807659 h 4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6"/>
              <a:gd name="T40" fmla="*/ 0 h 478"/>
              <a:gd name="T41" fmla="*/ 236 w 236"/>
              <a:gd name="T42" fmla="*/ 478 h 4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6" h="478">
                <a:moveTo>
                  <a:pt x="147" y="0"/>
                </a:moveTo>
                <a:cubicBezTo>
                  <a:pt x="84" y="10"/>
                  <a:pt x="66" y="14"/>
                  <a:pt x="24" y="56"/>
                </a:cubicBezTo>
                <a:cubicBezTo>
                  <a:pt x="18" y="73"/>
                  <a:pt x="0" y="105"/>
                  <a:pt x="24" y="122"/>
                </a:cubicBezTo>
                <a:cubicBezTo>
                  <a:pt x="43" y="136"/>
                  <a:pt x="91" y="144"/>
                  <a:pt x="91" y="144"/>
                </a:cubicBezTo>
                <a:cubicBezTo>
                  <a:pt x="98" y="152"/>
                  <a:pt x="104" y="161"/>
                  <a:pt x="113" y="167"/>
                </a:cubicBezTo>
                <a:cubicBezTo>
                  <a:pt x="123" y="173"/>
                  <a:pt x="138" y="171"/>
                  <a:pt x="147" y="178"/>
                </a:cubicBezTo>
                <a:cubicBezTo>
                  <a:pt x="166" y="193"/>
                  <a:pt x="173" y="223"/>
                  <a:pt x="180" y="244"/>
                </a:cubicBezTo>
                <a:cubicBezTo>
                  <a:pt x="159" y="276"/>
                  <a:pt x="161" y="284"/>
                  <a:pt x="124" y="300"/>
                </a:cubicBezTo>
                <a:cubicBezTo>
                  <a:pt x="103" y="309"/>
                  <a:pt x="58" y="322"/>
                  <a:pt x="58" y="322"/>
                </a:cubicBezTo>
                <a:cubicBezTo>
                  <a:pt x="19" y="382"/>
                  <a:pt x="40" y="373"/>
                  <a:pt x="80" y="422"/>
                </a:cubicBezTo>
                <a:cubicBezTo>
                  <a:pt x="89" y="432"/>
                  <a:pt x="91" y="449"/>
                  <a:pt x="102" y="456"/>
                </a:cubicBezTo>
                <a:cubicBezTo>
                  <a:pt x="122" y="469"/>
                  <a:pt x="169" y="478"/>
                  <a:pt x="169" y="478"/>
                </a:cubicBezTo>
                <a:cubicBezTo>
                  <a:pt x="199" y="431"/>
                  <a:pt x="178" y="444"/>
                  <a:pt x="236" y="444"/>
                </a:cubicBez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1301" name="Freeform 81"/>
          <p:cNvSpPr>
            <a:spLocks/>
          </p:cNvSpPr>
          <p:nvPr/>
        </p:nvSpPr>
        <p:spPr bwMode="auto">
          <a:xfrm rot="3920436">
            <a:off x="1975248" y="898923"/>
            <a:ext cx="572690" cy="239315"/>
          </a:xfrm>
          <a:custGeom>
            <a:avLst/>
            <a:gdLst>
              <a:gd name="T0" fmla="*/ 1083567201 w 451"/>
              <a:gd name="T1" fmla="*/ 230876448 h 441"/>
              <a:gd name="T2" fmla="*/ 1292827287 w 451"/>
              <a:gd name="T3" fmla="*/ 119888438 h 441"/>
              <a:gd name="T4" fmla="*/ 1183896776 w 451"/>
              <a:gd name="T5" fmla="*/ 95805691 h 441"/>
              <a:gd name="T6" fmla="*/ 988970454 w 451"/>
              <a:gd name="T7" fmla="*/ 111511862 h 441"/>
              <a:gd name="T8" fmla="*/ 902972950 w 451"/>
              <a:gd name="T9" fmla="*/ 111511862 h 441"/>
              <a:gd name="T10" fmla="*/ 805508096 w 451"/>
              <a:gd name="T11" fmla="*/ 119364586 h 441"/>
              <a:gd name="T12" fmla="*/ 619181016 w 451"/>
              <a:gd name="T13" fmla="*/ 107323212 h 441"/>
              <a:gd name="T14" fmla="*/ 656446093 w 451"/>
              <a:gd name="T15" fmla="*/ 67011888 h 441"/>
              <a:gd name="T16" fmla="*/ 773975847 w 451"/>
              <a:gd name="T17" fmla="*/ 35600269 h 441"/>
              <a:gd name="T18" fmla="*/ 556116518 w 451"/>
              <a:gd name="T19" fmla="*/ 6805742 h 441"/>
              <a:gd name="T20" fmla="*/ 452918835 w 451"/>
              <a:gd name="T21" fmla="*/ 2617816 h 441"/>
              <a:gd name="T22" fmla="*/ 255126099 w 451"/>
              <a:gd name="T23" fmla="*/ 18847116 h 441"/>
              <a:gd name="T24" fmla="*/ 0 w 451"/>
              <a:gd name="T25" fmla="*/ 44499974 h 4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1"/>
              <a:gd name="T40" fmla="*/ 0 h 441"/>
              <a:gd name="T41" fmla="*/ 451 w 451"/>
              <a:gd name="T42" fmla="*/ 441 h 4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1" h="441">
                <a:moveTo>
                  <a:pt x="378" y="441"/>
                </a:moveTo>
                <a:cubicBezTo>
                  <a:pt x="424" y="391"/>
                  <a:pt x="441" y="286"/>
                  <a:pt x="451" y="229"/>
                </a:cubicBezTo>
                <a:cubicBezTo>
                  <a:pt x="446" y="213"/>
                  <a:pt x="443" y="179"/>
                  <a:pt x="413" y="183"/>
                </a:cubicBezTo>
                <a:cubicBezTo>
                  <a:pt x="389" y="187"/>
                  <a:pt x="345" y="213"/>
                  <a:pt x="345" y="213"/>
                </a:cubicBezTo>
                <a:cubicBezTo>
                  <a:pt x="335" y="212"/>
                  <a:pt x="325" y="211"/>
                  <a:pt x="315" y="213"/>
                </a:cubicBezTo>
                <a:cubicBezTo>
                  <a:pt x="302" y="215"/>
                  <a:pt x="291" y="227"/>
                  <a:pt x="281" y="228"/>
                </a:cubicBezTo>
                <a:cubicBezTo>
                  <a:pt x="256" y="231"/>
                  <a:pt x="233" y="214"/>
                  <a:pt x="216" y="205"/>
                </a:cubicBezTo>
                <a:cubicBezTo>
                  <a:pt x="214" y="169"/>
                  <a:pt x="208" y="165"/>
                  <a:pt x="229" y="128"/>
                </a:cubicBezTo>
                <a:cubicBezTo>
                  <a:pt x="240" y="108"/>
                  <a:pt x="270" y="68"/>
                  <a:pt x="270" y="68"/>
                </a:cubicBezTo>
                <a:cubicBezTo>
                  <a:pt x="267" y="0"/>
                  <a:pt x="255" y="20"/>
                  <a:pt x="194" y="13"/>
                </a:cubicBezTo>
                <a:cubicBezTo>
                  <a:pt x="181" y="13"/>
                  <a:pt x="170" y="3"/>
                  <a:pt x="158" y="5"/>
                </a:cubicBezTo>
                <a:cubicBezTo>
                  <a:pt x="133" y="10"/>
                  <a:pt x="89" y="36"/>
                  <a:pt x="89" y="36"/>
                </a:cubicBezTo>
                <a:cubicBezTo>
                  <a:pt x="92" y="89"/>
                  <a:pt x="19" y="75"/>
                  <a:pt x="0" y="85"/>
                </a:cubicBez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1302" name="AutoShape 82"/>
          <p:cNvSpPr>
            <a:spLocks noChangeArrowheads="1"/>
          </p:cNvSpPr>
          <p:nvPr/>
        </p:nvSpPr>
        <p:spPr bwMode="auto">
          <a:xfrm>
            <a:off x="2311003" y="431006"/>
            <a:ext cx="165497" cy="210741"/>
          </a:xfrm>
          <a:prstGeom prst="sun">
            <a:avLst>
              <a:gd name="adj" fmla="val 25000"/>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1303" name="Oval 83"/>
          <p:cNvSpPr>
            <a:spLocks noChangeArrowheads="1"/>
          </p:cNvSpPr>
          <p:nvPr/>
        </p:nvSpPr>
        <p:spPr bwMode="auto">
          <a:xfrm>
            <a:off x="1935957" y="928688"/>
            <a:ext cx="64294" cy="64294"/>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1304" name="Oval 84"/>
          <p:cNvSpPr>
            <a:spLocks noChangeArrowheads="1"/>
          </p:cNvSpPr>
          <p:nvPr/>
        </p:nvSpPr>
        <p:spPr bwMode="auto">
          <a:xfrm>
            <a:off x="2160985" y="862013"/>
            <a:ext cx="64294" cy="64294"/>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1305" name="Oval 85"/>
          <p:cNvSpPr>
            <a:spLocks noChangeArrowheads="1"/>
          </p:cNvSpPr>
          <p:nvPr/>
        </p:nvSpPr>
        <p:spPr bwMode="auto">
          <a:xfrm>
            <a:off x="2215754" y="984648"/>
            <a:ext cx="64294" cy="64294"/>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1306" name="Oval 86"/>
          <p:cNvSpPr>
            <a:spLocks noChangeArrowheads="1"/>
          </p:cNvSpPr>
          <p:nvPr/>
        </p:nvSpPr>
        <p:spPr bwMode="auto">
          <a:xfrm>
            <a:off x="2083594" y="1054894"/>
            <a:ext cx="64294" cy="64294"/>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1307" name="Oval 87"/>
          <p:cNvSpPr>
            <a:spLocks noChangeArrowheads="1"/>
          </p:cNvSpPr>
          <p:nvPr/>
        </p:nvSpPr>
        <p:spPr bwMode="auto">
          <a:xfrm>
            <a:off x="1890712" y="1196579"/>
            <a:ext cx="129779" cy="129778"/>
          </a:xfrm>
          <a:prstGeom prst="ellipse">
            <a:avLst/>
          </a:prstGeom>
          <a:solidFill>
            <a:srgbClr val="9933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nvGrpSpPr>
          <p:cNvPr id="17" name="Group 88"/>
          <p:cNvGrpSpPr>
            <a:grpSpLocks/>
          </p:cNvGrpSpPr>
          <p:nvPr/>
        </p:nvGrpSpPr>
        <p:grpSpPr bwMode="auto">
          <a:xfrm>
            <a:off x="1822847" y="3362325"/>
            <a:ext cx="646509" cy="577454"/>
            <a:chOff x="4956" y="2183"/>
            <a:chExt cx="543" cy="485"/>
          </a:xfrm>
        </p:grpSpPr>
        <p:sp>
          <p:nvSpPr>
            <p:cNvPr id="11322" name="Freeform 89"/>
            <p:cNvSpPr>
              <a:spLocks/>
            </p:cNvSpPr>
            <p:nvPr/>
          </p:nvSpPr>
          <p:spPr bwMode="auto">
            <a:xfrm>
              <a:off x="4956" y="2220"/>
              <a:ext cx="170" cy="289"/>
            </a:xfrm>
            <a:custGeom>
              <a:avLst/>
              <a:gdLst>
                <a:gd name="T0" fmla="*/ 87 w 208"/>
                <a:gd name="T1" fmla="*/ 0 h 412"/>
                <a:gd name="T2" fmla="*/ 14 w 208"/>
                <a:gd name="T3" fmla="*/ 24 h 412"/>
                <a:gd name="T4" fmla="*/ 14 w 208"/>
                <a:gd name="T5" fmla="*/ 53 h 412"/>
                <a:gd name="T6" fmla="*/ 53 w 208"/>
                <a:gd name="T7" fmla="*/ 62 h 412"/>
                <a:gd name="T8" fmla="*/ 67 w 208"/>
                <a:gd name="T9" fmla="*/ 72 h 412"/>
                <a:gd name="T10" fmla="*/ 87 w 208"/>
                <a:gd name="T11" fmla="*/ 76 h 412"/>
                <a:gd name="T12" fmla="*/ 106 w 208"/>
                <a:gd name="T13" fmla="*/ 105 h 412"/>
                <a:gd name="T14" fmla="*/ 73 w 208"/>
                <a:gd name="T15" fmla="*/ 130 h 412"/>
                <a:gd name="T16" fmla="*/ 34 w 208"/>
                <a:gd name="T17" fmla="*/ 140 h 412"/>
                <a:gd name="T18" fmla="*/ 47 w 208"/>
                <a:gd name="T19" fmla="*/ 182 h 412"/>
                <a:gd name="T20" fmla="*/ 60 w 208"/>
                <a:gd name="T21" fmla="*/ 197 h 412"/>
                <a:gd name="T22" fmla="*/ 95 w 208"/>
                <a:gd name="T23" fmla="*/ 192 h 412"/>
                <a:gd name="T24" fmla="*/ 139 w 208"/>
                <a:gd name="T25" fmla="*/ 192 h 4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8"/>
                <a:gd name="T40" fmla="*/ 0 h 412"/>
                <a:gd name="T41" fmla="*/ 208 w 208"/>
                <a:gd name="T42" fmla="*/ 412 h 4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8" h="412">
                  <a:moveTo>
                    <a:pt x="130" y="0"/>
                  </a:moveTo>
                  <a:cubicBezTo>
                    <a:pt x="74" y="9"/>
                    <a:pt x="58" y="12"/>
                    <a:pt x="21" y="49"/>
                  </a:cubicBezTo>
                  <a:cubicBezTo>
                    <a:pt x="16" y="64"/>
                    <a:pt x="0" y="92"/>
                    <a:pt x="21" y="107"/>
                  </a:cubicBezTo>
                  <a:cubicBezTo>
                    <a:pt x="38" y="119"/>
                    <a:pt x="80" y="127"/>
                    <a:pt x="80" y="127"/>
                  </a:cubicBezTo>
                  <a:cubicBezTo>
                    <a:pt x="86" y="134"/>
                    <a:pt x="92" y="141"/>
                    <a:pt x="100" y="147"/>
                  </a:cubicBezTo>
                  <a:cubicBezTo>
                    <a:pt x="108" y="152"/>
                    <a:pt x="122" y="150"/>
                    <a:pt x="130" y="156"/>
                  </a:cubicBezTo>
                  <a:cubicBezTo>
                    <a:pt x="146" y="170"/>
                    <a:pt x="152" y="196"/>
                    <a:pt x="159" y="214"/>
                  </a:cubicBezTo>
                  <a:cubicBezTo>
                    <a:pt x="140" y="243"/>
                    <a:pt x="142" y="250"/>
                    <a:pt x="109" y="264"/>
                  </a:cubicBezTo>
                  <a:cubicBezTo>
                    <a:pt x="91" y="272"/>
                    <a:pt x="51" y="283"/>
                    <a:pt x="51" y="283"/>
                  </a:cubicBezTo>
                  <a:cubicBezTo>
                    <a:pt x="17" y="336"/>
                    <a:pt x="35" y="328"/>
                    <a:pt x="71" y="371"/>
                  </a:cubicBezTo>
                  <a:cubicBezTo>
                    <a:pt x="78" y="380"/>
                    <a:pt x="80" y="395"/>
                    <a:pt x="90" y="401"/>
                  </a:cubicBezTo>
                  <a:cubicBezTo>
                    <a:pt x="108" y="412"/>
                    <a:pt x="142" y="391"/>
                    <a:pt x="142" y="391"/>
                  </a:cubicBezTo>
                  <a:cubicBezTo>
                    <a:pt x="168" y="350"/>
                    <a:pt x="157" y="390"/>
                    <a:pt x="208" y="390"/>
                  </a:cubicBezTo>
                </a:path>
              </a:pathLst>
            </a:cu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1323" name="Freeform 90"/>
            <p:cNvSpPr>
              <a:spLocks/>
            </p:cNvSpPr>
            <p:nvPr/>
          </p:nvSpPr>
          <p:spPr bwMode="auto">
            <a:xfrm>
              <a:off x="5148" y="2203"/>
              <a:ext cx="322" cy="271"/>
            </a:xfrm>
            <a:custGeom>
              <a:avLst/>
              <a:gdLst>
                <a:gd name="T0" fmla="*/ 193 w 451"/>
                <a:gd name="T1" fmla="*/ 167 h 441"/>
                <a:gd name="T2" fmla="*/ 230 w 451"/>
                <a:gd name="T3" fmla="*/ 87 h 441"/>
                <a:gd name="T4" fmla="*/ 211 w 451"/>
                <a:gd name="T5" fmla="*/ 69 h 441"/>
                <a:gd name="T6" fmla="*/ 176 w 451"/>
                <a:gd name="T7" fmla="*/ 81 h 441"/>
                <a:gd name="T8" fmla="*/ 161 w 451"/>
                <a:gd name="T9" fmla="*/ 81 h 441"/>
                <a:gd name="T10" fmla="*/ 144 w 451"/>
                <a:gd name="T11" fmla="*/ 86 h 441"/>
                <a:gd name="T12" fmla="*/ 110 w 451"/>
                <a:gd name="T13" fmla="*/ 77 h 441"/>
                <a:gd name="T14" fmla="*/ 116 w 451"/>
                <a:gd name="T15" fmla="*/ 49 h 441"/>
                <a:gd name="T16" fmla="*/ 138 w 451"/>
                <a:gd name="T17" fmla="*/ 26 h 441"/>
                <a:gd name="T18" fmla="*/ 99 w 451"/>
                <a:gd name="T19" fmla="*/ 5 h 441"/>
                <a:gd name="T20" fmla="*/ 81 w 451"/>
                <a:gd name="T21" fmla="*/ 2 h 441"/>
                <a:gd name="T22" fmla="*/ 46 w 451"/>
                <a:gd name="T23" fmla="*/ 14 h 441"/>
                <a:gd name="T24" fmla="*/ 0 w 451"/>
                <a:gd name="T25" fmla="*/ 32 h 4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1"/>
                <a:gd name="T40" fmla="*/ 0 h 441"/>
                <a:gd name="T41" fmla="*/ 451 w 451"/>
                <a:gd name="T42" fmla="*/ 441 h 4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1" h="441">
                  <a:moveTo>
                    <a:pt x="378" y="441"/>
                  </a:moveTo>
                  <a:cubicBezTo>
                    <a:pt x="424" y="391"/>
                    <a:pt x="441" y="286"/>
                    <a:pt x="451" y="229"/>
                  </a:cubicBezTo>
                  <a:cubicBezTo>
                    <a:pt x="446" y="213"/>
                    <a:pt x="443" y="179"/>
                    <a:pt x="413" y="183"/>
                  </a:cubicBezTo>
                  <a:cubicBezTo>
                    <a:pt x="389" y="187"/>
                    <a:pt x="345" y="213"/>
                    <a:pt x="345" y="213"/>
                  </a:cubicBezTo>
                  <a:cubicBezTo>
                    <a:pt x="335" y="212"/>
                    <a:pt x="325" y="211"/>
                    <a:pt x="315" y="213"/>
                  </a:cubicBezTo>
                  <a:cubicBezTo>
                    <a:pt x="302" y="215"/>
                    <a:pt x="291" y="227"/>
                    <a:pt x="281" y="228"/>
                  </a:cubicBezTo>
                  <a:cubicBezTo>
                    <a:pt x="256" y="231"/>
                    <a:pt x="233" y="214"/>
                    <a:pt x="216" y="205"/>
                  </a:cubicBezTo>
                  <a:cubicBezTo>
                    <a:pt x="214" y="169"/>
                    <a:pt x="208" y="165"/>
                    <a:pt x="229" y="128"/>
                  </a:cubicBezTo>
                  <a:cubicBezTo>
                    <a:pt x="240" y="108"/>
                    <a:pt x="270" y="68"/>
                    <a:pt x="270" y="68"/>
                  </a:cubicBezTo>
                  <a:cubicBezTo>
                    <a:pt x="267" y="0"/>
                    <a:pt x="255" y="20"/>
                    <a:pt x="194" y="13"/>
                  </a:cubicBezTo>
                  <a:cubicBezTo>
                    <a:pt x="181" y="13"/>
                    <a:pt x="170" y="3"/>
                    <a:pt x="158" y="5"/>
                  </a:cubicBezTo>
                  <a:cubicBezTo>
                    <a:pt x="133" y="10"/>
                    <a:pt x="89" y="36"/>
                    <a:pt x="89" y="36"/>
                  </a:cubicBezTo>
                  <a:cubicBezTo>
                    <a:pt x="92" y="89"/>
                    <a:pt x="19" y="75"/>
                    <a:pt x="0" y="85"/>
                  </a:cubicBezTo>
                </a:path>
              </a:pathLst>
            </a:cu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1324" name="Freeform 91"/>
            <p:cNvSpPr>
              <a:spLocks/>
            </p:cNvSpPr>
            <p:nvPr/>
          </p:nvSpPr>
          <p:spPr bwMode="auto">
            <a:xfrm>
              <a:off x="5158" y="2354"/>
              <a:ext cx="70" cy="306"/>
            </a:xfrm>
            <a:custGeom>
              <a:avLst/>
              <a:gdLst>
                <a:gd name="T0" fmla="*/ 13 w 236"/>
                <a:gd name="T1" fmla="*/ 0 h 478"/>
                <a:gd name="T2" fmla="*/ 2 w 236"/>
                <a:gd name="T3" fmla="*/ 23 h 478"/>
                <a:gd name="T4" fmla="*/ 2 w 236"/>
                <a:gd name="T5" fmla="*/ 50 h 478"/>
                <a:gd name="T6" fmla="*/ 8 w 236"/>
                <a:gd name="T7" fmla="*/ 59 h 478"/>
                <a:gd name="T8" fmla="*/ 10 w 236"/>
                <a:gd name="T9" fmla="*/ 68 h 478"/>
                <a:gd name="T10" fmla="*/ 13 w 236"/>
                <a:gd name="T11" fmla="*/ 73 h 478"/>
                <a:gd name="T12" fmla="*/ 16 w 236"/>
                <a:gd name="T13" fmla="*/ 100 h 478"/>
                <a:gd name="T14" fmla="*/ 11 w 236"/>
                <a:gd name="T15" fmla="*/ 123 h 478"/>
                <a:gd name="T16" fmla="*/ 5 w 236"/>
                <a:gd name="T17" fmla="*/ 132 h 478"/>
                <a:gd name="T18" fmla="*/ 7 w 236"/>
                <a:gd name="T19" fmla="*/ 173 h 478"/>
                <a:gd name="T20" fmla="*/ 9 w 236"/>
                <a:gd name="T21" fmla="*/ 187 h 478"/>
                <a:gd name="T22" fmla="*/ 15 w 236"/>
                <a:gd name="T23" fmla="*/ 196 h 478"/>
                <a:gd name="T24" fmla="*/ 21 w 236"/>
                <a:gd name="T25" fmla="*/ 182 h 4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6"/>
                <a:gd name="T40" fmla="*/ 0 h 478"/>
                <a:gd name="T41" fmla="*/ 236 w 236"/>
                <a:gd name="T42" fmla="*/ 478 h 4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6" h="478">
                  <a:moveTo>
                    <a:pt x="147" y="0"/>
                  </a:moveTo>
                  <a:cubicBezTo>
                    <a:pt x="84" y="10"/>
                    <a:pt x="66" y="14"/>
                    <a:pt x="24" y="56"/>
                  </a:cubicBezTo>
                  <a:cubicBezTo>
                    <a:pt x="18" y="73"/>
                    <a:pt x="0" y="105"/>
                    <a:pt x="24" y="122"/>
                  </a:cubicBezTo>
                  <a:cubicBezTo>
                    <a:pt x="43" y="136"/>
                    <a:pt x="91" y="144"/>
                    <a:pt x="91" y="144"/>
                  </a:cubicBezTo>
                  <a:cubicBezTo>
                    <a:pt x="98" y="152"/>
                    <a:pt x="104" y="161"/>
                    <a:pt x="113" y="167"/>
                  </a:cubicBezTo>
                  <a:cubicBezTo>
                    <a:pt x="123" y="173"/>
                    <a:pt x="138" y="171"/>
                    <a:pt x="147" y="178"/>
                  </a:cubicBezTo>
                  <a:cubicBezTo>
                    <a:pt x="166" y="193"/>
                    <a:pt x="173" y="223"/>
                    <a:pt x="180" y="244"/>
                  </a:cubicBezTo>
                  <a:cubicBezTo>
                    <a:pt x="159" y="276"/>
                    <a:pt x="161" y="284"/>
                    <a:pt x="124" y="300"/>
                  </a:cubicBezTo>
                  <a:cubicBezTo>
                    <a:pt x="103" y="309"/>
                    <a:pt x="58" y="322"/>
                    <a:pt x="58" y="322"/>
                  </a:cubicBezTo>
                  <a:cubicBezTo>
                    <a:pt x="19" y="382"/>
                    <a:pt x="40" y="373"/>
                    <a:pt x="80" y="422"/>
                  </a:cubicBezTo>
                  <a:cubicBezTo>
                    <a:pt x="89" y="432"/>
                    <a:pt x="91" y="449"/>
                    <a:pt x="102" y="456"/>
                  </a:cubicBezTo>
                  <a:cubicBezTo>
                    <a:pt x="122" y="469"/>
                    <a:pt x="169" y="478"/>
                    <a:pt x="169" y="478"/>
                  </a:cubicBezTo>
                  <a:cubicBezTo>
                    <a:pt x="199" y="431"/>
                    <a:pt x="178" y="444"/>
                    <a:pt x="236" y="444"/>
                  </a:cubicBezTo>
                </a:path>
              </a:pathLst>
            </a:custGeom>
            <a:noFill/>
            <a:ln w="317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1325" name="Freeform 92"/>
            <p:cNvSpPr>
              <a:spLocks/>
            </p:cNvSpPr>
            <p:nvPr/>
          </p:nvSpPr>
          <p:spPr bwMode="auto">
            <a:xfrm rot="3920436">
              <a:off x="5163" y="2347"/>
              <a:ext cx="298" cy="144"/>
            </a:xfrm>
            <a:custGeom>
              <a:avLst/>
              <a:gdLst>
                <a:gd name="T0" fmla="*/ 165 w 451"/>
                <a:gd name="T1" fmla="*/ 47 h 441"/>
                <a:gd name="T2" fmla="*/ 197 w 451"/>
                <a:gd name="T3" fmla="*/ 24 h 441"/>
                <a:gd name="T4" fmla="*/ 180 w 451"/>
                <a:gd name="T5" fmla="*/ 20 h 441"/>
                <a:gd name="T6" fmla="*/ 151 w 451"/>
                <a:gd name="T7" fmla="*/ 23 h 441"/>
                <a:gd name="T8" fmla="*/ 137 w 451"/>
                <a:gd name="T9" fmla="*/ 23 h 441"/>
                <a:gd name="T10" fmla="*/ 123 w 451"/>
                <a:gd name="T11" fmla="*/ 24 h 441"/>
                <a:gd name="T12" fmla="*/ 94 w 451"/>
                <a:gd name="T13" fmla="*/ 22 h 441"/>
                <a:gd name="T14" fmla="*/ 100 w 451"/>
                <a:gd name="T15" fmla="*/ 14 h 441"/>
                <a:gd name="T16" fmla="*/ 118 w 451"/>
                <a:gd name="T17" fmla="*/ 7 h 441"/>
                <a:gd name="T18" fmla="*/ 85 w 451"/>
                <a:gd name="T19" fmla="*/ 1 h 441"/>
                <a:gd name="T20" fmla="*/ 69 w 451"/>
                <a:gd name="T21" fmla="*/ 1 h 441"/>
                <a:gd name="T22" fmla="*/ 39 w 451"/>
                <a:gd name="T23" fmla="*/ 4 h 441"/>
                <a:gd name="T24" fmla="*/ 0 w 451"/>
                <a:gd name="T25" fmla="*/ 9 h 4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1"/>
                <a:gd name="T40" fmla="*/ 0 h 441"/>
                <a:gd name="T41" fmla="*/ 451 w 451"/>
                <a:gd name="T42" fmla="*/ 441 h 4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1" h="441">
                  <a:moveTo>
                    <a:pt x="378" y="441"/>
                  </a:moveTo>
                  <a:cubicBezTo>
                    <a:pt x="424" y="391"/>
                    <a:pt x="441" y="286"/>
                    <a:pt x="451" y="229"/>
                  </a:cubicBezTo>
                  <a:cubicBezTo>
                    <a:pt x="446" y="213"/>
                    <a:pt x="443" y="179"/>
                    <a:pt x="413" y="183"/>
                  </a:cubicBezTo>
                  <a:cubicBezTo>
                    <a:pt x="389" y="187"/>
                    <a:pt x="345" y="213"/>
                    <a:pt x="345" y="213"/>
                  </a:cubicBezTo>
                  <a:cubicBezTo>
                    <a:pt x="335" y="212"/>
                    <a:pt x="325" y="211"/>
                    <a:pt x="315" y="213"/>
                  </a:cubicBezTo>
                  <a:cubicBezTo>
                    <a:pt x="302" y="215"/>
                    <a:pt x="291" y="227"/>
                    <a:pt x="281" y="228"/>
                  </a:cubicBezTo>
                  <a:cubicBezTo>
                    <a:pt x="256" y="231"/>
                    <a:pt x="233" y="214"/>
                    <a:pt x="216" y="205"/>
                  </a:cubicBezTo>
                  <a:cubicBezTo>
                    <a:pt x="214" y="169"/>
                    <a:pt x="208" y="165"/>
                    <a:pt x="229" y="128"/>
                  </a:cubicBezTo>
                  <a:cubicBezTo>
                    <a:pt x="240" y="108"/>
                    <a:pt x="270" y="68"/>
                    <a:pt x="270" y="68"/>
                  </a:cubicBezTo>
                  <a:cubicBezTo>
                    <a:pt x="267" y="0"/>
                    <a:pt x="255" y="20"/>
                    <a:pt x="194" y="13"/>
                  </a:cubicBezTo>
                  <a:cubicBezTo>
                    <a:pt x="181" y="13"/>
                    <a:pt x="170" y="3"/>
                    <a:pt x="158" y="5"/>
                  </a:cubicBezTo>
                  <a:cubicBezTo>
                    <a:pt x="133" y="10"/>
                    <a:pt x="89" y="36"/>
                    <a:pt x="89" y="36"/>
                  </a:cubicBezTo>
                  <a:cubicBezTo>
                    <a:pt x="92" y="89"/>
                    <a:pt x="19" y="75"/>
                    <a:pt x="0" y="85"/>
                  </a:cubicBezTo>
                </a:path>
              </a:pathLst>
            </a:custGeom>
            <a:noFill/>
            <a:ln w="317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1326" name="Oval 93"/>
            <p:cNvSpPr>
              <a:spLocks noChangeArrowheads="1"/>
            </p:cNvSpPr>
            <p:nvPr/>
          </p:nvSpPr>
          <p:spPr bwMode="auto">
            <a:xfrm>
              <a:off x="5074" y="2363"/>
              <a:ext cx="39" cy="34"/>
            </a:xfrm>
            <a:prstGeom prst="ellipse">
              <a:avLst/>
            </a:prstGeom>
            <a:solidFill>
              <a:srgbClr val="FF0000"/>
            </a:solidFill>
            <a:ln>
              <a:noFill/>
            </a:ln>
            <a:extLst>
              <a:ext uri="{91240B29-F687-4F45-9708-019B960494DF}">
                <a14:hiddenLine xmlns:a14="http://schemas.microsoft.com/office/drawing/2010/main" w="31750">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1327" name="Oval 94"/>
            <p:cNvSpPr>
              <a:spLocks noChangeArrowheads="1"/>
            </p:cNvSpPr>
            <p:nvPr/>
          </p:nvSpPr>
          <p:spPr bwMode="auto">
            <a:xfrm>
              <a:off x="5320" y="2305"/>
              <a:ext cx="39" cy="33"/>
            </a:xfrm>
            <a:prstGeom prst="ellipse">
              <a:avLst/>
            </a:prstGeom>
            <a:solidFill>
              <a:srgbClr val="FF0000"/>
            </a:solidFill>
            <a:ln>
              <a:noFill/>
            </a:ln>
            <a:extLst>
              <a:ext uri="{91240B29-F687-4F45-9708-019B960494DF}">
                <a14:hiddenLine xmlns:a14="http://schemas.microsoft.com/office/drawing/2010/main" w="31750">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1328" name="Oval 95"/>
            <p:cNvSpPr>
              <a:spLocks noChangeArrowheads="1"/>
            </p:cNvSpPr>
            <p:nvPr/>
          </p:nvSpPr>
          <p:spPr bwMode="auto">
            <a:xfrm>
              <a:off x="5302" y="2407"/>
              <a:ext cx="39" cy="33"/>
            </a:xfrm>
            <a:prstGeom prst="ellipse">
              <a:avLst/>
            </a:prstGeom>
            <a:solidFill>
              <a:srgbClr val="0000FF"/>
            </a:solidFill>
            <a:ln>
              <a:noFill/>
            </a:ln>
            <a:extLst>
              <a:ext uri="{91240B29-F687-4F45-9708-019B960494DF}">
                <a14:hiddenLine xmlns:a14="http://schemas.microsoft.com/office/drawing/2010/main" w="31750">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1329" name="Oval 96"/>
            <p:cNvSpPr>
              <a:spLocks noChangeArrowheads="1"/>
            </p:cNvSpPr>
            <p:nvPr/>
          </p:nvSpPr>
          <p:spPr bwMode="auto">
            <a:xfrm>
              <a:off x="5205" y="2473"/>
              <a:ext cx="39" cy="34"/>
            </a:xfrm>
            <a:prstGeom prst="ellipse">
              <a:avLst/>
            </a:prstGeom>
            <a:solidFill>
              <a:srgbClr val="0000FF"/>
            </a:solidFill>
            <a:ln>
              <a:noFill/>
            </a:ln>
            <a:extLst>
              <a:ext uri="{91240B29-F687-4F45-9708-019B960494DF}">
                <a14:hiddenLine xmlns:a14="http://schemas.microsoft.com/office/drawing/2010/main" w="31750">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1330" name="Freeform 97"/>
            <p:cNvSpPr>
              <a:spLocks/>
            </p:cNvSpPr>
            <p:nvPr/>
          </p:nvSpPr>
          <p:spPr bwMode="auto">
            <a:xfrm>
              <a:off x="5002" y="2207"/>
              <a:ext cx="109" cy="309"/>
            </a:xfrm>
            <a:custGeom>
              <a:avLst/>
              <a:gdLst>
                <a:gd name="T0" fmla="*/ 75 w 134"/>
                <a:gd name="T1" fmla="*/ 0 h 439"/>
                <a:gd name="T2" fmla="*/ 10 w 134"/>
                <a:gd name="T3" fmla="*/ 34 h 439"/>
                <a:gd name="T4" fmla="*/ 4 w 134"/>
                <a:gd name="T5" fmla="*/ 49 h 439"/>
                <a:gd name="T6" fmla="*/ 62 w 134"/>
                <a:gd name="T7" fmla="*/ 72 h 439"/>
                <a:gd name="T8" fmla="*/ 68 w 134"/>
                <a:gd name="T9" fmla="*/ 150 h 439"/>
                <a:gd name="T10" fmla="*/ 49 w 134"/>
                <a:gd name="T11" fmla="*/ 155 h 439"/>
                <a:gd name="T12" fmla="*/ 10 w 134"/>
                <a:gd name="T13" fmla="*/ 165 h 439"/>
                <a:gd name="T14" fmla="*/ 23 w 134"/>
                <a:gd name="T15" fmla="*/ 179 h 439"/>
                <a:gd name="T16" fmla="*/ 42 w 134"/>
                <a:gd name="T17" fmla="*/ 189 h 439"/>
                <a:gd name="T18" fmla="*/ 49 w 134"/>
                <a:gd name="T19" fmla="*/ 208 h 439"/>
                <a:gd name="T20" fmla="*/ 75 w 134"/>
                <a:gd name="T21" fmla="*/ 217 h 4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4"/>
                <a:gd name="T34" fmla="*/ 0 h 439"/>
                <a:gd name="T35" fmla="*/ 134 w 134"/>
                <a:gd name="T36" fmla="*/ 439 h 4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4" h="439">
                  <a:moveTo>
                    <a:pt x="113" y="0"/>
                  </a:moveTo>
                  <a:cubicBezTo>
                    <a:pt x="95" y="53"/>
                    <a:pt x="64" y="53"/>
                    <a:pt x="15" y="68"/>
                  </a:cubicBezTo>
                  <a:cubicBezTo>
                    <a:pt x="12" y="78"/>
                    <a:pt x="0" y="89"/>
                    <a:pt x="6" y="98"/>
                  </a:cubicBezTo>
                  <a:cubicBezTo>
                    <a:pt x="28" y="130"/>
                    <a:pt x="62" y="136"/>
                    <a:pt x="94" y="146"/>
                  </a:cubicBezTo>
                  <a:cubicBezTo>
                    <a:pt x="130" y="203"/>
                    <a:pt x="134" y="196"/>
                    <a:pt x="103" y="303"/>
                  </a:cubicBezTo>
                  <a:cubicBezTo>
                    <a:pt x="100" y="313"/>
                    <a:pt x="84" y="309"/>
                    <a:pt x="74" y="312"/>
                  </a:cubicBezTo>
                  <a:cubicBezTo>
                    <a:pt x="54" y="318"/>
                    <a:pt x="15" y="332"/>
                    <a:pt x="15" y="332"/>
                  </a:cubicBezTo>
                  <a:cubicBezTo>
                    <a:pt x="22" y="342"/>
                    <a:pt x="27" y="353"/>
                    <a:pt x="35" y="361"/>
                  </a:cubicBezTo>
                  <a:cubicBezTo>
                    <a:pt x="43" y="369"/>
                    <a:pt x="58" y="371"/>
                    <a:pt x="64" y="381"/>
                  </a:cubicBezTo>
                  <a:cubicBezTo>
                    <a:pt x="71" y="392"/>
                    <a:pt x="66" y="409"/>
                    <a:pt x="74" y="420"/>
                  </a:cubicBezTo>
                  <a:cubicBezTo>
                    <a:pt x="83" y="431"/>
                    <a:pt x="102" y="429"/>
                    <a:pt x="113" y="439"/>
                  </a:cubicBezTo>
                </a:path>
              </a:pathLst>
            </a:cu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1331" name="Freeform 98"/>
            <p:cNvSpPr>
              <a:spLocks/>
            </p:cNvSpPr>
            <p:nvPr/>
          </p:nvSpPr>
          <p:spPr bwMode="auto">
            <a:xfrm>
              <a:off x="5184" y="2373"/>
              <a:ext cx="68" cy="295"/>
            </a:xfrm>
            <a:custGeom>
              <a:avLst/>
              <a:gdLst>
                <a:gd name="T0" fmla="*/ 23 w 83"/>
                <a:gd name="T1" fmla="*/ 0 h 420"/>
                <a:gd name="T2" fmla="*/ 43 w 83"/>
                <a:gd name="T3" fmla="*/ 63 h 420"/>
                <a:gd name="T4" fmla="*/ 16 w 83"/>
                <a:gd name="T5" fmla="*/ 155 h 420"/>
                <a:gd name="T6" fmla="*/ 23 w 83"/>
                <a:gd name="T7" fmla="*/ 178 h 420"/>
                <a:gd name="T8" fmla="*/ 49 w 83"/>
                <a:gd name="T9" fmla="*/ 198 h 420"/>
                <a:gd name="T10" fmla="*/ 0 60000 65536"/>
                <a:gd name="T11" fmla="*/ 0 60000 65536"/>
                <a:gd name="T12" fmla="*/ 0 60000 65536"/>
                <a:gd name="T13" fmla="*/ 0 60000 65536"/>
                <a:gd name="T14" fmla="*/ 0 60000 65536"/>
                <a:gd name="T15" fmla="*/ 0 w 83"/>
                <a:gd name="T16" fmla="*/ 0 h 420"/>
                <a:gd name="T17" fmla="*/ 83 w 83"/>
                <a:gd name="T18" fmla="*/ 420 h 420"/>
              </a:gdLst>
              <a:ahLst/>
              <a:cxnLst>
                <a:cxn ang="T10">
                  <a:pos x="T0" y="T1"/>
                </a:cxn>
                <a:cxn ang="T11">
                  <a:pos x="T2" y="T3"/>
                </a:cxn>
                <a:cxn ang="T12">
                  <a:pos x="T4" y="T5"/>
                </a:cxn>
                <a:cxn ang="T13">
                  <a:pos x="T6" y="T7"/>
                </a:cxn>
                <a:cxn ang="T14">
                  <a:pos x="T8" y="T9"/>
                </a:cxn>
              </a:cxnLst>
              <a:rect l="T15" t="T16" r="T17" b="T18"/>
              <a:pathLst>
                <a:path w="83" h="420">
                  <a:moveTo>
                    <a:pt x="34" y="0"/>
                  </a:moveTo>
                  <a:cubicBezTo>
                    <a:pt x="0" y="50"/>
                    <a:pt x="15" y="96"/>
                    <a:pt x="63" y="127"/>
                  </a:cubicBezTo>
                  <a:cubicBezTo>
                    <a:pt x="56" y="217"/>
                    <a:pt x="66" y="249"/>
                    <a:pt x="24" y="313"/>
                  </a:cubicBezTo>
                  <a:cubicBezTo>
                    <a:pt x="27" y="329"/>
                    <a:pt x="23" y="349"/>
                    <a:pt x="34" y="362"/>
                  </a:cubicBezTo>
                  <a:cubicBezTo>
                    <a:pt x="83" y="420"/>
                    <a:pt x="73" y="323"/>
                    <a:pt x="73" y="401"/>
                  </a:cubicBezTo>
                </a:path>
              </a:pathLst>
            </a:custGeom>
            <a:noFill/>
            <a:ln w="317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1332" name="Freeform 99"/>
            <p:cNvSpPr>
              <a:spLocks/>
            </p:cNvSpPr>
            <p:nvPr/>
          </p:nvSpPr>
          <p:spPr bwMode="auto">
            <a:xfrm>
              <a:off x="5261" y="2297"/>
              <a:ext cx="92" cy="301"/>
            </a:xfrm>
            <a:custGeom>
              <a:avLst/>
              <a:gdLst>
                <a:gd name="T0" fmla="*/ 0 w 113"/>
                <a:gd name="T1" fmla="*/ 4 h 429"/>
                <a:gd name="T2" fmla="*/ 26 w 113"/>
                <a:gd name="T3" fmla="*/ 24 h 429"/>
                <a:gd name="T4" fmla="*/ 46 w 113"/>
                <a:gd name="T5" fmla="*/ 33 h 429"/>
                <a:gd name="T6" fmla="*/ 33 w 113"/>
                <a:gd name="T7" fmla="*/ 86 h 429"/>
                <a:gd name="T8" fmla="*/ 26 w 113"/>
                <a:gd name="T9" fmla="*/ 100 h 429"/>
                <a:gd name="T10" fmla="*/ 72 w 113"/>
                <a:gd name="T11" fmla="*/ 173 h 429"/>
                <a:gd name="T12" fmla="*/ 65 w 113"/>
                <a:gd name="T13" fmla="*/ 187 h 429"/>
                <a:gd name="T14" fmla="*/ 33 w 113"/>
                <a:gd name="T15" fmla="*/ 211 h 429"/>
                <a:gd name="T16" fmla="*/ 0 60000 65536"/>
                <a:gd name="T17" fmla="*/ 0 60000 65536"/>
                <a:gd name="T18" fmla="*/ 0 60000 65536"/>
                <a:gd name="T19" fmla="*/ 0 60000 65536"/>
                <a:gd name="T20" fmla="*/ 0 60000 65536"/>
                <a:gd name="T21" fmla="*/ 0 60000 65536"/>
                <a:gd name="T22" fmla="*/ 0 60000 65536"/>
                <a:gd name="T23" fmla="*/ 0 60000 65536"/>
                <a:gd name="T24" fmla="*/ 0 w 113"/>
                <a:gd name="T25" fmla="*/ 0 h 429"/>
                <a:gd name="T26" fmla="*/ 113 w 113"/>
                <a:gd name="T27" fmla="*/ 429 h 4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3" h="429">
                  <a:moveTo>
                    <a:pt x="0" y="9"/>
                  </a:moveTo>
                  <a:cubicBezTo>
                    <a:pt x="68" y="32"/>
                    <a:pt x="0" y="0"/>
                    <a:pt x="39" y="48"/>
                  </a:cubicBezTo>
                  <a:cubicBezTo>
                    <a:pt x="46" y="57"/>
                    <a:pt x="59" y="61"/>
                    <a:pt x="69" y="67"/>
                  </a:cubicBezTo>
                  <a:cubicBezTo>
                    <a:pt x="81" y="118"/>
                    <a:pt x="113" y="153"/>
                    <a:pt x="49" y="175"/>
                  </a:cubicBezTo>
                  <a:cubicBezTo>
                    <a:pt x="46" y="185"/>
                    <a:pt x="38" y="194"/>
                    <a:pt x="39" y="204"/>
                  </a:cubicBezTo>
                  <a:cubicBezTo>
                    <a:pt x="44" y="245"/>
                    <a:pt x="85" y="317"/>
                    <a:pt x="108" y="351"/>
                  </a:cubicBezTo>
                  <a:cubicBezTo>
                    <a:pt x="105" y="361"/>
                    <a:pt x="105" y="373"/>
                    <a:pt x="98" y="380"/>
                  </a:cubicBezTo>
                  <a:cubicBezTo>
                    <a:pt x="77" y="401"/>
                    <a:pt x="49" y="376"/>
                    <a:pt x="49" y="429"/>
                  </a:cubicBezTo>
                </a:path>
              </a:pathLst>
            </a:custGeom>
            <a:noFill/>
            <a:ln w="317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1333" name="Freeform 100"/>
            <p:cNvSpPr>
              <a:spLocks/>
            </p:cNvSpPr>
            <p:nvPr/>
          </p:nvSpPr>
          <p:spPr bwMode="auto">
            <a:xfrm>
              <a:off x="5178" y="2183"/>
              <a:ext cx="321" cy="282"/>
            </a:xfrm>
            <a:custGeom>
              <a:avLst/>
              <a:gdLst>
                <a:gd name="T0" fmla="*/ 0 w 394"/>
                <a:gd name="T1" fmla="*/ 5 h 401"/>
                <a:gd name="T2" fmla="*/ 104 w 394"/>
                <a:gd name="T3" fmla="*/ 0 h 401"/>
                <a:gd name="T4" fmla="*/ 130 w 394"/>
                <a:gd name="T5" fmla="*/ 5 h 401"/>
                <a:gd name="T6" fmla="*/ 156 w 394"/>
                <a:gd name="T7" fmla="*/ 49 h 401"/>
                <a:gd name="T8" fmla="*/ 130 w 394"/>
                <a:gd name="T9" fmla="*/ 68 h 401"/>
                <a:gd name="T10" fmla="*/ 117 w 394"/>
                <a:gd name="T11" fmla="*/ 82 h 401"/>
                <a:gd name="T12" fmla="*/ 169 w 394"/>
                <a:gd name="T13" fmla="*/ 92 h 401"/>
                <a:gd name="T14" fmla="*/ 208 w 394"/>
                <a:gd name="T15" fmla="*/ 82 h 401"/>
                <a:gd name="T16" fmla="*/ 253 w 394"/>
                <a:gd name="T17" fmla="*/ 87 h 401"/>
                <a:gd name="T18" fmla="*/ 260 w 394"/>
                <a:gd name="T19" fmla="*/ 111 h 401"/>
                <a:gd name="T20" fmla="*/ 240 w 394"/>
                <a:gd name="T21" fmla="*/ 179 h 401"/>
                <a:gd name="T22" fmla="*/ 234 w 394"/>
                <a:gd name="T23" fmla="*/ 198 h 4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94"/>
                <a:gd name="T37" fmla="*/ 0 h 401"/>
                <a:gd name="T38" fmla="*/ 394 w 394"/>
                <a:gd name="T39" fmla="*/ 401 h 40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94" h="401">
                  <a:moveTo>
                    <a:pt x="0" y="10"/>
                  </a:moveTo>
                  <a:cubicBezTo>
                    <a:pt x="52" y="7"/>
                    <a:pt x="105" y="0"/>
                    <a:pt x="157" y="0"/>
                  </a:cubicBezTo>
                  <a:cubicBezTo>
                    <a:pt x="170" y="0"/>
                    <a:pt x="186" y="1"/>
                    <a:pt x="196" y="10"/>
                  </a:cubicBezTo>
                  <a:cubicBezTo>
                    <a:pt x="198" y="12"/>
                    <a:pt x="232" y="90"/>
                    <a:pt x="235" y="98"/>
                  </a:cubicBezTo>
                  <a:cubicBezTo>
                    <a:pt x="213" y="161"/>
                    <a:pt x="243" y="100"/>
                    <a:pt x="196" y="137"/>
                  </a:cubicBezTo>
                  <a:cubicBezTo>
                    <a:pt x="187" y="144"/>
                    <a:pt x="183" y="156"/>
                    <a:pt x="176" y="166"/>
                  </a:cubicBezTo>
                  <a:cubicBezTo>
                    <a:pt x="205" y="209"/>
                    <a:pt x="187" y="203"/>
                    <a:pt x="254" y="186"/>
                  </a:cubicBezTo>
                  <a:cubicBezTo>
                    <a:pt x="274" y="181"/>
                    <a:pt x="313" y="166"/>
                    <a:pt x="313" y="166"/>
                  </a:cubicBezTo>
                  <a:cubicBezTo>
                    <a:pt x="336" y="169"/>
                    <a:pt x="363" y="162"/>
                    <a:pt x="381" y="176"/>
                  </a:cubicBezTo>
                  <a:cubicBezTo>
                    <a:pt x="394" y="186"/>
                    <a:pt x="391" y="208"/>
                    <a:pt x="391" y="225"/>
                  </a:cubicBezTo>
                  <a:cubicBezTo>
                    <a:pt x="391" y="262"/>
                    <a:pt x="380" y="325"/>
                    <a:pt x="362" y="362"/>
                  </a:cubicBezTo>
                  <a:cubicBezTo>
                    <a:pt x="344" y="399"/>
                    <a:pt x="332" y="381"/>
                    <a:pt x="352" y="401"/>
                  </a:cubicBezTo>
                </a:path>
              </a:pathLst>
            </a:cu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grpSp>
      <p:grpSp>
        <p:nvGrpSpPr>
          <p:cNvPr id="11309" name="Group 101"/>
          <p:cNvGrpSpPr>
            <a:grpSpLocks/>
          </p:cNvGrpSpPr>
          <p:nvPr/>
        </p:nvGrpSpPr>
        <p:grpSpPr bwMode="auto">
          <a:xfrm>
            <a:off x="6386513" y="785812"/>
            <a:ext cx="646510" cy="577454"/>
            <a:chOff x="4956" y="2183"/>
            <a:chExt cx="543" cy="485"/>
          </a:xfrm>
        </p:grpSpPr>
        <p:sp>
          <p:nvSpPr>
            <p:cNvPr id="11310" name="Freeform 102"/>
            <p:cNvSpPr>
              <a:spLocks/>
            </p:cNvSpPr>
            <p:nvPr/>
          </p:nvSpPr>
          <p:spPr bwMode="auto">
            <a:xfrm>
              <a:off x="4956" y="2220"/>
              <a:ext cx="170" cy="289"/>
            </a:xfrm>
            <a:custGeom>
              <a:avLst/>
              <a:gdLst>
                <a:gd name="T0" fmla="*/ 87 w 208"/>
                <a:gd name="T1" fmla="*/ 0 h 412"/>
                <a:gd name="T2" fmla="*/ 14 w 208"/>
                <a:gd name="T3" fmla="*/ 24 h 412"/>
                <a:gd name="T4" fmla="*/ 14 w 208"/>
                <a:gd name="T5" fmla="*/ 53 h 412"/>
                <a:gd name="T6" fmla="*/ 53 w 208"/>
                <a:gd name="T7" fmla="*/ 62 h 412"/>
                <a:gd name="T8" fmla="*/ 67 w 208"/>
                <a:gd name="T9" fmla="*/ 72 h 412"/>
                <a:gd name="T10" fmla="*/ 87 w 208"/>
                <a:gd name="T11" fmla="*/ 76 h 412"/>
                <a:gd name="T12" fmla="*/ 106 w 208"/>
                <a:gd name="T13" fmla="*/ 105 h 412"/>
                <a:gd name="T14" fmla="*/ 73 w 208"/>
                <a:gd name="T15" fmla="*/ 130 h 412"/>
                <a:gd name="T16" fmla="*/ 34 w 208"/>
                <a:gd name="T17" fmla="*/ 140 h 412"/>
                <a:gd name="T18" fmla="*/ 47 w 208"/>
                <a:gd name="T19" fmla="*/ 182 h 412"/>
                <a:gd name="T20" fmla="*/ 60 w 208"/>
                <a:gd name="T21" fmla="*/ 197 h 412"/>
                <a:gd name="T22" fmla="*/ 95 w 208"/>
                <a:gd name="T23" fmla="*/ 192 h 412"/>
                <a:gd name="T24" fmla="*/ 139 w 208"/>
                <a:gd name="T25" fmla="*/ 192 h 4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8"/>
                <a:gd name="T40" fmla="*/ 0 h 412"/>
                <a:gd name="T41" fmla="*/ 208 w 208"/>
                <a:gd name="T42" fmla="*/ 412 h 4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8" h="412">
                  <a:moveTo>
                    <a:pt x="130" y="0"/>
                  </a:moveTo>
                  <a:cubicBezTo>
                    <a:pt x="74" y="9"/>
                    <a:pt x="58" y="12"/>
                    <a:pt x="21" y="49"/>
                  </a:cubicBezTo>
                  <a:cubicBezTo>
                    <a:pt x="16" y="64"/>
                    <a:pt x="0" y="92"/>
                    <a:pt x="21" y="107"/>
                  </a:cubicBezTo>
                  <a:cubicBezTo>
                    <a:pt x="38" y="119"/>
                    <a:pt x="80" y="127"/>
                    <a:pt x="80" y="127"/>
                  </a:cubicBezTo>
                  <a:cubicBezTo>
                    <a:pt x="86" y="134"/>
                    <a:pt x="92" y="141"/>
                    <a:pt x="100" y="147"/>
                  </a:cubicBezTo>
                  <a:cubicBezTo>
                    <a:pt x="108" y="152"/>
                    <a:pt x="122" y="150"/>
                    <a:pt x="130" y="156"/>
                  </a:cubicBezTo>
                  <a:cubicBezTo>
                    <a:pt x="146" y="170"/>
                    <a:pt x="152" y="196"/>
                    <a:pt x="159" y="214"/>
                  </a:cubicBezTo>
                  <a:cubicBezTo>
                    <a:pt x="140" y="243"/>
                    <a:pt x="142" y="250"/>
                    <a:pt x="109" y="264"/>
                  </a:cubicBezTo>
                  <a:cubicBezTo>
                    <a:pt x="91" y="272"/>
                    <a:pt x="51" y="283"/>
                    <a:pt x="51" y="283"/>
                  </a:cubicBezTo>
                  <a:cubicBezTo>
                    <a:pt x="17" y="336"/>
                    <a:pt x="35" y="328"/>
                    <a:pt x="71" y="371"/>
                  </a:cubicBezTo>
                  <a:cubicBezTo>
                    <a:pt x="78" y="380"/>
                    <a:pt x="80" y="395"/>
                    <a:pt x="90" y="401"/>
                  </a:cubicBezTo>
                  <a:cubicBezTo>
                    <a:pt x="108" y="412"/>
                    <a:pt x="142" y="391"/>
                    <a:pt x="142" y="391"/>
                  </a:cubicBezTo>
                  <a:cubicBezTo>
                    <a:pt x="168" y="350"/>
                    <a:pt x="157" y="390"/>
                    <a:pt x="208" y="390"/>
                  </a:cubicBezTo>
                </a:path>
              </a:pathLst>
            </a:cu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1311" name="Freeform 103"/>
            <p:cNvSpPr>
              <a:spLocks/>
            </p:cNvSpPr>
            <p:nvPr/>
          </p:nvSpPr>
          <p:spPr bwMode="auto">
            <a:xfrm>
              <a:off x="5148" y="2203"/>
              <a:ext cx="322" cy="271"/>
            </a:xfrm>
            <a:custGeom>
              <a:avLst/>
              <a:gdLst>
                <a:gd name="T0" fmla="*/ 193 w 451"/>
                <a:gd name="T1" fmla="*/ 167 h 441"/>
                <a:gd name="T2" fmla="*/ 230 w 451"/>
                <a:gd name="T3" fmla="*/ 87 h 441"/>
                <a:gd name="T4" fmla="*/ 211 w 451"/>
                <a:gd name="T5" fmla="*/ 69 h 441"/>
                <a:gd name="T6" fmla="*/ 176 w 451"/>
                <a:gd name="T7" fmla="*/ 81 h 441"/>
                <a:gd name="T8" fmla="*/ 161 w 451"/>
                <a:gd name="T9" fmla="*/ 81 h 441"/>
                <a:gd name="T10" fmla="*/ 144 w 451"/>
                <a:gd name="T11" fmla="*/ 86 h 441"/>
                <a:gd name="T12" fmla="*/ 110 w 451"/>
                <a:gd name="T13" fmla="*/ 77 h 441"/>
                <a:gd name="T14" fmla="*/ 116 w 451"/>
                <a:gd name="T15" fmla="*/ 49 h 441"/>
                <a:gd name="T16" fmla="*/ 138 w 451"/>
                <a:gd name="T17" fmla="*/ 26 h 441"/>
                <a:gd name="T18" fmla="*/ 99 w 451"/>
                <a:gd name="T19" fmla="*/ 5 h 441"/>
                <a:gd name="T20" fmla="*/ 81 w 451"/>
                <a:gd name="T21" fmla="*/ 2 h 441"/>
                <a:gd name="T22" fmla="*/ 46 w 451"/>
                <a:gd name="T23" fmla="*/ 14 h 441"/>
                <a:gd name="T24" fmla="*/ 0 w 451"/>
                <a:gd name="T25" fmla="*/ 32 h 4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1"/>
                <a:gd name="T40" fmla="*/ 0 h 441"/>
                <a:gd name="T41" fmla="*/ 451 w 451"/>
                <a:gd name="T42" fmla="*/ 441 h 4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1" h="441">
                  <a:moveTo>
                    <a:pt x="378" y="441"/>
                  </a:moveTo>
                  <a:cubicBezTo>
                    <a:pt x="424" y="391"/>
                    <a:pt x="441" y="286"/>
                    <a:pt x="451" y="229"/>
                  </a:cubicBezTo>
                  <a:cubicBezTo>
                    <a:pt x="446" y="213"/>
                    <a:pt x="443" y="179"/>
                    <a:pt x="413" y="183"/>
                  </a:cubicBezTo>
                  <a:cubicBezTo>
                    <a:pt x="389" y="187"/>
                    <a:pt x="345" y="213"/>
                    <a:pt x="345" y="213"/>
                  </a:cubicBezTo>
                  <a:cubicBezTo>
                    <a:pt x="335" y="212"/>
                    <a:pt x="325" y="211"/>
                    <a:pt x="315" y="213"/>
                  </a:cubicBezTo>
                  <a:cubicBezTo>
                    <a:pt x="302" y="215"/>
                    <a:pt x="291" y="227"/>
                    <a:pt x="281" y="228"/>
                  </a:cubicBezTo>
                  <a:cubicBezTo>
                    <a:pt x="256" y="231"/>
                    <a:pt x="233" y="214"/>
                    <a:pt x="216" y="205"/>
                  </a:cubicBezTo>
                  <a:cubicBezTo>
                    <a:pt x="214" y="169"/>
                    <a:pt x="208" y="165"/>
                    <a:pt x="229" y="128"/>
                  </a:cubicBezTo>
                  <a:cubicBezTo>
                    <a:pt x="240" y="108"/>
                    <a:pt x="270" y="68"/>
                    <a:pt x="270" y="68"/>
                  </a:cubicBezTo>
                  <a:cubicBezTo>
                    <a:pt x="267" y="0"/>
                    <a:pt x="255" y="20"/>
                    <a:pt x="194" y="13"/>
                  </a:cubicBezTo>
                  <a:cubicBezTo>
                    <a:pt x="181" y="13"/>
                    <a:pt x="170" y="3"/>
                    <a:pt x="158" y="5"/>
                  </a:cubicBezTo>
                  <a:cubicBezTo>
                    <a:pt x="133" y="10"/>
                    <a:pt x="89" y="36"/>
                    <a:pt x="89" y="36"/>
                  </a:cubicBezTo>
                  <a:cubicBezTo>
                    <a:pt x="92" y="89"/>
                    <a:pt x="19" y="75"/>
                    <a:pt x="0" y="85"/>
                  </a:cubicBezTo>
                </a:path>
              </a:pathLst>
            </a:cu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1312" name="Freeform 104"/>
            <p:cNvSpPr>
              <a:spLocks/>
            </p:cNvSpPr>
            <p:nvPr/>
          </p:nvSpPr>
          <p:spPr bwMode="auto">
            <a:xfrm>
              <a:off x="5158" y="2354"/>
              <a:ext cx="70" cy="306"/>
            </a:xfrm>
            <a:custGeom>
              <a:avLst/>
              <a:gdLst>
                <a:gd name="T0" fmla="*/ 13 w 236"/>
                <a:gd name="T1" fmla="*/ 0 h 478"/>
                <a:gd name="T2" fmla="*/ 2 w 236"/>
                <a:gd name="T3" fmla="*/ 23 h 478"/>
                <a:gd name="T4" fmla="*/ 2 w 236"/>
                <a:gd name="T5" fmla="*/ 50 h 478"/>
                <a:gd name="T6" fmla="*/ 8 w 236"/>
                <a:gd name="T7" fmla="*/ 59 h 478"/>
                <a:gd name="T8" fmla="*/ 10 w 236"/>
                <a:gd name="T9" fmla="*/ 68 h 478"/>
                <a:gd name="T10" fmla="*/ 13 w 236"/>
                <a:gd name="T11" fmla="*/ 73 h 478"/>
                <a:gd name="T12" fmla="*/ 16 w 236"/>
                <a:gd name="T13" fmla="*/ 100 h 478"/>
                <a:gd name="T14" fmla="*/ 11 w 236"/>
                <a:gd name="T15" fmla="*/ 123 h 478"/>
                <a:gd name="T16" fmla="*/ 5 w 236"/>
                <a:gd name="T17" fmla="*/ 132 h 478"/>
                <a:gd name="T18" fmla="*/ 7 w 236"/>
                <a:gd name="T19" fmla="*/ 173 h 478"/>
                <a:gd name="T20" fmla="*/ 9 w 236"/>
                <a:gd name="T21" fmla="*/ 187 h 478"/>
                <a:gd name="T22" fmla="*/ 15 w 236"/>
                <a:gd name="T23" fmla="*/ 196 h 478"/>
                <a:gd name="T24" fmla="*/ 21 w 236"/>
                <a:gd name="T25" fmla="*/ 182 h 4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6"/>
                <a:gd name="T40" fmla="*/ 0 h 478"/>
                <a:gd name="T41" fmla="*/ 236 w 236"/>
                <a:gd name="T42" fmla="*/ 478 h 4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6" h="478">
                  <a:moveTo>
                    <a:pt x="147" y="0"/>
                  </a:moveTo>
                  <a:cubicBezTo>
                    <a:pt x="84" y="10"/>
                    <a:pt x="66" y="14"/>
                    <a:pt x="24" y="56"/>
                  </a:cubicBezTo>
                  <a:cubicBezTo>
                    <a:pt x="18" y="73"/>
                    <a:pt x="0" y="105"/>
                    <a:pt x="24" y="122"/>
                  </a:cubicBezTo>
                  <a:cubicBezTo>
                    <a:pt x="43" y="136"/>
                    <a:pt x="91" y="144"/>
                    <a:pt x="91" y="144"/>
                  </a:cubicBezTo>
                  <a:cubicBezTo>
                    <a:pt x="98" y="152"/>
                    <a:pt x="104" y="161"/>
                    <a:pt x="113" y="167"/>
                  </a:cubicBezTo>
                  <a:cubicBezTo>
                    <a:pt x="123" y="173"/>
                    <a:pt x="138" y="171"/>
                    <a:pt x="147" y="178"/>
                  </a:cubicBezTo>
                  <a:cubicBezTo>
                    <a:pt x="166" y="193"/>
                    <a:pt x="173" y="223"/>
                    <a:pt x="180" y="244"/>
                  </a:cubicBezTo>
                  <a:cubicBezTo>
                    <a:pt x="159" y="276"/>
                    <a:pt x="161" y="284"/>
                    <a:pt x="124" y="300"/>
                  </a:cubicBezTo>
                  <a:cubicBezTo>
                    <a:pt x="103" y="309"/>
                    <a:pt x="58" y="322"/>
                    <a:pt x="58" y="322"/>
                  </a:cubicBezTo>
                  <a:cubicBezTo>
                    <a:pt x="19" y="382"/>
                    <a:pt x="40" y="373"/>
                    <a:pt x="80" y="422"/>
                  </a:cubicBezTo>
                  <a:cubicBezTo>
                    <a:pt x="89" y="432"/>
                    <a:pt x="91" y="449"/>
                    <a:pt x="102" y="456"/>
                  </a:cubicBezTo>
                  <a:cubicBezTo>
                    <a:pt x="122" y="469"/>
                    <a:pt x="169" y="478"/>
                    <a:pt x="169" y="478"/>
                  </a:cubicBezTo>
                  <a:cubicBezTo>
                    <a:pt x="199" y="431"/>
                    <a:pt x="178" y="444"/>
                    <a:pt x="236" y="444"/>
                  </a:cubicBezTo>
                </a:path>
              </a:pathLst>
            </a:custGeom>
            <a:noFill/>
            <a:ln w="317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1313" name="Freeform 105"/>
            <p:cNvSpPr>
              <a:spLocks/>
            </p:cNvSpPr>
            <p:nvPr/>
          </p:nvSpPr>
          <p:spPr bwMode="auto">
            <a:xfrm rot="3920436">
              <a:off x="5163" y="2347"/>
              <a:ext cx="298" cy="144"/>
            </a:xfrm>
            <a:custGeom>
              <a:avLst/>
              <a:gdLst>
                <a:gd name="T0" fmla="*/ 165 w 451"/>
                <a:gd name="T1" fmla="*/ 47 h 441"/>
                <a:gd name="T2" fmla="*/ 197 w 451"/>
                <a:gd name="T3" fmla="*/ 24 h 441"/>
                <a:gd name="T4" fmla="*/ 180 w 451"/>
                <a:gd name="T5" fmla="*/ 20 h 441"/>
                <a:gd name="T6" fmla="*/ 151 w 451"/>
                <a:gd name="T7" fmla="*/ 23 h 441"/>
                <a:gd name="T8" fmla="*/ 137 w 451"/>
                <a:gd name="T9" fmla="*/ 23 h 441"/>
                <a:gd name="T10" fmla="*/ 123 w 451"/>
                <a:gd name="T11" fmla="*/ 24 h 441"/>
                <a:gd name="T12" fmla="*/ 94 w 451"/>
                <a:gd name="T13" fmla="*/ 22 h 441"/>
                <a:gd name="T14" fmla="*/ 100 w 451"/>
                <a:gd name="T15" fmla="*/ 14 h 441"/>
                <a:gd name="T16" fmla="*/ 118 w 451"/>
                <a:gd name="T17" fmla="*/ 7 h 441"/>
                <a:gd name="T18" fmla="*/ 85 w 451"/>
                <a:gd name="T19" fmla="*/ 1 h 441"/>
                <a:gd name="T20" fmla="*/ 69 w 451"/>
                <a:gd name="T21" fmla="*/ 1 h 441"/>
                <a:gd name="T22" fmla="*/ 39 w 451"/>
                <a:gd name="T23" fmla="*/ 4 h 441"/>
                <a:gd name="T24" fmla="*/ 0 w 451"/>
                <a:gd name="T25" fmla="*/ 9 h 4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1"/>
                <a:gd name="T40" fmla="*/ 0 h 441"/>
                <a:gd name="T41" fmla="*/ 451 w 451"/>
                <a:gd name="T42" fmla="*/ 441 h 4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1" h="441">
                  <a:moveTo>
                    <a:pt x="378" y="441"/>
                  </a:moveTo>
                  <a:cubicBezTo>
                    <a:pt x="424" y="391"/>
                    <a:pt x="441" y="286"/>
                    <a:pt x="451" y="229"/>
                  </a:cubicBezTo>
                  <a:cubicBezTo>
                    <a:pt x="446" y="213"/>
                    <a:pt x="443" y="179"/>
                    <a:pt x="413" y="183"/>
                  </a:cubicBezTo>
                  <a:cubicBezTo>
                    <a:pt x="389" y="187"/>
                    <a:pt x="345" y="213"/>
                    <a:pt x="345" y="213"/>
                  </a:cubicBezTo>
                  <a:cubicBezTo>
                    <a:pt x="335" y="212"/>
                    <a:pt x="325" y="211"/>
                    <a:pt x="315" y="213"/>
                  </a:cubicBezTo>
                  <a:cubicBezTo>
                    <a:pt x="302" y="215"/>
                    <a:pt x="291" y="227"/>
                    <a:pt x="281" y="228"/>
                  </a:cubicBezTo>
                  <a:cubicBezTo>
                    <a:pt x="256" y="231"/>
                    <a:pt x="233" y="214"/>
                    <a:pt x="216" y="205"/>
                  </a:cubicBezTo>
                  <a:cubicBezTo>
                    <a:pt x="214" y="169"/>
                    <a:pt x="208" y="165"/>
                    <a:pt x="229" y="128"/>
                  </a:cubicBezTo>
                  <a:cubicBezTo>
                    <a:pt x="240" y="108"/>
                    <a:pt x="270" y="68"/>
                    <a:pt x="270" y="68"/>
                  </a:cubicBezTo>
                  <a:cubicBezTo>
                    <a:pt x="267" y="0"/>
                    <a:pt x="255" y="20"/>
                    <a:pt x="194" y="13"/>
                  </a:cubicBezTo>
                  <a:cubicBezTo>
                    <a:pt x="181" y="13"/>
                    <a:pt x="170" y="3"/>
                    <a:pt x="158" y="5"/>
                  </a:cubicBezTo>
                  <a:cubicBezTo>
                    <a:pt x="133" y="10"/>
                    <a:pt x="89" y="36"/>
                    <a:pt x="89" y="36"/>
                  </a:cubicBezTo>
                  <a:cubicBezTo>
                    <a:pt x="92" y="89"/>
                    <a:pt x="19" y="75"/>
                    <a:pt x="0" y="85"/>
                  </a:cubicBezTo>
                </a:path>
              </a:pathLst>
            </a:custGeom>
            <a:noFill/>
            <a:ln w="317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1314" name="Oval 106"/>
            <p:cNvSpPr>
              <a:spLocks noChangeArrowheads="1"/>
            </p:cNvSpPr>
            <p:nvPr/>
          </p:nvSpPr>
          <p:spPr bwMode="auto">
            <a:xfrm>
              <a:off x="5074" y="2363"/>
              <a:ext cx="39" cy="34"/>
            </a:xfrm>
            <a:prstGeom prst="ellipse">
              <a:avLst/>
            </a:prstGeom>
            <a:solidFill>
              <a:srgbClr val="FF0000"/>
            </a:solidFill>
            <a:ln>
              <a:noFill/>
            </a:ln>
            <a:extLst>
              <a:ext uri="{91240B29-F687-4F45-9708-019B960494DF}">
                <a14:hiddenLine xmlns:a14="http://schemas.microsoft.com/office/drawing/2010/main" w="31750">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1315" name="Oval 107"/>
            <p:cNvSpPr>
              <a:spLocks noChangeArrowheads="1"/>
            </p:cNvSpPr>
            <p:nvPr/>
          </p:nvSpPr>
          <p:spPr bwMode="auto">
            <a:xfrm>
              <a:off x="5320" y="2305"/>
              <a:ext cx="39" cy="33"/>
            </a:xfrm>
            <a:prstGeom prst="ellipse">
              <a:avLst/>
            </a:prstGeom>
            <a:solidFill>
              <a:srgbClr val="FF0000"/>
            </a:solidFill>
            <a:ln>
              <a:noFill/>
            </a:ln>
            <a:extLst>
              <a:ext uri="{91240B29-F687-4F45-9708-019B960494DF}">
                <a14:hiddenLine xmlns:a14="http://schemas.microsoft.com/office/drawing/2010/main" w="31750">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1316" name="Oval 108"/>
            <p:cNvSpPr>
              <a:spLocks noChangeArrowheads="1"/>
            </p:cNvSpPr>
            <p:nvPr/>
          </p:nvSpPr>
          <p:spPr bwMode="auto">
            <a:xfrm>
              <a:off x="5302" y="2407"/>
              <a:ext cx="39" cy="33"/>
            </a:xfrm>
            <a:prstGeom prst="ellipse">
              <a:avLst/>
            </a:prstGeom>
            <a:solidFill>
              <a:srgbClr val="0000FF"/>
            </a:solidFill>
            <a:ln>
              <a:noFill/>
            </a:ln>
            <a:extLst>
              <a:ext uri="{91240B29-F687-4F45-9708-019B960494DF}">
                <a14:hiddenLine xmlns:a14="http://schemas.microsoft.com/office/drawing/2010/main" w="31750">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1317" name="Oval 109"/>
            <p:cNvSpPr>
              <a:spLocks noChangeArrowheads="1"/>
            </p:cNvSpPr>
            <p:nvPr/>
          </p:nvSpPr>
          <p:spPr bwMode="auto">
            <a:xfrm>
              <a:off x="5205" y="2473"/>
              <a:ext cx="39" cy="34"/>
            </a:xfrm>
            <a:prstGeom prst="ellipse">
              <a:avLst/>
            </a:prstGeom>
            <a:solidFill>
              <a:srgbClr val="0000FF"/>
            </a:solidFill>
            <a:ln>
              <a:noFill/>
            </a:ln>
            <a:extLst>
              <a:ext uri="{91240B29-F687-4F45-9708-019B960494DF}">
                <a14:hiddenLine xmlns:a14="http://schemas.microsoft.com/office/drawing/2010/main" w="31750">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1318" name="Freeform 110"/>
            <p:cNvSpPr>
              <a:spLocks/>
            </p:cNvSpPr>
            <p:nvPr/>
          </p:nvSpPr>
          <p:spPr bwMode="auto">
            <a:xfrm>
              <a:off x="5002" y="2207"/>
              <a:ext cx="109" cy="309"/>
            </a:xfrm>
            <a:custGeom>
              <a:avLst/>
              <a:gdLst>
                <a:gd name="T0" fmla="*/ 75 w 134"/>
                <a:gd name="T1" fmla="*/ 0 h 439"/>
                <a:gd name="T2" fmla="*/ 10 w 134"/>
                <a:gd name="T3" fmla="*/ 34 h 439"/>
                <a:gd name="T4" fmla="*/ 4 w 134"/>
                <a:gd name="T5" fmla="*/ 49 h 439"/>
                <a:gd name="T6" fmla="*/ 62 w 134"/>
                <a:gd name="T7" fmla="*/ 72 h 439"/>
                <a:gd name="T8" fmla="*/ 68 w 134"/>
                <a:gd name="T9" fmla="*/ 150 h 439"/>
                <a:gd name="T10" fmla="*/ 49 w 134"/>
                <a:gd name="T11" fmla="*/ 155 h 439"/>
                <a:gd name="T12" fmla="*/ 10 w 134"/>
                <a:gd name="T13" fmla="*/ 165 h 439"/>
                <a:gd name="T14" fmla="*/ 23 w 134"/>
                <a:gd name="T15" fmla="*/ 179 h 439"/>
                <a:gd name="T16" fmla="*/ 42 w 134"/>
                <a:gd name="T17" fmla="*/ 189 h 439"/>
                <a:gd name="T18" fmla="*/ 49 w 134"/>
                <a:gd name="T19" fmla="*/ 208 h 439"/>
                <a:gd name="T20" fmla="*/ 75 w 134"/>
                <a:gd name="T21" fmla="*/ 217 h 4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4"/>
                <a:gd name="T34" fmla="*/ 0 h 439"/>
                <a:gd name="T35" fmla="*/ 134 w 134"/>
                <a:gd name="T36" fmla="*/ 439 h 4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4" h="439">
                  <a:moveTo>
                    <a:pt x="113" y="0"/>
                  </a:moveTo>
                  <a:cubicBezTo>
                    <a:pt x="95" y="53"/>
                    <a:pt x="64" y="53"/>
                    <a:pt x="15" y="68"/>
                  </a:cubicBezTo>
                  <a:cubicBezTo>
                    <a:pt x="12" y="78"/>
                    <a:pt x="0" y="89"/>
                    <a:pt x="6" y="98"/>
                  </a:cubicBezTo>
                  <a:cubicBezTo>
                    <a:pt x="28" y="130"/>
                    <a:pt x="62" y="136"/>
                    <a:pt x="94" y="146"/>
                  </a:cubicBezTo>
                  <a:cubicBezTo>
                    <a:pt x="130" y="203"/>
                    <a:pt x="134" y="196"/>
                    <a:pt x="103" y="303"/>
                  </a:cubicBezTo>
                  <a:cubicBezTo>
                    <a:pt x="100" y="313"/>
                    <a:pt x="84" y="309"/>
                    <a:pt x="74" y="312"/>
                  </a:cubicBezTo>
                  <a:cubicBezTo>
                    <a:pt x="54" y="318"/>
                    <a:pt x="15" y="332"/>
                    <a:pt x="15" y="332"/>
                  </a:cubicBezTo>
                  <a:cubicBezTo>
                    <a:pt x="22" y="342"/>
                    <a:pt x="27" y="353"/>
                    <a:pt x="35" y="361"/>
                  </a:cubicBezTo>
                  <a:cubicBezTo>
                    <a:pt x="43" y="369"/>
                    <a:pt x="58" y="371"/>
                    <a:pt x="64" y="381"/>
                  </a:cubicBezTo>
                  <a:cubicBezTo>
                    <a:pt x="71" y="392"/>
                    <a:pt x="66" y="409"/>
                    <a:pt x="74" y="420"/>
                  </a:cubicBezTo>
                  <a:cubicBezTo>
                    <a:pt x="83" y="431"/>
                    <a:pt x="102" y="429"/>
                    <a:pt x="113" y="439"/>
                  </a:cubicBezTo>
                </a:path>
              </a:pathLst>
            </a:cu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1319" name="Freeform 111"/>
            <p:cNvSpPr>
              <a:spLocks/>
            </p:cNvSpPr>
            <p:nvPr/>
          </p:nvSpPr>
          <p:spPr bwMode="auto">
            <a:xfrm>
              <a:off x="5184" y="2373"/>
              <a:ext cx="68" cy="295"/>
            </a:xfrm>
            <a:custGeom>
              <a:avLst/>
              <a:gdLst>
                <a:gd name="T0" fmla="*/ 23 w 83"/>
                <a:gd name="T1" fmla="*/ 0 h 420"/>
                <a:gd name="T2" fmla="*/ 43 w 83"/>
                <a:gd name="T3" fmla="*/ 63 h 420"/>
                <a:gd name="T4" fmla="*/ 16 w 83"/>
                <a:gd name="T5" fmla="*/ 155 h 420"/>
                <a:gd name="T6" fmla="*/ 23 w 83"/>
                <a:gd name="T7" fmla="*/ 178 h 420"/>
                <a:gd name="T8" fmla="*/ 49 w 83"/>
                <a:gd name="T9" fmla="*/ 198 h 420"/>
                <a:gd name="T10" fmla="*/ 0 60000 65536"/>
                <a:gd name="T11" fmla="*/ 0 60000 65536"/>
                <a:gd name="T12" fmla="*/ 0 60000 65536"/>
                <a:gd name="T13" fmla="*/ 0 60000 65536"/>
                <a:gd name="T14" fmla="*/ 0 60000 65536"/>
                <a:gd name="T15" fmla="*/ 0 w 83"/>
                <a:gd name="T16" fmla="*/ 0 h 420"/>
                <a:gd name="T17" fmla="*/ 83 w 83"/>
                <a:gd name="T18" fmla="*/ 420 h 420"/>
              </a:gdLst>
              <a:ahLst/>
              <a:cxnLst>
                <a:cxn ang="T10">
                  <a:pos x="T0" y="T1"/>
                </a:cxn>
                <a:cxn ang="T11">
                  <a:pos x="T2" y="T3"/>
                </a:cxn>
                <a:cxn ang="T12">
                  <a:pos x="T4" y="T5"/>
                </a:cxn>
                <a:cxn ang="T13">
                  <a:pos x="T6" y="T7"/>
                </a:cxn>
                <a:cxn ang="T14">
                  <a:pos x="T8" y="T9"/>
                </a:cxn>
              </a:cxnLst>
              <a:rect l="T15" t="T16" r="T17" b="T18"/>
              <a:pathLst>
                <a:path w="83" h="420">
                  <a:moveTo>
                    <a:pt x="34" y="0"/>
                  </a:moveTo>
                  <a:cubicBezTo>
                    <a:pt x="0" y="50"/>
                    <a:pt x="15" y="96"/>
                    <a:pt x="63" y="127"/>
                  </a:cubicBezTo>
                  <a:cubicBezTo>
                    <a:pt x="56" y="217"/>
                    <a:pt x="66" y="249"/>
                    <a:pt x="24" y="313"/>
                  </a:cubicBezTo>
                  <a:cubicBezTo>
                    <a:pt x="27" y="329"/>
                    <a:pt x="23" y="349"/>
                    <a:pt x="34" y="362"/>
                  </a:cubicBezTo>
                  <a:cubicBezTo>
                    <a:pt x="83" y="420"/>
                    <a:pt x="73" y="323"/>
                    <a:pt x="73" y="401"/>
                  </a:cubicBezTo>
                </a:path>
              </a:pathLst>
            </a:custGeom>
            <a:noFill/>
            <a:ln w="317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1320" name="Freeform 112"/>
            <p:cNvSpPr>
              <a:spLocks/>
            </p:cNvSpPr>
            <p:nvPr/>
          </p:nvSpPr>
          <p:spPr bwMode="auto">
            <a:xfrm>
              <a:off x="5261" y="2297"/>
              <a:ext cx="92" cy="301"/>
            </a:xfrm>
            <a:custGeom>
              <a:avLst/>
              <a:gdLst>
                <a:gd name="T0" fmla="*/ 0 w 113"/>
                <a:gd name="T1" fmla="*/ 4 h 429"/>
                <a:gd name="T2" fmla="*/ 26 w 113"/>
                <a:gd name="T3" fmla="*/ 24 h 429"/>
                <a:gd name="T4" fmla="*/ 46 w 113"/>
                <a:gd name="T5" fmla="*/ 33 h 429"/>
                <a:gd name="T6" fmla="*/ 33 w 113"/>
                <a:gd name="T7" fmla="*/ 86 h 429"/>
                <a:gd name="T8" fmla="*/ 26 w 113"/>
                <a:gd name="T9" fmla="*/ 100 h 429"/>
                <a:gd name="T10" fmla="*/ 72 w 113"/>
                <a:gd name="T11" fmla="*/ 173 h 429"/>
                <a:gd name="T12" fmla="*/ 65 w 113"/>
                <a:gd name="T13" fmla="*/ 187 h 429"/>
                <a:gd name="T14" fmla="*/ 33 w 113"/>
                <a:gd name="T15" fmla="*/ 211 h 429"/>
                <a:gd name="T16" fmla="*/ 0 60000 65536"/>
                <a:gd name="T17" fmla="*/ 0 60000 65536"/>
                <a:gd name="T18" fmla="*/ 0 60000 65536"/>
                <a:gd name="T19" fmla="*/ 0 60000 65536"/>
                <a:gd name="T20" fmla="*/ 0 60000 65536"/>
                <a:gd name="T21" fmla="*/ 0 60000 65536"/>
                <a:gd name="T22" fmla="*/ 0 60000 65536"/>
                <a:gd name="T23" fmla="*/ 0 60000 65536"/>
                <a:gd name="T24" fmla="*/ 0 w 113"/>
                <a:gd name="T25" fmla="*/ 0 h 429"/>
                <a:gd name="T26" fmla="*/ 113 w 113"/>
                <a:gd name="T27" fmla="*/ 429 h 4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3" h="429">
                  <a:moveTo>
                    <a:pt x="0" y="9"/>
                  </a:moveTo>
                  <a:cubicBezTo>
                    <a:pt x="68" y="32"/>
                    <a:pt x="0" y="0"/>
                    <a:pt x="39" y="48"/>
                  </a:cubicBezTo>
                  <a:cubicBezTo>
                    <a:pt x="46" y="57"/>
                    <a:pt x="59" y="61"/>
                    <a:pt x="69" y="67"/>
                  </a:cubicBezTo>
                  <a:cubicBezTo>
                    <a:pt x="81" y="118"/>
                    <a:pt x="113" y="153"/>
                    <a:pt x="49" y="175"/>
                  </a:cubicBezTo>
                  <a:cubicBezTo>
                    <a:pt x="46" y="185"/>
                    <a:pt x="38" y="194"/>
                    <a:pt x="39" y="204"/>
                  </a:cubicBezTo>
                  <a:cubicBezTo>
                    <a:pt x="44" y="245"/>
                    <a:pt x="85" y="317"/>
                    <a:pt x="108" y="351"/>
                  </a:cubicBezTo>
                  <a:cubicBezTo>
                    <a:pt x="105" y="361"/>
                    <a:pt x="105" y="373"/>
                    <a:pt x="98" y="380"/>
                  </a:cubicBezTo>
                  <a:cubicBezTo>
                    <a:pt x="77" y="401"/>
                    <a:pt x="49" y="376"/>
                    <a:pt x="49" y="429"/>
                  </a:cubicBezTo>
                </a:path>
              </a:pathLst>
            </a:custGeom>
            <a:noFill/>
            <a:ln w="317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1321" name="Freeform 113"/>
            <p:cNvSpPr>
              <a:spLocks/>
            </p:cNvSpPr>
            <p:nvPr/>
          </p:nvSpPr>
          <p:spPr bwMode="auto">
            <a:xfrm>
              <a:off x="5178" y="2183"/>
              <a:ext cx="321" cy="282"/>
            </a:xfrm>
            <a:custGeom>
              <a:avLst/>
              <a:gdLst>
                <a:gd name="T0" fmla="*/ 0 w 394"/>
                <a:gd name="T1" fmla="*/ 5 h 401"/>
                <a:gd name="T2" fmla="*/ 104 w 394"/>
                <a:gd name="T3" fmla="*/ 0 h 401"/>
                <a:gd name="T4" fmla="*/ 130 w 394"/>
                <a:gd name="T5" fmla="*/ 5 h 401"/>
                <a:gd name="T6" fmla="*/ 156 w 394"/>
                <a:gd name="T7" fmla="*/ 49 h 401"/>
                <a:gd name="T8" fmla="*/ 130 w 394"/>
                <a:gd name="T9" fmla="*/ 68 h 401"/>
                <a:gd name="T10" fmla="*/ 117 w 394"/>
                <a:gd name="T11" fmla="*/ 82 h 401"/>
                <a:gd name="T12" fmla="*/ 169 w 394"/>
                <a:gd name="T13" fmla="*/ 92 h 401"/>
                <a:gd name="T14" fmla="*/ 208 w 394"/>
                <a:gd name="T15" fmla="*/ 82 h 401"/>
                <a:gd name="T16" fmla="*/ 253 w 394"/>
                <a:gd name="T17" fmla="*/ 87 h 401"/>
                <a:gd name="T18" fmla="*/ 260 w 394"/>
                <a:gd name="T19" fmla="*/ 111 h 401"/>
                <a:gd name="T20" fmla="*/ 240 w 394"/>
                <a:gd name="T21" fmla="*/ 179 h 401"/>
                <a:gd name="T22" fmla="*/ 234 w 394"/>
                <a:gd name="T23" fmla="*/ 198 h 4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94"/>
                <a:gd name="T37" fmla="*/ 0 h 401"/>
                <a:gd name="T38" fmla="*/ 394 w 394"/>
                <a:gd name="T39" fmla="*/ 401 h 40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94" h="401">
                  <a:moveTo>
                    <a:pt x="0" y="10"/>
                  </a:moveTo>
                  <a:cubicBezTo>
                    <a:pt x="52" y="7"/>
                    <a:pt x="105" y="0"/>
                    <a:pt x="157" y="0"/>
                  </a:cubicBezTo>
                  <a:cubicBezTo>
                    <a:pt x="170" y="0"/>
                    <a:pt x="186" y="1"/>
                    <a:pt x="196" y="10"/>
                  </a:cubicBezTo>
                  <a:cubicBezTo>
                    <a:pt x="198" y="12"/>
                    <a:pt x="232" y="90"/>
                    <a:pt x="235" y="98"/>
                  </a:cubicBezTo>
                  <a:cubicBezTo>
                    <a:pt x="213" y="161"/>
                    <a:pt x="243" y="100"/>
                    <a:pt x="196" y="137"/>
                  </a:cubicBezTo>
                  <a:cubicBezTo>
                    <a:pt x="187" y="144"/>
                    <a:pt x="183" y="156"/>
                    <a:pt x="176" y="166"/>
                  </a:cubicBezTo>
                  <a:cubicBezTo>
                    <a:pt x="205" y="209"/>
                    <a:pt x="187" y="203"/>
                    <a:pt x="254" y="186"/>
                  </a:cubicBezTo>
                  <a:cubicBezTo>
                    <a:pt x="274" y="181"/>
                    <a:pt x="313" y="166"/>
                    <a:pt x="313" y="166"/>
                  </a:cubicBezTo>
                  <a:cubicBezTo>
                    <a:pt x="336" y="169"/>
                    <a:pt x="363" y="162"/>
                    <a:pt x="381" y="176"/>
                  </a:cubicBezTo>
                  <a:cubicBezTo>
                    <a:pt x="394" y="186"/>
                    <a:pt x="391" y="208"/>
                    <a:pt x="391" y="225"/>
                  </a:cubicBezTo>
                  <a:cubicBezTo>
                    <a:pt x="391" y="262"/>
                    <a:pt x="380" y="325"/>
                    <a:pt x="362" y="362"/>
                  </a:cubicBezTo>
                  <a:cubicBezTo>
                    <a:pt x="344" y="399"/>
                    <a:pt x="332" y="381"/>
                    <a:pt x="352" y="401"/>
                  </a:cubicBezTo>
                </a:path>
              </a:pathLst>
            </a:cu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grpSp>
      <p:pic>
        <p:nvPicPr>
          <p:cNvPr id="2" name="den_ki_giua_cac_em_hay_tap_trung_nhin_vao_chinh_91c1bf96-5b96-4e22-9085-b0d189ca469a">
            <a:hlinkClick r:id="" action="ppaction://media"/>
            <a:extLst>
              <a:ext uri="{FF2B5EF4-FFF2-40B4-BE49-F238E27FC236}">
                <a16:creationId xmlns:a16="http://schemas.microsoft.com/office/drawing/2014/main" id="{1F239444-F46B-50E1-977A-7F25E6E2AA0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212" y="4531116"/>
            <a:ext cx="609600" cy="609600"/>
          </a:xfrm>
          <a:prstGeom prst="rect">
            <a:avLst/>
          </a:prstGeom>
        </p:spPr>
      </p:pic>
    </p:spTree>
    <p:extLst>
      <p:ext uri="{BB962C8B-B14F-4D97-AF65-F5344CB8AC3E}">
        <p14:creationId xmlns:p14="http://schemas.microsoft.com/office/powerpoint/2010/main" val="150744926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2000"/>
                                        <p:tgtEl>
                                          <p:spTgt spid="17"/>
                                        </p:tgtEl>
                                      </p:cBhvr>
                                    </p:animEffect>
                                    <p:set>
                                      <p:cBhvr>
                                        <p:cTn id="7" dur="1" fill="hold">
                                          <p:stCondLst>
                                            <p:cond delay="1999"/>
                                          </p:stCondLst>
                                        </p:cTn>
                                        <p:tgtEl>
                                          <p:spTgt spid="17"/>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20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2000"/>
                                        <p:tgtEl>
                                          <p:spTgt spid="11"/>
                                        </p:tgtEl>
                                      </p:cBhvr>
                                    </p:animEffect>
                                  </p:childTnLst>
                                </p:cTn>
                              </p:par>
                              <p:par>
                                <p:cTn id="17" presetID="10"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2000"/>
                                        <p:tgtEl>
                                          <p:spTgt spid="1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0" presetClass="path" presetSubtype="0" accel="50000" decel="50000" fill="hold" nodeType="clickEffect">
                                  <p:stCondLst>
                                    <p:cond delay="0"/>
                                  </p:stCondLst>
                                  <p:childTnLst>
                                    <p:animMotion origin="layout" path="M -0.00208 -0.00277 C -0.00174 0.02196 -0.00087 0.04693 0.00573 0.06311 C 0.01232 0.07906 0.02517 0.086 0.03819 0.09339 " pathEditMode="relative" rAng="0" ptsTypes="aaA">
                                      <p:cBhvr>
                                        <p:cTn id="23" dur="2000" fill="hold"/>
                                        <p:tgtEl>
                                          <p:spTgt spid="11"/>
                                        </p:tgtEl>
                                        <p:attrNameLst>
                                          <p:attrName>ppt_x</p:attrName>
                                          <p:attrName>ppt_y</p:attrName>
                                        </p:attrNameLst>
                                      </p:cBhvr>
                                      <p:rCtr x="2014" y="4808"/>
                                    </p:animMotion>
                                  </p:childTnLst>
                                </p:cTn>
                              </p:par>
                            </p:childTnLst>
                          </p:cTn>
                        </p:par>
                        <p:par>
                          <p:cTn id="24" fill="hold" nodeType="afterGroup">
                            <p:stCondLst>
                              <p:cond delay="2000"/>
                            </p:stCondLst>
                            <p:childTnLst>
                              <p:par>
                                <p:cTn id="25" presetID="0" presetClass="path" presetSubtype="0" accel="50000" decel="50000" fill="hold" nodeType="afterEffect">
                                  <p:stCondLst>
                                    <p:cond delay="0"/>
                                  </p:stCondLst>
                                  <p:childTnLst>
                                    <p:animMotion origin="layout" path="M -5.55556E-7 -9.89367E-7 L 0.00209 -0.05432 L 0.00417 -0.08692 L 0.01233 -0.10056 L 0.02049 -0.11419 " pathEditMode="relative" ptsTypes="AAAAA">
                                      <p:cBhvr>
                                        <p:cTn id="26" dur="2000" fill="hold"/>
                                        <p:tgtEl>
                                          <p:spTgt spid="14"/>
                                        </p:tgtEl>
                                        <p:attrNameLst>
                                          <p:attrName>ppt_x</p:attrName>
                                          <p:attrName>ppt_y</p:attrName>
                                        </p:attrNameLst>
                                      </p:cBhvr>
                                    </p:animMotion>
                                  </p:childTnLst>
                                </p:cTn>
                              </p:par>
                            </p:childTnLst>
                          </p:cTn>
                        </p:par>
                      </p:childTnLst>
                    </p:cTn>
                  </p:par>
                  <p:par>
                    <p:cTn id="27" fill="hold">
                      <p:stCondLst>
                        <p:cond delay="indefinite"/>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2374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1"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reeform 2" descr="Stationery"/>
          <p:cNvSpPr>
            <a:spLocks/>
          </p:cNvSpPr>
          <p:nvPr/>
        </p:nvSpPr>
        <p:spPr bwMode="auto">
          <a:xfrm rot="678700">
            <a:off x="5954316" y="310753"/>
            <a:ext cx="1613297" cy="1498997"/>
          </a:xfrm>
          <a:custGeom>
            <a:avLst/>
            <a:gdLst>
              <a:gd name="T0" fmla="*/ 2115922037 w 1205"/>
              <a:gd name="T1" fmla="*/ 52156592 h 1107"/>
              <a:gd name="T2" fmla="*/ 892256947 w 1205"/>
              <a:gd name="T3" fmla="*/ 208622759 h 1107"/>
              <a:gd name="T4" fmla="*/ 127466043 w 1205"/>
              <a:gd name="T5" fmla="*/ 1147430590 h 1107"/>
              <a:gd name="T6" fmla="*/ 127466043 w 1205"/>
              <a:gd name="T7" fmla="*/ 2086236616 h 1107"/>
              <a:gd name="T8" fmla="*/ 280423510 w 1205"/>
              <a:gd name="T9" fmla="*/ 2147483646 h 1107"/>
              <a:gd name="T10" fmla="*/ 1112134756 w 1205"/>
              <a:gd name="T11" fmla="*/ 2147483646 h 1107"/>
              <a:gd name="T12" fmla="*/ 2147483646 w 1205"/>
              <a:gd name="T13" fmla="*/ 2147483646 h 1107"/>
              <a:gd name="T14" fmla="*/ 2147483646 w 1205"/>
              <a:gd name="T15" fmla="*/ 2147483646 h 1107"/>
              <a:gd name="T16" fmla="*/ 2147483646 w 1205"/>
              <a:gd name="T17" fmla="*/ 1929768644 h 1107"/>
              <a:gd name="T18" fmla="*/ 2147483646 w 1205"/>
              <a:gd name="T19" fmla="*/ 902949271 h 1107"/>
              <a:gd name="T20" fmla="*/ 2147483646 w 1205"/>
              <a:gd name="T21" fmla="*/ 365090731 h 1107"/>
              <a:gd name="T22" fmla="*/ 2147483646 w 1205"/>
              <a:gd name="T23" fmla="*/ 52156592 h 1107"/>
              <a:gd name="T24" fmla="*/ 2115922037 w 1205"/>
              <a:gd name="T25" fmla="*/ 52156592 h 1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5"/>
              <a:gd name="T40" fmla="*/ 0 h 1107"/>
              <a:gd name="T41" fmla="*/ 1205 w 1205"/>
              <a:gd name="T42" fmla="*/ 1107 h 1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5" h="1107">
                <a:moveTo>
                  <a:pt x="664" y="16"/>
                </a:moveTo>
                <a:cubicBezTo>
                  <a:pt x="584" y="24"/>
                  <a:pt x="384" y="8"/>
                  <a:pt x="280" y="64"/>
                </a:cubicBezTo>
                <a:cubicBezTo>
                  <a:pt x="176" y="120"/>
                  <a:pt x="80" y="256"/>
                  <a:pt x="40" y="352"/>
                </a:cubicBezTo>
                <a:cubicBezTo>
                  <a:pt x="0" y="448"/>
                  <a:pt x="32" y="552"/>
                  <a:pt x="40" y="640"/>
                </a:cubicBezTo>
                <a:cubicBezTo>
                  <a:pt x="48" y="728"/>
                  <a:pt x="36" y="813"/>
                  <a:pt x="88" y="880"/>
                </a:cubicBezTo>
                <a:cubicBezTo>
                  <a:pt x="140" y="947"/>
                  <a:pt x="246" y="1008"/>
                  <a:pt x="349" y="1043"/>
                </a:cubicBezTo>
                <a:cubicBezTo>
                  <a:pt x="452" y="1078"/>
                  <a:pt x="589" y="1107"/>
                  <a:pt x="705" y="1088"/>
                </a:cubicBezTo>
                <a:cubicBezTo>
                  <a:pt x="821" y="1069"/>
                  <a:pt x="967" y="1011"/>
                  <a:pt x="1048" y="928"/>
                </a:cubicBezTo>
                <a:cubicBezTo>
                  <a:pt x="1129" y="845"/>
                  <a:pt x="1179" y="700"/>
                  <a:pt x="1192" y="592"/>
                </a:cubicBezTo>
                <a:cubicBezTo>
                  <a:pt x="1205" y="484"/>
                  <a:pt x="1159" y="357"/>
                  <a:pt x="1127" y="277"/>
                </a:cubicBezTo>
                <a:cubicBezTo>
                  <a:pt x="1095" y="197"/>
                  <a:pt x="1061" y="155"/>
                  <a:pt x="1000" y="112"/>
                </a:cubicBezTo>
                <a:cubicBezTo>
                  <a:pt x="939" y="69"/>
                  <a:pt x="816" y="32"/>
                  <a:pt x="760" y="16"/>
                </a:cubicBezTo>
                <a:cubicBezTo>
                  <a:pt x="704" y="0"/>
                  <a:pt x="744" y="8"/>
                  <a:pt x="664" y="16"/>
                </a:cubicBezTo>
                <a:close/>
              </a:path>
            </a:pathLst>
          </a:custGeom>
          <a:blipFill dpi="0" rotWithShape="0">
            <a:blip r:embed="rId4"/>
            <a:srcRect/>
            <a:tile tx="0" ty="0" sx="100000" sy="100000" flip="none" algn="tl"/>
          </a:blipFill>
          <a:ln w="9525">
            <a:round/>
            <a:headEnd/>
            <a:tailEnd/>
          </a:ln>
          <a:scene3d>
            <a:camera prst="legacyPerspectiveFront">
              <a:rot lat="20999994" lon="21299994" rev="0"/>
            </a:camera>
            <a:lightRig rig="legacyFlat4" dir="b"/>
          </a:scene3d>
          <a:sp3d extrusionH="887400" prstMaterial="legacyMatte">
            <a:bevelT w="13500" h="13500" prst="angle"/>
            <a:bevelB w="13500" h="13500" prst="angle"/>
            <a:extrusionClr>
              <a:srgbClr val="FF9933"/>
            </a:extrusionClr>
            <a:contourClr>
              <a:srgbClr val="FFFFFF"/>
            </a:contourClr>
          </a:sp3d>
        </p:spPr>
        <p:txBody>
          <a:bodyPr wrap="none" anchor="ctr">
            <a:flatTx/>
          </a:bodyP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2291" name="AutoShape 3"/>
          <p:cNvSpPr>
            <a:spLocks noChangeArrowheads="1"/>
          </p:cNvSpPr>
          <p:nvPr/>
        </p:nvSpPr>
        <p:spPr bwMode="auto">
          <a:xfrm>
            <a:off x="7286626" y="964406"/>
            <a:ext cx="165497" cy="209550"/>
          </a:xfrm>
          <a:prstGeom prst="sun">
            <a:avLst>
              <a:gd name="adj" fmla="val 25000"/>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2292" name="AutoShape 4"/>
          <p:cNvSpPr>
            <a:spLocks noChangeArrowheads="1"/>
          </p:cNvSpPr>
          <p:nvPr/>
        </p:nvSpPr>
        <p:spPr bwMode="auto">
          <a:xfrm>
            <a:off x="6041232" y="972741"/>
            <a:ext cx="165497" cy="209550"/>
          </a:xfrm>
          <a:prstGeom prst="sun">
            <a:avLst>
              <a:gd name="adj" fmla="val 25000"/>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nvGrpSpPr>
          <p:cNvPr id="12293" name="Group 5"/>
          <p:cNvGrpSpPr>
            <a:grpSpLocks/>
          </p:cNvGrpSpPr>
          <p:nvPr/>
        </p:nvGrpSpPr>
        <p:grpSpPr bwMode="auto">
          <a:xfrm>
            <a:off x="6155531" y="556023"/>
            <a:ext cx="1181100" cy="1035844"/>
            <a:chOff x="3824" y="2716"/>
            <a:chExt cx="1137" cy="968"/>
          </a:xfrm>
        </p:grpSpPr>
        <p:sp>
          <p:nvSpPr>
            <p:cNvPr id="12427" name="Oval 6"/>
            <p:cNvSpPr>
              <a:spLocks noChangeArrowheads="1"/>
            </p:cNvSpPr>
            <p:nvPr/>
          </p:nvSpPr>
          <p:spPr bwMode="auto">
            <a:xfrm>
              <a:off x="3824" y="2862"/>
              <a:ext cx="1137" cy="677"/>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2428" name="Oval 7"/>
            <p:cNvSpPr>
              <a:spLocks noChangeArrowheads="1"/>
            </p:cNvSpPr>
            <p:nvPr/>
          </p:nvSpPr>
          <p:spPr bwMode="auto">
            <a:xfrm>
              <a:off x="3824" y="3128"/>
              <a:ext cx="1137" cy="144"/>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2429" name="Oval 8"/>
            <p:cNvSpPr>
              <a:spLocks noChangeArrowheads="1"/>
            </p:cNvSpPr>
            <p:nvPr/>
          </p:nvSpPr>
          <p:spPr bwMode="auto">
            <a:xfrm>
              <a:off x="3824" y="2983"/>
              <a:ext cx="1137" cy="434"/>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2430" name="Oval 9"/>
            <p:cNvSpPr>
              <a:spLocks noChangeArrowheads="1"/>
            </p:cNvSpPr>
            <p:nvPr/>
          </p:nvSpPr>
          <p:spPr bwMode="auto">
            <a:xfrm>
              <a:off x="3824" y="2716"/>
              <a:ext cx="1137" cy="968"/>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sp>
        <p:nvSpPr>
          <p:cNvPr id="12294" name="Freeform 10" descr="Stationery"/>
          <p:cNvSpPr>
            <a:spLocks/>
          </p:cNvSpPr>
          <p:nvPr/>
        </p:nvSpPr>
        <p:spPr bwMode="auto">
          <a:xfrm rot="678700">
            <a:off x="1403747" y="2888457"/>
            <a:ext cx="1613297" cy="1498997"/>
          </a:xfrm>
          <a:custGeom>
            <a:avLst/>
            <a:gdLst>
              <a:gd name="T0" fmla="*/ 2115922037 w 1205"/>
              <a:gd name="T1" fmla="*/ 52156619 h 1107"/>
              <a:gd name="T2" fmla="*/ 892256947 w 1205"/>
              <a:gd name="T3" fmla="*/ 208624669 h 1107"/>
              <a:gd name="T4" fmla="*/ 127466043 w 1205"/>
              <a:gd name="T5" fmla="*/ 1147431164 h 1107"/>
              <a:gd name="T6" fmla="*/ 127466043 w 1205"/>
              <a:gd name="T7" fmla="*/ 2086237660 h 1107"/>
              <a:gd name="T8" fmla="*/ 280423510 w 1205"/>
              <a:gd name="T9" fmla="*/ 2147483646 h 1107"/>
              <a:gd name="T10" fmla="*/ 1112134756 w 1205"/>
              <a:gd name="T11" fmla="*/ 2147483646 h 1107"/>
              <a:gd name="T12" fmla="*/ 2147483646 w 1205"/>
              <a:gd name="T13" fmla="*/ 2147483646 h 1107"/>
              <a:gd name="T14" fmla="*/ 2147483646 w 1205"/>
              <a:gd name="T15" fmla="*/ 2147483646 h 1107"/>
              <a:gd name="T16" fmla="*/ 2147483646 w 1205"/>
              <a:gd name="T17" fmla="*/ 1929769610 h 1107"/>
              <a:gd name="T18" fmla="*/ 2147483646 w 1205"/>
              <a:gd name="T19" fmla="*/ 902949723 h 1107"/>
              <a:gd name="T20" fmla="*/ 2147483646 w 1205"/>
              <a:gd name="T21" fmla="*/ 365090913 h 1107"/>
              <a:gd name="T22" fmla="*/ 2147483646 w 1205"/>
              <a:gd name="T23" fmla="*/ 52156619 h 1107"/>
              <a:gd name="T24" fmla="*/ 2115922037 w 1205"/>
              <a:gd name="T25" fmla="*/ 52156619 h 1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5"/>
              <a:gd name="T40" fmla="*/ 0 h 1107"/>
              <a:gd name="T41" fmla="*/ 1205 w 1205"/>
              <a:gd name="T42" fmla="*/ 1107 h 1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5" h="1107">
                <a:moveTo>
                  <a:pt x="664" y="16"/>
                </a:moveTo>
                <a:cubicBezTo>
                  <a:pt x="584" y="24"/>
                  <a:pt x="384" y="8"/>
                  <a:pt x="280" y="64"/>
                </a:cubicBezTo>
                <a:cubicBezTo>
                  <a:pt x="176" y="120"/>
                  <a:pt x="80" y="256"/>
                  <a:pt x="40" y="352"/>
                </a:cubicBezTo>
                <a:cubicBezTo>
                  <a:pt x="0" y="448"/>
                  <a:pt x="32" y="552"/>
                  <a:pt x="40" y="640"/>
                </a:cubicBezTo>
                <a:cubicBezTo>
                  <a:pt x="48" y="728"/>
                  <a:pt x="36" y="813"/>
                  <a:pt x="88" y="880"/>
                </a:cubicBezTo>
                <a:cubicBezTo>
                  <a:pt x="140" y="947"/>
                  <a:pt x="246" y="1008"/>
                  <a:pt x="349" y="1043"/>
                </a:cubicBezTo>
                <a:cubicBezTo>
                  <a:pt x="452" y="1078"/>
                  <a:pt x="589" y="1107"/>
                  <a:pt x="705" y="1088"/>
                </a:cubicBezTo>
                <a:cubicBezTo>
                  <a:pt x="821" y="1069"/>
                  <a:pt x="967" y="1011"/>
                  <a:pt x="1048" y="928"/>
                </a:cubicBezTo>
                <a:cubicBezTo>
                  <a:pt x="1129" y="845"/>
                  <a:pt x="1179" y="700"/>
                  <a:pt x="1192" y="592"/>
                </a:cubicBezTo>
                <a:cubicBezTo>
                  <a:pt x="1205" y="484"/>
                  <a:pt x="1159" y="357"/>
                  <a:pt x="1127" y="277"/>
                </a:cubicBezTo>
                <a:cubicBezTo>
                  <a:pt x="1095" y="197"/>
                  <a:pt x="1061" y="155"/>
                  <a:pt x="1000" y="112"/>
                </a:cubicBezTo>
                <a:cubicBezTo>
                  <a:pt x="939" y="69"/>
                  <a:pt x="816" y="32"/>
                  <a:pt x="760" y="16"/>
                </a:cubicBezTo>
                <a:cubicBezTo>
                  <a:pt x="704" y="0"/>
                  <a:pt x="744" y="8"/>
                  <a:pt x="664" y="16"/>
                </a:cubicBezTo>
                <a:close/>
              </a:path>
            </a:pathLst>
          </a:custGeom>
          <a:blipFill dpi="0" rotWithShape="0">
            <a:blip r:embed="rId4"/>
            <a:srcRect/>
            <a:tile tx="0" ty="0" sx="100000" sy="100000" flip="none" algn="tl"/>
          </a:blipFill>
          <a:ln w="9525">
            <a:round/>
            <a:headEnd/>
            <a:tailEnd/>
          </a:ln>
          <a:scene3d>
            <a:camera prst="legacyPerspectiveFront">
              <a:rot lat="20999994" lon="21299994" rev="0"/>
            </a:camera>
            <a:lightRig rig="legacyFlat4" dir="b"/>
          </a:scene3d>
          <a:sp3d extrusionH="887400" prstMaterial="legacyMatte">
            <a:bevelT w="13500" h="13500" prst="angle"/>
            <a:bevelB w="13500" h="13500" prst="angle"/>
            <a:extrusionClr>
              <a:srgbClr val="FF9933"/>
            </a:extrusionClr>
            <a:contourClr>
              <a:srgbClr val="FFFFFF"/>
            </a:contourClr>
          </a:sp3d>
        </p:spPr>
        <p:txBody>
          <a:bodyPr wrap="none" anchor="ctr">
            <a:flatTx/>
          </a:bodyP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2295" name="AutoShape 11"/>
          <p:cNvSpPr>
            <a:spLocks noChangeArrowheads="1"/>
          </p:cNvSpPr>
          <p:nvPr/>
        </p:nvSpPr>
        <p:spPr bwMode="auto">
          <a:xfrm>
            <a:off x="2736057" y="3542110"/>
            <a:ext cx="165497" cy="209550"/>
          </a:xfrm>
          <a:prstGeom prst="sun">
            <a:avLst>
              <a:gd name="adj" fmla="val 25000"/>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2296" name="AutoShape 12"/>
          <p:cNvSpPr>
            <a:spLocks noChangeArrowheads="1"/>
          </p:cNvSpPr>
          <p:nvPr/>
        </p:nvSpPr>
        <p:spPr bwMode="auto">
          <a:xfrm>
            <a:off x="1490663" y="3550444"/>
            <a:ext cx="165497" cy="209550"/>
          </a:xfrm>
          <a:prstGeom prst="sun">
            <a:avLst>
              <a:gd name="adj" fmla="val 25000"/>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nvGrpSpPr>
          <p:cNvPr id="12297" name="Group 13"/>
          <p:cNvGrpSpPr>
            <a:grpSpLocks/>
          </p:cNvGrpSpPr>
          <p:nvPr/>
        </p:nvGrpSpPr>
        <p:grpSpPr bwMode="auto">
          <a:xfrm>
            <a:off x="1604963" y="3133725"/>
            <a:ext cx="1181100" cy="1035844"/>
            <a:chOff x="3824" y="2716"/>
            <a:chExt cx="1137" cy="968"/>
          </a:xfrm>
        </p:grpSpPr>
        <p:sp>
          <p:nvSpPr>
            <p:cNvPr id="12423" name="Oval 14"/>
            <p:cNvSpPr>
              <a:spLocks noChangeArrowheads="1"/>
            </p:cNvSpPr>
            <p:nvPr/>
          </p:nvSpPr>
          <p:spPr bwMode="auto">
            <a:xfrm>
              <a:off x="3824" y="2862"/>
              <a:ext cx="1137" cy="677"/>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2424" name="Oval 15"/>
            <p:cNvSpPr>
              <a:spLocks noChangeArrowheads="1"/>
            </p:cNvSpPr>
            <p:nvPr/>
          </p:nvSpPr>
          <p:spPr bwMode="auto">
            <a:xfrm>
              <a:off x="3824" y="3128"/>
              <a:ext cx="1137" cy="144"/>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2425" name="Oval 16"/>
            <p:cNvSpPr>
              <a:spLocks noChangeArrowheads="1"/>
            </p:cNvSpPr>
            <p:nvPr/>
          </p:nvSpPr>
          <p:spPr bwMode="auto">
            <a:xfrm>
              <a:off x="3824" y="2983"/>
              <a:ext cx="1137" cy="434"/>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2426" name="Oval 17"/>
            <p:cNvSpPr>
              <a:spLocks noChangeArrowheads="1"/>
            </p:cNvSpPr>
            <p:nvPr/>
          </p:nvSpPr>
          <p:spPr bwMode="auto">
            <a:xfrm>
              <a:off x="3824" y="2716"/>
              <a:ext cx="1137" cy="968"/>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grpSp>
        <p:nvGrpSpPr>
          <p:cNvPr id="12298" name="Group 18"/>
          <p:cNvGrpSpPr>
            <a:grpSpLocks/>
          </p:cNvGrpSpPr>
          <p:nvPr/>
        </p:nvGrpSpPr>
        <p:grpSpPr bwMode="auto">
          <a:xfrm>
            <a:off x="2157413" y="3623073"/>
            <a:ext cx="86916" cy="229790"/>
            <a:chOff x="2167" y="3128"/>
            <a:chExt cx="86" cy="290"/>
          </a:xfrm>
        </p:grpSpPr>
        <p:grpSp>
          <p:nvGrpSpPr>
            <p:cNvPr id="12415" name="Group 19"/>
            <p:cNvGrpSpPr>
              <a:grpSpLocks/>
            </p:cNvGrpSpPr>
            <p:nvPr/>
          </p:nvGrpSpPr>
          <p:grpSpPr bwMode="auto">
            <a:xfrm>
              <a:off x="2167" y="3128"/>
              <a:ext cx="60" cy="290"/>
              <a:chOff x="2167" y="3082"/>
              <a:chExt cx="60" cy="336"/>
            </a:xfrm>
          </p:grpSpPr>
          <p:sp>
            <p:nvSpPr>
              <p:cNvPr id="12420" name="Oval 20"/>
              <p:cNvSpPr>
                <a:spLocks noChangeArrowheads="1"/>
              </p:cNvSpPr>
              <p:nvPr/>
            </p:nvSpPr>
            <p:spPr bwMode="auto">
              <a:xfrm>
                <a:off x="2179" y="3215"/>
                <a:ext cx="48" cy="48"/>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2421" name="Oval 21"/>
              <p:cNvSpPr>
                <a:spLocks noChangeArrowheads="1"/>
              </p:cNvSpPr>
              <p:nvPr/>
            </p:nvSpPr>
            <p:spPr bwMode="auto">
              <a:xfrm rot="-770803">
                <a:off x="2170" y="3082"/>
                <a:ext cx="24" cy="169"/>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2422" name="Oval 22"/>
              <p:cNvSpPr>
                <a:spLocks noChangeArrowheads="1"/>
              </p:cNvSpPr>
              <p:nvPr/>
            </p:nvSpPr>
            <p:spPr bwMode="auto">
              <a:xfrm rot="770803" flipV="1">
                <a:off x="2167" y="3249"/>
                <a:ext cx="24" cy="169"/>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grpSp>
          <p:nvGrpSpPr>
            <p:cNvPr id="12416" name="Group 23"/>
            <p:cNvGrpSpPr>
              <a:grpSpLocks/>
            </p:cNvGrpSpPr>
            <p:nvPr/>
          </p:nvGrpSpPr>
          <p:grpSpPr bwMode="auto">
            <a:xfrm flipH="1">
              <a:off x="2193" y="3128"/>
              <a:ext cx="60" cy="290"/>
              <a:chOff x="2167" y="3082"/>
              <a:chExt cx="60" cy="336"/>
            </a:xfrm>
          </p:grpSpPr>
          <p:sp>
            <p:nvSpPr>
              <p:cNvPr id="12417" name="Oval 24"/>
              <p:cNvSpPr>
                <a:spLocks noChangeArrowheads="1"/>
              </p:cNvSpPr>
              <p:nvPr/>
            </p:nvSpPr>
            <p:spPr bwMode="auto">
              <a:xfrm>
                <a:off x="2179" y="3215"/>
                <a:ext cx="48" cy="48"/>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2418" name="Oval 25"/>
              <p:cNvSpPr>
                <a:spLocks noChangeArrowheads="1"/>
              </p:cNvSpPr>
              <p:nvPr/>
            </p:nvSpPr>
            <p:spPr bwMode="auto">
              <a:xfrm rot="-770803">
                <a:off x="2170" y="3082"/>
                <a:ext cx="24" cy="169"/>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2419" name="Oval 26"/>
              <p:cNvSpPr>
                <a:spLocks noChangeArrowheads="1"/>
              </p:cNvSpPr>
              <p:nvPr/>
            </p:nvSpPr>
            <p:spPr bwMode="auto">
              <a:xfrm rot="770803" flipV="1">
                <a:off x="2167" y="3249"/>
                <a:ext cx="24" cy="169"/>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grpSp>
      <p:grpSp>
        <p:nvGrpSpPr>
          <p:cNvPr id="12299" name="Group 27"/>
          <p:cNvGrpSpPr>
            <a:grpSpLocks/>
          </p:cNvGrpSpPr>
          <p:nvPr/>
        </p:nvGrpSpPr>
        <p:grpSpPr bwMode="auto">
          <a:xfrm>
            <a:off x="2139553" y="3320654"/>
            <a:ext cx="90488" cy="211931"/>
            <a:chOff x="2167" y="3128"/>
            <a:chExt cx="86" cy="290"/>
          </a:xfrm>
        </p:grpSpPr>
        <p:grpSp>
          <p:nvGrpSpPr>
            <p:cNvPr id="12407" name="Group 28"/>
            <p:cNvGrpSpPr>
              <a:grpSpLocks/>
            </p:cNvGrpSpPr>
            <p:nvPr/>
          </p:nvGrpSpPr>
          <p:grpSpPr bwMode="auto">
            <a:xfrm>
              <a:off x="2167" y="3128"/>
              <a:ext cx="60" cy="290"/>
              <a:chOff x="2167" y="3082"/>
              <a:chExt cx="60" cy="336"/>
            </a:xfrm>
          </p:grpSpPr>
          <p:sp>
            <p:nvSpPr>
              <p:cNvPr id="12412" name="Oval 29"/>
              <p:cNvSpPr>
                <a:spLocks noChangeArrowheads="1"/>
              </p:cNvSpPr>
              <p:nvPr/>
            </p:nvSpPr>
            <p:spPr bwMode="auto">
              <a:xfrm>
                <a:off x="2179" y="3215"/>
                <a:ext cx="48" cy="48"/>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2413" name="Oval 30"/>
              <p:cNvSpPr>
                <a:spLocks noChangeArrowheads="1"/>
              </p:cNvSpPr>
              <p:nvPr/>
            </p:nvSpPr>
            <p:spPr bwMode="auto">
              <a:xfrm rot="-770803">
                <a:off x="2170" y="3082"/>
                <a:ext cx="24" cy="169"/>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2414" name="Oval 31"/>
              <p:cNvSpPr>
                <a:spLocks noChangeArrowheads="1"/>
              </p:cNvSpPr>
              <p:nvPr/>
            </p:nvSpPr>
            <p:spPr bwMode="auto">
              <a:xfrm rot="770803" flipV="1">
                <a:off x="2167" y="3249"/>
                <a:ext cx="24" cy="169"/>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grpSp>
          <p:nvGrpSpPr>
            <p:cNvPr id="12408" name="Group 32"/>
            <p:cNvGrpSpPr>
              <a:grpSpLocks/>
            </p:cNvGrpSpPr>
            <p:nvPr/>
          </p:nvGrpSpPr>
          <p:grpSpPr bwMode="auto">
            <a:xfrm flipH="1">
              <a:off x="2193" y="3128"/>
              <a:ext cx="60" cy="290"/>
              <a:chOff x="2167" y="3082"/>
              <a:chExt cx="60" cy="336"/>
            </a:xfrm>
          </p:grpSpPr>
          <p:sp>
            <p:nvSpPr>
              <p:cNvPr id="12409" name="Oval 33"/>
              <p:cNvSpPr>
                <a:spLocks noChangeArrowheads="1"/>
              </p:cNvSpPr>
              <p:nvPr/>
            </p:nvSpPr>
            <p:spPr bwMode="auto">
              <a:xfrm>
                <a:off x="2179" y="3215"/>
                <a:ext cx="48" cy="48"/>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2410" name="Oval 34"/>
              <p:cNvSpPr>
                <a:spLocks noChangeArrowheads="1"/>
              </p:cNvSpPr>
              <p:nvPr/>
            </p:nvSpPr>
            <p:spPr bwMode="auto">
              <a:xfrm rot="-770803">
                <a:off x="2170" y="3082"/>
                <a:ext cx="24" cy="169"/>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2411" name="Oval 35"/>
              <p:cNvSpPr>
                <a:spLocks noChangeArrowheads="1"/>
              </p:cNvSpPr>
              <p:nvPr/>
            </p:nvSpPr>
            <p:spPr bwMode="auto">
              <a:xfrm rot="770803" flipV="1">
                <a:off x="2167" y="3249"/>
                <a:ext cx="24" cy="169"/>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grpSp>
      <p:grpSp>
        <p:nvGrpSpPr>
          <p:cNvPr id="12300" name="Group 36"/>
          <p:cNvGrpSpPr>
            <a:grpSpLocks/>
          </p:cNvGrpSpPr>
          <p:nvPr/>
        </p:nvGrpSpPr>
        <p:grpSpPr bwMode="auto">
          <a:xfrm>
            <a:off x="2138362" y="3912394"/>
            <a:ext cx="100013" cy="214313"/>
            <a:chOff x="2167" y="3128"/>
            <a:chExt cx="86" cy="290"/>
          </a:xfrm>
        </p:grpSpPr>
        <p:grpSp>
          <p:nvGrpSpPr>
            <p:cNvPr id="12399" name="Group 37"/>
            <p:cNvGrpSpPr>
              <a:grpSpLocks/>
            </p:cNvGrpSpPr>
            <p:nvPr/>
          </p:nvGrpSpPr>
          <p:grpSpPr bwMode="auto">
            <a:xfrm>
              <a:off x="2167" y="3128"/>
              <a:ext cx="60" cy="290"/>
              <a:chOff x="2167" y="3082"/>
              <a:chExt cx="60" cy="336"/>
            </a:xfrm>
          </p:grpSpPr>
          <p:sp>
            <p:nvSpPr>
              <p:cNvPr id="12404" name="Oval 38"/>
              <p:cNvSpPr>
                <a:spLocks noChangeArrowheads="1"/>
              </p:cNvSpPr>
              <p:nvPr/>
            </p:nvSpPr>
            <p:spPr bwMode="auto">
              <a:xfrm>
                <a:off x="2179" y="3215"/>
                <a:ext cx="48" cy="48"/>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2405" name="Oval 39"/>
              <p:cNvSpPr>
                <a:spLocks noChangeArrowheads="1"/>
              </p:cNvSpPr>
              <p:nvPr/>
            </p:nvSpPr>
            <p:spPr bwMode="auto">
              <a:xfrm rot="-770803">
                <a:off x="2170" y="3082"/>
                <a:ext cx="24" cy="169"/>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2406" name="Oval 40"/>
              <p:cNvSpPr>
                <a:spLocks noChangeArrowheads="1"/>
              </p:cNvSpPr>
              <p:nvPr/>
            </p:nvSpPr>
            <p:spPr bwMode="auto">
              <a:xfrm rot="770803" flipV="1">
                <a:off x="2167" y="3249"/>
                <a:ext cx="24" cy="169"/>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grpSp>
          <p:nvGrpSpPr>
            <p:cNvPr id="12400" name="Group 41"/>
            <p:cNvGrpSpPr>
              <a:grpSpLocks/>
            </p:cNvGrpSpPr>
            <p:nvPr/>
          </p:nvGrpSpPr>
          <p:grpSpPr bwMode="auto">
            <a:xfrm flipH="1">
              <a:off x="2193" y="3128"/>
              <a:ext cx="60" cy="290"/>
              <a:chOff x="2167" y="3082"/>
              <a:chExt cx="60" cy="336"/>
            </a:xfrm>
          </p:grpSpPr>
          <p:sp>
            <p:nvSpPr>
              <p:cNvPr id="12401" name="Oval 42"/>
              <p:cNvSpPr>
                <a:spLocks noChangeArrowheads="1"/>
              </p:cNvSpPr>
              <p:nvPr/>
            </p:nvSpPr>
            <p:spPr bwMode="auto">
              <a:xfrm>
                <a:off x="2179" y="3215"/>
                <a:ext cx="48" cy="48"/>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2402" name="Oval 43"/>
              <p:cNvSpPr>
                <a:spLocks noChangeArrowheads="1"/>
              </p:cNvSpPr>
              <p:nvPr/>
            </p:nvSpPr>
            <p:spPr bwMode="auto">
              <a:xfrm rot="-770803">
                <a:off x="2170" y="3082"/>
                <a:ext cx="24" cy="169"/>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2403" name="Oval 44"/>
              <p:cNvSpPr>
                <a:spLocks noChangeArrowheads="1"/>
              </p:cNvSpPr>
              <p:nvPr/>
            </p:nvSpPr>
            <p:spPr bwMode="auto">
              <a:xfrm rot="770803" flipV="1">
                <a:off x="2167" y="3249"/>
                <a:ext cx="24" cy="169"/>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grpSp>
      <p:grpSp>
        <p:nvGrpSpPr>
          <p:cNvPr id="12301" name="Group 45"/>
          <p:cNvGrpSpPr>
            <a:grpSpLocks/>
          </p:cNvGrpSpPr>
          <p:nvPr/>
        </p:nvGrpSpPr>
        <p:grpSpPr bwMode="auto">
          <a:xfrm>
            <a:off x="2147887" y="3046810"/>
            <a:ext cx="90488" cy="188119"/>
            <a:chOff x="2167" y="3128"/>
            <a:chExt cx="86" cy="290"/>
          </a:xfrm>
        </p:grpSpPr>
        <p:grpSp>
          <p:nvGrpSpPr>
            <p:cNvPr id="12391" name="Group 46"/>
            <p:cNvGrpSpPr>
              <a:grpSpLocks/>
            </p:cNvGrpSpPr>
            <p:nvPr/>
          </p:nvGrpSpPr>
          <p:grpSpPr bwMode="auto">
            <a:xfrm>
              <a:off x="2167" y="3128"/>
              <a:ext cx="60" cy="290"/>
              <a:chOff x="2167" y="3082"/>
              <a:chExt cx="60" cy="336"/>
            </a:xfrm>
          </p:grpSpPr>
          <p:sp>
            <p:nvSpPr>
              <p:cNvPr id="12396" name="Oval 47"/>
              <p:cNvSpPr>
                <a:spLocks noChangeArrowheads="1"/>
              </p:cNvSpPr>
              <p:nvPr/>
            </p:nvSpPr>
            <p:spPr bwMode="auto">
              <a:xfrm>
                <a:off x="2179" y="3215"/>
                <a:ext cx="48" cy="48"/>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2397" name="Oval 48"/>
              <p:cNvSpPr>
                <a:spLocks noChangeArrowheads="1"/>
              </p:cNvSpPr>
              <p:nvPr/>
            </p:nvSpPr>
            <p:spPr bwMode="auto">
              <a:xfrm rot="-770803">
                <a:off x="2170" y="3082"/>
                <a:ext cx="24" cy="169"/>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2398" name="Oval 49"/>
              <p:cNvSpPr>
                <a:spLocks noChangeArrowheads="1"/>
              </p:cNvSpPr>
              <p:nvPr/>
            </p:nvSpPr>
            <p:spPr bwMode="auto">
              <a:xfrm rot="770803" flipV="1">
                <a:off x="2167" y="3249"/>
                <a:ext cx="24" cy="169"/>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grpSp>
          <p:nvGrpSpPr>
            <p:cNvPr id="12392" name="Group 50"/>
            <p:cNvGrpSpPr>
              <a:grpSpLocks/>
            </p:cNvGrpSpPr>
            <p:nvPr/>
          </p:nvGrpSpPr>
          <p:grpSpPr bwMode="auto">
            <a:xfrm flipH="1">
              <a:off x="2193" y="3128"/>
              <a:ext cx="60" cy="290"/>
              <a:chOff x="2167" y="3082"/>
              <a:chExt cx="60" cy="336"/>
            </a:xfrm>
          </p:grpSpPr>
          <p:sp>
            <p:nvSpPr>
              <p:cNvPr id="12393" name="Oval 51"/>
              <p:cNvSpPr>
                <a:spLocks noChangeArrowheads="1"/>
              </p:cNvSpPr>
              <p:nvPr/>
            </p:nvSpPr>
            <p:spPr bwMode="auto">
              <a:xfrm>
                <a:off x="2179" y="3215"/>
                <a:ext cx="48" cy="48"/>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2394" name="Oval 52"/>
              <p:cNvSpPr>
                <a:spLocks noChangeArrowheads="1"/>
              </p:cNvSpPr>
              <p:nvPr/>
            </p:nvSpPr>
            <p:spPr bwMode="auto">
              <a:xfrm rot="-770803">
                <a:off x="2170" y="3082"/>
                <a:ext cx="24" cy="169"/>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2395" name="Oval 53"/>
              <p:cNvSpPr>
                <a:spLocks noChangeArrowheads="1"/>
              </p:cNvSpPr>
              <p:nvPr/>
            </p:nvSpPr>
            <p:spPr bwMode="auto">
              <a:xfrm rot="770803" flipV="1">
                <a:off x="2167" y="3249"/>
                <a:ext cx="24" cy="169"/>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grpSp>
      <p:sp>
        <p:nvSpPr>
          <p:cNvPr id="12302" name="Freeform 54" descr="Stationery"/>
          <p:cNvSpPr>
            <a:spLocks/>
          </p:cNvSpPr>
          <p:nvPr/>
        </p:nvSpPr>
        <p:spPr bwMode="auto">
          <a:xfrm rot="678700">
            <a:off x="3246835" y="2902744"/>
            <a:ext cx="1871663" cy="1498997"/>
          </a:xfrm>
          <a:custGeom>
            <a:avLst/>
            <a:gdLst>
              <a:gd name="T0" fmla="*/ 2147483646 w 1205"/>
              <a:gd name="T1" fmla="*/ 52156619 h 1107"/>
              <a:gd name="T2" fmla="*/ 1200927003 w 1205"/>
              <a:gd name="T3" fmla="*/ 208624669 h 1107"/>
              <a:gd name="T4" fmla="*/ 171561296 w 1205"/>
              <a:gd name="T5" fmla="*/ 1147431164 h 1107"/>
              <a:gd name="T6" fmla="*/ 171561296 w 1205"/>
              <a:gd name="T7" fmla="*/ 2086237660 h 1107"/>
              <a:gd name="T8" fmla="*/ 377434852 w 1205"/>
              <a:gd name="T9" fmla="*/ 2147483646 h 1107"/>
              <a:gd name="T10" fmla="*/ 1496870239 w 1205"/>
              <a:gd name="T11" fmla="*/ 2147483646 h 1107"/>
              <a:gd name="T12" fmla="*/ 2147483646 w 1205"/>
              <a:gd name="T13" fmla="*/ 2147483646 h 1107"/>
              <a:gd name="T14" fmla="*/ 2147483646 w 1205"/>
              <a:gd name="T15" fmla="*/ 2147483646 h 1107"/>
              <a:gd name="T16" fmla="*/ 2147483646 w 1205"/>
              <a:gd name="T17" fmla="*/ 1929769610 h 1107"/>
              <a:gd name="T18" fmla="*/ 2147483646 w 1205"/>
              <a:gd name="T19" fmla="*/ 902949723 h 1107"/>
              <a:gd name="T20" fmla="*/ 2147483646 w 1205"/>
              <a:gd name="T21" fmla="*/ 365090913 h 1107"/>
              <a:gd name="T22" fmla="*/ 2147483646 w 1205"/>
              <a:gd name="T23" fmla="*/ 52156619 h 1107"/>
              <a:gd name="T24" fmla="*/ 2147483646 w 1205"/>
              <a:gd name="T25" fmla="*/ 52156619 h 1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5"/>
              <a:gd name="T40" fmla="*/ 0 h 1107"/>
              <a:gd name="T41" fmla="*/ 1205 w 1205"/>
              <a:gd name="T42" fmla="*/ 1107 h 1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5" h="1107">
                <a:moveTo>
                  <a:pt x="664" y="16"/>
                </a:moveTo>
                <a:cubicBezTo>
                  <a:pt x="584" y="24"/>
                  <a:pt x="384" y="8"/>
                  <a:pt x="280" y="64"/>
                </a:cubicBezTo>
                <a:cubicBezTo>
                  <a:pt x="176" y="120"/>
                  <a:pt x="80" y="256"/>
                  <a:pt x="40" y="352"/>
                </a:cubicBezTo>
                <a:cubicBezTo>
                  <a:pt x="0" y="448"/>
                  <a:pt x="32" y="552"/>
                  <a:pt x="40" y="640"/>
                </a:cubicBezTo>
                <a:cubicBezTo>
                  <a:pt x="48" y="728"/>
                  <a:pt x="36" y="813"/>
                  <a:pt x="88" y="880"/>
                </a:cubicBezTo>
                <a:cubicBezTo>
                  <a:pt x="140" y="947"/>
                  <a:pt x="246" y="1008"/>
                  <a:pt x="349" y="1043"/>
                </a:cubicBezTo>
                <a:cubicBezTo>
                  <a:pt x="452" y="1078"/>
                  <a:pt x="589" y="1107"/>
                  <a:pt x="705" y="1088"/>
                </a:cubicBezTo>
                <a:cubicBezTo>
                  <a:pt x="821" y="1069"/>
                  <a:pt x="967" y="1011"/>
                  <a:pt x="1048" y="928"/>
                </a:cubicBezTo>
                <a:cubicBezTo>
                  <a:pt x="1129" y="845"/>
                  <a:pt x="1179" y="700"/>
                  <a:pt x="1192" y="592"/>
                </a:cubicBezTo>
                <a:cubicBezTo>
                  <a:pt x="1205" y="484"/>
                  <a:pt x="1159" y="357"/>
                  <a:pt x="1127" y="277"/>
                </a:cubicBezTo>
                <a:cubicBezTo>
                  <a:pt x="1095" y="197"/>
                  <a:pt x="1061" y="155"/>
                  <a:pt x="1000" y="112"/>
                </a:cubicBezTo>
                <a:cubicBezTo>
                  <a:pt x="939" y="69"/>
                  <a:pt x="816" y="32"/>
                  <a:pt x="760" y="16"/>
                </a:cubicBezTo>
                <a:cubicBezTo>
                  <a:pt x="704" y="0"/>
                  <a:pt x="744" y="8"/>
                  <a:pt x="664" y="16"/>
                </a:cubicBezTo>
                <a:close/>
              </a:path>
            </a:pathLst>
          </a:custGeom>
          <a:blipFill dpi="0" rotWithShape="0">
            <a:blip r:embed="rId4"/>
            <a:srcRect/>
            <a:tile tx="0" ty="0" sx="100000" sy="100000" flip="none" algn="tl"/>
          </a:blipFill>
          <a:ln w="9525">
            <a:round/>
            <a:headEnd/>
            <a:tailEnd/>
          </a:ln>
          <a:scene3d>
            <a:camera prst="legacyPerspectiveFront">
              <a:rot lat="20999994" lon="21299994" rev="0"/>
            </a:camera>
            <a:lightRig rig="legacyFlat4" dir="b"/>
          </a:scene3d>
          <a:sp3d extrusionH="887400" prstMaterial="legacyMatte">
            <a:bevelT w="13500" h="13500" prst="angle"/>
            <a:bevelB w="13500" h="13500" prst="angle"/>
            <a:extrusionClr>
              <a:srgbClr val="FF9933"/>
            </a:extrusionClr>
            <a:contourClr>
              <a:srgbClr val="FFFFFF"/>
            </a:contourClr>
          </a:sp3d>
        </p:spPr>
        <p:txBody>
          <a:bodyPr wrap="none" anchor="ctr">
            <a:flatTx/>
          </a:bodyP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grpSp>
        <p:nvGrpSpPr>
          <p:cNvPr id="12303" name="Group 55"/>
          <p:cNvGrpSpPr>
            <a:grpSpLocks/>
          </p:cNvGrpSpPr>
          <p:nvPr/>
        </p:nvGrpSpPr>
        <p:grpSpPr bwMode="auto">
          <a:xfrm>
            <a:off x="3337323" y="3123010"/>
            <a:ext cx="1640681" cy="1035844"/>
            <a:chOff x="1913" y="2681"/>
            <a:chExt cx="1293" cy="870"/>
          </a:xfrm>
        </p:grpSpPr>
        <p:sp>
          <p:nvSpPr>
            <p:cNvPr id="12384" name="AutoShape 56"/>
            <p:cNvSpPr>
              <a:spLocks noChangeArrowheads="1"/>
            </p:cNvSpPr>
            <p:nvPr/>
          </p:nvSpPr>
          <p:spPr bwMode="auto">
            <a:xfrm>
              <a:off x="3044" y="3024"/>
              <a:ext cx="162" cy="176"/>
            </a:xfrm>
            <a:prstGeom prst="sun">
              <a:avLst>
                <a:gd name="adj" fmla="val 25000"/>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2385" name="AutoShape 57"/>
            <p:cNvSpPr>
              <a:spLocks noChangeArrowheads="1"/>
            </p:cNvSpPr>
            <p:nvPr/>
          </p:nvSpPr>
          <p:spPr bwMode="auto">
            <a:xfrm>
              <a:off x="1913" y="3031"/>
              <a:ext cx="162" cy="176"/>
            </a:xfrm>
            <a:prstGeom prst="sun">
              <a:avLst>
                <a:gd name="adj" fmla="val 25000"/>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nvGrpSpPr>
            <p:cNvPr id="12386" name="Group 58"/>
            <p:cNvGrpSpPr>
              <a:grpSpLocks/>
            </p:cNvGrpSpPr>
            <p:nvPr/>
          </p:nvGrpSpPr>
          <p:grpSpPr bwMode="auto">
            <a:xfrm>
              <a:off x="2009" y="2681"/>
              <a:ext cx="1113" cy="870"/>
              <a:chOff x="3824" y="2716"/>
              <a:chExt cx="1137" cy="968"/>
            </a:xfrm>
          </p:grpSpPr>
          <p:sp>
            <p:nvSpPr>
              <p:cNvPr id="12387" name="Oval 59"/>
              <p:cNvSpPr>
                <a:spLocks noChangeArrowheads="1"/>
              </p:cNvSpPr>
              <p:nvPr/>
            </p:nvSpPr>
            <p:spPr bwMode="auto">
              <a:xfrm>
                <a:off x="3824" y="2862"/>
                <a:ext cx="1137" cy="677"/>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2388" name="Oval 60"/>
              <p:cNvSpPr>
                <a:spLocks noChangeArrowheads="1"/>
              </p:cNvSpPr>
              <p:nvPr/>
            </p:nvSpPr>
            <p:spPr bwMode="auto">
              <a:xfrm>
                <a:off x="3824" y="3128"/>
                <a:ext cx="1137" cy="144"/>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2389" name="Oval 61"/>
              <p:cNvSpPr>
                <a:spLocks noChangeArrowheads="1"/>
              </p:cNvSpPr>
              <p:nvPr/>
            </p:nvSpPr>
            <p:spPr bwMode="auto">
              <a:xfrm>
                <a:off x="3824" y="2983"/>
                <a:ext cx="1137" cy="434"/>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2390" name="Oval 62"/>
              <p:cNvSpPr>
                <a:spLocks noChangeArrowheads="1"/>
              </p:cNvSpPr>
              <p:nvPr/>
            </p:nvSpPr>
            <p:spPr bwMode="auto">
              <a:xfrm>
                <a:off x="3824" y="2716"/>
                <a:ext cx="1137" cy="968"/>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grpSp>
      <p:grpSp>
        <p:nvGrpSpPr>
          <p:cNvPr id="18" name="Group 63"/>
          <p:cNvGrpSpPr>
            <a:grpSpLocks/>
          </p:cNvGrpSpPr>
          <p:nvPr/>
        </p:nvGrpSpPr>
        <p:grpSpPr bwMode="auto">
          <a:xfrm>
            <a:off x="4113610" y="3612356"/>
            <a:ext cx="60722" cy="229791"/>
            <a:chOff x="2167" y="3082"/>
            <a:chExt cx="60" cy="336"/>
          </a:xfrm>
        </p:grpSpPr>
        <p:sp>
          <p:nvSpPr>
            <p:cNvPr id="12381" name="Oval 64"/>
            <p:cNvSpPr>
              <a:spLocks noChangeArrowheads="1"/>
            </p:cNvSpPr>
            <p:nvPr/>
          </p:nvSpPr>
          <p:spPr bwMode="auto">
            <a:xfrm>
              <a:off x="2179" y="3215"/>
              <a:ext cx="48" cy="48"/>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2382" name="Oval 65"/>
            <p:cNvSpPr>
              <a:spLocks noChangeArrowheads="1"/>
            </p:cNvSpPr>
            <p:nvPr/>
          </p:nvSpPr>
          <p:spPr bwMode="auto">
            <a:xfrm rot="-770803">
              <a:off x="2170" y="3082"/>
              <a:ext cx="24" cy="169"/>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2383" name="Oval 66"/>
            <p:cNvSpPr>
              <a:spLocks noChangeArrowheads="1"/>
            </p:cNvSpPr>
            <p:nvPr/>
          </p:nvSpPr>
          <p:spPr bwMode="auto">
            <a:xfrm rot="770803" flipV="1">
              <a:off x="2167" y="3249"/>
              <a:ext cx="24" cy="169"/>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grpSp>
        <p:nvGrpSpPr>
          <p:cNvPr id="19" name="Group 67"/>
          <p:cNvGrpSpPr>
            <a:grpSpLocks/>
          </p:cNvGrpSpPr>
          <p:nvPr/>
        </p:nvGrpSpPr>
        <p:grpSpPr bwMode="auto">
          <a:xfrm>
            <a:off x="4149329" y="3612356"/>
            <a:ext cx="63103" cy="229791"/>
            <a:chOff x="2730" y="3034"/>
            <a:chExt cx="53" cy="193"/>
          </a:xfrm>
        </p:grpSpPr>
        <p:sp>
          <p:nvSpPr>
            <p:cNvPr id="12378" name="Oval 68"/>
            <p:cNvSpPr>
              <a:spLocks noChangeArrowheads="1"/>
            </p:cNvSpPr>
            <p:nvPr/>
          </p:nvSpPr>
          <p:spPr bwMode="auto">
            <a:xfrm flipH="1">
              <a:off x="2730" y="3110"/>
              <a:ext cx="41" cy="28"/>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2379" name="Oval 69"/>
            <p:cNvSpPr>
              <a:spLocks noChangeArrowheads="1"/>
            </p:cNvSpPr>
            <p:nvPr/>
          </p:nvSpPr>
          <p:spPr bwMode="auto">
            <a:xfrm rot="770803" flipH="1">
              <a:off x="2760" y="3034"/>
              <a:ext cx="20" cy="97"/>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2380" name="Oval 70"/>
            <p:cNvSpPr>
              <a:spLocks noChangeArrowheads="1"/>
            </p:cNvSpPr>
            <p:nvPr/>
          </p:nvSpPr>
          <p:spPr bwMode="auto">
            <a:xfrm rot="-770803" flipH="1" flipV="1">
              <a:off x="2763" y="3130"/>
              <a:ext cx="20" cy="97"/>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grpSp>
        <p:nvGrpSpPr>
          <p:cNvPr id="20" name="Group 71"/>
          <p:cNvGrpSpPr>
            <a:grpSpLocks/>
          </p:cNvGrpSpPr>
          <p:nvPr/>
        </p:nvGrpSpPr>
        <p:grpSpPr bwMode="auto">
          <a:xfrm>
            <a:off x="4176713" y="3309938"/>
            <a:ext cx="50006" cy="211931"/>
            <a:chOff x="2693" y="2780"/>
            <a:chExt cx="42" cy="178"/>
          </a:xfrm>
        </p:grpSpPr>
        <p:sp>
          <p:nvSpPr>
            <p:cNvPr id="12375" name="Oval 72"/>
            <p:cNvSpPr>
              <a:spLocks noChangeArrowheads="1"/>
            </p:cNvSpPr>
            <p:nvPr/>
          </p:nvSpPr>
          <p:spPr bwMode="auto">
            <a:xfrm flipH="1">
              <a:off x="2693" y="2850"/>
              <a:ext cx="42" cy="26"/>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2376" name="Oval 73"/>
            <p:cNvSpPr>
              <a:spLocks noChangeArrowheads="1"/>
            </p:cNvSpPr>
            <p:nvPr/>
          </p:nvSpPr>
          <p:spPr bwMode="auto">
            <a:xfrm rot="770803" flipH="1">
              <a:off x="2711" y="2780"/>
              <a:ext cx="21" cy="90"/>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2377" name="Oval 74"/>
            <p:cNvSpPr>
              <a:spLocks noChangeArrowheads="1"/>
            </p:cNvSpPr>
            <p:nvPr/>
          </p:nvSpPr>
          <p:spPr bwMode="auto">
            <a:xfrm rot="-770803" flipH="1" flipV="1">
              <a:off x="2714" y="2868"/>
              <a:ext cx="21" cy="90"/>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grpSp>
        <p:nvGrpSpPr>
          <p:cNvPr id="21" name="Group 75"/>
          <p:cNvGrpSpPr>
            <a:grpSpLocks/>
          </p:cNvGrpSpPr>
          <p:nvPr/>
        </p:nvGrpSpPr>
        <p:grpSpPr bwMode="auto">
          <a:xfrm>
            <a:off x="4111228" y="3901678"/>
            <a:ext cx="70247" cy="214313"/>
            <a:chOff x="2479" y="3277"/>
            <a:chExt cx="59" cy="180"/>
          </a:xfrm>
        </p:grpSpPr>
        <p:sp>
          <p:nvSpPr>
            <p:cNvPr id="12372" name="Oval 76"/>
            <p:cNvSpPr>
              <a:spLocks noChangeArrowheads="1"/>
            </p:cNvSpPr>
            <p:nvPr/>
          </p:nvSpPr>
          <p:spPr bwMode="auto">
            <a:xfrm>
              <a:off x="2491" y="3348"/>
              <a:ext cx="47" cy="26"/>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2373" name="Oval 77"/>
            <p:cNvSpPr>
              <a:spLocks noChangeArrowheads="1"/>
            </p:cNvSpPr>
            <p:nvPr/>
          </p:nvSpPr>
          <p:spPr bwMode="auto">
            <a:xfrm rot="-770803">
              <a:off x="2482" y="3277"/>
              <a:ext cx="24" cy="91"/>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2374" name="Oval 78"/>
            <p:cNvSpPr>
              <a:spLocks noChangeArrowheads="1"/>
            </p:cNvSpPr>
            <p:nvPr/>
          </p:nvSpPr>
          <p:spPr bwMode="auto">
            <a:xfrm rot="770803" flipV="1">
              <a:off x="2479" y="3366"/>
              <a:ext cx="24" cy="91"/>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grpSp>
        <p:nvGrpSpPr>
          <p:cNvPr id="22" name="Group 79"/>
          <p:cNvGrpSpPr>
            <a:grpSpLocks/>
          </p:cNvGrpSpPr>
          <p:nvPr/>
        </p:nvGrpSpPr>
        <p:grpSpPr bwMode="auto">
          <a:xfrm flipH="1">
            <a:off x="4140994" y="3901678"/>
            <a:ext cx="70247" cy="214313"/>
            <a:chOff x="2167" y="3082"/>
            <a:chExt cx="60" cy="336"/>
          </a:xfrm>
        </p:grpSpPr>
        <p:sp>
          <p:nvSpPr>
            <p:cNvPr id="12369" name="Oval 80"/>
            <p:cNvSpPr>
              <a:spLocks noChangeArrowheads="1"/>
            </p:cNvSpPr>
            <p:nvPr/>
          </p:nvSpPr>
          <p:spPr bwMode="auto">
            <a:xfrm>
              <a:off x="2179" y="3215"/>
              <a:ext cx="48" cy="48"/>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2370" name="Oval 81"/>
            <p:cNvSpPr>
              <a:spLocks noChangeArrowheads="1"/>
            </p:cNvSpPr>
            <p:nvPr/>
          </p:nvSpPr>
          <p:spPr bwMode="auto">
            <a:xfrm rot="-770803">
              <a:off x="2170" y="3082"/>
              <a:ext cx="24" cy="169"/>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2371" name="Oval 82"/>
            <p:cNvSpPr>
              <a:spLocks noChangeArrowheads="1"/>
            </p:cNvSpPr>
            <p:nvPr/>
          </p:nvSpPr>
          <p:spPr bwMode="auto">
            <a:xfrm rot="770803" flipV="1">
              <a:off x="2167" y="3249"/>
              <a:ext cx="24" cy="169"/>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grpSp>
        <p:nvGrpSpPr>
          <p:cNvPr id="23" name="Group 83"/>
          <p:cNvGrpSpPr>
            <a:grpSpLocks/>
          </p:cNvGrpSpPr>
          <p:nvPr/>
        </p:nvGrpSpPr>
        <p:grpSpPr bwMode="auto">
          <a:xfrm>
            <a:off x="4105275" y="3036094"/>
            <a:ext cx="63104" cy="188119"/>
            <a:chOff x="2167" y="3082"/>
            <a:chExt cx="60" cy="336"/>
          </a:xfrm>
        </p:grpSpPr>
        <p:sp>
          <p:nvSpPr>
            <p:cNvPr id="12366" name="Oval 84"/>
            <p:cNvSpPr>
              <a:spLocks noChangeArrowheads="1"/>
            </p:cNvSpPr>
            <p:nvPr/>
          </p:nvSpPr>
          <p:spPr bwMode="auto">
            <a:xfrm>
              <a:off x="2179" y="3215"/>
              <a:ext cx="48" cy="48"/>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2367" name="Oval 85"/>
            <p:cNvSpPr>
              <a:spLocks noChangeArrowheads="1"/>
            </p:cNvSpPr>
            <p:nvPr/>
          </p:nvSpPr>
          <p:spPr bwMode="auto">
            <a:xfrm rot="-770803">
              <a:off x="2170" y="3082"/>
              <a:ext cx="24" cy="169"/>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2368" name="Oval 86"/>
            <p:cNvSpPr>
              <a:spLocks noChangeArrowheads="1"/>
            </p:cNvSpPr>
            <p:nvPr/>
          </p:nvSpPr>
          <p:spPr bwMode="auto">
            <a:xfrm rot="770803" flipV="1">
              <a:off x="2167" y="3249"/>
              <a:ext cx="24" cy="169"/>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grpSp>
        <p:nvGrpSpPr>
          <p:cNvPr id="24" name="Group 87"/>
          <p:cNvGrpSpPr>
            <a:grpSpLocks/>
          </p:cNvGrpSpPr>
          <p:nvPr/>
        </p:nvGrpSpPr>
        <p:grpSpPr bwMode="auto">
          <a:xfrm flipH="1">
            <a:off x="4125516" y="3036094"/>
            <a:ext cx="63103" cy="188119"/>
            <a:chOff x="2167" y="3082"/>
            <a:chExt cx="60" cy="336"/>
          </a:xfrm>
        </p:grpSpPr>
        <p:sp>
          <p:nvSpPr>
            <p:cNvPr id="12363" name="Oval 88"/>
            <p:cNvSpPr>
              <a:spLocks noChangeArrowheads="1"/>
            </p:cNvSpPr>
            <p:nvPr/>
          </p:nvSpPr>
          <p:spPr bwMode="auto">
            <a:xfrm>
              <a:off x="2179" y="3215"/>
              <a:ext cx="48" cy="48"/>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2364" name="Oval 89"/>
            <p:cNvSpPr>
              <a:spLocks noChangeArrowheads="1"/>
            </p:cNvSpPr>
            <p:nvPr/>
          </p:nvSpPr>
          <p:spPr bwMode="auto">
            <a:xfrm rot="-770803">
              <a:off x="2170" y="3082"/>
              <a:ext cx="24" cy="169"/>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2365" name="Oval 90"/>
            <p:cNvSpPr>
              <a:spLocks noChangeArrowheads="1"/>
            </p:cNvSpPr>
            <p:nvPr/>
          </p:nvSpPr>
          <p:spPr bwMode="auto">
            <a:xfrm rot="770803" flipV="1">
              <a:off x="2167" y="3249"/>
              <a:ext cx="24" cy="169"/>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grpSp>
        <p:nvGrpSpPr>
          <p:cNvPr id="25" name="Group 91"/>
          <p:cNvGrpSpPr>
            <a:grpSpLocks/>
          </p:cNvGrpSpPr>
          <p:nvPr/>
        </p:nvGrpSpPr>
        <p:grpSpPr bwMode="auto">
          <a:xfrm flipH="1">
            <a:off x="4139804" y="3306367"/>
            <a:ext cx="50006" cy="211931"/>
            <a:chOff x="2693" y="2780"/>
            <a:chExt cx="42" cy="178"/>
          </a:xfrm>
        </p:grpSpPr>
        <p:sp>
          <p:nvSpPr>
            <p:cNvPr id="12360" name="Oval 92"/>
            <p:cNvSpPr>
              <a:spLocks noChangeArrowheads="1"/>
            </p:cNvSpPr>
            <p:nvPr/>
          </p:nvSpPr>
          <p:spPr bwMode="auto">
            <a:xfrm flipH="1">
              <a:off x="2693" y="2850"/>
              <a:ext cx="42" cy="26"/>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2361" name="Oval 93"/>
            <p:cNvSpPr>
              <a:spLocks noChangeArrowheads="1"/>
            </p:cNvSpPr>
            <p:nvPr/>
          </p:nvSpPr>
          <p:spPr bwMode="auto">
            <a:xfrm rot="770803" flipH="1">
              <a:off x="2711" y="2780"/>
              <a:ext cx="21" cy="90"/>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2362" name="Oval 94"/>
            <p:cNvSpPr>
              <a:spLocks noChangeArrowheads="1"/>
            </p:cNvSpPr>
            <p:nvPr/>
          </p:nvSpPr>
          <p:spPr bwMode="auto">
            <a:xfrm rot="-770803" flipH="1" flipV="1">
              <a:off x="2714" y="2868"/>
              <a:ext cx="21" cy="90"/>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sp>
        <p:nvSpPr>
          <p:cNvPr id="12312" name="Text Box 95"/>
          <p:cNvSpPr txBox="1">
            <a:spLocks noChangeArrowheads="1"/>
          </p:cNvSpPr>
          <p:nvPr/>
        </p:nvSpPr>
        <p:spPr bwMode="auto">
          <a:xfrm>
            <a:off x="1231106" y="1938338"/>
            <a:ext cx="195857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50000"/>
              </a:spcBef>
              <a:spcAft>
                <a:spcPct val="0"/>
              </a:spcAft>
              <a:buClrTx/>
              <a:buFontTx/>
              <a:buNone/>
            </a:pPr>
            <a:r>
              <a:rPr lang="en-US" altLang="en-US" sz="1500" b="1" kern="1200">
                <a:solidFill>
                  <a:srgbClr val="000099"/>
                </a:solidFill>
                <a:latin typeface="Times New Roman" panose="02020603050405020304" pitchFamily="18" charset="0"/>
              </a:rPr>
              <a:t>Tế bào mẹ</a:t>
            </a:r>
          </a:p>
        </p:txBody>
      </p:sp>
      <p:sp>
        <p:nvSpPr>
          <p:cNvPr id="12313" name="Text Box 96"/>
          <p:cNvSpPr txBox="1">
            <a:spLocks noChangeArrowheads="1"/>
          </p:cNvSpPr>
          <p:nvPr/>
        </p:nvSpPr>
        <p:spPr bwMode="auto">
          <a:xfrm>
            <a:off x="3506391" y="1938338"/>
            <a:ext cx="195857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50000"/>
              </a:spcBef>
              <a:spcAft>
                <a:spcPct val="0"/>
              </a:spcAft>
              <a:buClrTx/>
              <a:buFontTx/>
              <a:buNone/>
            </a:pPr>
            <a:r>
              <a:rPr lang="en-US" altLang="en-US" sz="1500" b="1" kern="1200">
                <a:solidFill>
                  <a:srgbClr val="000099"/>
                </a:solidFill>
                <a:latin typeface="Times New Roman" panose="02020603050405020304" pitchFamily="18" charset="0"/>
              </a:rPr>
              <a:t>Kì trung gian</a:t>
            </a:r>
          </a:p>
        </p:txBody>
      </p:sp>
      <p:sp>
        <p:nvSpPr>
          <p:cNvPr id="12314" name="Text Box 97"/>
          <p:cNvSpPr txBox="1">
            <a:spLocks noChangeArrowheads="1"/>
          </p:cNvSpPr>
          <p:nvPr/>
        </p:nvSpPr>
        <p:spPr bwMode="auto">
          <a:xfrm>
            <a:off x="5838825" y="1938338"/>
            <a:ext cx="195857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50000"/>
              </a:spcBef>
              <a:spcAft>
                <a:spcPct val="0"/>
              </a:spcAft>
              <a:buClrTx/>
              <a:buFontTx/>
              <a:buNone/>
            </a:pPr>
            <a:r>
              <a:rPr lang="en-US" altLang="en-US" sz="1500" b="1" kern="1200">
                <a:solidFill>
                  <a:srgbClr val="000099"/>
                </a:solidFill>
                <a:latin typeface="Times New Roman" panose="02020603050405020304" pitchFamily="18" charset="0"/>
              </a:rPr>
              <a:t>Kì đầu</a:t>
            </a:r>
          </a:p>
        </p:txBody>
      </p:sp>
      <p:sp>
        <p:nvSpPr>
          <p:cNvPr id="12315" name="Text Box 98"/>
          <p:cNvSpPr txBox="1">
            <a:spLocks noChangeArrowheads="1"/>
          </p:cNvSpPr>
          <p:nvPr/>
        </p:nvSpPr>
        <p:spPr bwMode="auto">
          <a:xfrm>
            <a:off x="1231106" y="4550569"/>
            <a:ext cx="195857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50000"/>
              </a:spcBef>
              <a:spcAft>
                <a:spcPct val="0"/>
              </a:spcAft>
              <a:buClrTx/>
              <a:buFontTx/>
              <a:buNone/>
            </a:pPr>
            <a:r>
              <a:rPr lang="en-US" altLang="en-US" sz="1500" b="1" kern="1200">
                <a:solidFill>
                  <a:srgbClr val="000099"/>
                </a:solidFill>
                <a:latin typeface="Times New Roman" panose="02020603050405020304" pitchFamily="18" charset="0"/>
              </a:rPr>
              <a:t>Kì giữa</a:t>
            </a:r>
          </a:p>
        </p:txBody>
      </p:sp>
      <p:sp>
        <p:nvSpPr>
          <p:cNvPr id="12316" name="Text Box 99"/>
          <p:cNvSpPr txBox="1">
            <a:spLocks noChangeArrowheads="1"/>
          </p:cNvSpPr>
          <p:nvPr/>
        </p:nvSpPr>
        <p:spPr bwMode="auto">
          <a:xfrm>
            <a:off x="3218260" y="4550569"/>
            <a:ext cx="195857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50000"/>
              </a:spcBef>
              <a:spcAft>
                <a:spcPct val="0"/>
              </a:spcAft>
              <a:buClrTx/>
              <a:buFontTx/>
              <a:buNone/>
            </a:pPr>
            <a:r>
              <a:rPr lang="en-US" altLang="en-US" sz="1500" b="1" kern="1200">
                <a:solidFill>
                  <a:srgbClr val="000099"/>
                </a:solidFill>
                <a:latin typeface="Times New Roman" panose="02020603050405020304" pitchFamily="18" charset="0"/>
              </a:rPr>
              <a:t>Kì sau</a:t>
            </a:r>
          </a:p>
        </p:txBody>
      </p:sp>
      <p:sp>
        <p:nvSpPr>
          <p:cNvPr id="12317" name="Freeform 100" descr="Stationery"/>
          <p:cNvSpPr>
            <a:spLocks/>
          </p:cNvSpPr>
          <p:nvPr/>
        </p:nvSpPr>
        <p:spPr bwMode="auto">
          <a:xfrm rot="678700">
            <a:off x="3659982" y="311944"/>
            <a:ext cx="1613297" cy="1498997"/>
          </a:xfrm>
          <a:custGeom>
            <a:avLst/>
            <a:gdLst>
              <a:gd name="T0" fmla="*/ 2115924806 w 1205"/>
              <a:gd name="T1" fmla="*/ 52156619 h 1107"/>
              <a:gd name="T2" fmla="*/ 892257362 w 1205"/>
              <a:gd name="T3" fmla="*/ 208624669 h 1107"/>
              <a:gd name="T4" fmla="*/ 127466103 w 1205"/>
              <a:gd name="T5" fmla="*/ 1147431164 h 1107"/>
              <a:gd name="T6" fmla="*/ 127466103 w 1205"/>
              <a:gd name="T7" fmla="*/ 2086237660 h 1107"/>
              <a:gd name="T8" fmla="*/ 280423640 w 1205"/>
              <a:gd name="T9" fmla="*/ 2147483646 h 1107"/>
              <a:gd name="T10" fmla="*/ 1112135273 w 1205"/>
              <a:gd name="T11" fmla="*/ 2147483646 h 1107"/>
              <a:gd name="T12" fmla="*/ 2147483646 w 1205"/>
              <a:gd name="T13" fmla="*/ 2147483646 h 1107"/>
              <a:gd name="T14" fmla="*/ 2147483646 w 1205"/>
              <a:gd name="T15" fmla="*/ 2147483646 h 1107"/>
              <a:gd name="T16" fmla="*/ 2147483646 w 1205"/>
              <a:gd name="T17" fmla="*/ 1929769610 h 1107"/>
              <a:gd name="T18" fmla="*/ 2147483646 w 1205"/>
              <a:gd name="T19" fmla="*/ 902949723 h 1107"/>
              <a:gd name="T20" fmla="*/ 2147483646 w 1205"/>
              <a:gd name="T21" fmla="*/ 365090913 h 1107"/>
              <a:gd name="T22" fmla="*/ 2147483646 w 1205"/>
              <a:gd name="T23" fmla="*/ 52156619 h 1107"/>
              <a:gd name="T24" fmla="*/ 2115924806 w 1205"/>
              <a:gd name="T25" fmla="*/ 52156619 h 1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5"/>
              <a:gd name="T40" fmla="*/ 0 h 1107"/>
              <a:gd name="T41" fmla="*/ 1205 w 1205"/>
              <a:gd name="T42" fmla="*/ 1107 h 1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5" h="1107">
                <a:moveTo>
                  <a:pt x="664" y="16"/>
                </a:moveTo>
                <a:cubicBezTo>
                  <a:pt x="584" y="24"/>
                  <a:pt x="384" y="8"/>
                  <a:pt x="280" y="64"/>
                </a:cubicBezTo>
                <a:cubicBezTo>
                  <a:pt x="176" y="120"/>
                  <a:pt x="80" y="256"/>
                  <a:pt x="40" y="352"/>
                </a:cubicBezTo>
                <a:cubicBezTo>
                  <a:pt x="0" y="448"/>
                  <a:pt x="32" y="552"/>
                  <a:pt x="40" y="640"/>
                </a:cubicBezTo>
                <a:cubicBezTo>
                  <a:pt x="48" y="728"/>
                  <a:pt x="36" y="813"/>
                  <a:pt x="88" y="880"/>
                </a:cubicBezTo>
                <a:cubicBezTo>
                  <a:pt x="140" y="947"/>
                  <a:pt x="246" y="1008"/>
                  <a:pt x="349" y="1043"/>
                </a:cubicBezTo>
                <a:cubicBezTo>
                  <a:pt x="452" y="1078"/>
                  <a:pt x="589" y="1107"/>
                  <a:pt x="705" y="1088"/>
                </a:cubicBezTo>
                <a:cubicBezTo>
                  <a:pt x="821" y="1069"/>
                  <a:pt x="967" y="1011"/>
                  <a:pt x="1048" y="928"/>
                </a:cubicBezTo>
                <a:cubicBezTo>
                  <a:pt x="1129" y="845"/>
                  <a:pt x="1179" y="700"/>
                  <a:pt x="1192" y="592"/>
                </a:cubicBezTo>
                <a:cubicBezTo>
                  <a:pt x="1205" y="484"/>
                  <a:pt x="1159" y="357"/>
                  <a:pt x="1127" y="277"/>
                </a:cubicBezTo>
                <a:cubicBezTo>
                  <a:pt x="1095" y="197"/>
                  <a:pt x="1061" y="155"/>
                  <a:pt x="1000" y="112"/>
                </a:cubicBezTo>
                <a:cubicBezTo>
                  <a:pt x="939" y="69"/>
                  <a:pt x="816" y="32"/>
                  <a:pt x="760" y="16"/>
                </a:cubicBezTo>
                <a:cubicBezTo>
                  <a:pt x="704" y="0"/>
                  <a:pt x="744" y="8"/>
                  <a:pt x="664" y="16"/>
                </a:cubicBezTo>
                <a:close/>
              </a:path>
            </a:pathLst>
          </a:custGeom>
          <a:blipFill dpi="0" rotWithShape="0">
            <a:blip r:embed="rId4"/>
            <a:srcRect/>
            <a:tile tx="0" ty="0" sx="100000" sy="100000" flip="none" algn="tl"/>
          </a:blipFill>
          <a:ln w="9525">
            <a:round/>
            <a:headEnd/>
            <a:tailEnd/>
          </a:ln>
          <a:scene3d>
            <a:camera prst="legacyPerspectiveFront">
              <a:rot lat="20999994" lon="21299994" rev="0"/>
            </a:camera>
            <a:lightRig rig="legacyFlat4" dir="b"/>
          </a:scene3d>
          <a:sp3d extrusionH="887400" prstMaterial="legacyMatte">
            <a:bevelT w="13500" h="13500" prst="angle"/>
            <a:bevelB w="13500" h="13500" prst="angle"/>
            <a:extrusionClr>
              <a:srgbClr val="FF9933"/>
            </a:extrusionClr>
            <a:contourClr>
              <a:srgbClr val="FFFFFF"/>
            </a:contourClr>
          </a:sp3d>
        </p:spPr>
        <p:txBody>
          <a:bodyPr wrap="none" anchor="ctr">
            <a:flatTx/>
          </a:bodyP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2318" name="Freeform 101"/>
          <p:cNvSpPr>
            <a:spLocks/>
          </p:cNvSpPr>
          <p:nvPr/>
        </p:nvSpPr>
        <p:spPr bwMode="auto">
          <a:xfrm>
            <a:off x="3946922" y="627460"/>
            <a:ext cx="914400" cy="848915"/>
          </a:xfrm>
          <a:custGeom>
            <a:avLst/>
            <a:gdLst>
              <a:gd name="T0" fmla="*/ 679741942 w 1205"/>
              <a:gd name="T1" fmla="*/ 16727797 h 1107"/>
              <a:gd name="T2" fmla="*/ 286638473 w 1205"/>
              <a:gd name="T3" fmla="*/ 66910166 h 1107"/>
              <a:gd name="T4" fmla="*/ 40947920 w 1205"/>
              <a:gd name="T5" fmla="*/ 368004377 h 1107"/>
              <a:gd name="T6" fmla="*/ 40947920 w 1205"/>
              <a:gd name="T7" fmla="*/ 669099612 h 1107"/>
              <a:gd name="T8" fmla="*/ 90086233 w 1205"/>
              <a:gd name="T9" fmla="*/ 920012477 h 1107"/>
              <a:gd name="T10" fmla="*/ 357274166 w 1205"/>
              <a:gd name="T11" fmla="*/ 1090423331 h 1107"/>
              <a:gd name="T12" fmla="*/ 721713787 w 1205"/>
              <a:gd name="T13" fmla="*/ 1137469749 h 1107"/>
              <a:gd name="T14" fmla="*/ 1072845411 w 1205"/>
              <a:gd name="T15" fmla="*/ 970194846 h 1107"/>
              <a:gd name="T16" fmla="*/ 1220259338 w 1205"/>
              <a:gd name="T17" fmla="*/ 618917243 h 1107"/>
              <a:gd name="T18" fmla="*/ 1153718336 w 1205"/>
              <a:gd name="T19" fmla="*/ 289594363 h 1107"/>
              <a:gd name="T20" fmla="*/ 1023707098 w 1205"/>
              <a:gd name="T21" fmla="*/ 117092534 h 1107"/>
              <a:gd name="T22" fmla="*/ 778017556 w 1205"/>
              <a:gd name="T23" fmla="*/ 16727797 h 1107"/>
              <a:gd name="T24" fmla="*/ 679741942 w 1205"/>
              <a:gd name="T25" fmla="*/ 16727797 h 1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5"/>
              <a:gd name="T40" fmla="*/ 0 h 1107"/>
              <a:gd name="T41" fmla="*/ 1205 w 1205"/>
              <a:gd name="T42" fmla="*/ 1107 h 1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5" h="1107">
                <a:moveTo>
                  <a:pt x="664" y="16"/>
                </a:moveTo>
                <a:cubicBezTo>
                  <a:pt x="584" y="24"/>
                  <a:pt x="384" y="8"/>
                  <a:pt x="280" y="64"/>
                </a:cubicBezTo>
                <a:cubicBezTo>
                  <a:pt x="176" y="120"/>
                  <a:pt x="80" y="256"/>
                  <a:pt x="40" y="352"/>
                </a:cubicBezTo>
                <a:cubicBezTo>
                  <a:pt x="0" y="448"/>
                  <a:pt x="32" y="552"/>
                  <a:pt x="40" y="640"/>
                </a:cubicBezTo>
                <a:cubicBezTo>
                  <a:pt x="48" y="728"/>
                  <a:pt x="36" y="813"/>
                  <a:pt x="88" y="880"/>
                </a:cubicBezTo>
                <a:cubicBezTo>
                  <a:pt x="140" y="947"/>
                  <a:pt x="246" y="1008"/>
                  <a:pt x="349" y="1043"/>
                </a:cubicBezTo>
                <a:cubicBezTo>
                  <a:pt x="452" y="1078"/>
                  <a:pt x="589" y="1107"/>
                  <a:pt x="705" y="1088"/>
                </a:cubicBezTo>
                <a:cubicBezTo>
                  <a:pt x="821" y="1069"/>
                  <a:pt x="967" y="1011"/>
                  <a:pt x="1048" y="928"/>
                </a:cubicBezTo>
                <a:cubicBezTo>
                  <a:pt x="1129" y="845"/>
                  <a:pt x="1179" y="700"/>
                  <a:pt x="1192" y="592"/>
                </a:cubicBezTo>
                <a:cubicBezTo>
                  <a:pt x="1205" y="484"/>
                  <a:pt x="1159" y="357"/>
                  <a:pt x="1127" y="277"/>
                </a:cubicBezTo>
                <a:cubicBezTo>
                  <a:pt x="1095" y="197"/>
                  <a:pt x="1061" y="155"/>
                  <a:pt x="1000" y="112"/>
                </a:cubicBezTo>
                <a:cubicBezTo>
                  <a:pt x="939" y="69"/>
                  <a:pt x="816" y="32"/>
                  <a:pt x="760" y="16"/>
                </a:cubicBezTo>
                <a:cubicBezTo>
                  <a:pt x="704" y="0"/>
                  <a:pt x="744" y="8"/>
                  <a:pt x="664" y="16"/>
                </a:cubicBezTo>
                <a:close/>
              </a:path>
            </a:pathLst>
          </a:custGeom>
          <a:solidFill>
            <a:srgbClr val="FF99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2319" name="Freeform 102"/>
          <p:cNvSpPr>
            <a:spLocks/>
          </p:cNvSpPr>
          <p:nvPr/>
        </p:nvSpPr>
        <p:spPr bwMode="auto">
          <a:xfrm>
            <a:off x="4020741" y="711994"/>
            <a:ext cx="275034" cy="545306"/>
          </a:xfrm>
          <a:custGeom>
            <a:avLst/>
            <a:gdLst>
              <a:gd name="T0" fmla="*/ 404079600 w 208"/>
              <a:gd name="T1" fmla="*/ 0 h 412"/>
              <a:gd name="T2" fmla="*/ 65274736 w 208"/>
              <a:gd name="T3" fmla="*/ 152602807 h 412"/>
              <a:gd name="T4" fmla="*/ 65274736 w 208"/>
              <a:gd name="T5" fmla="*/ 333233296 h 412"/>
              <a:gd name="T6" fmla="*/ 248664234 w 208"/>
              <a:gd name="T7" fmla="*/ 395519976 h 412"/>
              <a:gd name="T8" fmla="*/ 310830733 w 208"/>
              <a:gd name="T9" fmla="*/ 457806656 h 412"/>
              <a:gd name="T10" fmla="*/ 404079600 w 208"/>
              <a:gd name="T11" fmla="*/ 485834339 h 412"/>
              <a:gd name="T12" fmla="*/ 494220231 w 208"/>
              <a:gd name="T13" fmla="*/ 666464828 h 412"/>
              <a:gd name="T14" fmla="*/ 338804864 w 208"/>
              <a:gd name="T15" fmla="*/ 822182410 h 412"/>
              <a:gd name="T16" fmla="*/ 158523603 w 208"/>
              <a:gd name="T17" fmla="*/ 881354315 h 412"/>
              <a:gd name="T18" fmla="*/ 220690102 w 208"/>
              <a:gd name="T19" fmla="*/ 1155413942 h 412"/>
              <a:gd name="T20" fmla="*/ 279746602 w 208"/>
              <a:gd name="T21" fmla="*/ 1248844844 h 412"/>
              <a:gd name="T22" fmla="*/ 441378442 w 208"/>
              <a:gd name="T23" fmla="*/ 1217700622 h 412"/>
              <a:gd name="T24" fmla="*/ 646527360 w 208"/>
              <a:gd name="T25" fmla="*/ 1214587611 h 4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8"/>
              <a:gd name="T40" fmla="*/ 0 h 412"/>
              <a:gd name="T41" fmla="*/ 208 w 208"/>
              <a:gd name="T42" fmla="*/ 412 h 4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8" h="412">
                <a:moveTo>
                  <a:pt x="130" y="0"/>
                </a:moveTo>
                <a:cubicBezTo>
                  <a:pt x="74" y="9"/>
                  <a:pt x="58" y="12"/>
                  <a:pt x="21" y="49"/>
                </a:cubicBezTo>
                <a:cubicBezTo>
                  <a:pt x="16" y="64"/>
                  <a:pt x="0" y="92"/>
                  <a:pt x="21" y="107"/>
                </a:cubicBezTo>
                <a:cubicBezTo>
                  <a:pt x="38" y="119"/>
                  <a:pt x="80" y="127"/>
                  <a:pt x="80" y="127"/>
                </a:cubicBezTo>
                <a:cubicBezTo>
                  <a:pt x="86" y="134"/>
                  <a:pt x="92" y="141"/>
                  <a:pt x="100" y="147"/>
                </a:cubicBezTo>
                <a:cubicBezTo>
                  <a:pt x="108" y="152"/>
                  <a:pt x="122" y="150"/>
                  <a:pt x="130" y="156"/>
                </a:cubicBezTo>
                <a:cubicBezTo>
                  <a:pt x="146" y="170"/>
                  <a:pt x="152" y="196"/>
                  <a:pt x="159" y="214"/>
                </a:cubicBezTo>
                <a:cubicBezTo>
                  <a:pt x="140" y="243"/>
                  <a:pt x="142" y="250"/>
                  <a:pt x="109" y="264"/>
                </a:cubicBezTo>
                <a:cubicBezTo>
                  <a:pt x="91" y="272"/>
                  <a:pt x="51" y="283"/>
                  <a:pt x="51" y="283"/>
                </a:cubicBezTo>
                <a:cubicBezTo>
                  <a:pt x="17" y="336"/>
                  <a:pt x="35" y="328"/>
                  <a:pt x="71" y="371"/>
                </a:cubicBezTo>
                <a:cubicBezTo>
                  <a:pt x="78" y="380"/>
                  <a:pt x="80" y="395"/>
                  <a:pt x="90" y="401"/>
                </a:cubicBezTo>
                <a:cubicBezTo>
                  <a:pt x="108" y="412"/>
                  <a:pt x="142" y="391"/>
                  <a:pt x="142" y="391"/>
                </a:cubicBezTo>
                <a:cubicBezTo>
                  <a:pt x="168" y="350"/>
                  <a:pt x="157" y="390"/>
                  <a:pt x="208" y="390"/>
                </a:cubicBezTo>
              </a:path>
            </a:pathLst>
          </a:custGeom>
          <a:noFill/>
          <a:ln w="158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2320" name="Freeform 103"/>
          <p:cNvSpPr>
            <a:spLocks/>
          </p:cNvSpPr>
          <p:nvPr/>
        </p:nvSpPr>
        <p:spPr bwMode="auto">
          <a:xfrm>
            <a:off x="4214813" y="700087"/>
            <a:ext cx="522685" cy="509588"/>
          </a:xfrm>
          <a:custGeom>
            <a:avLst/>
            <a:gdLst>
              <a:gd name="T0" fmla="*/ 902601232 w 451"/>
              <a:gd name="T1" fmla="*/ 1046830618 h 441"/>
              <a:gd name="T2" fmla="*/ 1076912926 w 451"/>
              <a:gd name="T3" fmla="*/ 543592355 h 441"/>
              <a:gd name="T4" fmla="*/ 986175162 w 451"/>
              <a:gd name="T5" fmla="*/ 434399655 h 441"/>
              <a:gd name="T6" fmla="*/ 823802160 w 451"/>
              <a:gd name="T7" fmla="*/ 505612486 h 441"/>
              <a:gd name="T8" fmla="*/ 752166920 w 451"/>
              <a:gd name="T9" fmla="*/ 505612486 h 441"/>
              <a:gd name="T10" fmla="*/ 670981964 w 451"/>
              <a:gd name="T11" fmla="*/ 541218132 h 441"/>
              <a:gd name="T12" fmla="*/ 515772795 w 451"/>
              <a:gd name="T13" fmla="*/ 486621782 h 441"/>
              <a:gd name="T14" fmla="*/ 546814011 w 451"/>
              <a:gd name="T15" fmla="*/ 303842028 h 441"/>
              <a:gd name="T16" fmla="*/ 644715607 w 451"/>
              <a:gd name="T17" fmla="*/ 161416366 h 441"/>
              <a:gd name="T18" fmla="*/ 463240080 w 451"/>
              <a:gd name="T19" fmla="*/ 30858739 h 441"/>
              <a:gd name="T20" fmla="*/ 377277175 w 451"/>
              <a:gd name="T21" fmla="*/ 11869576 h 441"/>
              <a:gd name="T22" fmla="*/ 212516743 w 451"/>
              <a:gd name="T23" fmla="*/ 85455089 h 441"/>
              <a:gd name="T24" fmla="*/ 0 w 451"/>
              <a:gd name="T25" fmla="*/ 201770458 h 4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1"/>
              <a:gd name="T40" fmla="*/ 0 h 441"/>
              <a:gd name="T41" fmla="*/ 451 w 451"/>
              <a:gd name="T42" fmla="*/ 441 h 4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1" h="441">
                <a:moveTo>
                  <a:pt x="378" y="441"/>
                </a:moveTo>
                <a:cubicBezTo>
                  <a:pt x="424" y="391"/>
                  <a:pt x="441" y="286"/>
                  <a:pt x="451" y="229"/>
                </a:cubicBezTo>
                <a:cubicBezTo>
                  <a:pt x="446" y="213"/>
                  <a:pt x="443" y="179"/>
                  <a:pt x="413" y="183"/>
                </a:cubicBezTo>
                <a:cubicBezTo>
                  <a:pt x="389" y="187"/>
                  <a:pt x="345" y="213"/>
                  <a:pt x="345" y="213"/>
                </a:cubicBezTo>
                <a:cubicBezTo>
                  <a:pt x="335" y="212"/>
                  <a:pt x="325" y="211"/>
                  <a:pt x="315" y="213"/>
                </a:cubicBezTo>
                <a:cubicBezTo>
                  <a:pt x="302" y="215"/>
                  <a:pt x="291" y="227"/>
                  <a:pt x="281" y="228"/>
                </a:cubicBezTo>
                <a:cubicBezTo>
                  <a:pt x="256" y="231"/>
                  <a:pt x="233" y="214"/>
                  <a:pt x="216" y="205"/>
                </a:cubicBezTo>
                <a:cubicBezTo>
                  <a:pt x="214" y="169"/>
                  <a:pt x="208" y="165"/>
                  <a:pt x="229" y="128"/>
                </a:cubicBezTo>
                <a:cubicBezTo>
                  <a:pt x="240" y="108"/>
                  <a:pt x="270" y="68"/>
                  <a:pt x="270" y="68"/>
                </a:cubicBezTo>
                <a:cubicBezTo>
                  <a:pt x="267" y="0"/>
                  <a:pt x="255" y="20"/>
                  <a:pt x="194" y="13"/>
                </a:cubicBezTo>
                <a:cubicBezTo>
                  <a:pt x="181" y="13"/>
                  <a:pt x="170" y="3"/>
                  <a:pt x="158" y="5"/>
                </a:cubicBezTo>
                <a:cubicBezTo>
                  <a:pt x="133" y="10"/>
                  <a:pt x="89" y="36"/>
                  <a:pt x="89" y="36"/>
                </a:cubicBezTo>
                <a:cubicBezTo>
                  <a:pt x="92" y="89"/>
                  <a:pt x="19" y="75"/>
                  <a:pt x="0" y="85"/>
                </a:cubicBezTo>
              </a:path>
            </a:pathLst>
          </a:custGeom>
          <a:noFill/>
          <a:ln w="158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2321" name="Freeform 104"/>
          <p:cNvSpPr>
            <a:spLocks/>
          </p:cNvSpPr>
          <p:nvPr/>
        </p:nvSpPr>
        <p:spPr bwMode="auto">
          <a:xfrm>
            <a:off x="4280297" y="827485"/>
            <a:ext cx="113109" cy="576263"/>
          </a:xfrm>
          <a:custGeom>
            <a:avLst/>
            <a:gdLst>
              <a:gd name="T0" fmla="*/ 60029566 w 236"/>
              <a:gd name="T1" fmla="*/ 0 h 478"/>
              <a:gd name="T2" fmla="*/ 9800863 w 236"/>
              <a:gd name="T3" fmla="*/ 144694129 h 478"/>
              <a:gd name="T4" fmla="*/ 9800863 w 236"/>
              <a:gd name="T5" fmla="*/ 315226036 h 478"/>
              <a:gd name="T6" fmla="*/ 37161099 w 236"/>
              <a:gd name="T7" fmla="*/ 372069469 h 478"/>
              <a:gd name="T8" fmla="*/ 46145277 w 236"/>
              <a:gd name="T9" fmla="*/ 431497644 h 478"/>
              <a:gd name="T10" fmla="*/ 60029566 w 236"/>
              <a:gd name="T11" fmla="*/ 459920165 h 478"/>
              <a:gd name="T12" fmla="*/ 73505513 w 236"/>
              <a:gd name="T13" fmla="*/ 630452072 h 478"/>
              <a:gd name="T14" fmla="*/ 50637046 w 236"/>
              <a:gd name="T15" fmla="*/ 775146200 h 478"/>
              <a:gd name="T16" fmla="*/ 23685152 w 236"/>
              <a:gd name="T17" fmla="*/ 831989634 h 478"/>
              <a:gd name="T18" fmla="*/ 32669330 w 236"/>
              <a:gd name="T19" fmla="*/ 1090372236 h 478"/>
              <a:gd name="T20" fmla="*/ 41652869 w 236"/>
              <a:gd name="T21" fmla="*/ 1178222932 h 478"/>
              <a:gd name="T22" fmla="*/ 69013744 w 236"/>
              <a:gd name="T23" fmla="*/ 1235066365 h 478"/>
              <a:gd name="T24" fmla="*/ 96373980 w 236"/>
              <a:gd name="T25" fmla="*/ 1147217277 h 4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6"/>
              <a:gd name="T40" fmla="*/ 0 h 478"/>
              <a:gd name="T41" fmla="*/ 236 w 236"/>
              <a:gd name="T42" fmla="*/ 478 h 4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6" h="478">
                <a:moveTo>
                  <a:pt x="147" y="0"/>
                </a:moveTo>
                <a:cubicBezTo>
                  <a:pt x="84" y="10"/>
                  <a:pt x="66" y="14"/>
                  <a:pt x="24" y="56"/>
                </a:cubicBezTo>
                <a:cubicBezTo>
                  <a:pt x="18" y="73"/>
                  <a:pt x="0" y="105"/>
                  <a:pt x="24" y="122"/>
                </a:cubicBezTo>
                <a:cubicBezTo>
                  <a:pt x="43" y="136"/>
                  <a:pt x="91" y="144"/>
                  <a:pt x="91" y="144"/>
                </a:cubicBezTo>
                <a:cubicBezTo>
                  <a:pt x="98" y="152"/>
                  <a:pt x="104" y="161"/>
                  <a:pt x="113" y="167"/>
                </a:cubicBezTo>
                <a:cubicBezTo>
                  <a:pt x="123" y="173"/>
                  <a:pt x="138" y="171"/>
                  <a:pt x="147" y="178"/>
                </a:cubicBezTo>
                <a:cubicBezTo>
                  <a:pt x="166" y="193"/>
                  <a:pt x="173" y="223"/>
                  <a:pt x="180" y="244"/>
                </a:cubicBezTo>
                <a:cubicBezTo>
                  <a:pt x="159" y="276"/>
                  <a:pt x="161" y="284"/>
                  <a:pt x="124" y="300"/>
                </a:cubicBezTo>
                <a:cubicBezTo>
                  <a:pt x="103" y="309"/>
                  <a:pt x="58" y="322"/>
                  <a:pt x="58" y="322"/>
                </a:cubicBezTo>
                <a:cubicBezTo>
                  <a:pt x="19" y="382"/>
                  <a:pt x="40" y="373"/>
                  <a:pt x="80" y="422"/>
                </a:cubicBezTo>
                <a:cubicBezTo>
                  <a:pt x="89" y="432"/>
                  <a:pt x="91" y="449"/>
                  <a:pt x="102" y="456"/>
                </a:cubicBezTo>
                <a:cubicBezTo>
                  <a:pt x="122" y="469"/>
                  <a:pt x="169" y="478"/>
                  <a:pt x="169" y="478"/>
                </a:cubicBezTo>
                <a:cubicBezTo>
                  <a:pt x="199" y="431"/>
                  <a:pt x="178" y="444"/>
                  <a:pt x="236" y="444"/>
                </a:cubicBezTo>
              </a:path>
            </a:pathLst>
          </a:custGeom>
          <a:noFill/>
          <a:ln w="158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2322" name="Freeform 105"/>
          <p:cNvSpPr>
            <a:spLocks/>
          </p:cNvSpPr>
          <p:nvPr/>
        </p:nvSpPr>
        <p:spPr bwMode="auto">
          <a:xfrm rot="3920436">
            <a:off x="4233863" y="914401"/>
            <a:ext cx="559594" cy="233363"/>
          </a:xfrm>
          <a:custGeom>
            <a:avLst/>
            <a:gdLst>
              <a:gd name="T0" fmla="*/ 1034574278 w 451"/>
              <a:gd name="T1" fmla="*/ 219533611 h 441"/>
              <a:gd name="T2" fmla="*/ 1234373649 w 451"/>
              <a:gd name="T3" fmla="*/ 113998022 h 441"/>
              <a:gd name="T4" fmla="*/ 1130369449 w 451"/>
              <a:gd name="T5" fmla="*/ 91099217 h 441"/>
              <a:gd name="T6" fmla="*/ 944255102 w 451"/>
              <a:gd name="T7" fmla="*/ 106033006 h 441"/>
              <a:gd name="T8" fmla="*/ 862144956 w 451"/>
              <a:gd name="T9" fmla="*/ 106033006 h 441"/>
              <a:gd name="T10" fmla="*/ 769089437 w 451"/>
              <a:gd name="T11" fmla="*/ 113500606 h 441"/>
              <a:gd name="T12" fmla="*/ 591185774 w 451"/>
              <a:gd name="T13" fmla="*/ 102050850 h 441"/>
              <a:gd name="T14" fmla="*/ 626766507 w 451"/>
              <a:gd name="T15" fmla="*/ 63719428 h 441"/>
              <a:gd name="T16" fmla="*/ 738981391 w 451"/>
              <a:gd name="T17" fmla="*/ 33851144 h 441"/>
              <a:gd name="T18" fmla="*/ 530972991 w 451"/>
              <a:gd name="T19" fmla="*/ 6471356 h 441"/>
              <a:gd name="T20" fmla="*/ 432441477 w 451"/>
              <a:gd name="T21" fmla="*/ 2489200 h 441"/>
              <a:gd name="T22" fmla="*/ 243590787 w 451"/>
              <a:gd name="T23" fmla="*/ 17921111 h 441"/>
              <a:gd name="T24" fmla="*/ 0 w 451"/>
              <a:gd name="T25" fmla="*/ 42313578 h 4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1"/>
              <a:gd name="T40" fmla="*/ 0 h 441"/>
              <a:gd name="T41" fmla="*/ 451 w 451"/>
              <a:gd name="T42" fmla="*/ 441 h 4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1" h="441">
                <a:moveTo>
                  <a:pt x="378" y="441"/>
                </a:moveTo>
                <a:cubicBezTo>
                  <a:pt x="424" y="391"/>
                  <a:pt x="441" y="286"/>
                  <a:pt x="451" y="229"/>
                </a:cubicBezTo>
                <a:cubicBezTo>
                  <a:pt x="446" y="213"/>
                  <a:pt x="443" y="179"/>
                  <a:pt x="413" y="183"/>
                </a:cubicBezTo>
                <a:cubicBezTo>
                  <a:pt x="389" y="187"/>
                  <a:pt x="345" y="213"/>
                  <a:pt x="345" y="213"/>
                </a:cubicBezTo>
                <a:cubicBezTo>
                  <a:pt x="335" y="212"/>
                  <a:pt x="325" y="211"/>
                  <a:pt x="315" y="213"/>
                </a:cubicBezTo>
                <a:cubicBezTo>
                  <a:pt x="302" y="215"/>
                  <a:pt x="291" y="227"/>
                  <a:pt x="281" y="228"/>
                </a:cubicBezTo>
                <a:cubicBezTo>
                  <a:pt x="256" y="231"/>
                  <a:pt x="233" y="214"/>
                  <a:pt x="216" y="205"/>
                </a:cubicBezTo>
                <a:cubicBezTo>
                  <a:pt x="214" y="169"/>
                  <a:pt x="208" y="165"/>
                  <a:pt x="229" y="128"/>
                </a:cubicBezTo>
                <a:cubicBezTo>
                  <a:pt x="240" y="108"/>
                  <a:pt x="270" y="68"/>
                  <a:pt x="270" y="68"/>
                </a:cubicBezTo>
                <a:cubicBezTo>
                  <a:pt x="267" y="0"/>
                  <a:pt x="255" y="20"/>
                  <a:pt x="194" y="13"/>
                </a:cubicBezTo>
                <a:cubicBezTo>
                  <a:pt x="181" y="13"/>
                  <a:pt x="170" y="3"/>
                  <a:pt x="158" y="5"/>
                </a:cubicBezTo>
                <a:cubicBezTo>
                  <a:pt x="133" y="10"/>
                  <a:pt x="89" y="36"/>
                  <a:pt x="89" y="36"/>
                </a:cubicBezTo>
                <a:cubicBezTo>
                  <a:pt x="92" y="89"/>
                  <a:pt x="19" y="75"/>
                  <a:pt x="0" y="85"/>
                </a:cubicBezTo>
              </a:path>
            </a:pathLst>
          </a:custGeom>
          <a:noFill/>
          <a:ln w="158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2323" name="Oval 106"/>
          <p:cNvSpPr>
            <a:spLocks noChangeArrowheads="1"/>
          </p:cNvSpPr>
          <p:nvPr/>
        </p:nvSpPr>
        <p:spPr bwMode="auto">
          <a:xfrm>
            <a:off x="4192191" y="944166"/>
            <a:ext cx="63103" cy="63103"/>
          </a:xfrm>
          <a:prstGeom prst="ellipse">
            <a:avLst/>
          </a:prstGeom>
          <a:solidFill>
            <a:srgbClr val="FF0000"/>
          </a:solidFill>
          <a:ln>
            <a:noFill/>
          </a:ln>
          <a:extLst>
            <a:ext uri="{91240B29-F687-4F45-9708-019B960494DF}">
              <a14:hiddenLine xmlns:a14="http://schemas.microsoft.com/office/drawing/2010/main" w="1587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2324" name="Oval 107"/>
          <p:cNvSpPr>
            <a:spLocks noChangeArrowheads="1"/>
          </p:cNvSpPr>
          <p:nvPr/>
        </p:nvSpPr>
        <p:spPr bwMode="auto">
          <a:xfrm>
            <a:off x="4429125" y="877491"/>
            <a:ext cx="63104" cy="63103"/>
          </a:xfrm>
          <a:prstGeom prst="ellipse">
            <a:avLst/>
          </a:prstGeom>
          <a:solidFill>
            <a:srgbClr val="FF0000"/>
          </a:solidFill>
          <a:ln>
            <a:noFill/>
          </a:ln>
          <a:extLst>
            <a:ext uri="{91240B29-F687-4F45-9708-019B960494DF}">
              <a14:hiddenLine xmlns:a14="http://schemas.microsoft.com/office/drawing/2010/main" w="1587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2325" name="Oval 108"/>
          <p:cNvSpPr>
            <a:spLocks noChangeArrowheads="1"/>
          </p:cNvSpPr>
          <p:nvPr/>
        </p:nvSpPr>
        <p:spPr bwMode="auto">
          <a:xfrm>
            <a:off x="4448175" y="1000125"/>
            <a:ext cx="63104" cy="63104"/>
          </a:xfrm>
          <a:prstGeom prst="ellipse">
            <a:avLst/>
          </a:prstGeom>
          <a:solidFill>
            <a:srgbClr val="0000FF"/>
          </a:solidFill>
          <a:ln>
            <a:noFill/>
          </a:ln>
          <a:extLst>
            <a:ext uri="{91240B29-F687-4F45-9708-019B960494DF}">
              <a14:hiddenLine xmlns:a14="http://schemas.microsoft.com/office/drawing/2010/main" w="1587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2326" name="Oval 109"/>
          <p:cNvSpPr>
            <a:spLocks noChangeArrowheads="1"/>
          </p:cNvSpPr>
          <p:nvPr/>
        </p:nvSpPr>
        <p:spPr bwMode="auto">
          <a:xfrm>
            <a:off x="4339829" y="1070373"/>
            <a:ext cx="63103" cy="63103"/>
          </a:xfrm>
          <a:prstGeom prst="ellipse">
            <a:avLst/>
          </a:prstGeom>
          <a:solidFill>
            <a:srgbClr val="0000FF"/>
          </a:solidFill>
          <a:ln>
            <a:noFill/>
          </a:ln>
          <a:extLst>
            <a:ext uri="{91240B29-F687-4F45-9708-019B960494DF}">
              <a14:hiddenLine xmlns:a14="http://schemas.microsoft.com/office/drawing/2010/main" w="1587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2327" name="Oval 110"/>
          <p:cNvSpPr>
            <a:spLocks noChangeArrowheads="1"/>
          </p:cNvSpPr>
          <p:nvPr/>
        </p:nvSpPr>
        <p:spPr bwMode="auto">
          <a:xfrm>
            <a:off x="4146947" y="1212056"/>
            <a:ext cx="128588" cy="128588"/>
          </a:xfrm>
          <a:prstGeom prst="ellipse">
            <a:avLst/>
          </a:prstGeom>
          <a:solidFill>
            <a:srgbClr val="9933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nvGrpSpPr>
          <p:cNvPr id="12328" name="Group 111"/>
          <p:cNvGrpSpPr>
            <a:grpSpLocks/>
          </p:cNvGrpSpPr>
          <p:nvPr/>
        </p:nvGrpSpPr>
        <p:grpSpPr bwMode="auto">
          <a:xfrm>
            <a:off x="4075510" y="661988"/>
            <a:ext cx="708422" cy="775097"/>
            <a:chOff x="2474" y="556"/>
            <a:chExt cx="536" cy="586"/>
          </a:xfrm>
        </p:grpSpPr>
        <p:sp>
          <p:nvSpPr>
            <p:cNvPr id="12356" name="Freeform 112"/>
            <p:cNvSpPr>
              <a:spLocks/>
            </p:cNvSpPr>
            <p:nvPr/>
          </p:nvSpPr>
          <p:spPr bwMode="auto">
            <a:xfrm>
              <a:off x="2474" y="576"/>
              <a:ext cx="134" cy="439"/>
            </a:xfrm>
            <a:custGeom>
              <a:avLst/>
              <a:gdLst>
                <a:gd name="T0" fmla="*/ 113 w 134"/>
                <a:gd name="T1" fmla="*/ 0 h 439"/>
                <a:gd name="T2" fmla="*/ 15 w 134"/>
                <a:gd name="T3" fmla="*/ 68 h 439"/>
                <a:gd name="T4" fmla="*/ 6 w 134"/>
                <a:gd name="T5" fmla="*/ 98 h 439"/>
                <a:gd name="T6" fmla="*/ 94 w 134"/>
                <a:gd name="T7" fmla="*/ 146 h 439"/>
                <a:gd name="T8" fmla="*/ 103 w 134"/>
                <a:gd name="T9" fmla="*/ 303 h 439"/>
                <a:gd name="T10" fmla="*/ 74 w 134"/>
                <a:gd name="T11" fmla="*/ 312 h 439"/>
                <a:gd name="T12" fmla="*/ 15 w 134"/>
                <a:gd name="T13" fmla="*/ 332 h 439"/>
                <a:gd name="T14" fmla="*/ 35 w 134"/>
                <a:gd name="T15" fmla="*/ 361 h 439"/>
                <a:gd name="T16" fmla="*/ 64 w 134"/>
                <a:gd name="T17" fmla="*/ 381 h 439"/>
                <a:gd name="T18" fmla="*/ 74 w 134"/>
                <a:gd name="T19" fmla="*/ 420 h 439"/>
                <a:gd name="T20" fmla="*/ 113 w 134"/>
                <a:gd name="T21" fmla="*/ 439 h 4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4"/>
                <a:gd name="T34" fmla="*/ 0 h 439"/>
                <a:gd name="T35" fmla="*/ 134 w 134"/>
                <a:gd name="T36" fmla="*/ 439 h 4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4" h="439">
                  <a:moveTo>
                    <a:pt x="113" y="0"/>
                  </a:moveTo>
                  <a:cubicBezTo>
                    <a:pt x="95" y="53"/>
                    <a:pt x="64" y="53"/>
                    <a:pt x="15" y="68"/>
                  </a:cubicBezTo>
                  <a:cubicBezTo>
                    <a:pt x="12" y="78"/>
                    <a:pt x="0" y="89"/>
                    <a:pt x="6" y="98"/>
                  </a:cubicBezTo>
                  <a:cubicBezTo>
                    <a:pt x="28" y="130"/>
                    <a:pt x="62" y="136"/>
                    <a:pt x="94" y="146"/>
                  </a:cubicBezTo>
                  <a:cubicBezTo>
                    <a:pt x="130" y="203"/>
                    <a:pt x="134" y="196"/>
                    <a:pt x="103" y="303"/>
                  </a:cubicBezTo>
                  <a:cubicBezTo>
                    <a:pt x="100" y="313"/>
                    <a:pt x="84" y="309"/>
                    <a:pt x="74" y="312"/>
                  </a:cubicBezTo>
                  <a:cubicBezTo>
                    <a:pt x="54" y="318"/>
                    <a:pt x="15" y="332"/>
                    <a:pt x="15" y="332"/>
                  </a:cubicBezTo>
                  <a:cubicBezTo>
                    <a:pt x="22" y="342"/>
                    <a:pt x="27" y="353"/>
                    <a:pt x="35" y="361"/>
                  </a:cubicBezTo>
                  <a:cubicBezTo>
                    <a:pt x="43" y="369"/>
                    <a:pt x="58" y="371"/>
                    <a:pt x="64" y="381"/>
                  </a:cubicBezTo>
                  <a:cubicBezTo>
                    <a:pt x="71" y="392"/>
                    <a:pt x="66" y="409"/>
                    <a:pt x="74" y="420"/>
                  </a:cubicBezTo>
                  <a:cubicBezTo>
                    <a:pt x="83" y="431"/>
                    <a:pt x="102" y="429"/>
                    <a:pt x="113" y="439"/>
                  </a:cubicBezTo>
                </a:path>
              </a:pathLst>
            </a:custGeom>
            <a:noFill/>
            <a:ln w="158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2357" name="Freeform 113"/>
            <p:cNvSpPr>
              <a:spLocks/>
            </p:cNvSpPr>
            <p:nvPr/>
          </p:nvSpPr>
          <p:spPr bwMode="auto">
            <a:xfrm>
              <a:off x="2661" y="722"/>
              <a:ext cx="83" cy="420"/>
            </a:xfrm>
            <a:custGeom>
              <a:avLst/>
              <a:gdLst>
                <a:gd name="T0" fmla="*/ 34 w 83"/>
                <a:gd name="T1" fmla="*/ 0 h 420"/>
                <a:gd name="T2" fmla="*/ 63 w 83"/>
                <a:gd name="T3" fmla="*/ 127 h 420"/>
                <a:gd name="T4" fmla="*/ 24 w 83"/>
                <a:gd name="T5" fmla="*/ 313 h 420"/>
                <a:gd name="T6" fmla="*/ 34 w 83"/>
                <a:gd name="T7" fmla="*/ 362 h 420"/>
                <a:gd name="T8" fmla="*/ 73 w 83"/>
                <a:gd name="T9" fmla="*/ 401 h 420"/>
                <a:gd name="T10" fmla="*/ 0 60000 65536"/>
                <a:gd name="T11" fmla="*/ 0 60000 65536"/>
                <a:gd name="T12" fmla="*/ 0 60000 65536"/>
                <a:gd name="T13" fmla="*/ 0 60000 65536"/>
                <a:gd name="T14" fmla="*/ 0 60000 65536"/>
                <a:gd name="T15" fmla="*/ 0 w 83"/>
                <a:gd name="T16" fmla="*/ 0 h 420"/>
                <a:gd name="T17" fmla="*/ 83 w 83"/>
                <a:gd name="T18" fmla="*/ 420 h 420"/>
              </a:gdLst>
              <a:ahLst/>
              <a:cxnLst>
                <a:cxn ang="T10">
                  <a:pos x="T0" y="T1"/>
                </a:cxn>
                <a:cxn ang="T11">
                  <a:pos x="T2" y="T3"/>
                </a:cxn>
                <a:cxn ang="T12">
                  <a:pos x="T4" y="T5"/>
                </a:cxn>
                <a:cxn ang="T13">
                  <a:pos x="T6" y="T7"/>
                </a:cxn>
                <a:cxn ang="T14">
                  <a:pos x="T8" y="T9"/>
                </a:cxn>
              </a:cxnLst>
              <a:rect l="T15" t="T16" r="T17" b="T18"/>
              <a:pathLst>
                <a:path w="83" h="420">
                  <a:moveTo>
                    <a:pt x="34" y="0"/>
                  </a:moveTo>
                  <a:cubicBezTo>
                    <a:pt x="0" y="50"/>
                    <a:pt x="15" y="96"/>
                    <a:pt x="63" y="127"/>
                  </a:cubicBezTo>
                  <a:cubicBezTo>
                    <a:pt x="56" y="217"/>
                    <a:pt x="66" y="249"/>
                    <a:pt x="24" y="313"/>
                  </a:cubicBezTo>
                  <a:cubicBezTo>
                    <a:pt x="27" y="329"/>
                    <a:pt x="23" y="349"/>
                    <a:pt x="34" y="362"/>
                  </a:cubicBezTo>
                  <a:cubicBezTo>
                    <a:pt x="83" y="420"/>
                    <a:pt x="73" y="323"/>
                    <a:pt x="73" y="401"/>
                  </a:cubicBezTo>
                </a:path>
              </a:pathLst>
            </a:custGeom>
            <a:noFill/>
            <a:ln w="158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2358" name="Freeform 114"/>
            <p:cNvSpPr>
              <a:spLocks/>
            </p:cNvSpPr>
            <p:nvPr/>
          </p:nvSpPr>
          <p:spPr bwMode="auto">
            <a:xfrm>
              <a:off x="2743" y="655"/>
              <a:ext cx="113" cy="429"/>
            </a:xfrm>
            <a:custGeom>
              <a:avLst/>
              <a:gdLst>
                <a:gd name="T0" fmla="*/ 0 w 113"/>
                <a:gd name="T1" fmla="*/ 9 h 429"/>
                <a:gd name="T2" fmla="*/ 39 w 113"/>
                <a:gd name="T3" fmla="*/ 48 h 429"/>
                <a:gd name="T4" fmla="*/ 69 w 113"/>
                <a:gd name="T5" fmla="*/ 67 h 429"/>
                <a:gd name="T6" fmla="*/ 49 w 113"/>
                <a:gd name="T7" fmla="*/ 175 h 429"/>
                <a:gd name="T8" fmla="*/ 39 w 113"/>
                <a:gd name="T9" fmla="*/ 204 h 429"/>
                <a:gd name="T10" fmla="*/ 108 w 113"/>
                <a:gd name="T11" fmla="*/ 351 h 429"/>
                <a:gd name="T12" fmla="*/ 98 w 113"/>
                <a:gd name="T13" fmla="*/ 380 h 429"/>
                <a:gd name="T14" fmla="*/ 49 w 113"/>
                <a:gd name="T15" fmla="*/ 429 h 429"/>
                <a:gd name="T16" fmla="*/ 0 60000 65536"/>
                <a:gd name="T17" fmla="*/ 0 60000 65536"/>
                <a:gd name="T18" fmla="*/ 0 60000 65536"/>
                <a:gd name="T19" fmla="*/ 0 60000 65536"/>
                <a:gd name="T20" fmla="*/ 0 60000 65536"/>
                <a:gd name="T21" fmla="*/ 0 60000 65536"/>
                <a:gd name="T22" fmla="*/ 0 60000 65536"/>
                <a:gd name="T23" fmla="*/ 0 60000 65536"/>
                <a:gd name="T24" fmla="*/ 0 w 113"/>
                <a:gd name="T25" fmla="*/ 0 h 429"/>
                <a:gd name="T26" fmla="*/ 113 w 113"/>
                <a:gd name="T27" fmla="*/ 429 h 4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3" h="429">
                  <a:moveTo>
                    <a:pt x="0" y="9"/>
                  </a:moveTo>
                  <a:cubicBezTo>
                    <a:pt x="68" y="32"/>
                    <a:pt x="0" y="0"/>
                    <a:pt x="39" y="48"/>
                  </a:cubicBezTo>
                  <a:cubicBezTo>
                    <a:pt x="46" y="57"/>
                    <a:pt x="59" y="61"/>
                    <a:pt x="69" y="67"/>
                  </a:cubicBezTo>
                  <a:cubicBezTo>
                    <a:pt x="81" y="118"/>
                    <a:pt x="113" y="153"/>
                    <a:pt x="49" y="175"/>
                  </a:cubicBezTo>
                  <a:cubicBezTo>
                    <a:pt x="46" y="185"/>
                    <a:pt x="38" y="194"/>
                    <a:pt x="39" y="204"/>
                  </a:cubicBezTo>
                  <a:cubicBezTo>
                    <a:pt x="44" y="245"/>
                    <a:pt x="85" y="317"/>
                    <a:pt x="108" y="351"/>
                  </a:cubicBezTo>
                  <a:cubicBezTo>
                    <a:pt x="105" y="361"/>
                    <a:pt x="105" y="373"/>
                    <a:pt x="98" y="380"/>
                  </a:cubicBezTo>
                  <a:cubicBezTo>
                    <a:pt x="77" y="401"/>
                    <a:pt x="49" y="376"/>
                    <a:pt x="49" y="429"/>
                  </a:cubicBezTo>
                </a:path>
              </a:pathLst>
            </a:custGeom>
            <a:noFill/>
            <a:ln w="158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2359" name="Freeform 115"/>
            <p:cNvSpPr>
              <a:spLocks/>
            </p:cNvSpPr>
            <p:nvPr/>
          </p:nvSpPr>
          <p:spPr bwMode="auto">
            <a:xfrm>
              <a:off x="2616" y="556"/>
              <a:ext cx="394" cy="401"/>
            </a:xfrm>
            <a:custGeom>
              <a:avLst/>
              <a:gdLst>
                <a:gd name="T0" fmla="*/ 0 w 394"/>
                <a:gd name="T1" fmla="*/ 10 h 401"/>
                <a:gd name="T2" fmla="*/ 157 w 394"/>
                <a:gd name="T3" fmla="*/ 0 h 401"/>
                <a:gd name="T4" fmla="*/ 196 w 394"/>
                <a:gd name="T5" fmla="*/ 10 h 401"/>
                <a:gd name="T6" fmla="*/ 235 w 394"/>
                <a:gd name="T7" fmla="*/ 98 h 401"/>
                <a:gd name="T8" fmla="*/ 196 w 394"/>
                <a:gd name="T9" fmla="*/ 137 h 401"/>
                <a:gd name="T10" fmla="*/ 176 w 394"/>
                <a:gd name="T11" fmla="*/ 166 h 401"/>
                <a:gd name="T12" fmla="*/ 254 w 394"/>
                <a:gd name="T13" fmla="*/ 186 h 401"/>
                <a:gd name="T14" fmla="*/ 313 w 394"/>
                <a:gd name="T15" fmla="*/ 166 h 401"/>
                <a:gd name="T16" fmla="*/ 381 w 394"/>
                <a:gd name="T17" fmla="*/ 176 h 401"/>
                <a:gd name="T18" fmla="*/ 391 w 394"/>
                <a:gd name="T19" fmla="*/ 225 h 401"/>
                <a:gd name="T20" fmla="*/ 362 w 394"/>
                <a:gd name="T21" fmla="*/ 362 h 401"/>
                <a:gd name="T22" fmla="*/ 352 w 394"/>
                <a:gd name="T23" fmla="*/ 401 h 4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94"/>
                <a:gd name="T37" fmla="*/ 0 h 401"/>
                <a:gd name="T38" fmla="*/ 394 w 394"/>
                <a:gd name="T39" fmla="*/ 401 h 40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94" h="401">
                  <a:moveTo>
                    <a:pt x="0" y="10"/>
                  </a:moveTo>
                  <a:cubicBezTo>
                    <a:pt x="52" y="7"/>
                    <a:pt x="105" y="0"/>
                    <a:pt x="157" y="0"/>
                  </a:cubicBezTo>
                  <a:cubicBezTo>
                    <a:pt x="170" y="0"/>
                    <a:pt x="186" y="1"/>
                    <a:pt x="196" y="10"/>
                  </a:cubicBezTo>
                  <a:cubicBezTo>
                    <a:pt x="198" y="12"/>
                    <a:pt x="232" y="90"/>
                    <a:pt x="235" y="98"/>
                  </a:cubicBezTo>
                  <a:cubicBezTo>
                    <a:pt x="213" y="161"/>
                    <a:pt x="243" y="100"/>
                    <a:pt x="196" y="137"/>
                  </a:cubicBezTo>
                  <a:cubicBezTo>
                    <a:pt x="187" y="144"/>
                    <a:pt x="183" y="156"/>
                    <a:pt x="176" y="166"/>
                  </a:cubicBezTo>
                  <a:cubicBezTo>
                    <a:pt x="205" y="209"/>
                    <a:pt x="187" y="203"/>
                    <a:pt x="254" y="186"/>
                  </a:cubicBezTo>
                  <a:cubicBezTo>
                    <a:pt x="274" y="181"/>
                    <a:pt x="313" y="166"/>
                    <a:pt x="313" y="166"/>
                  </a:cubicBezTo>
                  <a:cubicBezTo>
                    <a:pt x="336" y="169"/>
                    <a:pt x="363" y="162"/>
                    <a:pt x="381" y="176"/>
                  </a:cubicBezTo>
                  <a:cubicBezTo>
                    <a:pt x="394" y="186"/>
                    <a:pt x="391" y="208"/>
                    <a:pt x="391" y="225"/>
                  </a:cubicBezTo>
                  <a:cubicBezTo>
                    <a:pt x="391" y="262"/>
                    <a:pt x="380" y="325"/>
                    <a:pt x="362" y="362"/>
                  </a:cubicBezTo>
                  <a:cubicBezTo>
                    <a:pt x="344" y="399"/>
                    <a:pt x="332" y="381"/>
                    <a:pt x="352" y="401"/>
                  </a:cubicBezTo>
                </a:path>
              </a:pathLst>
            </a:custGeom>
            <a:noFill/>
            <a:ln w="158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grpSp>
      <p:sp>
        <p:nvSpPr>
          <p:cNvPr id="12329" name="AutoShape 116"/>
          <p:cNvSpPr>
            <a:spLocks noChangeArrowheads="1"/>
          </p:cNvSpPr>
          <p:nvPr/>
        </p:nvSpPr>
        <p:spPr bwMode="auto">
          <a:xfrm>
            <a:off x="4557713" y="442913"/>
            <a:ext cx="165497" cy="209550"/>
          </a:xfrm>
          <a:prstGeom prst="sun">
            <a:avLst>
              <a:gd name="adj" fmla="val 25000"/>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2330" name="AutoShape 117"/>
          <p:cNvSpPr>
            <a:spLocks noChangeArrowheads="1"/>
          </p:cNvSpPr>
          <p:nvPr/>
        </p:nvSpPr>
        <p:spPr bwMode="auto">
          <a:xfrm>
            <a:off x="4096941" y="454819"/>
            <a:ext cx="165497" cy="209550"/>
          </a:xfrm>
          <a:prstGeom prst="sun">
            <a:avLst>
              <a:gd name="adj" fmla="val 25000"/>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2331" name="Freeform 118" descr="Stationery"/>
          <p:cNvSpPr>
            <a:spLocks/>
          </p:cNvSpPr>
          <p:nvPr/>
        </p:nvSpPr>
        <p:spPr bwMode="auto">
          <a:xfrm rot="678700">
            <a:off x="1400175" y="297657"/>
            <a:ext cx="1637110" cy="1521619"/>
          </a:xfrm>
          <a:custGeom>
            <a:avLst/>
            <a:gdLst>
              <a:gd name="T0" fmla="*/ 2147483646 w 1205"/>
              <a:gd name="T1" fmla="*/ 53742786 h 1107"/>
              <a:gd name="T2" fmla="*/ 918792184 w 1205"/>
              <a:gd name="T3" fmla="*/ 214967479 h 1107"/>
              <a:gd name="T4" fmla="*/ 131256803 w 1205"/>
              <a:gd name="T5" fmla="*/ 1182324801 h 1107"/>
              <a:gd name="T6" fmla="*/ 131256803 w 1205"/>
              <a:gd name="T7" fmla="*/ 2147483646 h 1107"/>
              <a:gd name="T8" fmla="*/ 288763517 w 1205"/>
              <a:gd name="T9" fmla="*/ 2147483646 h 1107"/>
              <a:gd name="T10" fmla="*/ 1145208765 w 1205"/>
              <a:gd name="T11" fmla="*/ 2147483646 h 1107"/>
              <a:gd name="T12" fmla="*/ 2147483646 w 1205"/>
              <a:gd name="T13" fmla="*/ 2147483646 h 1107"/>
              <a:gd name="T14" fmla="*/ 2147483646 w 1205"/>
              <a:gd name="T15" fmla="*/ 2147483646 h 1107"/>
              <a:gd name="T16" fmla="*/ 2147483646 w 1205"/>
              <a:gd name="T17" fmla="*/ 1988453765 h 1107"/>
              <a:gd name="T18" fmla="*/ 2147483646 w 1205"/>
              <a:gd name="T19" fmla="*/ 930407782 h 1107"/>
              <a:gd name="T20" fmla="*/ 2147483646 w 1205"/>
              <a:gd name="T21" fmla="*/ 376194005 h 1107"/>
              <a:gd name="T22" fmla="*/ 2147483646 w 1205"/>
              <a:gd name="T23" fmla="*/ 53742786 h 1107"/>
              <a:gd name="T24" fmla="*/ 2147483646 w 1205"/>
              <a:gd name="T25" fmla="*/ 53742786 h 1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5"/>
              <a:gd name="T40" fmla="*/ 0 h 1107"/>
              <a:gd name="T41" fmla="*/ 1205 w 1205"/>
              <a:gd name="T42" fmla="*/ 1107 h 1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5" h="1107">
                <a:moveTo>
                  <a:pt x="664" y="16"/>
                </a:moveTo>
                <a:cubicBezTo>
                  <a:pt x="584" y="24"/>
                  <a:pt x="384" y="8"/>
                  <a:pt x="280" y="64"/>
                </a:cubicBezTo>
                <a:cubicBezTo>
                  <a:pt x="176" y="120"/>
                  <a:pt x="80" y="256"/>
                  <a:pt x="40" y="352"/>
                </a:cubicBezTo>
                <a:cubicBezTo>
                  <a:pt x="0" y="448"/>
                  <a:pt x="32" y="552"/>
                  <a:pt x="40" y="640"/>
                </a:cubicBezTo>
                <a:cubicBezTo>
                  <a:pt x="48" y="728"/>
                  <a:pt x="36" y="813"/>
                  <a:pt x="88" y="880"/>
                </a:cubicBezTo>
                <a:cubicBezTo>
                  <a:pt x="140" y="947"/>
                  <a:pt x="246" y="1008"/>
                  <a:pt x="349" y="1043"/>
                </a:cubicBezTo>
                <a:cubicBezTo>
                  <a:pt x="452" y="1078"/>
                  <a:pt x="589" y="1107"/>
                  <a:pt x="705" y="1088"/>
                </a:cubicBezTo>
                <a:cubicBezTo>
                  <a:pt x="821" y="1069"/>
                  <a:pt x="967" y="1011"/>
                  <a:pt x="1048" y="928"/>
                </a:cubicBezTo>
                <a:cubicBezTo>
                  <a:pt x="1129" y="845"/>
                  <a:pt x="1179" y="700"/>
                  <a:pt x="1192" y="592"/>
                </a:cubicBezTo>
                <a:cubicBezTo>
                  <a:pt x="1205" y="484"/>
                  <a:pt x="1159" y="357"/>
                  <a:pt x="1127" y="277"/>
                </a:cubicBezTo>
                <a:cubicBezTo>
                  <a:pt x="1095" y="197"/>
                  <a:pt x="1061" y="155"/>
                  <a:pt x="1000" y="112"/>
                </a:cubicBezTo>
                <a:cubicBezTo>
                  <a:pt x="939" y="69"/>
                  <a:pt x="816" y="32"/>
                  <a:pt x="760" y="16"/>
                </a:cubicBezTo>
                <a:cubicBezTo>
                  <a:pt x="704" y="0"/>
                  <a:pt x="744" y="8"/>
                  <a:pt x="664" y="16"/>
                </a:cubicBezTo>
                <a:close/>
              </a:path>
            </a:pathLst>
          </a:custGeom>
          <a:blipFill dpi="0" rotWithShape="0">
            <a:blip r:embed="rId4"/>
            <a:srcRect/>
            <a:tile tx="0" ty="0" sx="100000" sy="100000" flip="none" algn="tl"/>
          </a:blipFill>
          <a:ln w="9525">
            <a:round/>
            <a:headEnd/>
            <a:tailEnd/>
          </a:ln>
          <a:scene3d>
            <a:camera prst="legacyPerspectiveFront">
              <a:rot lat="20999994" lon="21299994" rev="0"/>
            </a:camera>
            <a:lightRig rig="legacyFlat4" dir="b"/>
          </a:scene3d>
          <a:sp3d extrusionH="887400" prstMaterial="legacyMatte">
            <a:bevelT w="13500" h="13500" prst="angle"/>
            <a:bevelB w="13500" h="13500" prst="angle"/>
            <a:extrusionClr>
              <a:srgbClr val="FF9933"/>
            </a:extrusionClr>
            <a:contourClr>
              <a:srgbClr val="FFFFFF"/>
            </a:contourClr>
          </a:sp3d>
        </p:spPr>
        <p:txBody>
          <a:bodyPr wrap="none" anchor="ctr">
            <a:flatTx/>
          </a:bodyP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2332" name="Freeform 119"/>
          <p:cNvSpPr>
            <a:spLocks/>
          </p:cNvSpPr>
          <p:nvPr/>
        </p:nvSpPr>
        <p:spPr bwMode="auto">
          <a:xfrm>
            <a:off x="1690688" y="611981"/>
            <a:ext cx="933450" cy="866775"/>
          </a:xfrm>
          <a:custGeom>
            <a:avLst/>
            <a:gdLst>
              <a:gd name="T0" fmla="*/ 708359184 w 1205"/>
              <a:gd name="T1" fmla="*/ 17438855 h 1107"/>
              <a:gd name="T2" fmla="*/ 298706066 w 1205"/>
              <a:gd name="T3" fmla="*/ 69755421 h 1107"/>
              <a:gd name="T4" fmla="*/ 42672738 w 1205"/>
              <a:gd name="T5" fmla="*/ 383651684 h 1107"/>
              <a:gd name="T6" fmla="*/ 42672738 w 1205"/>
              <a:gd name="T7" fmla="*/ 697548991 h 1107"/>
              <a:gd name="T8" fmla="*/ 93878990 w 1205"/>
              <a:gd name="T9" fmla="*/ 959129733 h 1107"/>
              <a:gd name="T10" fmla="*/ 372315118 w 1205"/>
              <a:gd name="T11" fmla="*/ 1136787027 h 1107"/>
              <a:gd name="T12" fmla="*/ 752097836 w 1205"/>
              <a:gd name="T13" fmla="*/ 1185833807 h 1107"/>
              <a:gd name="T14" fmla="*/ 1118013335 w 1205"/>
              <a:gd name="T15" fmla="*/ 1011446299 h 1107"/>
              <a:gd name="T16" fmla="*/ 1271633125 w 1205"/>
              <a:gd name="T17" fmla="*/ 645233470 h 1107"/>
              <a:gd name="T18" fmla="*/ 1202290830 w 1205"/>
              <a:gd name="T19" fmla="*/ 301908094 h 1107"/>
              <a:gd name="T20" fmla="*/ 1066806050 w 1205"/>
              <a:gd name="T21" fmla="*/ 122070943 h 1107"/>
              <a:gd name="T22" fmla="*/ 810772722 w 1205"/>
              <a:gd name="T23" fmla="*/ 17438855 h 1107"/>
              <a:gd name="T24" fmla="*/ 708359184 w 1205"/>
              <a:gd name="T25" fmla="*/ 17438855 h 1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5"/>
              <a:gd name="T40" fmla="*/ 0 h 1107"/>
              <a:gd name="T41" fmla="*/ 1205 w 1205"/>
              <a:gd name="T42" fmla="*/ 1107 h 1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5" h="1107">
                <a:moveTo>
                  <a:pt x="664" y="16"/>
                </a:moveTo>
                <a:cubicBezTo>
                  <a:pt x="584" y="24"/>
                  <a:pt x="384" y="8"/>
                  <a:pt x="280" y="64"/>
                </a:cubicBezTo>
                <a:cubicBezTo>
                  <a:pt x="176" y="120"/>
                  <a:pt x="80" y="256"/>
                  <a:pt x="40" y="352"/>
                </a:cubicBezTo>
                <a:cubicBezTo>
                  <a:pt x="0" y="448"/>
                  <a:pt x="32" y="552"/>
                  <a:pt x="40" y="640"/>
                </a:cubicBezTo>
                <a:cubicBezTo>
                  <a:pt x="48" y="728"/>
                  <a:pt x="36" y="813"/>
                  <a:pt x="88" y="880"/>
                </a:cubicBezTo>
                <a:cubicBezTo>
                  <a:pt x="140" y="947"/>
                  <a:pt x="246" y="1008"/>
                  <a:pt x="349" y="1043"/>
                </a:cubicBezTo>
                <a:cubicBezTo>
                  <a:pt x="452" y="1078"/>
                  <a:pt x="589" y="1107"/>
                  <a:pt x="705" y="1088"/>
                </a:cubicBezTo>
                <a:cubicBezTo>
                  <a:pt x="821" y="1069"/>
                  <a:pt x="967" y="1011"/>
                  <a:pt x="1048" y="928"/>
                </a:cubicBezTo>
                <a:cubicBezTo>
                  <a:pt x="1129" y="845"/>
                  <a:pt x="1179" y="700"/>
                  <a:pt x="1192" y="592"/>
                </a:cubicBezTo>
                <a:cubicBezTo>
                  <a:pt x="1205" y="484"/>
                  <a:pt x="1159" y="357"/>
                  <a:pt x="1127" y="277"/>
                </a:cubicBezTo>
                <a:cubicBezTo>
                  <a:pt x="1095" y="197"/>
                  <a:pt x="1061" y="155"/>
                  <a:pt x="1000" y="112"/>
                </a:cubicBezTo>
                <a:cubicBezTo>
                  <a:pt x="939" y="69"/>
                  <a:pt x="816" y="32"/>
                  <a:pt x="760" y="16"/>
                </a:cubicBezTo>
                <a:cubicBezTo>
                  <a:pt x="704" y="0"/>
                  <a:pt x="744" y="8"/>
                  <a:pt x="664" y="16"/>
                </a:cubicBezTo>
                <a:close/>
              </a:path>
            </a:pathLst>
          </a:custGeom>
          <a:solidFill>
            <a:srgbClr val="FF99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2333" name="Freeform 120"/>
          <p:cNvSpPr>
            <a:spLocks/>
          </p:cNvSpPr>
          <p:nvPr/>
        </p:nvSpPr>
        <p:spPr bwMode="auto">
          <a:xfrm>
            <a:off x="1776412" y="696516"/>
            <a:ext cx="280988" cy="557213"/>
          </a:xfrm>
          <a:custGeom>
            <a:avLst/>
            <a:gdLst>
              <a:gd name="T0" fmla="*/ 421762238 w 208"/>
              <a:gd name="T1" fmla="*/ 0 h 412"/>
              <a:gd name="T2" fmla="*/ 68130463 w 208"/>
              <a:gd name="T3" fmla="*/ 159339332 h 412"/>
              <a:gd name="T4" fmla="*/ 68130463 w 208"/>
              <a:gd name="T5" fmla="*/ 347944042 h 412"/>
              <a:gd name="T6" fmla="*/ 259545992 w 208"/>
              <a:gd name="T7" fmla="*/ 412979217 h 412"/>
              <a:gd name="T8" fmla="*/ 324432490 w 208"/>
              <a:gd name="T9" fmla="*/ 478016194 h 412"/>
              <a:gd name="T10" fmla="*/ 421762238 w 208"/>
              <a:gd name="T11" fmla="*/ 507281571 h 412"/>
              <a:gd name="T12" fmla="*/ 515848020 w 208"/>
              <a:gd name="T13" fmla="*/ 695886281 h 412"/>
              <a:gd name="T14" fmla="*/ 353631775 w 208"/>
              <a:gd name="T15" fmla="*/ 858476922 h 412"/>
              <a:gd name="T16" fmla="*/ 165460210 w 208"/>
              <a:gd name="T17" fmla="*/ 920260788 h 412"/>
              <a:gd name="T18" fmla="*/ 230346708 w 208"/>
              <a:gd name="T19" fmla="*/ 1206420964 h 412"/>
              <a:gd name="T20" fmla="*/ 291989241 w 208"/>
              <a:gd name="T21" fmla="*/ 1303974627 h 412"/>
              <a:gd name="T22" fmla="*/ 460695217 w 208"/>
              <a:gd name="T23" fmla="*/ 1271456138 h 412"/>
              <a:gd name="T24" fmla="*/ 674820300 w 208"/>
              <a:gd name="T25" fmla="*/ 1268204830 h 4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8"/>
              <a:gd name="T40" fmla="*/ 0 h 412"/>
              <a:gd name="T41" fmla="*/ 208 w 208"/>
              <a:gd name="T42" fmla="*/ 412 h 4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8" h="412">
                <a:moveTo>
                  <a:pt x="130" y="0"/>
                </a:moveTo>
                <a:cubicBezTo>
                  <a:pt x="74" y="9"/>
                  <a:pt x="58" y="12"/>
                  <a:pt x="21" y="49"/>
                </a:cubicBezTo>
                <a:cubicBezTo>
                  <a:pt x="16" y="64"/>
                  <a:pt x="0" y="92"/>
                  <a:pt x="21" y="107"/>
                </a:cubicBezTo>
                <a:cubicBezTo>
                  <a:pt x="38" y="119"/>
                  <a:pt x="80" y="127"/>
                  <a:pt x="80" y="127"/>
                </a:cubicBezTo>
                <a:cubicBezTo>
                  <a:pt x="86" y="134"/>
                  <a:pt x="92" y="141"/>
                  <a:pt x="100" y="147"/>
                </a:cubicBezTo>
                <a:cubicBezTo>
                  <a:pt x="108" y="152"/>
                  <a:pt x="122" y="150"/>
                  <a:pt x="130" y="156"/>
                </a:cubicBezTo>
                <a:cubicBezTo>
                  <a:pt x="146" y="170"/>
                  <a:pt x="152" y="196"/>
                  <a:pt x="159" y="214"/>
                </a:cubicBezTo>
                <a:cubicBezTo>
                  <a:pt x="140" y="243"/>
                  <a:pt x="142" y="250"/>
                  <a:pt x="109" y="264"/>
                </a:cubicBezTo>
                <a:cubicBezTo>
                  <a:pt x="91" y="272"/>
                  <a:pt x="51" y="283"/>
                  <a:pt x="51" y="283"/>
                </a:cubicBezTo>
                <a:cubicBezTo>
                  <a:pt x="17" y="336"/>
                  <a:pt x="35" y="328"/>
                  <a:pt x="71" y="371"/>
                </a:cubicBezTo>
                <a:cubicBezTo>
                  <a:pt x="78" y="380"/>
                  <a:pt x="80" y="395"/>
                  <a:pt x="90" y="401"/>
                </a:cubicBezTo>
                <a:cubicBezTo>
                  <a:pt x="108" y="412"/>
                  <a:pt x="142" y="391"/>
                  <a:pt x="142" y="391"/>
                </a:cubicBezTo>
                <a:cubicBezTo>
                  <a:pt x="168" y="350"/>
                  <a:pt x="157" y="390"/>
                  <a:pt x="208" y="390"/>
                </a:cubicBezTo>
              </a:path>
            </a:pathLst>
          </a:cu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2334" name="Freeform 121"/>
          <p:cNvSpPr>
            <a:spLocks/>
          </p:cNvSpPr>
          <p:nvPr/>
        </p:nvSpPr>
        <p:spPr bwMode="auto">
          <a:xfrm>
            <a:off x="1958579" y="684610"/>
            <a:ext cx="534590" cy="521494"/>
          </a:xfrm>
          <a:custGeom>
            <a:avLst/>
            <a:gdLst>
              <a:gd name="T0" fmla="*/ 944188321 w 451"/>
              <a:gd name="T1" fmla="*/ 1096319401 h 441"/>
              <a:gd name="T2" fmla="*/ 1126530615 w 451"/>
              <a:gd name="T3" fmla="*/ 569289854 h 441"/>
              <a:gd name="T4" fmla="*/ 1031612990 w 451"/>
              <a:gd name="T5" fmla="*/ 454934907 h 441"/>
              <a:gd name="T6" fmla="*/ 861757903 w 451"/>
              <a:gd name="T7" fmla="*/ 529514426 h 441"/>
              <a:gd name="T8" fmla="*/ 786823601 w 451"/>
              <a:gd name="T9" fmla="*/ 529514426 h 441"/>
              <a:gd name="T10" fmla="*/ 701896057 w 451"/>
              <a:gd name="T11" fmla="*/ 566804974 h 441"/>
              <a:gd name="T12" fmla="*/ 539535506 w 451"/>
              <a:gd name="T13" fmla="*/ 509627501 h 441"/>
              <a:gd name="T14" fmla="*/ 572007616 w 451"/>
              <a:gd name="T15" fmla="*/ 318206578 h 441"/>
              <a:gd name="T16" fmla="*/ 674419778 w 451"/>
              <a:gd name="T17" fmla="*/ 169047540 h 441"/>
              <a:gd name="T18" fmla="*/ 484582947 w 451"/>
              <a:gd name="T19" fmla="*/ 32317634 h 441"/>
              <a:gd name="T20" fmla="*/ 394661153 w 451"/>
              <a:gd name="T21" fmla="*/ 12430708 h 441"/>
              <a:gd name="T22" fmla="*/ 222308941 w 451"/>
              <a:gd name="T23" fmla="*/ 89495107 h 441"/>
              <a:gd name="T24" fmla="*/ 0 w 451"/>
              <a:gd name="T25" fmla="*/ 211309425 h 4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1"/>
              <a:gd name="T40" fmla="*/ 0 h 441"/>
              <a:gd name="T41" fmla="*/ 451 w 451"/>
              <a:gd name="T42" fmla="*/ 441 h 4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1" h="441">
                <a:moveTo>
                  <a:pt x="378" y="441"/>
                </a:moveTo>
                <a:cubicBezTo>
                  <a:pt x="424" y="391"/>
                  <a:pt x="441" y="286"/>
                  <a:pt x="451" y="229"/>
                </a:cubicBezTo>
                <a:cubicBezTo>
                  <a:pt x="446" y="213"/>
                  <a:pt x="443" y="179"/>
                  <a:pt x="413" y="183"/>
                </a:cubicBezTo>
                <a:cubicBezTo>
                  <a:pt x="389" y="187"/>
                  <a:pt x="345" y="213"/>
                  <a:pt x="345" y="213"/>
                </a:cubicBezTo>
                <a:cubicBezTo>
                  <a:pt x="335" y="212"/>
                  <a:pt x="325" y="211"/>
                  <a:pt x="315" y="213"/>
                </a:cubicBezTo>
                <a:cubicBezTo>
                  <a:pt x="302" y="215"/>
                  <a:pt x="291" y="227"/>
                  <a:pt x="281" y="228"/>
                </a:cubicBezTo>
                <a:cubicBezTo>
                  <a:pt x="256" y="231"/>
                  <a:pt x="233" y="214"/>
                  <a:pt x="216" y="205"/>
                </a:cubicBezTo>
                <a:cubicBezTo>
                  <a:pt x="214" y="169"/>
                  <a:pt x="208" y="165"/>
                  <a:pt x="229" y="128"/>
                </a:cubicBezTo>
                <a:cubicBezTo>
                  <a:pt x="240" y="108"/>
                  <a:pt x="270" y="68"/>
                  <a:pt x="270" y="68"/>
                </a:cubicBezTo>
                <a:cubicBezTo>
                  <a:pt x="267" y="0"/>
                  <a:pt x="255" y="20"/>
                  <a:pt x="194" y="13"/>
                </a:cubicBezTo>
                <a:cubicBezTo>
                  <a:pt x="181" y="13"/>
                  <a:pt x="170" y="3"/>
                  <a:pt x="158" y="5"/>
                </a:cubicBezTo>
                <a:cubicBezTo>
                  <a:pt x="133" y="10"/>
                  <a:pt x="89" y="36"/>
                  <a:pt x="89" y="36"/>
                </a:cubicBezTo>
                <a:cubicBezTo>
                  <a:pt x="92" y="89"/>
                  <a:pt x="19" y="75"/>
                  <a:pt x="0" y="85"/>
                </a:cubicBezTo>
              </a:path>
            </a:pathLst>
          </a:cu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2335" name="Freeform 122"/>
          <p:cNvSpPr>
            <a:spLocks/>
          </p:cNvSpPr>
          <p:nvPr/>
        </p:nvSpPr>
        <p:spPr bwMode="auto">
          <a:xfrm>
            <a:off x="2024063" y="812006"/>
            <a:ext cx="115491" cy="590550"/>
          </a:xfrm>
          <a:custGeom>
            <a:avLst/>
            <a:gdLst>
              <a:gd name="T0" fmla="*/ 62584377 w 236"/>
              <a:gd name="T1" fmla="*/ 0 h 478"/>
              <a:gd name="T2" fmla="*/ 10218017 w 236"/>
              <a:gd name="T3" fmla="*/ 151958316 h 478"/>
              <a:gd name="T4" fmla="*/ 10218017 w 236"/>
              <a:gd name="T5" fmla="*/ 331050634 h 478"/>
              <a:gd name="T6" fmla="*/ 38742989 w 236"/>
              <a:gd name="T7" fmla="*/ 390748074 h 478"/>
              <a:gd name="T8" fmla="*/ 48109505 w 236"/>
              <a:gd name="T9" fmla="*/ 453160231 h 478"/>
              <a:gd name="T10" fmla="*/ 62584377 w 236"/>
              <a:gd name="T11" fmla="*/ 483008951 h 478"/>
              <a:gd name="T12" fmla="*/ 76633825 w 236"/>
              <a:gd name="T13" fmla="*/ 662101269 h 478"/>
              <a:gd name="T14" fmla="*/ 52792437 w 236"/>
              <a:gd name="T15" fmla="*/ 814059585 h 478"/>
              <a:gd name="T16" fmla="*/ 24693542 w 236"/>
              <a:gd name="T17" fmla="*/ 873757024 h 478"/>
              <a:gd name="T18" fmla="*/ 34059405 w 236"/>
              <a:gd name="T19" fmla="*/ 1145110219 h 478"/>
              <a:gd name="T20" fmla="*/ 43425921 w 236"/>
              <a:gd name="T21" fmla="*/ 1237371096 h 478"/>
              <a:gd name="T22" fmla="*/ 71950893 w 236"/>
              <a:gd name="T23" fmla="*/ 1297068536 h 478"/>
              <a:gd name="T24" fmla="*/ 100475865 w 236"/>
              <a:gd name="T25" fmla="*/ 1204807659 h 4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6"/>
              <a:gd name="T40" fmla="*/ 0 h 478"/>
              <a:gd name="T41" fmla="*/ 236 w 236"/>
              <a:gd name="T42" fmla="*/ 478 h 4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6" h="478">
                <a:moveTo>
                  <a:pt x="147" y="0"/>
                </a:moveTo>
                <a:cubicBezTo>
                  <a:pt x="84" y="10"/>
                  <a:pt x="66" y="14"/>
                  <a:pt x="24" y="56"/>
                </a:cubicBezTo>
                <a:cubicBezTo>
                  <a:pt x="18" y="73"/>
                  <a:pt x="0" y="105"/>
                  <a:pt x="24" y="122"/>
                </a:cubicBezTo>
                <a:cubicBezTo>
                  <a:pt x="43" y="136"/>
                  <a:pt x="91" y="144"/>
                  <a:pt x="91" y="144"/>
                </a:cubicBezTo>
                <a:cubicBezTo>
                  <a:pt x="98" y="152"/>
                  <a:pt x="104" y="161"/>
                  <a:pt x="113" y="167"/>
                </a:cubicBezTo>
                <a:cubicBezTo>
                  <a:pt x="123" y="173"/>
                  <a:pt x="138" y="171"/>
                  <a:pt x="147" y="178"/>
                </a:cubicBezTo>
                <a:cubicBezTo>
                  <a:pt x="166" y="193"/>
                  <a:pt x="173" y="223"/>
                  <a:pt x="180" y="244"/>
                </a:cubicBezTo>
                <a:cubicBezTo>
                  <a:pt x="159" y="276"/>
                  <a:pt x="161" y="284"/>
                  <a:pt x="124" y="300"/>
                </a:cubicBezTo>
                <a:cubicBezTo>
                  <a:pt x="103" y="309"/>
                  <a:pt x="58" y="322"/>
                  <a:pt x="58" y="322"/>
                </a:cubicBezTo>
                <a:cubicBezTo>
                  <a:pt x="19" y="382"/>
                  <a:pt x="40" y="373"/>
                  <a:pt x="80" y="422"/>
                </a:cubicBezTo>
                <a:cubicBezTo>
                  <a:pt x="89" y="432"/>
                  <a:pt x="91" y="449"/>
                  <a:pt x="102" y="456"/>
                </a:cubicBezTo>
                <a:cubicBezTo>
                  <a:pt x="122" y="469"/>
                  <a:pt x="169" y="478"/>
                  <a:pt x="169" y="478"/>
                </a:cubicBezTo>
                <a:cubicBezTo>
                  <a:pt x="199" y="431"/>
                  <a:pt x="178" y="444"/>
                  <a:pt x="236" y="444"/>
                </a:cubicBez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2336" name="Freeform 123"/>
          <p:cNvSpPr>
            <a:spLocks/>
          </p:cNvSpPr>
          <p:nvPr/>
        </p:nvSpPr>
        <p:spPr bwMode="auto">
          <a:xfrm rot="3920436">
            <a:off x="1975248" y="898923"/>
            <a:ext cx="572690" cy="239315"/>
          </a:xfrm>
          <a:custGeom>
            <a:avLst/>
            <a:gdLst>
              <a:gd name="T0" fmla="*/ 1083567201 w 451"/>
              <a:gd name="T1" fmla="*/ 230876448 h 441"/>
              <a:gd name="T2" fmla="*/ 1292827287 w 451"/>
              <a:gd name="T3" fmla="*/ 119888438 h 441"/>
              <a:gd name="T4" fmla="*/ 1183896776 w 451"/>
              <a:gd name="T5" fmla="*/ 95805691 h 441"/>
              <a:gd name="T6" fmla="*/ 988970454 w 451"/>
              <a:gd name="T7" fmla="*/ 111511862 h 441"/>
              <a:gd name="T8" fmla="*/ 902972950 w 451"/>
              <a:gd name="T9" fmla="*/ 111511862 h 441"/>
              <a:gd name="T10" fmla="*/ 805508096 w 451"/>
              <a:gd name="T11" fmla="*/ 119364586 h 441"/>
              <a:gd name="T12" fmla="*/ 619181016 w 451"/>
              <a:gd name="T13" fmla="*/ 107323212 h 441"/>
              <a:gd name="T14" fmla="*/ 656446093 w 451"/>
              <a:gd name="T15" fmla="*/ 67011888 h 441"/>
              <a:gd name="T16" fmla="*/ 773975847 w 451"/>
              <a:gd name="T17" fmla="*/ 35600269 h 441"/>
              <a:gd name="T18" fmla="*/ 556116518 w 451"/>
              <a:gd name="T19" fmla="*/ 6805742 h 441"/>
              <a:gd name="T20" fmla="*/ 452918835 w 451"/>
              <a:gd name="T21" fmla="*/ 2617816 h 441"/>
              <a:gd name="T22" fmla="*/ 255126099 w 451"/>
              <a:gd name="T23" fmla="*/ 18847116 h 441"/>
              <a:gd name="T24" fmla="*/ 0 w 451"/>
              <a:gd name="T25" fmla="*/ 44499974 h 4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1"/>
              <a:gd name="T40" fmla="*/ 0 h 441"/>
              <a:gd name="T41" fmla="*/ 451 w 451"/>
              <a:gd name="T42" fmla="*/ 441 h 4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1" h="441">
                <a:moveTo>
                  <a:pt x="378" y="441"/>
                </a:moveTo>
                <a:cubicBezTo>
                  <a:pt x="424" y="391"/>
                  <a:pt x="441" y="286"/>
                  <a:pt x="451" y="229"/>
                </a:cubicBezTo>
                <a:cubicBezTo>
                  <a:pt x="446" y="213"/>
                  <a:pt x="443" y="179"/>
                  <a:pt x="413" y="183"/>
                </a:cubicBezTo>
                <a:cubicBezTo>
                  <a:pt x="389" y="187"/>
                  <a:pt x="345" y="213"/>
                  <a:pt x="345" y="213"/>
                </a:cubicBezTo>
                <a:cubicBezTo>
                  <a:pt x="335" y="212"/>
                  <a:pt x="325" y="211"/>
                  <a:pt x="315" y="213"/>
                </a:cubicBezTo>
                <a:cubicBezTo>
                  <a:pt x="302" y="215"/>
                  <a:pt x="291" y="227"/>
                  <a:pt x="281" y="228"/>
                </a:cubicBezTo>
                <a:cubicBezTo>
                  <a:pt x="256" y="231"/>
                  <a:pt x="233" y="214"/>
                  <a:pt x="216" y="205"/>
                </a:cubicBezTo>
                <a:cubicBezTo>
                  <a:pt x="214" y="169"/>
                  <a:pt x="208" y="165"/>
                  <a:pt x="229" y="128"/>
                </a:cubicBezTo>
                <a:cubicBezTo>
                  <a:pt x="240" y="108"/>
                  <a:pt x="270" y="68"/>
                  <a:pt x="270" y="68"/>
                </a:cubicBezTo>
                <a:cubicBezTo>
                  <a:pt x="267" y="0"/>
                  <a:pt x="255" y="20"/>
                  <a:pt x="194" y="13"/>
                </a:cubicBezTo>
                <a:cubicBezTo>
                  <a:pt x="181" y="13"/>
                  <a:pt x="170" y="3"/>
                  <a:pt x="158" y="5"/>
                </a:cubicBezTo>
                <a:cubicBezTo>
                  <a:pt x="133" y="10"/>
                  <a:pt x="89" y="36"/>
                  <a:pt x="89" y="36"/>
                </a:cubicBezTo>
                <a:cubicBezTo>
                  <a:pt x="92" y="89"/>
                  <a:pt x="19" y="75"/>
                  <a:pt x="0" y="85"/>
                </a:cubicBez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2337" name="AutoShape 124"/>
          <p:cNvSpPr>
            <a:spLocks noChangeArrowheads="1"/>
          </p:cNvSpPr>
          <p:nvPr/>
        </p:nvSpPr>
        <p:spPr bwMode="auto">
          <a:xfrm>
            <a:off x="2311003" y="431006"/>
            <a:ext cx="165497" cy="210741"/>
          </a:xfrm>
          <a:prstGeom prst="sun">
            <a:avLst>
              <a:gd name="adj" fmla="val 25000"/>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2338" name="Oval 125"/>
          <p:cNvSpPr>
            <a:spLocks noChangeArrowheads="1"/>
          </p:cNvSpPr>
          <p:nvPr/>
        </p:nvSpPr>
        <p:spPr bwMode="auto">
          <a:xfrm>
            <a:off x="1935957" y="928688"/>
            <a:ext cx="64294" cy="64294"/>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2339" name="Oval 126"/>
          <p:cNvSpPr>
            <a:spLocks noChangeArrowheads="1"/>
          </p:cNvSpPr>
          <p:nvPr/>
        </p:nvSpPr>
        <p:spPr bwMode="auto">
          <a:xfrm>
            <a:off x="2160985" y="862013"/>
            <a:ext cx="64294" cy="64294"/>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2340" name="Oval 127"/>
          <p:cNvSpPr>
            <a:spLocks noChangeArrowheads="1"/>
          </p:cNvSpPr>
          <p:nvPr/>
        </p:nvSpPr>
        <p:spPr bwMode="auto">
          <a:xfrm>
            <a:off x="2215754" y="984648"/>
            <a:ext cx="64294" cy="64294"/>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2341" name="Oval 128"/>
          <p:cNvSpPr>
            <a:spLocks noChangeArrowheads="1"/>
          </p:cNvSpPr>
          <p:nvPr/>
        </p:nvSpPr>
        <p:spPr bwMode="auto">
          <a:xfrm>
            <a:off x="2083594" y="1054894"/>
            <a:ext cx="64294" cy="64294"/>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2342" name="Oval 129"/>
          <p:cNvSpPr>
            <a:spLocks noChangeArrowheads="1"/>
          </p:cNvSpPr>
          <p:nvPr/>
        </p:nvSpPr>
        <p:spPr bwMode="auto">
          <a:xfrm>
            <a:off x="1890712" y="1196579"/>
            <a:ext cx="129779" cy="129778"/>
          </a:xfrm>
          <a:prstGeom prst="ellipse">
            <a:avLst/>
          </a:prstGeom>
          <a:solidFill>
            <a:srgbClr val="9933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nvGrpSpPr>
          <p:cNvPr id="12343" name="Group 130"/>
          <p:cNvGrpSpPr>
            <a:grpSpLocks/>
          </p:cNvGrpSpPr>
          <p:nvPr/>
        </p:nvGrpSpPr>
        <p:grpSpPr bwMode="auto">
          <a:xfrm>
            <a:off x="6386513" y="785812"/>
            <a:ext cx="646510" cy="577454"/>
            <a:chOff x="4956" y="2183"/>
            <a:chExt cx="543" cy="485"/>
          </a:xfrm>
        </p:grpSpPr>
        <p:sp>
          <p:nvSpPr>
            <p:cNvPr id="12344" name="Freeform 131"/>
            <p:cNvSpPr>
              <a:spLocks/>
            </p:cNvSpPr>
            <p:nvPr/>
          </p:nvSpPr>
          <p:spPr bwMode="auto">
            <a:xfrm>
              <a:off x="4956" y="2220"/>
              <a:ext cx="170" cy="289"/>
            </a:xfrm>
            <a:custGeom>
              <a:avLst/>
              <a:gdLst>
                <a:gd name="T0" fmla="*/ 87 w 208"/>
                <a:gd name="T1" fmla="*/ 0 h 412"/>
                <a:gd name="T2" fmla="*/ 14 w 208"/>
                <a:gd name="T3" fmla="*/ 24 h 412"/>
                <a:gd name="T4" fmla="*/ 14 w 208"/>
                <a:gd name="T5" fmla="*/ 53 h 412"/>
                <a:gd name="T6" fmla="*/ 53 w 208"/>
                <a:gd name="T7" fmla="*/ 62 h 412"/>
                <a:gd name="T8" fmla="*/ 67 w 208"/>
                <a:gd name="T9" fmla="*/ 72 h 412"/>
                <a:gd name="T10" fmla="*/ 87 w 208"/>
                <a:gd name="T11" fmla="*/ 76 h 412"/>
                <a:gd name="T12" fmla="*/ 106 w 208"/>
                <a:gd name="T13" fmla="*/ 105 h 412"/>
                <a:gd name="T14" fmla="*/ 73 w 208"/>
                <a:gd name="T15" fmla="*/ 130 h 412"/>
                <a:gd name="T16" fmla="*/ 34 w 208"/>
                <a:gd name="T17" fmla="*/ 140 h 412"/>
                <a:gd name="T18" fmla="*/ 47 w 208"/>
                <a:gd name="T19" fmla="*/ 182 h 412"/>
                <a:gd name="T20" fmla="*/ 60 w 208"/>
                <a:gd name="T21" fmla="*/ 197 h 412"/>
                <a:gd name="T22" fmla="*/ 95 w 208"/>
                <a:gd name="T23" fmla="*/ 192 h 412"/>
                <a:gd name="T24" fmla="*/ 139 w 208"/>
                <a:gd name="T25" fmla="*/ 192 h 4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8"/>
                <a:gd name="T40" fmla="*/ 0 h 412"/>
                <a:gd name="T41" fmla="*/ 208 w 208"/>
                <a:gd name="T42" fmla="*/ 412 h 4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8" h="412">
                  <a:moveTo>
                    <a:pt x="130" y="0"/>
                  </a:moveTo>
                  <a:cubicBezTo>
                    <a:pt x="74" y="9"/>
                    <a:pt x="58" y="12"/>
                    <a:pt x="21" y="49"/>
                  </a:cubicBezTo>
                  <a:cubicBezTo>
                    <a:pt x="16" y="64"/>
                    <a:pt x="0" y="92"/>
                    <a:pt x="21" y="107"/>
                  </a:cubicBezTo>
                  <a:cubicBezTo>
                    <a:pt x="38" y="119"/>
                    <a:pt x="80" y="127"/>
                    <a:pt x="80" y="127"/>
                  </a:cubicBezTo>
                  <a:cubicBezTo>
                    <a:pt x="86" y="134"/>
                    <a:pt x="92" y="141"/>
                    <a:pt x="100" y="147"/>
                  </a:cubicBezTo>
                  <a:cubicBezTo>
                    <a:pt x="108" y="152"/>
                    <a:pt x="122" y="150"/>
                    <a:pt x="130" y="156"/>
                  </a:cubicBezTo>
                  <a:cubicBezTo>
                    <a:pt x="146" y="170"/>
                    <a:pt x="152" y="196"/>
                    <a:pt x="159" y="214"/>
                  </a:cubicBezTo>
                  <a:cubicBezTo>
                    <a:pt x="140" y="243"/>
                    <a:pt x="142" y="250"/>
                    <a:pt x="109" y="264"/>
                  </a:cubicBezTo>
                  <a:cubicBezTo>
                    <a:pt x="91" y="272"/>
                    <a:pt x="51" y="283"/>
                    <a:pt x="51" y="283"/>
                  </a:cubicBezTo>
                  <a:cubicBezTo>
                    <a:pt x="17" y="336"/>
                    <a:pt x="35" y="328"/>
                    <a:pt x="71" y="371"/>
                  </a:cubicBezTo>
                  <a:cubicBezTo>
                    <a:pt x="78" y="380"/>
                    <a:pt x="80" y="395"/>
                    <a:pt x="90" y="401"/>
                  </a:cubicBezTo>
                  <a:cubicBezTo>
                    <a:pt x="108" y="412"/>
                    <a:pt x="142" y="391"/>
                    <a:pt x="142" y="391"/>
                  </a:cubicBezTo>
                  <a:cubicBezTo>
                    <a:pt x="168" y="350"/>
                    <a:pt x="157" y="390"/>
                    <a:pt x="208" y="390"/>
                  </a:cubicBezTo>
                </a:path>
              </a:pathLst>
            </a:cu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2345" name="Freeform 132"/>
            <p:cNvSpPr>
              <a:spLocks/>
            </p:cNvSpPr>
            <p:nvPr/>
          </p:nvSpPr>
          <p:spPr bwMode="auto">
            <a:xfrm>
              <a:off x="5148" y="2203"/>
              <a:ext cx="322" cy="271"/>
            </a:xfrm>
            <a:custGeom>
              <a:avLst/>
              <a:gdLst>
                <a:gd name="T0" fmla="*/ 193 w 451"/>
                <a:gd name="T1" fmla="*/ 167 h 441"/>
                <a:gd name="T2" fmla="*/ 230 w 451"/>
                <a:gd name="T3" fmla="*/ 87 h 441"/>
                <a:gd name="T4" fmla="*/ 211 w 451"/>
                <a:gd name="T5" fmla="*/ 69 h 441"/>
                <a:gd name="T6" fmla="*/ 176 w 451"/>
                <a:gd name="T7" fmla="*/ 81 h 441"/>
                <a:gd name="T8" fmla="*/ 161 w 451"/>
                <a:gd name="T9" fmla="*/ 81 h 441"/>
                <a:gd name="T10" fmla="*/ 144 w 451"/>
                <a:gd name="T11" fmla="*/ 86 h 441"/>
                <a:gd name="T12" fmla="*/ 110 w 451"/>
                <a:gd name="T13" fmla="*/ 77 h 441"/>
                <a:gd name="T14" fmla="*/ 116 w 451"/>
                <a:gd name="T15" fmla="*/ 49 h 441"/>
                <a:gd name="T16" fmla="*/ 138 w 451"/>
                <a:gd name="T17" fmla="*/ 26 h 441"/>
                <a:gd name="T18" fmla="*/ 99 w 451"/>
                <a:gd name="T19" fmla="*/ 5 h 441"/>
                <a:gd name="T20" fmla="*/ 81 w 451"/>
                <a:gd name="T21" fmla="*/ 2 h 441"/>
                <a:gd name="T22" fmla="*/ 46 w 451"/>
                <a:gd name="T23" fmla="*/ 14 h 441"/>
                <a:gd name="T24" fmla="*/ 0 w 451"/>
                <a:gd name="T25" fmla="*/ 32 h 4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1"/>
                <a:gd name="T40" fmla="*/ 0 h 441"/>
                <a:gd name="T41" fmla="*/ 451 w 451"/>
                <a:gd name="T42" fmla="*/ 441 h 4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1" h="441">
                  <a:moveTo>
                    <a:pt x="378" y="441"/>
                  </a:moveTo>
                  <a:cubicBezTo>
                    <a:pt x="424" y="391"/>
                    <a:pt x="441" y="286"/>
                    <a:pt x="451" y="229"/>
                  </a:cubicBezTo>
                  <a:cubicBezTo>
                    <a:pt x="446" y="213"/>
                    <a:pt x="443" y="179"/>
                    <a:pt x="413" y="183"/>
                  </a:cubicBezTo>
                  <a:cubicBezTo>
                    <a:pt x="389" y="187"/>
                    <a:pt x="345" y="213"/>
                    <a:pt x="345" y="213"/>
                  </a:cubicBezTo>
                  <a:cubicBezTo>
                    <a:pt x="335" y="212"/>
                    <a:pt x="325" y="211"/>
                    <a:pt x="315" y="213"/>
                  </a:cubicBezTo>
                  <a:cubicBezTo>
                    <a:pt x="302" y="215"/>
                    <a:pt x="291" y="227"/>
                    <a:pt x="281" y="228"/>
                  </a:cubicBezTo>
                  <a:cubicBezTo>
                    <a:pt x="256" y="231"/>
                    <a:pt x="233" y="214"/>
                    <a:pt x="216" y="205"/>
                  </a:cubicBezTo>
                  <a:cubicBezTo>
                    <a:pt x="214" y="169"/>
                    <a:pt x="208" y="165"/>
                    <a:pt x="229" y="128"/>
                  </a:cubicBezTo>
                  <a:cubicBezTo>
                    <a:pt x="240" y="108"/>
                    <a:pt x="270" y="68"/>
                    <a:pt x="270" y="68"/>
                  </a:cubicBezTo>
                  <a:cubicBezTo>
                    <a:pt x="267" y="0"/>
                    <a:pt x="255" y="20"/>
                    <a:pt x="194" y="13"/>
                  </a:cubicBezTo>
                  <a:cubicBezTo>
                    <a:pt x="181" y="13"/>
                    <a:pt x="170" y="3"/>
                    <a:pt x="158" y="5"/>
                  </a:cubicBezTo>
                  <a:cubicBezTo>
                    <a:pt x="133" y="10"/>
                    <a:pt x="89" y="36"/>
                    <a:pt x="89" y="36"/>
                  </a:cubicBezTo>
                  <a:cubicBezTo>
                    <a:pt x="92" y="89"/>
                    <a:pt x="19" y="75"/>
                    <a:pt x="0" y="85"/>
                  </a:cubicBezTo>
                </a:path>
              </a:pathLst>
            </a:cu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2346" name="Freeform 133"/>
            <p:cNvSpPr>
              <a:spLocks/>
            </p:cNvSpPr>
            <p:nvPr/>
          </p:nvSpPr>
          <p:spPr bwMode="auto">
            <a:xfrm>
              <a:off x="5158" y="2354"/>
              <a:ext cx="70" cy="306"/>
            </a:xfrm>
            <a:custGeom>
              <a:avLst/>
              <a:gdLst>
                <a:gd name="T0" fmla="*/ 13 w 236"/>
                <a:gd name="T1" fmla="*/ 0 h 478"/>
                <a:gd name="T2" fmla="*/ 2 w 236"/>
                <a:gd name="T3" fmla="*/ 23 h 478"/>
                <a:gd name="T4" fmla="*/ 2 w 236"/>
                <a:gd name="T5" fmla="*/ 50 h 478"/>
                <a:gd name="T6" fmla="*/ 8 w 236"/>
                <a:gd name="T7" fmla="*/ 59 h 478"/>
                <a:gd name="T8" fmla="*/ 10 w 236"/>
                <a:gd name="T9" fmla="*/ 68 h 478"/>
                <a:gd name="T10" fmla="*/ 13 w 236"/>
                <a:gd name="T11" fmla="*/ 73 h 478"/>
                <a:gd name="T12" fmla="*/ 16 w 236"/>
                <a:gd name="T13" fmla="*/ 100 h 478"/>
                <a:gd name="T14" fmla="*/ 11 w 236"/>
                <a:gd name="T15" fmla="*/ 123 h 478"/>
                <a:gd name="T16" fmla="*/ 5 w 236"/>
                <a:gd name="T17" fmla="*/ 132 h 478"/>
                <a:gd name="T18" fmla="*/ 7 w 236"/>
                <a:gd name="T19" fmla="*/ 173 h 478"/>
                <a:gd name="T20" fmla="*/ 9 w 236"/>
                <a:gd name="T21" fmla="*/ 187 h 478"/>
                <a:gd name="T22" fmla="*/ 15 w 236"/>
                <a:gd name="T23" fmla="*/ 196 h 478"/>
                <a:gd name="T24" fmla="*/ 21 w 236"/>
                <a:gd name="T25" fmla="*/ 182 h 4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6"/>
                <a:gd name="T40" fmla="*/ 0 h 478"/>
                <a:gd name="T41" fmla="*/ 236 w 236"/>
                <a:gd name="T42" fmla="*/ 478 h 4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6" h="478">
                  <a:moveTo>
                    <a:pt x="147" y="0"/>
                  </a:moveTo>
                  <a:cubicBezTo>
                    <a:pt x="84" y="10"/>
                    <a:pt x="66" y="14"/>
                    <a:pt x="24" y="56"/>
                  </a:cubicBezTo>
                  <a:cubicBezTo>
                    <a:pt x="18" y="73"/>
                    <a:pt x="0" y="105"/>
                    <a:pt x="24" y="122"/>
                  </a:cubicBezTo>
                  <a:cubicBezTo>
                    <a:pt x="43" y="136"/>
                    <a:pt x="91" y="144"/>
                    <a:pt x="91" y="144"/>
                  </a:cubicBezTo>
                  <a:cubicBezTo>
                    <a:pt x="98" y="152"/>
                    <a:pt x="104" y="161"/>
                    <a:pt x="113" y="167"/>
                  </a:cubicBezTo>
                  <a:cubicBezTo>
                    <a:pt x="123" y="173"/>
                    <a:pt x="138" y="171"/>
                    <a:pt x="147" y="178"/>
                  </a:cubicBezTo>
                  <a:cubicBezTo>
                    <a:pt x="166" y="193"/>
                    <a:pt x="173" y="223"/>
                    <a:pt x="180" y="244"/>
                  </a:cubicBezTo>
                  <a:cubicBezTo>
                    <a:pt x="159" y="276"/>
                    <a:pt x="161" y="284"/>
                    <a:pt x="124" y="300"/>
                  </a:cubicBezTo>
                  <a:cubicBezTo>
                    <a:pt x="103" y="309"/>
                    <a:pt x="58" y="322"/>
                    <a:pt x="58" y="322"/>
                  </a:cubicBezTo>
                  <a:cubicBezTo>
                    <a:pt x="19" y="382"/>
                    <a:pt x="40" y="373"/>
                    <a:pt x="80" y="422"/>
                  </a:cubicBezTo>
                  <a:cubicBezTo>
                    <a:pt x="89" y="432"/>
                    <a:pt x="91" y="449"/>
                    <a:pt x="102" y="456"/>
                  </a:cubicBezTo>
                  <a:cubicBezTo>
                    <a:pt x="122" y="469"/>
                    <a:pt x="169" y="478"/>
                    <a:pt x="169" y="478"/>
                  </a:cubicBezTo>
                  <a:cubicBezTo>
                    <a:pt x="199" y="431"/>
                    <a:pt x="178" y="444"/>
                    <a:pt x="236" y="444"/>
                  </a:cubicBezTo>
                </a:path>
              </a:pathLst>
            </a:custGeom>
            <a:noFill/>
            <a:ln w="317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2347" name="Freeform 134"/>
            <p:cNvSpPr>
              <a:spLocks/>
            </p:cNvSpPr>
            <p:nvPr/>
          </p:nvSpPr>
          <p:spPr bwMode="auto">
            <a:xfrm rot="3920436">
              <a:off x="5163" y="2347"/>
              <a:ext cx="298" cy="144"/>
            </a:xfrm>
            <a:custGeom>
              <a:avLst/>
              <a:gdLst>
                <a:gd name="T0" fmla="*/ 165 w 451"/>
                <a:gd name="T1" fmla="*/ 47 h 441"/>
                <a:gd name="T2" fmla="*/ 197 w 451"/>
                <a:gd name="T3" fmla="*/ 24 h 441"/>
                <a:gd name="T4" fmla="*/ 180 w 451"/>
                <a:gd name="T5" fmla="*/ 20 h 441"/>
                <a:gd name="T6" fmla="*/ 151 w 451"/>
                <a:gd name="T7" fmla="*/ 23 h 441"/>
                <a:gd name="T8" fmla="*/ 137 w 451"/>
                <a:gd name="T9" fmla="*/ 23 h 441"/>
                <a:gd name="T10" fmla="*/ 123 w 451"/>
                <a:gd name="T11" fmla="*/ 24 h 441"/>
                <a:gd name="T12" fmla="*/ 94 w 451"/>
                <a:gd name="T13" fmla="*/ 22 h 441"/>
                <a:gd name="T14" fmla="*/ 100 w 451"/>
                <a:gd name="T15" fmla="*/ 14 h 441"/>
                <a:gd name="T16" fmla="*/ 118 w 451"/>
                <a:gd name="T17" fmla="*/ 7 h 441"/>
                <a:gd name="T18" fmla="*/ 85 w 451"/>
                <a:gd name="T19" fmla="*/ 1 h 441"/>
                <a:gd name="T20" fmla="*/ 69 w 451"/>
                <a:gd name="T21" fmla="*/ 1 h 441"/>
                <a:gd name="T22" fmla="*/ 39 w 451"/>
                <a:gd name="T23" fmla="*/ 4 h 441"/>
                <a:gd name="T24" fmla="*/ 0 w 451"/>
                <a:gd name="T25" fmla="*/ 9 h 4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1"/>
                <a:gd name="T40" fmla="*/ 0 h 441"/>
                <a:gd name="T41" fmla="*/ 451 w 451"/>
                <a:gd name="T42" fmla="*/ 441 h 4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1" h="441">
                  <a:moveTo>
                    <a:pt x="378" y="441"/>
                  </a:moveTo>
                  <a:cubicBezTo>
                    <a:pt x="424" y="391"/>
                    <a:pt x="441" y="286"/>
                    <a:pt x="451" y="229"/>
                  </a:cubicBezTo>
                  <a:cubicBezTo>
                    <a:pt x="446" y="213"/>
                    <a:pt x="443" y="179"/>
                    <a:pt x="413" y="183"/>
                  </a:cubicBezTo>
                  <a:cubicBezTo>
                    <a:pt x="389" y="187"/>
                    <a:pt x="345" y="213"/>
                    <a:pt x="345" y="213"/>
                  </a:cubicBezTo>
                  <a:cubicBezTo>
                    <a:pt x="335" y="212"/>
                    <a:pt x="325" y="211"/>
                    <a:pt x="315" y="213"/>
                  </a:cubicBezTo>
                  <a:cubicBezTo>
                    <a:pt x="302" y="215"/>
                    <a:pt x="291" y="227"/>
                    <a:pt x="281" y="228"/>
                  </a:cubicBezTo>
                  <a:cubicBezTo>
                    <a:pt x="256" y="231"/>
                    <a:pt x="233" y="214"/>
                    <a:pt x="216" y="205"/>
                  </a:cubicBezTo>
                  <a:cubicBezTo>
                    <a:pt x="214" y="169"/>
                    <a:pt x="208" y="165"/>
                    <a:pt x="229" y="128"/>
                  </a:cubicBezTo>
                  <a:cubicBezTo>
                    <a:pt x="240" y="108"/>
                    <a:pt x="270" y="68"/>
                    <a:pt x="270" y="68"/>
                  </a:cubicBezTo>
                  <a:cubicBezTo>
                    <a:pt x="267" y="0"/>
                    <a:pt x="255" y="20"/>
                    <a:pt x="194" y="13"/>
                  </a:cubicBezTo>
                  <a:cubicBezTo>
                    <a:pt x="181" y="13"/>
                    <a:pt x="170" y="3"/>
                    <a:pt x="158" y="5"/>
                  </a:cubicBezTo>
                  <a:cubicBezTo>
                    <a:pt x="133" y="10"/>
                    <a:pt x="89" y="36"/>
                    <a:pt x="89" y="36"/>
                  </a:cubicBezTo>
                  <a:cubicBezTo>
                    <a:pt x="92" y="89"/>
                    <a:pt x="19" y="75"/>
                    <a:pt x="0" y="85"/>
                  </a:cubicBezTo>
                </a:path>
              </a:pathLst>
            </a:custGeom>
            <a:noFill/>
            <a:ln w="317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2348" name="Oval 135"/>
            <p:cNvSpPr>
              <a:spLocks noChangeArrowheads="1"/>
            </p:cNvSpPr>
            <p:nvPr/>
          </p:nvSpPr>
          <p:spPr bwMode="auto">
            <a:xfrm>
              <a:off x="5074" y="2363"/>
              <a:ext cx="39" cy="34"/>
            </a:xfrm>
            <a:prstGeom prst="ellipse">
              <a:avLst/>
            </a:prstGeom>
            <a:solidFill>
              <a:srgbClr val="FF0000"/>
            </a:solidFill>
            <a:ln>
              <a:noFill/>
            </a:ln>
            <a:extLst>
              <a:ext uri="{91240B29-F687-4F45-9708-019B960494DF}">
                <a14:hiddenLine xmlns:a14="http://schemas.microsoft.com/office/drawing/2010/main" w="31750">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2349" name="Oval 136"/>
            <p:cNvSpPr>
              <a:spLocks noChangeArrowheads="1"/>
            </p:cNvSpPr>
            <p:nvPr/>
          </p:nvSpPr>
          <p:spPr bwMode="auto">
            <a:xfrm>
              <a:off x="5320" y="2305"/>
              <a:ext cx="39" cy="33"/>
            </a:xfrm>
            <a:prstGeom prst="ellipse">
              <a:avLst/>
            </a:prstGeom>
            <a:solidFill>
              <a:srgbClr val="FF0000"/>
            </a:solidFill>
            <a:ln>
              <a:noFill/>
            </a:ln>
            <a:extLst>
              <a:ext uri="{91240B29-F687-4F45-9708-019B960494DF}">
                <a14:hiddenLine xmlns:a14="http://schemas.microsoft.com/office/drawing/2010/main" w="31750">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2350" name="Oval 137"/>
            <p:cNvSpPr>
              <a:spLocks noChangeArrowheads="1"/>
            </p:cNvSpPr>
            <p:nvPr/>
          </p:nvSpPr>
          <p:spPr bwMode="auto">
            <a:xfrm>
              <a:off x="5302" y="2407"/>
              <a:ext cx="39" cy="33"/>
            </a:xfrm>
            <a:prstGeom prst="ellipse">
              <a:avLst/>
            </a:prstGeom>
            <a:solidFill>
              <a:srgbClr val="0000FF"/>
            </a:solidFill>
            <a:ln>
              <a:noFill/>
            </a:ln>
            <a:extLst>
              <a:ext uri="{91240B29-F687-4F45-9708-019B960494DF}">
                <a14:hiddenLine xmlns:a14="http://schemas.microsoft.com/office/drawing/2010/main" w="31750">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2351" name="Oval 138"/>
            <p:cNvSpPr>
              <a:spLocks noChangeArrowheads="1"/>
            </p:cNvSpPr>
            <p:nvPr/>
          </p:nvSpPr>
          <p:spPr bwMode="auto">
            <a:xfrm>
              <a:off x="5205" y="2473"/>
              <a:ext cx="39" cy="34"/>
            </a:xfrm>
            <a:prstGeom prst="ellipse">
              <a:avLst/>
            </a:prstGeom>
            <a:solidFill>
              <a:srgbClr val="0000FF"/>
            </a:solidFill>
            <a:ln>
              <a:noFill/>
            </a:ln>
            <a:extLst>
              <a:ext uri="{91240B29-F687-4F45-9708-019B960494DF}">
                <a14:hiddenLine xmlns:a14="http://schemas.microsoft.com/office/drawing/2010/main" w="31750">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2352" name="Freeform 139"/>
            <p:cNvSpPr>
              <a:spLocks/>
            </p:cNvSpPr>
            <p:nvPr/>
          </p:nvSpPr>
          <p:spPr bwMode="auto">
            <a:xfrm>
              <a:off x="5002" y="2207"/>
              <a:ext cx="109" cy="309"/>
            </a:xfrm>
            <a:custGeom>
              <a:avLst/>
              <a:gdLst>
                <a:gd name="T0" fmla="*/ 75 w 134"/>
                <a:gd name="T1" fmla="*/ 0 h 439"/>
                <a:gd name="T2" fmla="*/ 10 w 134"/>
                <a:gd name="T3" fmla="*/ 34 h 439"/>
                <a:gd name="T4" fmla="*/ 4 w 134"/>
                <a:gd name="T5" fmla="*/ 49 h 439"/>
                <a:gd name="T6" fmla="*/ 62 w 134"/>
                <a:gd name="T7" fmla="*/ 72 h 439"/>
                <a:gd name="T8" fmla="*/ 68 w 134"/>
                <a:gd name="T9" fmla="*/ 150 h 439"/>
                <a:gd name="T10" fmla="*/ 49 w 134"/>
                <a:gd name="T11" fmla="*/ 155 h 439"/>
                <a:gd name="T12" fmla="*/ 10 w 134"/>
                <a:gd name="T13" fmla="*/ 165 h 439"/>
                <a:gd name="T14" fmla="*/ 23 w 134"/>
                <a:gd name="T15" fmla="*/ 179 h 439"/>
                <a:gd name="T16" fmla="*/ 42 w 134"/>
                <a:gd name="T17" fmla="*/ 189 h 439"/>
                <a:gd name="T18" fmla="*/ 49 w 134"/>
                <a:gd name="T19" fmla="*/ 208 h 439"/>
                <a:gd name="T20" fmla="*/ 75 w 134"/>
                <a:gd name="T21" fmla="*/ 217 h 4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4"/>
                <a:gd name="T34" fmla="*/ 0 h 439"/>
                <a:gd name="T35" fmla="*/ 134 w 134"/>
                <a:gd name="T36" fmla="*/ 439 h 4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4" h="439">
                  <a:moveTo>
                    <a:pt x="113" y="0"/>
                  </a:moveTo>
                  <a:cubicBezTo>
                    <a:pt x="95" y="53"/>
                    <a:pt x="64" y="53"/>
                    <a:pt x="15" y="68"/>
                  </a:cubicBezTo>
                  <a:cubicBezTo>
                    <a:pt x="12" y="78"/>
                    <a:pt x="0" y="89"/>
                    <a:pt x="6" y="98"/>
                  </a:cubicBezTo>
                  <a:cubicBezTo>
                    <a:pt x="28" y="130"/>
                    <a:pt x="62" y="136"/>
                    <a:pt x="94" y="146"/>
                  </a:cubicBezTo>
                  <a:cubicBezTo>
                    <a:pt x="130" y="203"/>
                    <a:pt x="134" y="196"/>
                    <a:pt x="103" y="303"/>
                  </a:cubicBezTo>
                  <a:cubicBezTo>
                    <a:pt x="100" y="313"/>
                    <a:pt x="84" y="309"/>
                    <a:pt x="74" y="312"/>
                  </a:cubicBezTo>
                  <a:cubicBezTo>
                    <a:pt x="54" y="318"/>
                    <a:pt x="15" y="332"/>
                    <a:pt x="15" y="332"/>
                  </a:cubicBezTo>
                  <a:cubicBezTo>
                    <a:pt x="22" y="342"/>
                    <a:pt x="27" y="353"/>
                    <a:pt x="35" y="361"/>
                  </a:cubicBezTo>
                  <a:cubicBezTo>
                    <a:pt x="43" y="369"/>
                    <a:pt x="58" y="371"/>
                    <a:pt x="64" y="381"/>
                  </a:cubicBezTo>
                  <a:cubicBezTo>
                    <a:pt x="71" y="392"/>
                    <a:pt x="66" y="409"/>
                    <a:pt x="74" y="420"/>
                  </a:cubicBezTo>
                  <a:cubicBezTo>
                    <a:pt x="83" y="431"/>
                    <a:pt x="102" y="429"/>
                    <a:pt x="113" y="439"/>
                  </a:cubicBezTo>
                </a:path>
              </a:pathLst>
            </a:cu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2353" name="Freeform 140"/>
            <p:cNvSpPr>
              <a:spLocks/>
            </p:cNvSpPr>
            <p:nvPr/>
          </p:nvSpPr>
          <p:spPr bwMode="auto">
            <a:xfrm>
              <a:off x="5184" y="2373"/>
              <a:ext cx="68" cy="295"/>
            </a:xfrm>
            <a:custGeom>
              <a:avLst/>
              <a:gdLst>
                <a:gd name="T0" fmla="*/ 23 w 83"/>
                <a:gd name="T1" fmla="*/ 0 h 420"/>
                <a:gd name="T2" fmla="*/ 43 w 83"/>
                <a:gd name="T3" fmla="*/ 63 h 420"/>
                <a:gd name="T4" fmla="*/ 16 w 83"/>
                <a:gd name="T5" fmla="*/ 155 h 420"/>
                <a:gd name="T6" fmla="*/ 23 w 83"/>
                <a:gd name="T7" fmla="*/ 178 h 420"/>
                <a:gd name="T8" fmla="*/ 49 w 83"/>
                <a:gd name="T9" fmla="*/ 198 h 420"/>
                <a:gd name="T10" fmla="*/ 0 60000 65536"/>
                <a:gd name="T11" fmla="*/ 0 60000 65536"/>
                <a:gd name="T12" fmla="*/ 0 60000 65536"/>
                <a:gd name="T13" fmla="*/ 0 60000 65536"/>
                <a:gd name="T14" fmla="*/ 0 60000 65536"/>
                <a:gd name="T15" fmla="*/ 0 w 83"/>
                <a:gd name="T16" fmla="*/ 0 h 420"/>
                <a:gd name="T17" fmla="*/ 83 w 83"/>
                <a:gd name="T18" fmla="*/ 420 h 420"/>
              </a:gdLst>
              <a:ahLst/>
              <a:cxnLst>
                <a:cxn ang="T10">
                  <a:pos x="T0" y="T1"/>
                </a:cxn>
                <a:cxn ang="T11">
                  <a:pos x="T2" y="T3"/>
                </a:cxn>
                <a:cxn ang="T12">
                  <a:pos x="T4" y="T5"/>
                </a:cxn>
                <a:cxn ang="T13">
                  <a:pos x="T6" y="T7"/>
                </a:cxn>
                <a:cxn ang="T14">
                  <a:pos x="T8" y="T9"/>
                </a:cxn>
              </a:cxnLst>
              <a:rect l="T15" t="T16" r="T17" b="T18"/>
              <a:pathLst>
                <a:path w="83" h="420">
                  <a:moveTo>
                    <a:pt x="34" y="0"/>
                  </a:moveTo>
                  <a:cubicBezTo>
                    <a:pt x="0" y="50"/>
                    <a:pt x="15" y="96"/>
                    <a:pt x="63" y="127"/>
                  </a:cubicBezTo>
                  <a:cubicBezTo>
                    <a:pt x="56" y="217"/>
                    <a:pt x="66" y="249"/>
                    <a:pt x="24" y="313"/>
                  </a:cubicBezTo>
                  <a:cubicBezTo>
                    <a:pt x="27" y="329"/>
                    <a:pt x="23" y="349"/>
                    <a:pt x="34" y="362"/>
                  </a:cubicBezTo>
                  <a:cubicBezTo>
                    <a:pt x="83" y="420"/>
                    <a:pt x="73" y="323"/>
                    <a:pt x="73" y="401"/>
                  </a:cubicBezTo>
                </a:path>
              </a:pathLst>
            </a:custGeom>
            <a:noFill/>
            <a:ln w="317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2354" name="Freeform 141"/>
            <p:cNvSpPr>
              <a:spLocks/>
            </p:cNvSpPr>
            <p:nvPr/>
          </p:nvSpPr>
          <p:spPr bwMode="auto">
            <a:xfrm>
              <a:off x="5261" y="2297"/>
              <a:ext cx="92" cy="301"/>
            </a:xfrm>
            <a:custGeom>
              <a:avLst/>
              <a:gdLst>
                <a:gd name="T0" fmla="*/ 0 w 113"/>
                <a:gd name="T1" fmla="*/ 4 h 429"/>
                <a:gd name="T2" fmla="*/ 26 w 113"/>
                <a:gd name="T3" fmla="*/ 24 h 429"/>
                <a:gd name="T4" fmla="*/ 46 w 113"/>
                <a:gd name="T5" fmla="*/ 33 h 429"/>
                <a:gd name="T6" fmla="*/ 33 w 113"/>
                <a:gd name="T7" fmla="*/ 86 h 429"/>
                <a:gd name="T8" fmla="*/ 26 w 113"/>
                <a:gd name="T9" fmla="*/ 100 h 429"/>
                <a:gd name="T10" fmla="*/ 72 w 113"/>
                <a:gd name="T11" fmla="*/ 173 h 429"/>
                <a:gd name="T12" fmla="*/ 65 w 113"/>
                <a:gd name="T13" fmla="*/ 187 h 429"/>
                <a:gd name="T14" fmla="*/ 33 w 113"/>
                <a:gd name="T15" fmla="*/ 211 h 429"/>
                <a:gd name="T16" fmla="*/ 0 60000 65536"/>
                <a:gd name="T17" fmla="*/ 0 60000 65536"/>
                <a:gd name="T18" fmla="*/ 0 60000 65536"/>
                <a:gd name="T19" fmla="*/ 0 60000 65536"/>
                <a:gd name="T20" fmla="*/ 0 60000 65536"/>
                <a:gd name="T21" fmla="*/ 0 60000 65536"/>
                <a:gd name="T22" fmla="*/ 0 60000 65536"/>
                <a:gd name="T23" fmla="*/ 0 60000 65536"/>
                <a:gd name="T24" fmla="*/ 0 w 113"/>
                <a:gd name="T25" fmla="*/ 0 h 429"/>
                <a:gd name="T26" fmla="*/ 113 w 113"/>
                <a:gd name="T27" fmla="*/ 429 h 4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3" h="429">
                  <a:moveTo>
                    <a:pt x="0" y="9"/>
                  </a:moveTo>
                  <a:cubicBezTo>
                    <a:pt x="68" y="32"/>
                    <a:pt x="0" y="0"/>
                    <a:pt x="39" y="48"/>
                  </a:cubicBezTo>
                  <a:cubicBezTo>
                    <a:pt x="46" y="57"/>
                    <a:pt x="59" y="61"/>
                    <a:pt x="69" y="67"/>
                  </a:cubicBezTo>
                  <a:cubicBezTo>
                    <a:pt x="81" y="118"/>
                    <a:pt x="113" y="153"/>
                    <a:pt x="49" y="175"/>
                  </a:cubicBezTo>
                  <a:cubicBezTo>
                    <a:pt x="46" y="185"/>
                    <a:pt x="38" y="194"/>
                    <a:pt x="39" y="204"/>
                  </a:cubicBezTo>
                  <a:cubicBezTo>
                    <a:pt x="44" y="245"/>
                    <a:pt x="85" y="317"/>
                    <a:pt x="108" y="351"/>
                  </a:cubicBezTo>
                  <a:cubicBezTo>
                    <a:pt x="105" y="361"/>
                    <a:pt x="105" y="373"/>
                    <a:pt x="98" y="380"/>
                  </a:cubicBezTo>
                  <a:cubicBezTo>
                    <a:pt x="77" y="401"/>
                    <a:pt x="49" y="376"/>
                    <a:pt x="49" y="429"/>
                  </a:cubicBezTo>
                </a:path>
              </a:pathLst>
            </a:custGeom>
            <a:noFill/>
            <a:ln w="317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2355" name="Freeform 142"/>
            <p:cNvSpPr>
              <a:spLocks/>
            </p:cNvSpPr>
            <p:nvPr/>
          </p:nvSpPr>
          <p:spPr bwMode="auto">
            <a:xfrm>
              <a:off x="5178" y="2183"/>
              <a:ext cx="321" cy="282"/>
            </a:xfrm>
            <a:custGeom>
              <a:avLst/>
              <a:gdLst>
                <a:gd name="T0" fmla="*/ 0 w 394"/>
                <a:gd name="T1" fmla="*/ 5 h 401"/>
                <a:gd name="T2" fmla="*/ 104 w 394"/>
                <a:gd name="T3" fmla="*/ 0 h 401"/>
                <a:gd name="T4" fmla="*/ 130 w 394"/>
                <a:gd name="T5" fmla="*/ 5 h 401"/>
                <a:gd name="T6" fmla="*/ 156 w 394"/>
                <a:gd name="T7" fmla="*/ 49 h 401"/>
                <a:gd name="T8" fmla="*/ 130 w 394"/>
                <a:gd name="T9" fmla="*/ 68 h 401"/>
                <a:gd name="T10" fmla="*/ 117 w 394"/>
                <a:gd name="T11" fmla="*/ 82 h 401"/>
                <a:gd name="T12" fmla="*/ 169 w 394"/>
                <a:gd name="T13" fmla="*/ 92 h 401"/>
                <a:gd name="T14" fmla="*/ 208 w 394"/>
                <a:gd name="T15" fmla="*/ 82 h 401"/>
                <a:gd name="T16" fmla="*/ 253 w 394"/>
                <a:gd name="T17" fmla="*/ 87 h 401"/>
                <a:gd name="T18" fmla="*/ 260 w 394"/>
                <a:gd name="T19" fmla="*/ 111 h 401"/>
                <a:gd name="T20" fmla="*/ 240 w 394"/>
                <a:gd name="T21" fmla="*/ 179 h 401"/>
                <a:gd name="T22" fmla="*/ 234 w 394"/>
                <a:gd name="T23" fmla="*/ 198 h 4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94"/>
                <a:gd name="T37" fmla="*/ 0 h 401"/>
                <a:gd name="T38" fmla="*/ 394 w 394"/>
                <a:gd name="T39" fmla="*/ 401 h 40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94" h="401">
                  <a:moveTo>
                    <a:pt x="0" y="10"/>
                  </a:moveTo>
                  <a:cubicBezTo>
                    <a:pt x="52" y="7"/>
                    <a:pt x="105" y="0"/>
                    <a:pt x="157" y="0"/>
                  </a:cubicBezTo>
                  <a:cubicBezTo>
                    <a:pt x="170" y="0"/>
                    <a:pt x="186" y="1"/>
                    <a:pt x="196" y="10"/>
                  </a:cubicBezTo>
                  <a:cubicBezTo>
                    <a:pt x="198" y="12"/>
                    <a:pt x="232" y="90"/>
                    <a:pt x="235" y="98"/>
                  </a:cubicBezTo>
                  <a:cubicBezTo>
                    <a:pt x="213" y="161"/>
                    <a:pt x="243" y="100"/>
                    <a:pt x="196" y="137"/>
                  </a:cubicBezTo>
                  <a:cubicBezTo>
                    <a:pt x="187" y="144"/>
                    <a:pt x="183" y="156"/>
                    <a:pt x="176" y="166"/>
                  </a:cubicBezTo>
                  <a:cubicBezTo>
                    <a:pt x="205" y="209"/>
                    <a:pt x="187" y="203"/>
                    <a:pt x="254" y="186"/>
                  </a:cubicBezTo>
                  <a:cubicBezTo>
                    <a:pt x="274" y="181"/>
                    <a:pt x="313" y="166"/>
                    <a:pt x="313" y="166"/>
                  </a:cubicBezTo>
                  <a:cubicBezTo>
                    <a:pt x="336" y="169"/>
                    <a:pt x="363" y="162"/>
                    <a:pt x="381" y="176"/>
                  </a:cubicBezTo>
                  <a:cubicBezTo>
                    <a:pt x="394" y="186"/>
                    <a:pt x="391" y="208"/>
                    <a:pt x="391" y="225"/>
                  </a:cubicBezTo>
                  <a:cubicBezTo>
                    <a:pt x="391" y="262"/>
                    <a:pt x="380" y="325"/>
                    <a:pt x="362" y="362"/>
                  </a:cubicBezTo>
                  <a:cubicBezTo>
                    <a:pt x="344" y="399"/>
                    <a:pt x="332" y="381"/>
                    <a:pt x="352" y="401"/>
                  </a:cubicBezTo>
                </a:path>
              </a:pathLst>
            </a:cu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grpSp>
      <p:pic>
        <p:nvPicPr>
          <p:cNvPr id="2" name="tiep_theo_cac_em_hay_quan_sat_vung_trung_tam_ad726274-a305-4e02-ae40-71ee405f578b">
            <a:hlinkClick r:id="" action="ppaction://media"/>
            <a:extLst>
              <a:ext uri="{FF2B5EF4-FFF2-40B4-BE49-F238E27FC236}">
                <a16:creationId xmlns:a16="http://schemas.microsoft.com/office/drawing/2014/main" id="{7FA4A190-805E-04F3-DAC3-F8CABFE6B15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02419" y="4550569"/>
            <a:ext cx="609600" cy="609600"/>
          </a:xfrm>
          <a:prstGeom prst="rect">
            <a:avLst/>
          </a:prstGeom>
        </p:spPr>
      </p:pic>
    </p:spTree>
    <p:extLst>
      <p:ext uri="{BB962C8B-B14F-4D97-AF65-F5344CB8AC3E}">
        <p14:creationId xmlns:p14="http://schemas.microsoft.com/office/powerpoint/2010/main" val="399210379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0.00208 0.00555 L -0.02865 0.00832 L -0.05938 0.02196 L -0.08385 0.04369 " pathEditMode="relative" rAng="0" ptsTypes="AAAA">
                                      <p:cBhvr>
                                        <p:cTn id="6" dur="5000" fill="hold"/>
                                        <p:tgtEl>
                                          <p:spTgt spid="24"/>
                                        </p:tgtEl>
                                        <p:attrNameLst>
                                          <p:attrName>ppt_x</p:attrName>
                                          <p:attrName>ppt_y</p:attrName>
                                        </p:attrNameLst>
                                      </p:cBhvr>
                                      <p:rCtr x="-4097" y="1896"/>
                                    </p:animMotion>
                                  </p:childTnLst>
                                </p:cTn>
                              </p:par>
                              <p:par>
                                <p:cTn id="7" presetID="0" presetClass="path" presetSubtype="0" accel="50000" decel="50000" fill="hold" nodeType="withEffect">
                                  <p:stCondLst>
                                    <p:cond delay="0"/>
                                  </p:stCondLst>
                                  <p:childTnLst>
                                    <p:animMotion origin="layout" path="M -0.01129 -0.00277 L -0.05018 -0.00023 L -0.06841 0.00532 L -0.08073 0.01618 " pathEditMode="relative" rAng="0" ptsTypes="AAAA">
                                      <p:cBhvr>
                                        <p:cTn id="8" dur="5000" fill="hold"/>
                                        <p:tgtEl>
                                          <p:spTgt spid="20"/>
                                        </p:tgtEl>
                                        <p:attrNameLst>
                                          <p:attrName>ppt_x</p:attrName>
                                          <p:attrName>ppt_y</p:attrName>
                                        </p:attrNameLst>
                                      </p:cBhvr>
                                      <p:rCtr x="-3472" y="948"/>
                                    </p:animMotion>
                                  </p:childTnLst>
                                </p:cTn>
                              </p:par>
                              <p:par>
                                <p:cTn id="9" presetID="0" presetClass="path" presetSubtype="0" accel="50000" decel="50000" fill="hold" nodeType="withEffect">
                                  <p:stCondLst>
                                    <p:cond delay="0"/>
                                  </p:stCondLst>
                                  <p:childTnLst>
                                    <p:animMotion origin="layout" path="M -1.94444E-6 1.89552E-7 L -0.04028 -0.00301 L -0.07517 -0.00601 " pathEditMode="relative" rAng="0" ptsTypes="AAA">
                                      <p:cBhvr>
                                        <p:cTn id="10" dur="5000" fill="hold"/>
                                        <p:tgtEl>
                                          <p:spTgt spid="19"/>
                                        </p:tgtEl>
                                        <p:attrNameLst>
                                          <p:attrName>ppt_x</p:attrName>
                                          <p:attrName>ppt_y</p:attrName>
                                        </p:attrNameLst>
                                      </p:cBhvr>
                                      <p:rCtr x="-3767" y="-301"/>
                                    </p:animMotion>
                                  </p:childTnLst>
                                </p:cTn>
                              </p:par>
                              <p:par>
                                <p:cTn id="11" presetID="0" presetClass="path" presetSubtype="0" accel="50000" decel="50000" fill="hold" nodeType="withEffect">
                                  <p:stCondLst>
                                    <p:cond delay="0"/>
                                  </p:stCondLst>
                                  <p:childTnLst>
                                    <p:animMotion origin="layout" path="M -0.00747 -0.00116 L -0.03611 -0.00671 L -0.06268 -0.0148 L -0.079 -0.02844 " pathEditMode="relative" ptsTypes="AAAA">
                                      <p:cBhvr>
                                        <p:cTn id="12" dur="5000" fill="hold"/>
                                        <p:tgtEl>
                                          <p:spTgt spid="22"/>
                                        </p:tgtEl>
                                        <p:attrNameLst>
                                          <p:attrName>ppt_x</p:attrName>
                                          <p:attrName>ppt_y</p:attrName>
                                        </p:attrNameLst>
                                      </p:cBhvr>
                                    </p:animMotion>
                                  </p:childTnLst>
                                </p:cTn>
                              </p:par>
                              <p:par>
                                <p:cTn id="13" presetID="0" presetClass="path" presetSubtype="0" accel="50000" decel="50000" fill="hold" nodeType="withEffect">
                                  <p:stCondLst>
                                    <p:cond delay="0"/>
                                  </p:stCondLst>
                                  <p:childTnLst>
                                    <p:animMotion origin="layout" path="M 1.66667E-6 0.00277 L 0.03073 0.00277 L 0.05712 0.01641 L 0.07552 0.03283 L 0.08785 0.04623 " pathEditMode="relative" rAng="0" ptsTypes="AAAAA">
                                      <p:cBhvr>
                                        <p:cTn id="14" dur="5000" fill="hold"/>
                                        <p:tgtEl>
                                          <p:spTgt spid="23"/>
                                        </p:tgtEl>
                                        <p:attrNameLst>
                                          <p:attrName>ppt_x</p:attrName>
                                          <p:attrName>ppt_y</p:attrName>
                                        </p:attrNameLst>
                                      </p:cBhvr>
                                      <p:rCtr x="4392" y="2173"/>
                                    </p:animMotion>
                                  </p:childTnLst>
                                </p:cTn>
                              </p:par>
                              <p:par>
                                <p:cTn id="15" presetID="0" presetClass="path" presetSubtype="0" accel="50000" decel="50000" fill="hold" nodeType="withEffect">
                                  <p:stCondLst>
                                    <p:cond delay="0"/>
                                  </p:stCondLst>
                                  <p:childTnLst>
                                    <p:animMotion origin="layout" path="M 5.E-6 0.00277 L 0.02361 0.00277 L 0.05695 0.00786 L 0.07622 0.01294 " pathEditMode="relative" rAng="0" ptsTypes="AAAA">
                                      <p:cBhvr>
                                        <p:cTn id="16" dur="5000" fill="hold"/>
                                        <p:tgtEl>
                                          <p:spTgt spid="25"/>
                                        </p:tgtEl>
                                        <p:attrNameLst>
                                          <p:attrName>ppt_x</p:attrName>
                                          <p:attrName>ppt_y</p:attrName>
                                        </p:attrNameLst>
                                      </p:cBhvr>
                                      <p:rCtr x="3802" y="509"/>
                                    </p:animMotion>
                                  </p:childTnLst>
                                </p:cTn>
                              </p:par>
                              <p:par>
                                <p:cTn id="17" presetID="0" presetClass="path" presetSubtype="0" accel="50000" decel="50000" fill="hold" nodeType="withEffect">
                                  <p:stCondLst>
                                    <p:cond delay="0"/>
                                  </p:stCondLst>
                                  <p:childTnLst>
                                    <p:animMotion origin="layout" path="M -0.00208 -0.00046 L 0.03333 -0.00046 L 0.05955 -0.00323 L 0.08559 -0.00809 " pathEditMode="relative" rAng="0" ptsTypes="AAAA">
                                      <p:cBhvr>
                                        <p:cTn id="18" dur="5000" fill="hold"/>
                                        <p:tgtEl>
                                          <p:spTgt spid="18"/>
                                        </p:tgtEl>
                                        <p:attrNameLst>
                                          <p:attrName>ppt_x</p:attrName>
                                          <p:attrName>ppt_y</p:attrName>
                                        </p:attrNameLst>
                                      </p:cBhvr>
                                      <p:rCtr x="4375" y="-393"/>
                                    </p:animMotion>
                                  </p:childTnLst>
                                </p:cTn>
                              </p:par>
                              <p:par>
                                <p:cTn id="19" presetID="0" presetClass="path" presetSubtype="0" accel="50000" decel="50000" fill="hold" nodeType="withEffect">
                                  <p:stCondLst>
                                    <p:cond delay="0"/>
                                  </p:stCondLst>
                                  <p:childTnLst>
                                    <p:animMotion origin="layout" path="M 1.94444E-6 -4.19787E-6 L 0.02656 -4.19787E-6 L 0.0552 -0.00809 L 0.08177 -0.0245 " pathEditMode="relative" ptsTypes="AAAA">
                                      <p:cBhvr>
                                        <p:cTn id="20" dur="5000" fill="hold"/>
                                        <p:tgtEl>
                                          <p:spTgt spid="21"/>
                                        </p:tgtEl>
                                        <p:attrNameLst>
                                          <p:attrName>ppt_x</p:attrName>
                                          <p:attrName>ppt_y</p:attrName>
                                        </p:attrNameLst>
                                      </p:cBhvr>
                                    </p:animMotion>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857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5" fill="hold" display="0">
                  <p:stCondLst>
                    <p:cond delay="indefinite"/>
                  </p:stCondLst>
                  <p:endCondLst>
                    <p:cond evt="onStopAudio" delay="0">
                      <p:tgtEl>
                        <p:sldTgt/>
                      </p:tgtEl>
                    </p:cond>
                  </p:endCondLst>
                </p:cTn>
                <p:tgtEl>
                  <p:spTgt spid="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reeform 2" descr="Stationery"/>
          <p:cNvSpPr>
            <a:spLocks/>
          </p:cNvSpPr>
          <p:nvPr/>
        </p:nvSpPr>
        <p:spPr bwMode="auto">
          <a:xfrm rot="678700">
            <a:off x="5954316" y="310753"/>
            <a:ext cx="1613297" cy="1498997"/>
          </a:xfrm>
          <a:custGeom>
            <a:avLst/>
            <a:gdLst>
              <a:gd name="T0" fmla="*/ 2115922037 w 1205"/>
              <a:gd name="T1" fmla="*/ 52156592 h 1107"/>
              <a:gd name="T2" fmla="*/ 892256947 w 1205"/>
              <a:gd name="T3" fmla="*/ 208622759 h 1107"/>
              <a:gd name="T4" fmla="*/ 127466043 w 1205"/>
              <a:gd name="T5" fmla="*/ 1147430590 h 1107"/>
              <a:gd name="T6" fmla="*/ 127466043 w 1205"/>
              <a:gd name="T7" fmla="*/ 2086236616 h 1107"/>
              <a:gd name="T8" fmla="*/ 280423510 w 1205"/>
              <a:gd name="T9" fmla="*/ 2147483646 h 1107"/>
              <a:gd name="T10" fmla="*/ 1112134756 w 1205"/>
              <a:gd name="T11" fmla="*/ 2147483646 h 1107"/>
              <a:gd name="T12" fmla="*/ 2147483646 w 1205"/>
              <a:gd name="T13" fmla="*/ 2147483646 h 1107"/>
              <a:gd name="T14" fmla="*/ 2147483646 w 1205"/>
              <a:gd name="T15" fmla="*/ 2147483646 h 1107"/>
              <a:gd name="T16" fmla="*/ 2147483646 w 1205"/>
              <a:gd name="T17" fmla="*/ 1929768644 h 1107"/>
              <a:gd name="T18" fmla="*/ 2147483646 w 1205"/>
              <a:gd name="T19" fmla="*/ 902949271 h 1107"/>
              <a:gd name="T20" fmla="*/ 2147483646 w 1205"/>
              <a:gd name="T21" fmla="*/ 365090731 h 1107"/>
              <a:gd name="T22" fmla="*/ 2147483646 w 1205"/>
              <a:gd name="T23" fmla="*/ 52156592 h 1107"/>
              <a:gd name="T24" fmla="*/ 2115922037 w 1205"/>
              <a:gd name="T25" fmla="*/ 52156592 h 1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5"/>
              <a:gd name="T40" fmla="*/ 0 h 1107"/>
              <a:gd name="T41" fmla="*/ 1205 w 1205"/>
              <a:gd name="T42" fmla="*/ 1107 h 1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5" h="1107">
                <a:moveTo>
                  <a:pt x="664" y="16"/>
                </a:moveTo>
                <a:cubicBezTo>
                  <a:pt x="584" y="24"/>
                  <a:pt x="384" y="8"/>
                  <a:pt x="280" y="64"/>
                </a:cubicBezTo>
                <a:cubicBezTo>
                  <a:pt x="176" y="120"/>
                  <a:pt x="80" y="256"/>
                  <a:pt x="40" y="352"/>
                </a:cubicBezTo>
                <a:cubicBezTo>
                  <a:pt x="0" y="448"/>
                  <a:pt x="32" y="552"/>
                  <a:pt x="40" y="640"/>
                </a:cubicBezTo>
                <a:cubicBezTo>
                  <a:pt x="48" y="728"/>
                  <a:pt x="36" y="813"/>
                  <a:pt x="88" y="880"/>
                </a:cubicBezTo>
                <a:cubicBezTo>
                  <a:pt x="140" y="947"/>
                  <a:pt x="246" y="1008"/>
                  <a:pt x="349" y="1043"/>
                </a:cubicBezTo>
                <a:cubicBezTo>
                  <a:pt x="452" y="1078"/>
                  <a:pt x="589" y="1107"/>
                  <a:pt x="705" y="1088"/>
                </a:cubicBezTo>
                <a:cubicBezTo>
                  <a:pt x="821" y="1069"/>
                  <a:pt x="967" y="1011"/>
                  <a:pt x="1048" y="928"/>
                </a:cubicBezTo>
                <a:cubicBezTo>
                  <a:pt x="1129" y="845"/>
                  <a:pt x="1179" y="700"/>
                  <a:pt x="1192" y="592"/>
                </a:cubicBezTo>
                <a:cubicBezTo>
                  <a:pt x="1205" y="484"/>
                  <a:pt x="1159" y="357"/>
                  <a:pt x="1127" y="277"/>
                </a:cubicBezTo>
                <a:cubicBezTo>
                  <a:pt x="1095" y="197"/>
                  <a:pt x="1061" y="155"/>
                  <a:pt x="1000" y="112"/>
                </a:cubicBezTo>
                <a:cubicBezTo>
                  <a:pt x="939" y="69"/>
                  <a:pt x="816" y="32"/>
                  <a:pt x="760" y="16"/>
                </a:cubicBezTo>
                <a:cubicBezTo>
                  <a:pt x="704" y="0"/>
                  <a:pt x="744" y="8"/>
                  <a:pt x="664" y="16"/>
                </a:cubicBezTo>
                <a:close/>
              </a:path>
            </a:pathLst>
          </a:custGeom>
          <a:blipFill dpi="0" rotWithShape="0">
            <a:blip r:embed="rId4"/>
            <a:srcRect/>
            <a:tile tx="0" ty="0" sx="100000" sy="100000" flip="none" algn="tl"/>
          </a:blipFill>
          <a:ln w="9525">
            <a:round/>
            <a:headEnd/>
            <a:tailEnd/>
          </a:ln>
          <a:scene3d>
            <a:camera prst="legacyPerspectiveFront">
              <a:rot lat="20999994" lon="21299994" rev="0"/>
            </a:camera>
            <a:lightRig rig="legacyFlat4" dir="b"/>
          </a:scene3d>
          <a:sp3d extrusionH="887400" prstMaterial="legacyMatte">
            <a:bevelT w="13500" h="13500" prst="angle"/>
            <a:bevelB w="13500" h="13500" prst="angle"/>
            <a:extrusionClr>
              <a:srgbClr val="FF9933"/>
            </a:extrusionClr>
            <a:contourClr>
              <a:srgbClr val="FFFFFF"/>
            </a:contourClr>
          </a:sp3d>
        </p:spPr>
        <p:txBody>
          <a:bodyPr wrap="none" anchor="ctr">
            <a:flatTx/>
          </a:bodyP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3315" name="AutoShape 3"/>
          <p:cNvSpPr>
            <a:spLocks noChangeArrowheads="1"/>
          </p:cNvSpPr>
          <p:nvPr/>
        </p:nvSpPr>
        <p:spPr bwMode="auto">
          <a:xfrm>
            <a:off x="7286626" y="964406"/>
            <a:ext cx="165497" cy="209550"/>
          </a:xfrm>
          <a:prstGeom prst="sun">
            <a:avLst>
              <a:gd name="adj" fmla="val 25000"/>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3316" name="AutoShape 4"/>
          <p:cNvSpPr>
            <a:spLocks noChangeArrowheads="1"/>
          </p:cNvSpPr>
          <p:nvPr/>
        </p:nvSpPr>
        <p:spPr bwMode="auto">
          <a:xfrm>
            <a:off x="6041232" y="972741"/>
            <a:ext cx="165497" cy="209550"/>
          </a:xfrm>
          <a:prstGeom prst="sun">
            <a:avLst>
              <a:gd name="adj" fmla="val 25000"/>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nvGrpSpPr>
          <p:cNvPr id="13317" name="Group 5"/>
          <p:cNvGrpSpPr>
            <a:grpSpLocks/>
          </p:cNvGrpSpPr>
          <p:nvPr/>
        </p:nvGrpSpPr>
        <p:grpSpPr bwMode="auto">
          <a:xfrm>
            <a:off x="6155531" y="556023"/>
            <a:ext cx="1181100" cy="1035844"/>
            <a:chOff x="3824" y="2716"/>
            <a:chExt cx="1137" cy="968"/>
          </a:xfrm>
        </p:grpSpPr>
        <p:sp>
          <p:nvSpPr>
            <p:cNvPr id="13516" name="Oval 6"/>
            <p:cNvSpPr>
              <a:spLocks noChangeArrowheads="1"/>
            </p:cNvSpPr>
            <p:nvPr/>
          </p:nvSpPr>
          <p:spPr bwMode="auto">
            <a:xfrm>
              <a:off x="3824" y="2862"/>
              <a:ext cx="1137" cy="677"/>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3517" name="Oval 7"/>
            <p:cNvSpPr>
              <a:spLocks noChangeArrowheads="1"/>
            </p:cNvSpPr>
            <p:nvPr/>
          </p:nvSpPr>
          <p:spPr bwMode="auto">
            <a:xfrm>
              <a:off x="3824" y="3128"/>
              <a:ext cx="1137" cy="144"/>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3518" name="Oval 8"/>
            <p:cNvSpPr>
              <a:spLocks noChangeArrowheads="1"/>
            </p:cNvSpPr>
            <p:nvPr/>
          </p:nvSpPr>
          <p:spPr bwMode="auto">
            <a:xfrm>
              <a:off x="3824" y="2983"/>
              <a:ext cx="1137" cy="434"/>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3519" name="Oval 9"/>
            <p:cNvSpPr>
              <a:spLocks noChangeArrowheads="1"/>
            </p:cNvSpPr>
            <p:nvPr/>
          </p:nvSpPr>
          <p:spPr bwMode="auto">
            <a:xfrm>
              <a:off x="3824" y="2716"/>
              <a:ext cx="1137" cy="968"/>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sp>
        <p:nvSpPr>
          <p:cNvPr id="13318" name="Freeform 10" descr="Stationery"/>
          <p:cNvSpPr>
            <a:spLocks/>
          </p:cNvSpPr>
          <p:nvPr/>
        </p:nvSpPr>
        <p:spPr bwMode="auto">
          <a:xfrm rot="678700">
            <a:off x="1403747" y="2888457"/>
            <a:ext cx="1613297" cy="1498997"/>
          </a:xfrm>
          <a:custGeom>
            <a:avLst/>
            <a:gdLst>
              <a:gd name="T0" fmla="*/ 2115922037 w 1205"/>
              <a:gd name="T1" fmla="*/ 52156619 h 1107"/>
              <a:gd name="T2" fmla="*/ 892256947 w 1205"/>
              <a:gd name="T3" fmla="*/ 208624669 h 1107"/>
              <a:gd name="T4" fmla="*/ 127466043 w 1205"/>
              <a:gd name="T5" fmla="*/ 1147431164 h 1107"/>
              <a:gd name="T6" fmla="*/ 127466043 w 1205"/>
              <a:gd name="T7" fmla="*/ 2086237660 h 1107"/>
              <a:gd name="T8" fmla="*/ 280423510 w 1205"/>
              <a:gd name="T9" fmla="*/ 2147483646 h 1107"/>
              <a:gd name="T10" fmla="*/ 1112134756 w 1205"/>
              <a:gd name="T11" fmla="*/ 2147483646 h 1107"/>
              <a:gd name="T12" fmla="*/ 2147483646 w 1205"/>
              <a:gd name="T13" fmla="*/ 2147483646 h 1107"/>
              <a:gd name="T14" fmla="*/ 2147483646 w 1205"/>
              <a:gd name="T15" fmla="*/ 2147483646 h 1107"/>
              <a:gd name="T16" fmla="*/ 2147483646 w 1205"/>
              <a:gd name="T17" fmla="*/ 1929769610 h 1107"/>
              <a:gd name="T18" fmla="*/ 2147483646 w 1205"/>
              <a:gd name="T19" fmla="*/ 902949723 h 1107"/>
              <a:gd name="T20" fmla="*/ 2147483646 w 1205"/>
              <a:gd name="T21" fmla="*/ 365090913 h 1107"/>
              <a:gd name="T22" fmla="*/ 2147483646 w 1205"/>
              <a:gd name="T23" fmla="*/ 52156619 h 1107"/>
              <a:gd name="T24" fmla="*/ 2115922037 w 1205"/>
              <a:gd name="T25" fmla="*/ 52156619 h 1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5"/>
              <a:gd name="T40" fmla="*/ 0 h 1107"/>
              <a:gd name="T41" fmla="*/ 1205 w 1205"/>
              <a:gd name="T42" fmla="*/ 1107 h 1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5" h="1107">
                <a:moveTo>
                  <a:pt x="664" y="16"/>
                </a:moveTo>
                <a:cubicBezTo>
                  <a:pt x="584" y="24"/>
                  <a:pt x="384" y="8"/>
                  <a:pt x="280" y="64"/>
                </a:cubicBezTo>
                <a:cubicBezTo>
                  <a:pt x="176" y="120"/>
                  <a:pt x="80" y="256"/>
                  <a:pt x="40" y="352"/>
                </a:cubicBezTo>
                <a:cubicBezTo>
                  <a:pt x="0" y="448"/>
                  <a:pt x="32" y="552"/>
                  <a:pt x="40" y="640"/>
                </a:cubicBezTo>
                <a:cubicBezTo>
                  <a:pt x="48" y="728"/>
                  <a:pt x="36" y="813"/>
                  <a:pt x="88" y="880"/>
                </a:cubicBezTo>
                <a:cubicBezTo>
                  <a:pt x="140" y="947"/>
                  <a:pt x="246" y="1008"/>
                  <a:pt x="349" y="1043"/>
                </a:cubicBezTo>
                <a:cubicBezTo>
                  <a:pt x="452" y="1078"/>
                  <a:pt x="589" y="1107"/>
                  <a:pt x="705" y="1088"/>
                </a:cubicBezTo>
                <a:cubicBezTo>
                  <a:pt x="821" y="1069"/>
                  <a:pt x="967" y="1011"/>
                  <a:pt x="1048" y="928"/>
                </a:cubicBezTo>
                <a:cubicBezTo>
                  <a:pt x="1129" y="845"/>
                  <a:pt x="1179" y="700"/>
                  <a:pt x="1192" y="592"/>
                </a:cubicBezTo>
                <a:cubicBezTo>
                  <a:pt x="1205" y="484"/>
                  <a:pt x="1159" y="357"/>
                  <a:pt x="1127" y="277"/>
                </a:cubicBezTo>
                <a:cubicBezTo>
                  <a:pt x="1095" y="197"/>
                  <a:pt x="1061" y="155"/>
                  <a:pt x="1000" y="112"/>
                </a:cubicBezTo>
                <a:cubicBezTo>
                  <a:pt x="939" y="69"/>
                  <a:pt x="816" y="32"/>
                  <a:pt x="760" y="16"/>
                </a:cubicBezTo>
                <a:cubicBezTo>
                  <a:pt x="704" y="0"/>
                  <a:pt x="744" y="8"/>
                  <a:pt x="664" y="16"/>
                </a:cubicBezTo>
                <a:close/>
              </a:path>
            </a:pathLst>
          </a:custGeom>
          <a:blipFill dpi="0" rotWithShape="0">
            <a:blip r:embed="rId4"/>
            <a:srcRect/>
            <a:tile tx="0" ty="0" sx="100000" sy="100000" flip="none" algn="tl"/>
          </a:blipFill>
          <a:ln w="9525">
            <a:round/>
            <a:headEnd/>
            <a:tailEnd/>
          </a:ln>
          <a:scene3d>
            <a:camera prst="legacyPerspectiveFront">
              <a:rot lat="20999994" lon="21299994" rev="0"/>
            </a:camera>
            <a:lightRig rig="legacyFlat4" dir="b"/>
          </a:scene3d>
          <a:sp3d extrusionH="887400" prstMaterial="legacyMatte">
            <a:bevelT w="13500" h="13500" prst="angle"/>
            <a:bevelB w="13500" h="13500" prst="angle"/>
            <a:extrusionClr>
              <a:srgbClr val="FF9933"/>
            </a:extrusionClr>
            <a:contourClr>
              <a:srgbClr val="FFFFFF"/>
            </a:contourClr>
          </a:sp3d>
        </p:spPr>
        <p:txBody>
          <a:bodyPr wrap="none" anchor="ctr">
            <a:flatTx/>
          </a:bodyP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3319" name="AutoShape 11"/>
          <p:cNvSpPr>
            <a:spLocks noChangeArrowheads="1"/>
          </p:cNvSpPr>
          <p:nvPr/>
        </p:nvSpPr>
        <p:spPr bwMode="auto">
          <a:xfrm>
            <a:off x="2736057" y="3542110"/>
            <a:ext cx="165497" cy="209550"/>
          </a:xfrm>
          <a:prstGeom prst="sun">
            <a:avLst>
              <a:gd name="adj" fmla="val 25000"/>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3320" name="AutoShape 12"/>
          <p:cNvSpPr>
            <a:spLocks noChangeArrowheads="1"/>
          </p:cNvSpPr>
          <p:nvPr/>
        </p:nvSpPr>
        <p:spPr bwMode="auto">
          <a:xfrm>
            <a:off x="1490663" y="3550444"/>
            <a:ext cx="165497" cy="209550"/>
          </a:xfrm>
          <a:prstGeom prst="sun">
            <a:avLst>
              <a:gd name="adj" fmla="val 25000"/>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nvGrpSpPr>
          <p:cNvPr id="13321" name="Group 13"/>
          <p:cNvGrpSpPr>
            <a:grpSpLocks/>
          </p:cNvGrpSpPr>
          <p:nvPr/>
        </p:nvGrpSpPr>
        <p:grpSpPr bwMode="auto">
          <a:xfrm>
            <a:off x="1604963" y="3133725"/>
            <a:ext cx="1181100" cy="1035844"/>
            <a:chOff x="3824" y="2716"/>
            <a:chExt cx="1137" cy="968"/>
          </a:xfrm>
        </p:grpSpPr>
        <p:sp>
          <p:nvSpPr>
            <p:cNvPr id="13512" name="Oval 14"/>
            <p:cNvSpPr>
              <a:spLocks noChangeArrowheads="1"/>
            </p:cNvSpPr>
            <p:nvPr/>
          </p:nvSpPr>
          <p:spPr bwMode="auto">
            <a:xfrm>
              <a:off x="3824" y="2862"/>
              <a:ext cx="1137" cy="677"/>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3513" name="Oval 15"/>
            <p:cNvSpPr>
              <a:spLocks noChangeArrowheads="1"/>
            </p:cNvSpPr>
            <p:nvPr/>
          </p:nvSpPr>
          <p:spPr bwMode="auto">
            <a:xfrm>
              <a:off x="3824" y="3128"/>
              <a:ext cx="1137" cy="144"/>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3514" name="Oval 16"/>
            <p:cNvSpPr>
              <a:spLocks noChangeArrowheads="1"/>
            </p:cNvSpPr>
            <p:nvPr/>
          </p:nvSpPr>
          <p:spPr bwMode="auto">
            <a:xfrm>
              <a:off x="3824" y="2983"/>
              <a:ext cx="1137" cy="434"/>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3515" name="Oval 17"/>
            <p:cNvSpPr>
              <a:spLocks noChangeArrowheads="1"/>
            </p:cNvSpPr>
            <p:nvPr/>
          </p:nvSpPr>
          <p:spPr bwMode="auto">
            <a:xfrm>
              <a:off x="3824" y="2716"/>
              <a:ext cx="1137" cy="968"/>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grpSp>
        <p:nvGrpSpPr>
          <p:cNvPr id="13322" name="Group 18"/>
          <p:cNvGrpSpPr>
            <a:grpSpLocks/>
          </p:cNvGrpSpPr>
          <p:nvPr/>
        </p:nvGrpSpPr>
        <p:grpSpPr bwMode="auto">
          <a:xfrm>
            <a:off x="2157413" y="3623073"/>
            <a:ext cx="86916" cy="229790"/>
            <a:chOff x="2167" y="3128"/>
            <a:chExt cx="86" cy="290"/>
          </a:xfrm>
        </p:grpSpPr>
        <p:grpSp>
          <p:nvGrpSpPr>
            <p:cNvPr id="13504" name="Group 19"/>
            <p:cNvGrpSpPr>
              <a:grpSpLocks/>
            </p:cNvGrpSpPr>
            <p:nvPr/>
          </p:nvGrpSpPr>
          <p:grpSpPr bwMode="auto">
            <a:xfrm>
              <a:off x="2167" y="3128"/>
              <a:ext cx="60" cy="290"/>
              <a:chOff x="2167" y="3082"/>
              <a:chExt cx="60" cy="336"/>
            </a:xfrm>
          </p:grpSpPr>
          <p:sp>
            <p:nvSpPr>
              <p:cNvPr id="13509" name="Oval 20"/>
              <p:cNvSpPr>
                <a:spLocks noChangeArrowheads="1"/>
              </p:cNvSpPr>
              <p:nvPr/>
            </p:nvSpPr>
            <p:spPr bwMode="auto">
              <a:xfrm>
                <a:off x="2179" y="3215"/>
                <a:ext cx="48" cy="48"/>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3510" name="Oval 21"/>
              <p:cNvSpPr>
                <a:spLocks noChangeArrowheads="1"/>
              </p:cNvSpPr>
              <p:nvPr/>
            </p:nvSpPr>
            <p:spPr bwMode="auto">
              <a:xfrm rot="-770803">
                <a:off x="2170" y="3082"/>
                <a:ext cx="24" cy="169"/>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3511" name="Oval 22"/>
              <p:cNvSpPr>
                <a:spLocks noChangeArrowheads="1"/>
              </p:cNvSpPr>
              <p:nvPr/>
            </p:nvSpPr>
            <p:spPr bwMode="auto">
              <a:xfrm rot="770803" flipV="1">
                <a:off x="2167" y="3249"/>
                <a:ext cx="24" cy="169"/>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grpSp>
          <p:nvGrpSpPr>
            <p:cNvPr id="13505" name="Group 23"/>
            <p:cNvGrpSpPr>
              <a:grpSpLocks/>
            </p:cNvGrpSpPr>
            <p:nvPr/>
          </p:nvGrpSpPr>
          <p:grpSpPr bwMode="auto">
            <a:xfrm flipH="1">
              <a:off x="2193" y="3128"/>
              <a:ext cx="60" cy="290"/>
              <a:chOff x="2167" y="3082"/>
              <a:chExt cx="60" cy="336"/>
            </a:xfrm>
          </p:grpSpPr>
          <p:sp>
            <p:nvSpPr>
              <p:cNvPr id="13506" name="Oval 24"/>
              <p:cNvSpPr>
                <a:spLocks noChangeArrowheads="1"/>
              </p:cNvSpPr>
              <p:nvPr/>
            </p:nvSpPr>
            <p:spPr bwMode="auto">
              <a:xfrm>
                <a:off x="2179" y="3215"/>
                <a:ext cx="48" cy="48"/>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3507" name="Oval 25"/>
              <p:cNvSpPr>
                <a:spLocks noChangeArrowheads="1"/>
              </p:cNvSpPr>
              <p:nvPr/>
            </p:nvSpPr>
            <p:spPr bwMode="auto">
              <a:xfrm rot="-770803">
                <a:off x="2170" y="3082"/>
                <a:ext cx="24" cy="169"/>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3508" name="Oval 26"/>
              <p:cNvSpPr>
                <a:spLocks noChangeArrowheads="1"/>
              </p:cNvSpPr>
              <p:nvPr/>
            </p:nvSpPr>
            <p:spPr bwMode="auto">
              <a:xfrm rot="770803" flipV="1">
                <a:off x="2167" y="3249"/>
                <a:ext cx="24" cy="169"/>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grpSp>
      <p:grpSp>
        <p:nvGrpSpPr>
          <p:cNvPr id="13323" name="Group 27"/>
          <p:cNvGrpSpPr>
            <a:grpSpLocks/>
          </p:cNvGrpSpPr>
          <p:nvPr/>
        </p:nvGrpSpPr>
        <p:grpSpPr bwMode="auto">
          <a:xfrm>
            <a:off x="2139553" y="3320654"/>
            <a:ext cx="90488" cy="211931"/>
            <a:chOff x="2167" y="3128"/>
            <a:chExt cx="86" cy="290"/>
          </a:xfrm>
        </p:grpSpPr>
        <p:grpSp>
          <p:nvGrpSpPr>
            <p:cNvPr id="13496" name="Group 28"/>
            <p:cNvGrpSpPr>
              <a:grpSpLocks/>
            </p:cNvGrpSpPr>
            <p:nvPr/>
          </p:nvGrpSpPr>
          <p:grpSpPr bwMode="auto">
            <a:xfrm>
              <a:off x="2167" y="3128"/>
              <a:ext cx="60" cy="290"/>
              <a:chOff x="2167" y="3082"/>
              <a:chExt cx="60" cy="336"/>
            </a:xfrm>
          </p:grpSpPr>
          <p:sp>
            <p:nvSpPr>
              <p:cNvPr id="13501" name="Oval 29"/>
              <p:cNvSpPr>
                <a:spLocks noChangeArrowheads="1"/>
              </p:cNvSpPr>
              <p:nvPr/>
            </p:nvSpPr>
            <p:spPr bwMode="auto">
              <a:xfrm>
                <a:off x="2179" y="3215"/>
                <a:ext cx="48" cy="48"/>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3502" name="Oval 30"/>
              <p:cNvSpPr>
                <a:spLocks noChangeArrowheads="1"/>
              </p:cNvSpPr>
              <p:nvPr/>
            </p:nvSpPr>
            <p:spPr bwMode="auto">
              <a:xfrm rot="-770803">
                <a:off x="2170" y="3082"/>
                <a:ext cx="24" cy="169"/>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3503" name="Oval 31"/>
              <p:cNvSpPr>
                <a:spLocks noChangeArrowheads="1"/>
              </p:cNvSpPr>
              <p:nvPr/>
            </p:nvSpPr>
            <p:spPr bwMode="auto">
              <a:xfrm rot="770803" flipV="1">
                <a:off x="2167" y="3249"/>
                <a:ext cx="24" cy="169"/>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grpSp>
          <p:nvGrpSpPr>
            <p:cNvPr id="2" name="Group 32"/>
            <p:cNvGrpSpPr>
              <a:grpSpLocks/>
            </p:cNvGrpSpPr>
            <p:nvPr/>
          </p:nvGrpSpPr>
          <p:grpSpPr bwMode="auto">
            <a:xfrm flipH="1">
              <a:off x="2193" y="3128"/>
              <a:ext cx="60" cy="290"/>
              <a:chOff x="2167" y="3082"/>
              <a:chExt cx="60" cy="336"/>
            </a:xfrm>
          </p:grpSpPr>
          <p:sp>
            <p:nvSpPr>
              <p:cNvPr id="13498" name="Oval 33"/>
              <p:cNvSpPr>
                <a:spLocks noChangeArrowheads="1"/>
              </p:cNvSpPr>
              <p:nvPr/>
            </p:nvSpPr>
            <p:spPr bwMode="auto">
              <a:xfrm>
                <a:off x="2179" y="3215"/>
                <a:ext cx="48" cy="48"/>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3499" name="Oval 34"/>
              <p:cNvSpPr>
                <a:spLocks noChangeArrowheads="1"/>
              </p:cNvSpPr>
              <p:nvPr/>
            </p:nvSpPr>
            <p:spPr bwMode="auto">
              <a:xfrm rot="-770803">
                <a:off x="2170" y="3082"/>
                <a:ext cx="24" cy="169"/>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3500" name="Oval 35"/>
              <p:cNvSpPr>
                <a:spLocks noChangeArrowheads="1"/>
              </p:cNvSpPr>
              <p:nvPr/>
            </p:nvSpPr>
            <p:spPr bwMode="auto">
              <a:xfrm rot="770803" flipV="1">
                <a:off x="2167" y="3249"/>
                <a:ext cx="24" cy="169"/>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grpSp>
      <p:grpSp>
        <p:nvGrpSpPr>
          <p:cNvPr id="13324" name="Group 36"/>
          <p:cNvGrpSpPr>
            <a:grpSpLocks/>
          </p:cNvGrpSpPr>
          <p:nvPr/>
        </p:nvGrpSpPr>
        <p:grpSpPr bwMode="auto">
          <a:xfrm>
            <a:off x="2138362" y="3912394"/>
            <a:ext cx="100013" cy="214313"/>
            <a:chOff x="2167" y="3128"/>
            <a:chExt cx="86" cy="290"/>
          </a:xfrm>
        </p:grpSpPr>
        <p:grpSp>
          <p:nvGrpSpPr>
            <p:cNvPr id="13488" name="Group 37"/>
            <p:cNvGrpSpPr>
              <a:grpSpLocks/>
            </p:cNvGrpSpPr>
            <p:nvPr/>
          </p:nvGrpSpPr>
          <p:grpSpPr bwMode="auto">
            <a:xfrm>
              <a:off x="2167" y="3128"/>
              <a:ext cx="60" cy="290"/>
              <a:chOff x="2167" y="3082"/>
              <a:chExt cx="60" cy="336"/>
            </a:xfrm>
          </p:grpSpPr>
          <p:sp>
            <p:nvSpPr>
              <p:cNvPr id="13493" name="Oval 38"/>
              <p:cNvSpPr>
                <a:spLocks noChangeArrowheads="1"/>
              </p:cNvSpPr>
              <p:nvPr/>
            </p:nvSpPr>
            <p:spPr bwMode="auto">
              <a:xfrm>
                <a:off x="2179" y="3215"/>
                <a:ext cx="48" cy="48"/>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3494" name="Oval 39"/>
              <p:cNvSpPr>
                <a:spLocks noChangeArrowheads="1"/>
              </p:cNvSpPr>
              <p:nvPr/>
            </p:nvSpPr>
            <p:spPr bwMode="auto">
              <a:xfrm rot="-770803">
                <a:off x="2170" y="3082"/>
                <a:ext cx="24" cy="169"/>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3495" name="Oval 40"/>
              <p:cNvSpPr>
                <a:spLocks noChangeArrowheads="1"/>
              </p:cNvSpPr>
              <p:nvPr/>
            </p:nvSpPr>
            <p:spPr bwMode="auto">
              <a:xfrm rot="770803" flipV="1">
                <a:off x="2167" y="3249"/>
                <a:ext cx="24" cy="169"/>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grpSp>
          <p:nvGrpSpPr>
            <p:cNvPr id="13489" name="Group 41"/>
            <p:cNvGrpSpPr>
              <a:grpSpLocks/>
            </p:cNvGrpSpPr>
            <p:nvPr/>
          </p:nvGrpSpPr>
          <p:grpSpPr bwMode="auto">
            <a:xfrm flipH="1">
              <a:off x="2193" y="3128"/>
              <a:ext cx="60" cy="290"/>
              <a:chOff x="2167" y="3082"/>
              <a:chExt cx="60" cy="336"/>
            </a:xfrm>
          </p:grpSpPr>
          <p:sp>
            <p:nvSpPr>
              <p:cNvPr id="13490" name="Oval 42"/>
              <p:cNvSpPr>
                <a:spLocks noChangeArrowheads="1"/>
              </p:cNvSpPr>
              <p:nvPr/>
            </p:nvSpPr>
            <p:spPr bwMode="auto">
              <a:xfrm>
                <a:off x="2179" y="3215"/>
                <a:ext cx="48" cy="48"/>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3491" name="Oval 43"/>
              <p:cNvSpPr>
                <a:spLocks noChangeArrowheads="1"/>
              </p:cNvSpPr>
              <p:nvPr/>
            </p:nvSpPr>
            <p:spPr bwMode="auto">
              <a:xfrm rot="-770803">
                <a:off x="2170" y="3082"/>
                <a:ext cx="24" cy="169"/>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3492" name="Oval 44"/>
              <p:cNvSpPr>
                <a:spLocks noChangeArrowheads="1"/>
              </p:cNvSpPr>
              <p:nvPr/>
            </p:nvSpPr>
            <p:spPr bwMode="auto">
              <a:xfrm rot="770803" flipV="1">
                <a:off x="2167" y="3249"/>
                <a:ext cx="24" cy="169"/>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grpSp>
      <p:grpSp>
        <p:nvGrpSpPr>
          <p:cNvPr id="13325" name="Group 45"/>
          <p:cNvGrpSpPr>
            <a:grpSpLocks/>
          </p:cNvGrpSpPr>
          <p:nvPr/>
        </p:nvGrpSpPr>
        <p:grpSpPr bwMode="auto">
          <a:xfrm>
            <a:off x="2147887" y="3046810"/>
            <a:ext cx="90488" cy="188119"/>
            <a:chOff x="2167" y="3128"/>
            <a:chExt cx="86" cy="290"/>
          </a:xfrm>
        </p:grpSpPr>
        <p:grpSp>
          <p:nvGrpSpPr>
            <p:cNvPr id="3" name="Group 46"/>
            <p:cNvGrpSpPr>
              <a:grpSpLocks/>
            </p:cNvGrpSpPr>
            <p:nvPr/>
          </p:nvGrpSpPr>
          <p:grpSpPr bwMode="auto">
            <a:xfrm>
              <a:off x="2167" y="3128"/>
              <a:ext cx="60" cy="290"/>
              <a:chOff x="2167" y="3082"/>
              <a:chExt cx="60" cy="336"/>
            </a:xfrm>
          </p:grpSpPr>
          <p:sp>
            <p:nvSpPr>
              <p:cNvPr id="13485" name="Oval 47"/>
              <p:cNvSpPr>
                <a:spLocks noChangeArrowheads="1"/>
              </p:cNvSpPr>
              <p:nvPr/>
            </p:nvSpPr>
            <p:spPr bwMode="auto">
              <a:xfrm>
                <a:off x="2179" y="3215"/>
                <a:ext cx="48" cy="48"/>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3486" name="Oval 48"/>
              <p:cNvSpPr>
                <a:spLocks noChangeArrowheads="1"/>
              </p:cNvSpPr>
              <p:nvPr/>
            </p:nvSpPr>
            <p:spPr bwMode="auto">
              <a:xfrm rot="-770803">
                <a:off x="2170" y="3082"/>
                <a:ext cx="24" cy="169"/>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3487" name="Oval 49"/>
              <p:cNvSpPr>
                <a:spLocks noChangeArrowheads="1"/>
              </p:cNvSpPr>
              <p:nvPr/>
            </p:nvSpPr>
            <p:spPr bwMode="auto">
              <a:xfrm rot="770803" flipV="1">
                <a:off x="2167" y="3249"/>
                <a:ext cx="24" cy="169"/>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grpSp>
          <p:nvGrpSpPr>
            <p:cNvPr id="13481" name="Group 50"/>
            <p:cNvGrpSpPr>
              <a:grpSpLocks/>
            </p:cNvGrpSpPr>
            <p:nvPr/>
          </p:nvGrpSpPr>
          <p:grpSpPr bwMode="auto">
            <a:xfrm flipH="1">
              <a:off x="2193" y="3128"/>
              <a:ext cx="60" cy="290"/>
              <a:chOff x="2167" y="3082"/>
              <a:chExt cx="60" cy="336"/>
            </a:xfrm>
          </p:grpSpPr>
          <p:sp>
            <p:nvSpPr>
              <p:cNvPr id="13482" name="Oval 51"/>
              <p:cNvSpPr>
                <a:spLocks noChangeArrowheads="1"/>
              </p:cNvSpPr>
              <p:nvPr/>
            </p:nvSpPr>
            <p:spPr bwMode="auto">
              <a:xfrm>
                <a:off x="2179" y="3215"/>
                <a:ext cx="48" cy="48"/>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3483" name="Oval 52"/>
              <p:cNvSpPr>
                <a:spLocks noChangeArrowheads="1"/>
              </p:cNvSpPr>
              <p:nvPr/>
            </p:nvSpPr>
            <p:spPr bwMode="auto">
              <a:xfrm rot="-770803">
                <a:off x="2170" y="3082"/>
                <a:ext cx="24" cy="169"/>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3484" name="Oval 53"/>
              <p:cNvSpPr>
                <a:spLocks noChangeArrowheads="1"/>
              </p:cNvSpPr>
              <p:nvPr/>
            </p:nvSpPr>
            <p:spPr bwMode="auto">
              <a:xfrm rot="770803" flipV="1">
                <a:off x="2167" y="3249"/>
                <a:ext cx="24" cy="169"/>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grpSp>
      <p:sp>
        <p:nvSpPr>
          <p:cNvPr id="13326" name="Freeform 54" descr="Stationery"/>
          <p:cNvSpPr>
            <a:spLocks/>
          </p:cNvSpPr>
          <p:nvPr/>
        </p:nvSpPr>
        <p:spPr bwMode="auto">
          <a:xfrm rot="678700">
            <a:off x="3246835" y="2902744"/>
            <a:ext cx="1871663" cy="1498997"/>
          </a:xfrm>
          <a:custGeom>
            <a:avLst/>
            <a:gdLst>
              <a:gd name="T0" fmla="*/ 2147483646 w 1205"/>
              <a:gd name="T1" fmla="*/ 52156619 h 1107"/>
              <a:gd name="T2" fmla="*/ 1200927003 w 1205"/>
              <a:gd name="T3" fmla="*/ 208624669 h 1107"/>
              <a:gd name="T4" fmla="*/ 171561296 w 1205"/>
              <a:gd name="T5" fmla="*/ 1147431164 h 1107"/>
              <a:gd name="T6" fmla="*/ 171561296 w 1205"/>
              <a:gd name="T7" fmla="*/ 2086237660 h 1107"/>
              <a:gd name="T8" fmla="*/ 377434852 w 1205"/>
              <a:gd name="T9" fmla="*/ 2147483646 h 1107"/>
              <a:gd name="T10" fmla="*/ 1496870239 w 1205"/>
              <a:gd name="T11" fmla="*/ 2147483646 h 1107"/>
              <a:gd name="T12" fmla="*/ 2147483646 w 1205"/>
              <a:gd name="T13" fmla="*/ 2147483646 h 1107"/>
              <a:gd name="T14" fmla="*/ 2147483646 w 1205"/>
              <a:gd name="T15" fmla="*/ 2147483646 h 1107"/>
              <a:gd name="T16" fmla="*/ 2147483646 w 1205"/>
              <a:gd name="T17" fmla="*/ 1929769610 h 1107"/>
              <a:gd name="T18" fmla="*/ 2147483646 w 1205"/>
              <a:gd name="T19" fmla="*/ 902949723 h 1107"/>
              <a:gd name="T20" fmla="*/ 2147483646 w 1205"/>
              <a:gd name="T21" fmla="*/ 365090913 h 1107"/>
              <a:gd name="T22" fmla="*/ 2147483646 w 1205"/>
              <a:gd name="T23" fmla="*/ 52156619 h 1107"/>
              <a:gd name="T24" fmla="*/ 2147483646 w 1205"/>
              <a:gd name="T25" fmla="*/ 52156619 h 1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5"/>
              <a:gd name="T40" fmla="*/ 0 h 1107"/>
              <a:gd name="T41" fmla="*/ 1205 w 1205"/>
              <a:gd name="T42" fmla="*/ 1107 h 1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5" h="1107">
                <a:moveTo>
                  <a:pt x="664" y="16"/>
                </a:moveTo>
                <a:cubicBezTo>
                  <a:pt x="584" y="24"/>
                  <a:pt x="384" y="8"/>
                  <a:pt x="280" y="64"/>
                </a:cubicBezTo>
                <a:cubicBezTo>
                  <a:pt x="176" y="120"/>
                  <a:pt x="80" y="256"/>
                  <a:pt x="40" y="352"/>
                </a:cubicBezTo>
                <a:cubicBezTo>
                  <a:pt x="0" y="448"/>
                  <a:pt x="32" y="552"/>
                  <a:pt x="40" y="640"/>
                </a:cubicBezTo>
                <a:cubicBezTo>
                  <a:pt x="48" y="728"/>
                  <a:pt x="36" y="813"/>
                  <a:pt x="88" y="880"/>
                </a:cubicBezTo>
                <a:cubicBezTo>
                  <a:pt x="140" y="947"/>
                  <a:pt x="246" y="1008"/>
                  <a:pt x="349" y="1043"/>
                </a:cubicBezTo>
                <a:cubicBezTo>
                  <a:pt x="452" y="1078"/>
                  <a:pt x="589" y="1107"/>
                  <a:pt x="705" y="1088"/>
                </a:cubicBezTo>
                <a:cubicBezTo>
                  <a:pt x="821" y="1069"/>
                  <a:pt x="967" y="1011"/>
                  <a:pt x="1048" y="928"/>
                </a:cubicBezTo>
                <a:cubicBezTo>
                  <a:pt x="1129" y="845"/>
                  <a:pt x="1179" y="700"/>
                  <a:pt x="1192" y="592"/>
                </a:cubicBezTo>
                <a:cubicBezTo>
                  <a:pt x="1205" y="484"/>
                  <a:pt x="1159" y="357"/>
                  <a:pt x="1127" y="277"/>
                </a:cubicBezTo>
                <a:cubicBezTo>
                  <a:pt x="1095" y="197"/>
                  <a:pt x="1061" y="155"/>
                  <a:pt x="1000" y="112"/>
                </a:cubicBezTo>
                <a:cubicBezTo>
                  <a:pt x="939" y="69"/>
                  <a:pt x="816" y="32"/>
                  <a:pt x="760" y="16"/>
                </a:cubicBezTo>
                <a:cubicBezTo>
                  <a:pt x="704" y="0"/>
                  <a:pt x="744" y="8"/>
                  <a:pt x="664" y="16"/>
                </a:cubicBezTo>
                <a:close/>
              </a:path>
            </a:pathLst>
          </a:custGeom>
          <a:blipFill dpi="0" rotWithShape="0">
            <a:blip r:embed="rId4"/>
            <a:srcRect/>
            <a:tile tx="0" ty="0" sx="100000" sy="100000" flip="none" algn="tl"/>
          </a:blipFill>
          <a:ln w="9525">
            <a:round/>
            <a:headEnd/>
            <a:tailEnd/>
          </a:ln>
          <a:scene3d>
            <a:camera prst="legacyPerspectiveFront">
              <a:rot lat="20999994" lon="21299994" rev="0"/>
            </a:camera>
            <a:lightRig rig="legacyFlat4" dir="b"/>
          </a:scene3d>
          <a:sp3d extrusionH="887400" prstMaterial="legacyMatte">
            <a:bevelT w="13500" h="13500" prst="angle"/>
            <a:bevelB w="13500" h="13500" prst="angle"/>
            <a:extrusionClr>
              <a:srgbClr val="FF9933"/>
            </a:extrusionClr>
            <a:contourClr>
              <a:srgbClr val="FFFFFF"/>
            </a:contourClr>
          </a:sp3d>
        </p:spPr>
        <p:txBody>
          <a:bodyPr wrap="none" anchor="ctr">
            <a:flatTx/>
          </a:bodyP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grpSp>
        <p:nvGrpSpPr>
          <p:cNvPr id="13327" name="Group 55"/>
          <p:cNvGrpSpPr>
            <a:grpSpLocks/>
          </p:cNvGrpSpPr>
          <p:nvPr/>
        </p:nvGrpSpPr>
        <p:grpSpPr bwMode="auto">
          <a:xfrm>
            <a:off x="3337323" y="3123010"/>
            <a:ext cx="1640681" cy="1035844"/>
            <a:chOff x="1913" y="2681"/>
            <a:chExt cx="1293" cy="870"/>
          </a:xfrm>
        </p:grpSpPr>
        <p:sp>
          <p:nvSpPr>
            <p:cNvPr id="13473" name="AutoShape 56"/>
            <p:cNvSpPr>
              <a:spLocks noChangeArrowheads="1"/>
            </p:cNvSpPr>
            <p:nvPr/>
          </p:nvSpPr>
          <p:spPr bwMode="auto">
            <a:xfrm>
              <a:off x="3044" y="3024"/>
              <a:ext cx="162" cy="176"/>
            </a:xfrm>
            <a:prstGeom prst="sun">
              <a:avLst>
                <a:gd name="adj" fmla="val 25000"/>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3474" name="AutoShape 57"/>
            <p:cNvSpPr>
              <a:spLocks noChangeArrowheads="1"/>
            </p:cNvSpPr>
            <p:nvPr/>
          </p:nvSpPr>
          <p:spPr bwMode="auto">
            <a:xfrm>
              <a:off x="1913" y="3031"/>
              <a:ext cx="162" cy="176"/>
            </a:xfrm>
            <a:prstGeom prst="sun">
              <a:avLst>
                <a:gd name="adj" fmla="val 25000"/>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nvGrpSpPr>
            <p:cNvPr id="4" name="Group 58"/>
            <p:cNvGrpSpPr>
              <a:grpSpLocks/>
            </p:cNvGrpSpPr>
            <p:nvPr/>
          </p:nvGrpSpPr>
          <p:grpSpPr bwMode="auto">
            <a:xfrm>
              <a:off x="2009" y="2681"/>
              <a:ext cx="1113" cy="870"/>
              <a:chOff x="3824" y="2716"/>
              <a:chExt cx="1137" cy="968"/>
            </a:xfrm>
          </p:grpSpPr>
          <p:sp>
            <p:nvSpPr>
              <p:cNvPr id="13476" name="Oval 59"/>
              <p:cNvSpPr>
                <a:spLocks noChangeArrowheads="1"/>
              </p:cNvSpPr>
              <p:nvPr/>
            </p:nvSpPr>
            <p:spPr bwMode="auto">
              <a:xfrm>
                <a:off x="3824" y="2862"/>
                <a:ext cx="1137" cy="677"/>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3477" name="Oval 60"/>
              <p:cNvSpPr>
                <a:spLocks noChangeArrowheads="1"/>
              </p:cNvSpPr>
              <p:nvPr/>
            </p:nvSpPr>
            <p:spPr bwMode="auto">
              <a:xfrm>
                <a:off x="3824" y="3128"/>
                <a:ext cx="1137" cy="144"/>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3478" name="Oval 61"/>
              <p:cNvSpPr>
                <a:spLocks noChangeArrowheads="1"/>
              </p:cNvSpPr>
              <p:nvPr/>
            </p:nvSpPr>
            <p:spPr bwMode="auto">
              <a:xfrm>
                <a:off x="3824" y="2983"/>
                <a:ext cx="1137" cy="434"/>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3479" name="Oval 62"/>
              <p:cNvSpPr>
                <a:spLocks noChangeArrowheads="1"/>
              </p:cNvSpPr>
              <p:nvPr/>
            </p:nvSpPr>
            <p:spPr bwMode="auto">
              <a:xfrm>
                <a:off x="3824" y="2716"/>
                <a:ext cx="1137" cy="968"/>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grpSp>
      <p:grpSp>
        <p:nvGrpSpPr>
          <p:cNvPr id="13328" name="Group 63"/>
          <p:cNvGrpSpPr>
            <a:grpSpLocks/>
          </p:cNvGrpSpPr>
          <p:nvPr/>
        </p:nvGrpSpPr>
        <p:grpSpPr bwMode="auto">
          <a:xfrm>
            <a:off x="4669632" y="3580210"/>
            <a:ext cx="60722" cy="229790"/>
            <a:chOff x="2167" y="3082"/>
            <a:chExt cx="60" cy="336"/>
          </a:xfrm>
        </p:grpSpPr>
        <p:sp>
          <p:nvSpPr>
            <p:cNvPr id="13470" name="Oval 64"/>
            <p:cNvSpPr>
              <a:spLocks noChangeArrowheads="1"/>
            </p:cNvSpPr>
            <p:nvPr/>
          </p:nvSpPr>
          <p:spPr bwMode="auto">
            <a:xfrm>
              <a:off x="2179" y="3215"/>
              <a:ext cx="48" cy="48"/>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3471" name="Oval 65"/>
            <p:cNvSpPr>
              <a:spLocks noChangeArrowheads="1"/>
            </p:cNvSpPr>
            <p:nvPr/>
          </p:nvSpPr>
          <p:spPr bwMode="auto">
            <a:xfrm rot="-770803">
              <a:off x="2170" y="3082"/>
              <a:ext cx="24" cy="169"/>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3472" name="Oval 66"/>
            <p:cNvSpPr>
              <a:spLocks noChangeArrowheads="1"/>
            </p:cNvSpPr>
            <p:nvPr/>
          </p:nvSpPr>
          <p:spPr bwMode="auto">
            <a:xfrm rot="770803" flipV="1">
              <a:off x="2167" y="3249"/>
              <a:ext cx="24" cy="169"/>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grpSp>
        <p:nvGrpSpPr>
          <p:cNvPr id="13329" name="Group 67"/>
          <p:cNvGrpSpPr>
            <a:grpSpLocks/>
          </p:cNvGrpSpPr>
          <p:nvPr/>
        </p:nvGrpSpPr>
        <p:grpSpPr bwMode="auto">
          <a:xfrm>
            <a:off x="3621882" y="3396854"/>
            <a:ext cx="50006" cy="211931"/>
            <a:chOff x="2693" y="2780"/>
            <a:chExt cx="42" cy="178"/>
          </a:xfrm>
        </p:grpSpPr>
        <p:sp>
          <p:nvSpPr>
            <p:cNvPr id="13467" name="Oval 68"/>
            <p:cNvSpPr>
              <a:spLocks noChangeArrowheads="1"/>
            </p:cNvSpPr>
            <p:nvPr/>
          </p:nvSpPr>
          <p:spPr bwMode="auto">
            <a:xfrm flipH="1">
              <a:off x="2693" y="2850"/>
              <a:ext cx="42" cy="26"/>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3468" name="Oval 69"/>
            <p:cNvSpPr>
              <a:spLocks noChangeArrowheads="1"/>
            </p:cNvSpPr>
            <p:nvPr/>
          </p:nvSpPr>
          <p:spPr bwMode="auto">
            <a:xfrm rot="770803" flipH="1">
              <a:off x="2711" y="2780"/>
              <a:ext cx="21" cy="90"/>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3469" name="Oval 70"/>
            <p:cNvSpPr>
              <a:spLocks noChangeArrowheads="1"/>
            </p:cNvSpPr>
            <p:nvPr/>
          </p:nvSpPr>
          <p:spPr bwMode="auto">
            <a:xfrm rot="-770803" flipH="1" flipV="1">
              <a:off x="2714" y="2868"/>
              <a:ext cx="21" cy="90"/>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grpSp>
        <p:nvGrpSpPr>
          <p:cNvPr id="13330" name="Group 71"/>
          <p:cNvGrpSpPr>
            <a:grpSpLocks/>
          </p:cNvGrpSpPr>
          <p:nvPr/>
        </p:nvGrpSpPr>
        <p:grpSpPr bwMode="auto">
          <a:xfrm>
            <a:off x="4674394" y="3767137"/>
            <a:ext cx="70247" cy="214313"/>
            <a:chOff x="2479" y="3277"/>
            <a:chExt cx="59" cy="180"/>
          </a:xfrm>
        </p:grpSpPr>
        <p:sp>
          <p:nvSpPr>
            <p:cNvPr id="13464" name="Oval 72"/>
            <p:cNvSpPr>
              <a:spLocks noChangeArrowheads="1"/>
            </p:cNvSpPr>
            <p:nvPr/>
          </p:nvSpPr>
          <p:spPr bwMode="auto">
            <a:xfrm>
              <a:off x="2491" y="3348"/>
              <a:ext cx="47" cy="26"/>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3465" name="Oval 73"/>
            <p:cNvSpPr>
              <a:spLocks noChangeArrowheads="1"/>
            </p:cNvSpPr>
            <p:nvPr/>
          </p:nvSpPr>
          <p:spPr bwMode="auto">
            <a:xfrm rot="-770803">
              <a:off x="2482" y="3277"/>
              <a:ext cx="24" cy="91"/>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3466" name="Oval 74"/>
            <p:cNvSpPr>
              <a:spLocks noChangeArrowheads="1"/>
            </p:cNvSpPr>
            <p:nvPr/>
          </p:nvSpPr>
          <p:spPr bwMode="auto">
            <a:xfrm rot="770803" flipV="1">
              <a:off x="2479" y="3366"/>
              <a:ext cx="24" cy="91"/>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grpSp>
        <p:nvGrpSpPr>
          <p:cNvPr id="13331" name="Group 75"/>
          <p:cNvGrpSpPr>
            <a:grpSpLocks/>
          </p:cNvGrpSpPr>
          <p:nvPr/>
        </p:nvGrpSpPr>
        <p:grpSpPr bwMode="auto">
          <a:xfrm flipH="1">
            <a:off x="3593307" y="3767137"/>
            <a:ext cx="70247" cy="214313"/>
            <a:chOff x="2167" y="3082"/>
            <a:chExt cx="60" cy="336"/>
          </a:xfrm>
        </p:grpSpPr>
        <p:sp>
          <p:nvSpPr>
            <p:cNvPr id="13461" name="Oval 76"/>
            <p:cNvSpPr>
              <a:spLocks noChangeArrowheads="1"/>
            </p:cNvSpPr>
            <p:nvPr/>
          </p:nvSpPr>
          <p:spPr bwMode="auto">
            <a:xfrm>
              <a:off x="2179" y="3215"/>
              <a:ext cx="48" cy="48"/>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3462" name="Oval 77"/>
            <p:cNvSpPr>
              <a:spLocks noChangeArrowheads="1"/>
            </p:cNvSpPr>
            <p:nvPr/>
          </p:nvSpPr>
          <p:spPr bwMode="auto">
            <a:xfrm rot="-770803">
              <a:off x="2170" y="3082"/>
              <a:ext cx="24" cy="169"/>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3463" name="Oval 78"/>
            <p:cNvSpPr>
              <a:spLocks noChangeArrowheads="1"/>
            </p:cNvSpPr>
            <p:nvPr/>
          </p:nvSpPr>
          <p:spPr bwMode="auto">
            <a:xfrm rot="770803" flipV="1">
              <a:off x="2167" y="3249"/>
              <a:ext cx="24" cy="169"/>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grpSp>
        <p:nvGrpSpPr>
          <p:cNvPr id="13332" name="Group 79"/>
          <p:cNvGrpSpPr>
            <a:grpSpLocks/>
          </p:cNvGrpSpPr>
          <p:nvPr/>
        </p:nvGrpSpPr>
        <p:grpSpPr bwMode="auto">
          <a:xfrm>
            <a:off x="4710112" y="3276600"/>
            <a:ext cx="63104" cy="188119"/>
            <a:chOff x="2167" y="3082"/>
            <a:chExt cx="60" cy="336"/>
          </a:xfrm>
        </p:grpSpPr>
        <p:sp>
          <p:nvSpPr>
            <p:cNvPr id="13458" name="Oval 80"/>
            <p:cNvSpPr>
              <a:spLocks noChangeArrowheads="1"/>
            </p:cNvSpPr>
            <p:nvPr/>
          </p:nvSpPr>
          <p:spPr bwMode="auto">
            <a:xfrm>
              <a:off x="2179" y="3215"/>
              <a:ext cx="48" cy="48"/>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3459" name="Oval 81"/>
            <p:cNvSpPr>
              <a:spLocks noChangeArrowheads="1"/>
            </p:cNvSpPr>
            <p:nvPr/>
          </p:nvSpPr>
          <p:spPr bwMode="auto">
            <a:xfrm rot="-770803">
              <a:off x="2170" y="3082"/>
              <a:ext cx="24" cy="169"/>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3460" name="Oval 82"/>
            <p:cNvSpPr>
              <a:spLocks noChangeArrowheads="1"/>
            </p:cNvSpPr>
            <p:nvPr/>
          </p:nvSpPr>
          <p:spPr bwMode="auto">
            <a:xfrm rot="770803" flipV="1">
              <a:off x="2167" y="3249"/>
              <a:ext cx="24" cy="169"/>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grpSp>
        <p:nvGrpSpPr>
          <p:cNvPr id="13333" name="Group 83"/>
          <p:cNvGrpSpPr>
            <a:grpSpLocks/>
          </p:cNvGrpSpPr>
          <p:nvPr/>
        </p:nvGrpSpPr>
        <p:grpSpPr bwMode="auto">
          <a:xfrm flipH="1">
            <a:off x="3534966" y="3290888"/>
            <a:ext cx="63103" cy="188119"/>
            <a:chOff x="2167" y="3082"/>
            <a:chExt cx="60" cy="336"/>
          </a:xfrm>
        </p:grpSpPr>
        <p:sp>
          <p:nvSpPr>
            <p:cNvPr id="13455" name="Oval 84"/>
            <p:cNvSpPr>
              <a:spLocks noChangeArrowheads="1"/>
            </p:cNvSpPr>
            <p:nvPr/>
          </p:nvSpPr>
          <p:spPr bwMode="auto">
            <a:xfrm>
              <a:off x="2179" y="3215"/>
              <a:ext cx="48" cy="48"/>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3456" name="Oval 85"/>
            <p:cNvSpPr>
              <a:spLocks noChangeArrowheads="1"/>
            </p:cNvSpPr>
            <p:nvPr/>
          </p:nvSpPr>
          <p:spPr bwMode="auto">
            <a:xfrm rot="-770803">
              <a:off x="2170" y="3082"/>
              <a:ext cx="24" cy="169"/>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3457" name="Oval 86"/>
            <p:cNvSpPr>
              <a:spLocks noChangeArrowheads="1"/>
            </p:cNvSpPr>
            <p:nvPr/>
          </p:nvSpPr>
          <p:spPr bwMode="auto">
            <a:xfrm rot="770803" flipV="1">
              <a:off x="2167" y="3249"/>
              <a:ext cx="24" cy="169"/>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grpSp>
        <p:nvGrpSpPr>
          <p:cNvPr id="13334" name="Group 87"/>
          <p:cNvGrpSpPr>
            <a:grpSpLocks/>
          </p:cNvGrpSpPr>
          <p:nvPr/>
        </p:nvGrpSpPr>
        <p:grpSpPr bwMode="auto">
          <a:xfrm flipH="1">
            <a:off x="4637485" y="3377804"/>
            <a:ext cx="50006" cy="211931"/>
            <a:chOff x="2693" y="2780"/>
            <a:chExt cx="42" cy="178"/>
          </a:xfrm>
        </p:grpSpPr>
        <p:sp>
          <p:nvSpPr>
            <p:cNvPr id="13452" name="Oval 88"/>
            <p:cNvSpPr>
              <a:spLocks noChangeArrowheads="1"/>
            </p:cNvSpPr>
            <p:nvPr/>
          </p:nvSpPr>
          <p:spPr bwMode="auto">
            <a:xfrm flipH="1">
              <a:off x="2693" y="2850"/>
              <a:ext cx="42" cy="26"/>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3453" name="Oval 89"/>
            <p:cNvSpPr>
              <a:spLocks noChangeArrowheads="1"/>
            </p:cNvSpPr>
            <p:nvPr/>
          </p:nvSpPr>
          <p:spPr bwMode="auto">
            <a:xfrm rot="770803" flipH="1">
              <a:off x="2711" y="2780"/>
              <a:ext cx="21" cy="90"/>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3454" name="Oval 90"/>
            <p:cNvSpPr>
              <a:spLocks noChangeArrowheads="1"/>
            </p:cNvSpPr>
            <p:nvPr/>
          </p:nvSpPr>
          <p:spPr bwMode="auto">
            <a:xfrm rot="-770803" flipH="1" flipV="1">
              <a:off x="2714" y="2868"/>
              <a:ext cx="21" cy="90"/>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grpSp>
        <p:nvGrpSpPr>
          <p:cNvPr id="13335" name="Group 91"/>
          <p:cNvGrpSpPr>
            <a:grpSpLocks/>
          </p:cNvGrpSpPr>
          <p:nvPr/>
        </p:nvGrpSpPr>
        <p:grpSpPr bwMode="auto">
          <a:xfrm>
            <a:off x="3621881" y="3580210"/>
            <a:ext cx="63104" cy="229790"/>
            <a:chOff x="2730" y="3034"/>
            <a:chExt cx="53" cy="193"/>
          </a:xfrm>
        </p:grpSpPr>
        <p:sp>
          <p:nvSpPr>
            <p:cNvPr id="13449" name="Oval 92"/>
            <p:cNvSpPr>
              <a:spLocks noChangeArrowheads="1"/>
            </p:cNvSpPr>
            <p:nvPr/>
          </p:nvSpPr>
          <p:spPr bwMode="auto">
            <a:xfrm flipH="1">
              <a:off x="2730" y="3110"/>
              <a:ext cx="41" cy="28"/>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3450" name="Oval 93"/>
            <p:cNvSpPr>
              <a:spLocks noChangeArrowheads="1"/>
            </p:cNvSpPr>
            <p:nvPr/>
          </p:nvSpPr>
          <p:spPr bwMode="auto">
            <a:xfrm rot="770803" flipH="1">
              <a:off x="2760" y="3034"/>
              <a:ext cx="20" cy="97"/>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3451" name="Oval 94"/>
            <p:cNvSpPr>
              <a:spLocks noChangeArrowheads="1"/>
            </p:cNvSpPr>
            <p:nvPr/>
          </p:nvSpPr>
          <p:spPr bwMode="auto">
            <a:xfrm rot="-770803" flipH="1" flipV="1">
              <a:off x="2763" y="3130"/>
              <a:ext cx="20" cy="97"/>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sp>
        <p:nvSpPr>
          <p:cNvPr id="13336" name="Freeform 95" descr="Stationery"/>
          <p:cNvSpPr>
            <a:spLocks/>
          </p:cNvSpPr>
          <p:nvPr/>
        </p:nvSpPr>
        <p:spPr bwMode="auto">
          <a:xfrm>
            <a:off x="5232797" y="2922985"/>
            <a:ext cx="2708672" cy="1531144"/>
          </a:xfrm>
          <a:custGeom>
            <a:avLst/>
            <a:gdLst>
              <a:gd name="T0" fmla="*/ 2147483646 w 1205"/>
              <a:gd name="T1" fmla="*/ 54416692 h 1107"/>
              <a:gd name="T2" fmla="*/ 2147483646 w 1205"/>
              <a:gd name="T3" fmla="*/ 217668613 h 1107"/>
              <a:gd name="T4" fmla="*/ 359315952 w 1205"/>
              <a:gd name="T5" fmla="*/ 1197172759 h 1107"/>
              <a:gd name="T6" fmla="*/ 359315952 w 1205"/>
              <a:gd name="T7" fmla="*/ 2147483646 h 1107"/>
              <a:gd name="T8" fmla="*/ 790494495 w 1205"/>
              <a:gd name="T9" fmla="*/ 2147483646 h 1107"/>
              <a:gd name="T10" fmla="*/ 2147483646 w 1205"/>
              <a:gd name="T11" fmla="*/ 2147483646 h 1107"/>
              <a:gd name="T12" fmla="*/ 2147483646 w 1205"/>
              <a:gd name="T13" fmla="*/ 2147483646 h 1107"/>
              <a:gd name="T14" fmla="*/ 2147483646 w 1205"/>
              <a:gd name="T15" fmla="*/ 2147483646 h 1107"/>
              <a:gd name="T16" fmla="*/ 2147483646 w 1205"/>
              <a:gd name="T17" fmla="*/ 2013426829 h 1107"/>
              <a:gd name="T18" fmla="*/ 2147483646 w 1205"/>
              <a:gd name="T19" fmla="*/ 942092786 h 1107"/>
              <a:gd name="T20" fmla="*/ 2147483646 w 1205"/>
              <a:gd name="T21" fmla="*/ 380918689 h 1107"/>
              <a:gd name="T22" fmla="*/ 2147483646 w 1205"/>
              <a:gd name="T23" fmla="*/ 54416692 h 1107"/>
              <a:gd name="T24" fmla="*/ 2147483646 w 1205"/>
              <a:gd name="T25" fmla="*/ 54416692 h 1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5"/>
              <a:gd name="T40" fmla="*/ 0 h 1107"/>
              <a:gd name="T41" fmla="*/ 1205 w 1205"/>
              <a:gd name="T42" fmla="*/ 1107 h 1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5" h="1107">
                <a:moveTo>
                  <a:pt x="664" y="16"/>
                </a:moveTo>
                <a:cubicBezTo>
                  <a:pt x="584" y="24"/>
                  <a:pt x="384" y="8"/>
                  <a:pt x="280" y="64"/>
                </a:cubicBezTo>
                <a:cubicBezTo>
                  <a:pt x="176" y="120"/>
                  <a:pt x="80" y="256"/>
                  <a:pt x="40" y="352"/>
                </a:cubicBezTo>
                <a:cubicBezTo>
                  <a:pt x="0" y="448"/>
                  <a:pt x="32" y="552"/>
                  <a:pt x="40" y="640"/>
                </a:cubicBezTo>
                <a:cubicBezTo>
                  <a:pt x="48" y="728"/>
                  <a:pt x="36" y="813"/>
                  <a:pt x="88" y="880"/>
                </a:cubicBezTo>
                <a:cubicBezTo>
                  <a:pt x="140" y="947"/>
                  <a:pt x="246" y="1008"/>
                  <a:pt x="349" y="1043"/>
                </a:cubicBezTo>
                <a:cubicBezTo>
                  <a:pt x="452" y="1078"/>
                  <a:pt x="589" y="1107"/>
                  <a:pt x="705" y="1088"/>
                </a:cubicBezTo>
                <a:cubicBezTo>
                  <a:pt x="821" y="1069"/>
                  <a:pt x="967" y="1011"/>
                  <a:pt x="1048" y="928"/>
                </a:cubicBezTo>
                <a:cubicBezTo>
                  <a:pt x="1129" y="845"/>
                  <a:pt x="1179" y="700"/>
                  <a:pt x="1192" y="592"/>
                </a:cubicBezTo>
                <a:cubicBezTo>
                  <a:pt x="1205" y="484"/>
                  <a:pt x="1159" y="357"/>
                  <a:pt x="1127" y="277"/>
                </a:cubicBezTo>
                <a:cubicBezTo>
                  <a:pt x="1095" y="197"/>
                  <a:pt x="1061" y="155"/>
                  <a:pt x="1000" y="112"/>
                </a:cubicBezTo>
                <a:cubicBezTo>
                  <a:pt x="939" y="69"/>
                  <a:pt x="816" y="32"/>
                  <a:pt x="760" y="16"/>
                </a:cubicBezTo>
                <a:cubicBezTo>
                  <a:pt x="704" y="0"/>
                  <a:pt x="744" y="8"/>
                  <a:pt x="664" y="16"/>
                </a:cubicBezTo>
                <a:close/>
              </a:path>
            </a:pathLst>
          </a:custGeom>
          <a:blipFill dpi="0" rotWithShape="0">
            <a:blip r:embed="rId4"/>
            <a:srcRect/>
            <a:tile tx="0" ty="0" sx="100000" sy="100000" flip="none" algn="tl"/>
          </a:blipFill>
          <a:ln w="9525">
            <a:round/>
            <a:headEnd/>
            <a:tailEnd/>
          </a:ln>
          <a:scene3d>
            <a:camera prst="legacyPerspectiveFront">
              <a:rot lat="20999994" lon="21299994" rev="0"/>
            </a:camera>
            <a:lightRig rig="legacyFlat4" dir="b"/>
          </a:scene3d>
          <a:sp3d extrusionH="887400" prstMaterial="legacyMatte">
            <a:bevelT w="13500" h="13500" prst="angle"/>
            <a:bevelB w="13500" h="13500" prst="angle"/>
            <a:extrusionClr>
              <a:srgbClr val="FF9933"/>
            </a:extrusionClr>
            <a:contourClr>
              <a:srgbClr val="FFFFFF"/>
            </a:contourClr>
          </a:sp3d>
        </p:spPr>
        <p:txBody>
          <a:bodyPr wrap="none" anchor="ctr">
            <a:flatTx/>
          </a:bodyP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3337" name="AutoShape 96"/>
          <p:cNvSpPr>
            <a:spLocks noChangeArrowheads="1"/>
          </p:cNvSpPr>
          <p:nvPr/>
        </p:nvSpPr>
        <p:spPr bwMode="auto">
          <a:xfrm>
            <a:off x="7567613" y="3570685"/>
            <a:ext cx="259556" cy="210740"/>
          </a:xfrm>
          <a:prstGeom prst="sun">
            <a:avLst>
              <a:gd name="adj" fmla="val 25000"/>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3338" name="AutoShape 97"/>
          <p:cNvSpPr>
            <a:spLocks noChangeArrowheads="1"/>
          </p:cNvSpPr>
          <p:nvPr/>
        </p:nvSpPr>
        <p:spPr bwMode="auto">
          <a:xfrm>
            <a:off x="5335191" y="3579019"/>
            <a:ext cx="273844" cy="202406"/>
          </a:xfrm>
          <a:prstGeom prst="sun">
            <a:avLst>
              <a:gd name="adj" fmla="val 25000"/>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nvGrpSpPr>
          <p:cNvPr id="26" name="Group 98"/>
          <p:cNvGrpSpPr>
            <a:grpSpLocks/>
          </p:cNvGrpSpPr>
          <p:nvPr/>
        </p:nvGrpSpPr>
        <p:grpSpPr bwMode="auto">
          <a:xfrm>
            <a:off x="5519738" y="3162300"/>
            <a:ext cx="2145506" cy="1035844"/>
            <a:chOff x="3824" y="2716"/>
            <a:chExt cx="1137" cy="968"/>
          </a:xfrm>
        </p:grpSpPr>
        <p:sp>
          <p:nvSpPr>
            <p:cNvPr id="13445" name="Oval 99"/>
            <p:cNvSpPr>
              <a:spLocks noChangeArrowheads="1"/>
            </p:cNvSpPr>
            <p:nvPr/>
          </p:nvSpPr>
          <p:spPr bwMode="auto">
            <a:xfrm>
              <a:off x="3824" y="2862"/>
              <a:ext cx="1137" cy="677"/>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3446" name="Oval 100"/>
            <p:cNvSpPr>
              <a:spLocks noChangeArrowheads="1"/>
            </p:cNvSpPr>
            <p:nvPr/>
          </p:nvSpPr>
          <p:spPr bwMode="auto">
            <a:xfrm>
              <a:off x="3824" y="3128"/>
              <a:ext cx="1137" cy="144"/>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3447" name="Oval 101"/>
            <p:cNvSpPr>
              <a:spLocks noChangeArrowheads="1"/>
            </p:cNvSpPr>
            <p:nvPr/>
          </p:nvSpPr>
          <p:spPr bwMode="auto">
            <a:xfrm>
              <a:off x="3824" y="2983"/>
              <a:ext cx="1137" cy="434"/>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3448" name="Oval 102"/>
            <p:cNvSpPr>
              <a:spLocks noChangeArrowheads="1"/>
            </p:cNvSpPr>
            <p:nvPr/>
          </p:nvSpPr>
          <p:spPr bwMode="auto">
            <a:xfrm>
              <a:off x="3824" y="2716"/>
              <a:ext cx="1137" cy="968"/>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grpSp>
        <p:nvGrpSpPr>
          <p:cNvPr id="27" name="Group 103"/>
          <p:cNvGrpSpPr>
            <a:grpSpLocks/>
          </p:cNvGrpSpPr>
          <p:nvPr/>
        </p:nvGrpSpPr>
        <p:grpSpPr bwMode="auto">
          <a:xfrm>
            <a:off x="5754291" y="3377804"/>
            <a:ext cx="279797" cy="561975"/>
            <a:chOff x="3802" y="2861"/>
            <a:chExt cx="193" cy="388"/>
          </a:xfrm>
        </p:grpSpPr>
        <p:grpSp>
          <p:nvGrpSpPr>
            <p:cNvPr id="13429" name="Group 104"/>
            <p:cNvGrpSpPr>
              <a:grpSpLocks/>
            </p:cNvGrpSpPr>
            <p:nvPr/>
          </p:nvGrpSpPr>
          <p:grpSpPr bwMode="auto">
            <a:xfrm>
              <a:off x="3920" y="3031"/>
              <a:ext cx="51" cy="193"/>
              <a:chOff x="2167" y="3082"/>
              <a:chExt cx="60" cy="336"/>
            </a:xfrm>
          </p:grpSpPr>
          <p:sp>
            <p:nvSpPr>
              <p:cNvPr id="13442" name="Oval 105"/>
              <p:cNvSpPr>
                <a:spLocks noChangeArrowheads="1"/>
              </p:cNvSpPr>
              <p:nvPr/>
            </p:nvSpPr>
            <p:spPr bwMode="auto">
              <a:xfrm>
                <a:off x="2179" y="3215"/>
                <a:ext cx="48" cy="48"/>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3443" name="Oval 106"/>
              <p:cNvSpPr>
                <a:spLocks noChangeArrowheads="1"/>
              </p:cNvSpPr>
              <p:nvPr/>
            </p:nvSpPr>
            <p:spPr bwMode="auto">
              <a:xfrm rot="-770803">
                <a:off x="2170" y="3082"/>
                <a:ext cx="24" cy="169"/>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3444" name="Oval 107"/>
              <p:cNvSpPr>
                <a:spLocks noChangeArrowheads="1"/>
              </p:cNvSpPr>
              <p:nvPr/>
            </p:nvSpPr>
            <p:spPr bwMode="auto">
              <a:xfrm rot="770803" flipV="1">
                <a:off x="2167" y="3249"/>
                <a:ext cx="24" cy="169"/>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grpSp>
          <p:nvGrpSpPr>
            <p:cNvPr id="13430" name="Group 108"/>
            <p:cNvGrpSpPr>
              <a:grpSpLocks/>
            </p:cNvGrpSpPr>
            <p:nvPr/>
          </p:nvGrpSpPr>
          <p:grpSpPr bwMode="auto">
            <a:xfrm>
              <a:off x="3802" y="2921"/>
              <a:ext cx="59" cy="180"/>
              <a:chOff x="2479" y="3277"/>
              <a:chExt cx="59" cy="180"/>
            </a:xfrm>
          </p:grpSpPr>
          <p:sp>
            <p:nvSpPr>
              <p:cNvPr id="13439" name="Oval 109"/>
              <p:cNvSpPr>
                <a:spLocks noChangeArrowheads="1"/>
              </p:cNvSpPr>
              <p:nvPr/>
            </p:nvSpPr>
            <p:spPr bwMode="auto">
              <a:xfrm>
                <a:off x="2491" y="3348"/>
                <a:ext cx="47" cy="26"/>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3440" name="Oval 110"/>
              <p:cNvSpPr>
                <a:spLocks noChangeArrowheads="1"/>
              </p:cNvSpPr>
              <p:nvPr/>
            </p:nvSpPr>
            <p:spPr bwMode="auto">
              <a:xfrm rot="-770803">
                <a:off x="2482" y="3277"/>
                <a:ext cx="24" cy="91"/>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3441" name="Oval 111"/>
              <p:cNvSpPr>
                <a:spLocks noChangeArrowheads="1"/>
              </p:cNvSpPr>
              <p:nvPr/>
            </p:nvSpPr>
            <p:spPr bwMode="auto">
              <a:xfrm rot="770803" flipV="1">
                <a:off x="2479" y="3366"/>
                <a:ext cx="24" cy="91"/>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grpSp>
          <p:nvGrpSpPr>
            <p:cNvPr id="13431" name="Group 112"/>
            <p:cNvGrpSpPr>
              <a:grpSpLocks/>
            </p:cNvGrpSpPr>
            <p:nvPr/>
          </p:nvGrpSpPr>
          <p:grpSpPr bwMode="auto">
            <a:xfrm>
              <a:off x="3826" y="3091"/>
              <a:ext cx="53" cy="158"/>
              <a:chOff x="2167" y="3082"/>
              <a:chExt cx="60" cy="336"/>
            </a:xfrm>
          </p:grpSpPr>
          <p:sp>
            <p:nvSpPr>
              <p:cNvPr id="13436" name="Oval 113"/>
              <p:cNvSpPr>
                <a:spLocks noChangeArrowheads="1"/>
              </p:cNvSpPr>
              <p:nvPr/>
            </p:nvSpPr>
            <p:spPr bwMode="auto">
              <a:xfrm>
                <a:off x="2179" y="3215"/>
                <a:ext cx="48" cy="48"/>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3437" name="Oval 114"/>
              <p:cNvSpPr>
                <a:spLocks noChangeArrowheads="1"/>
              </p:cNvSpPr>
              <p:nvPr/>
            </p:nvSpPr>
            <p:spPr bwMode="auto">
              <a:xfrm rot="-770803">
                <a:off x="2170" y="3082"/>
                <a:ext cx="24" cy="169"/>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3438" name="Oval 115"/>
              <p:cNvSpPr>
                <a:spLocks noChangeArrowheads="1"/>
              </p:cNvSpPr>
              <p:nvPr/>
            </p:nvSpPr>
            <p:spPr bwMode="auto">
              <a:xfrm rot="770803" flipV="1">
                <a:off x="2167" y="3249"/>
                <a:ext cx="24" cy="169"/>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grpSp>
          <p:nvGrpSpPr>
            <p:cNvPr id="13432" name="Group 116"/>
            <p:cNvGrpSpPr>
              <a:grpSpLocks/>
            </p:cNvGrpSpPr>
            <p:nvPr/>
          </p:nvGrpSpPr>
          <p:grpSpPr bwMode="auto">
            <a:xfrm>
              <a:off x="3953" y="2861"/>
              <a:ext cx="42" cy="178"/>
              <a:chOff x="2693" y="2780"/>
              <a:chExt cx="42" cy="178"/>
            </a:xfrm>
          </p:grpSpPr>
          <p:sp>
            <p:nvSpPr>
              <p:cNvPr id="13433" name="Oval 117"/>
              <p:cNvSpPr>
                <a:spLocks noChangeArrowheads="1"/>
              </p:cNvSpPr>
              <p:nvPr/>
            </p:nvSpPr>
            <p:spPr bwMode="auto">
              <a:xfrm flipH="1">
                <a:off x="2693" y="2850"/>
                <a:ext cx="42" cy="26"/>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3434" name="Oval 118"/>
              <p:cNvSpPr>
                <a:spLocks noChangeArrowheads="1"/>
              </p:cNvSpPr>
              <p:nvPr/>
            </p:nvSpPr>
            <p:spPr bwMode="auto">
              <a:xfrm rot="770803" flipH="1">
                <a:off x="2711" y="2780"/>
                <a:ext cx="21" cy="90"/>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3435" name="Oval 119"/>
              <p:cNvSpPr>
                <a:spLocks noChangeArrowheads="1"/>
              </p:cNvSpPr>
              <p:nvPr/>
            </p:nvSpPr>
            <p:spPr bwMode="auto">
              <a:xfrm rot="-770803" flipH="1" flipV="1">
                <a:off x="2714" y="2868"/>
                <a:ext cx="21" cy="90"/>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grpSp>
      <p:grpSp>
        <p:nvGrpSpPr>
          <p:cNvPr id="13475" name="Group 120"/>
          <p:cNvGrpSpPr>
            <a:grpSpLocks/>
          </p:cNvGrpSpPr>
          <p:nvPr/>
        </p:nvGrpSpPr>
        <p:grpSpPr bwMode="auto">
          <a:xfrm>
            <a:off x="5564982" y="3292079"/>
            <a:ext cx="850106" cy="789384"/>
            <a:chOff x="2840" y="1720"/>
            <a:chExt cx="784" cy="728"/>
          </a:xfrm>
        </p:grpSpPr>
        <p:sp>
          <p:nvSpPr>
            <p:cNvPr id="13419" name="Freeform 121"/>
            <p:cNvSpPr>
              <a:spLocks/>
            </p:cNvSpPr>
            <p:nvPr/>
          </p:nvSpPr>
          <p:spPr bwMode="auto">
            <a:xfrm>
              <a:off x="2840" y="1720"/>
              <a:ext cx="784" cy="728"/>
            </a:xfrm>
            <a:custGeom>
              <a:avLst/>
              <a:gdLst>
                <a:gd name="T0" fmla="*/ 281 w 1205"/>
                <a:gd name="T1" fmla="*/ 7 h 1107"/>
                <a:gd name="T2" fmla="*/ 118 w 1205"/>
                <a:gd name="T3" fmla="*/ 28 h 1107"/>
                <a:gd name="T4" fmla="*/ 17 w 1205"/>
                <a:gd name="T5" fmla="*/ 152 h 1107"/>
                <a:gd name="T6" fmla="*/ 17 w 1205"/>
                <a:gd name="T7" fmla="*/ 277 h 1107"/>
                <a:gd name="T8" fmla="*/ 37 w 1205"/>
                <a:gd name="T9" fmla="*/ 381 h 1107"/>
                <a:gd name="T10" fmla="*/ 148 w 1205"/>
                <a:gd name="T11" fmla="*/ 451 h 1107"/>
                <a:gd name="T12" fmla="*/ 299 w 1205"/>
                <a:gd name="T13" fmla="*/ 471 h 1107"/>
                <a:gd name="T14" fmla="*/ 444 w 1205"/>
                <a:gd name="T15" fmla="*/ 401 h 1107"/>
                <a:gd name="T16" fmla="*/ 505 w 1205"/>
                <a:gd name="T17" fmla="*/ 256 h 1107"/>
                <a:gd name="T18" fmla="*/ 477 w 1205"/>
                <a:gd name="T19" fmla="*/ 120 h 1107"/>
                <a:gd name="T20" fmla="*/ 424 w 1205"/>
                <a:gd name="T21" fmla="*/ 49 h 1107"/>
                <a:gd name="T22" fmla="*/ 321 w 1205"/>
                <a:gd name="T23" fmla="*/ 7 h 1107"/>
                <a:gd name="T24" fmla="*/ 281 w 1205"/>
                <a:gd name="T25" fmla="*/ 7 h 1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5"/>
                <a:gd name="T40" fmla="*/ 0 h 1107"/>
                <a:gd name="T41" fmla="*/ 1205 w 1205"/>
                <a:gd name="T42" fmla="*/ 1107 h 1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5" h="1107">
                  <a:moveTo>
                    <a:pt x="664" y="16"/>
                  </a:moveTo>
                  <a:cubicBezTo>
                    <a:pt x="584" y="24"/>
                    <a:pt x="384" y="8"/>
                    <a:pt x="280" y="64"/>
                  </a:cubicBezTo>
                  <a:cubicBezTo>
                    <a:pt x="176" y="120"/>
                    <a:pt x="80" y="256"/>
                    <a:pt x="40" y="352"/>
                  </a:cubicBezTo>
                  <a:cubicBezTo>
                    <a:pt x="0" y="448"/>
                    <a:pt x="32" y="552"/>
                    <a:pt x="40" y="640"/>
                  </a:cubicBezTo>
                  <a:cubicBezTo>
                    <a:pt x="48" y="728"/>
                    <a:pt x="36" y="813"/>
                    <a:pt x="88" y="880"/>
                  </a:cubicBezTo>
                  <a:cubicBezTo>
                    <a:pt x="140" y="947"/>
                    <a:pt x="246" y="1008"/>
                    <a:pt x="349" y="1043"/>
                  </a:cubicBezTo>
                  <a:cubicBezTo>
                    <a:pt x="452" y="1078"/>
                    <a:pt x="589" y="1107"/>
                    <a:pt x="705" y="1088"/>
                  </a:cubicBezTo>
                  <a:cubicBezTo>
                    <a:pt x="821" y="1069"/>
                    <a:pt x="967" y="1011"/>
                    <a:pt x="1048" y="928"/>
                  </a:cubicBezTo>
                  <a:cubicBezTo>
                    <a:pt x="1129" y="845"/>
                    <a:pt x="1179" y="700"/>
                    <a:pt x="1192" y="592"/>
                  </a:cubicBezTo>
                  <a:cubicBezTo>
                    <a:pt x="1205" y="484"/>
                    <a:pt x="1159" y="357"/>
                    <a:pt x="1127" y="277"/>
                  </a:cubicBezTo>
                  <a:cubicBezTo>
                    <a:pt x="1095" y="197"/>
                    <a:pt x="1061" y="155"/>
                    <a:pt x="1000" y="112"/>
                  </a:cubicBezTo>
                  <a:cubicBezTo>
                    <a:pt x="939" y="69"/>
                    <a:pt x="816" y="32"/>
                    <a:pt x="760" y="16"/>
                  </a:cubicBezTo>
                  <a:cubicBezTo>
                    <a:pt x="704" y="0"/>
                    <a:pt x="744" y="8"/>
                    <a:pt x="664" y="16"/>
                  </a:cubicBezTo>
                  <a:close/>
                </a:path>
              </a:pathLst>
            </a:custGeom>
            <a:solidFill>
              <a:srgbClr val="FF99CC"/>
            </a:solidFill>
            <a:ln>
              <a:noFill/>
            </a:ln>
            <a:extLst>
              <a:ext uri="{91240B29-F687-4F45-9708-019B960494DF}">
                <a14:hiddenLine xmlns:a14="http://schemas.microsoft.com/office/drawing/2010/main" w="15875">
                  <a:solidFill>
                    <a:srgbClr val="000000"/>
                  </a:solidFill>
                  <a:round/>
                  <a:headEnd/>
                  <a:tailEnd/>
                </a14:hiddenLine>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3420" name="Freeform 122"/>
            <p:cNvSpPr>
              <a:spLocks/>
            </p:cNvSpPr>
            <p:nvPr/>
          </p:nvSpPr>
          <p:spPr bwMode="auto">
            <a:xfrm>
              <a:off x="2912" y="1791"/>
              <a:ext cx="236" cy="468"/>
            </a:xfrm>
            <a:custGeom>
              <a:avLst/>
              <a:gdLst>
                <a:gd name="T0" fmla="*/ 168 w 208"/>
                <a:gd name="T1" fmla="*/ 0 h 412"/>
                <a:gd name="T2" fmla="*/ 27 w 208"/>
                <a:gd name="T3" fmla="*/ 64 h 412"/>
                <a:gd name="T4" fmla="*/ 27 w 208"/>
                <a:gd name="T5" fmla="*/ 139 h 412"/>
                <a:gd name="T6" fmla="*/ 103 w 208"/>
                <a:gd name="T7" fmla="*/ 164 h 412"/>
                <a:gd name="T8" fmla="*/ 128 w 208"/>
                <a:gd name="T9" fmla="*/ 190 h 412"/>
                <a:gd name="T10" fmla="*/ 168 w 208"/>
                <a:gd name="T11" fmla="*/ 201 h 412"/>
                <a:gd name="T12" fmla="*/ 204 w 208"/>
                <a:gd name="T13" fmla="*/ 276 h 412"/>
                <a:gd name="T14" fmla="*/ 141 w 208"/>
                <a:gd name="T15" fmla="*/ 341 h 412"/>
                <a:gd name="T16" fmla="*/ 66 w 208"/>
                <a:gd name="T17" fmla="*/ 365 h 412"/>
                <a:gd name="T18" fmla="*/ 92 w 208"/>
                <a:gd name="T19" fmla="*/ 478 h 412"/>
                <a:gd name="T20" fmla="*/ 116 w 208"/>
                <a:gd name="T21" fmla="*/ 518 h 412"/>
                <a:gd name="T22" fmla="*/ 183 w 208"/>
                <a:gd name="T23" fmla="*/ 504 h 412"/>
                <a:gd name="T24" fmla="*/ 268 w 208"/>
                <a:gd name="T25" fmla="*/ 503 h 4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8"/>
                <a:gd name="T40" fmla="*/ 0 h 412"/>
                <a:gd name="T41" fmla="*/ 208 w 208"/>
                <a:gd name="T42" fmla="*/ 412 h 4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8" h="412">
                  <a:moveTo>
                    <a:pt x="130" y="0"/>
                  </a:moveTo>
                  <a:cubicBezTo>
                    <a:pt x="74" y="9"/>
                    <a:pt x="58" y="12"/>
                    <a:pt x="21" y="49"/>
                  </a:cubicBezTo>
                  <a:cubicBezTo>
                    <a:pt x="16" y="64"/>
                    <a:pt x="0" y="92"/>
                    <a:pt x="21" y="107"/>
                  </a:cubicBezTo>
                  <a:cubicBezTo>
                    <a:pt x="38" y="119"/>
                    <a:pt x="80" y="127"/>
                    <a:pt x="80" y="127"/>
                  </a:cubicBezTo>
                  <a:cubicBezTo>
                    <a:pt x="86" y="134"/>
                    <a:pt x="92" y="141"/>
                    <a:pt x="100" y="147"/>
                  </a:cubicBezTo>
                  <a:cubicBezTo>
                    <a:pt x="108" y="152"/>
                    <a:pt x="122" y="150"/>
                    <a:pt x="130" y="156"/>
                  </a:cubicBezTo>
                  <a:cubicBezTo>
                    <a:pt x="146" y="170"/>
                    <a:pt x="152" y="196"/>
                    <a:pt x="159" y="214"/>
                  </a:cubicBezTo>
                  <a:cubicBezTo>
                    <a:pt x="140" y="243"/>
                    <a:pt x="142" y="250"/>
                    <a:pt x="109" y="264"/>
                  </a:cubicBezTo>
                  <a:cubicBezTo>
                    <a:pt x="91" y="272"/>
                    <a:pt x="51" y="283"/>
                    <a:pt x="51" y="283"/>
                  </a:cubicBezTo>
                  <a:cubicBezTo>
                    <a:pt x="17" y="336"/>
                    <a:pt x="35" y="328"/>
                    <a:pt x="71" y="371"/>
                  </a:cubicBezTo>
                  <a:cubicBezTo>
                    <a:pt x="78" y="380"/>
                    <a:pt x="80" y="395"/>
                    <a:pt x="90" y="401"/>
                  </a:cubicBezTo>
                  <a:cubicBezTo>
                    <a:pt x="108" y="412"/>
                    <a:pt x="142" y="391"/>
                    <a:pt x="142" y="391"/>
                  </a:cubicBezTo>
                  <a:cubicBezTo>
                    <a:pt x="168" y="350"/>
                    <a:pt x="157" y="390"/>
                    <a:pt x="208" y="390"/>
                  </a:cubicBezTo>
                </a:path>
              </a:pathLst>
            </a:custGeom>
            <a:noFill/>
            <a:ln w="158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3421" name="Freeform 123"/>
            <p:cNvSpPr>
              <a:spLocks/>
            </p:cNvSpPr>
            <p:nvPr/>
          </p:nvSpPr>
          <p:spPr bwMode="auto">
            <a:xfrm>
              <a:off x="3065" y="1781"/>
              <a:ext cx="449" cy="438"/>
            </a:xfrm>
            <a:custGeom>
              <a:avLst/>
              <a:gdLst>
                <a:gd name="T0" fmla="*/ 374 w 451"/>
                <a:gd name="T1" fmla="*/ 435 h 441"/>
                <a:gd name="T2" fmla="*/ 447 w 451"/>
                <a:gd name="T3" fmla="*/ 225 h 441"/>
                <a:gd name="T4" fmla="*/ 409 w 451"/>
                <a:gd name="T5" fmla="*/ 181 h 441"/>
                <a:gd name="T6" fmla="*/ 341 w 451"/>
                <a:gd name="T7" fmla="*/ 211 h 441"/>
                <a:gd name="T8" fmla="*/ 313 w 451"/>
                <a:gd name="T9" fmla="*/ 211 h 441"/>
                <a:gd name="T10" fmla="*/ 279 w 451"/>
                <a:gd name="T11" fmla="*/ 224 h 441"/>
                <a:gd name="T12" fmla="*/ 214 w 451"/>
                <a:gd name="T13" fmla="*/ 203 h 441"/>
                <a:gd name="T14" fmla="*/ 227 w 451"/>
                <a:gd name="T15" fmla="*/ 126 h 441"/>
                <a:gd name="T16" fmla="*/ 268 w 451"/>
                <a:gd name="T17" fmla="*/ 68 h 441"/>
                <a:gd name="T18" fmla="*/ 192 w 451"/>
                <a:gd name="T19" fmla="*/ 13 h 441"/>
                <a:gd name="T20" fmla="*/ 156 w 451"/>
                <a:gd name="T21" fmla="*/ 5 h 441"/>
                <a:gd name="T22" fmla="*/ 89 w 451"/>
                <a:gd name="T23" fmla="*/ 36 h 441"/>
                <a:gd name="T24" fmla="*/ 0 w 451"/>
                <a:gd name="T25" fmla="*/ 83 h 4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1"/>
                <a:gd name="T40" fmla="*/ 0 h 441"/>
                <a:gd name="T41" fmla="*/ 451 w 451"/>
                <a:gd name="T42" fmla="*/ 441 h 4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1" h="441">
                  <a:moveTo>
                    <a:pt x="378" y="441"/>
                  </a:moveTo>
                  <a:cubicBezTo>
                    <a:pt x="424" y="391"/>
                    <a:pt x="441" y="286"/>
                    <a:pt x="451" y="229"/>
                  </a:cubicBezTo>
                  <a:cubicBezTo>
                    <a:pt x="446" y="213"/>
                    <a:pt x="443" y="179"/>
                    <a:pt x="413" y="183"/>
                  </a:cubicBezTo>
                  <a:cubicBezTo>
                    <a:pt x="389" y="187"/>
                    <a:pt x="345" y="213"/>
                    <a:pt x="345" y="213"/>
                  </a:cubicBezTo>
                  <a:cubicBezTo>
                    <a:pt x="335" y="212"/>
                    <a:pt x="325" y="211"/>
                    <a:pt x="315" y="213"/>
                  </a:cubicBezTo>
                  <a:cubicBezTo>
                    <a:pt x="302" y="215"/>
                    <a:pt x="291" y="227"/>
                    <a:pt x="281" y="228"/>
                  </a:cubicBezTo>
                  <a:cubicBezTo>
                    <a:pt x="256" y="231"/>
                    <a:pt x="233" y="214"/>
                    <a:pt x="216" y="205"/>
                  </a:cubicBezTo>
                  <a:cubicBezTo>
                    <a:pt x="214" y="169"/>
                    <a:pt x="208" y="165"/>
                    <a:pt x="229" y="128"/>
                  </a:cubicBezTo>
                  <a:cubicBezTo>
                    <a:pt x="240" y="108"/>
                    <a:pt x="270" y="68"/>
                    <a:pt x="270" y="68"/>
                  </a:cubicBezTo>
                  <a:cubicBezTo>
                    <a:pt x="267" y="0"/>
                    <a:pt x="255" y="20"/>
                    <a:pt x="194" y="13"/>
                  </a:cubicBezTo>
                  <a:cubicBezTo>
                    <a:pt x="181" y="13"/>
                    <a:pt x="170" y="3"/>
                    <a:pt x="158" y="5"/>
                  </a:cubicBezTo>
                  <a:cubicBezTo>
                    <a:pt x="133" y="10"/>
                    <a:pt x="89" y="36"/>
                    <a:pt x="89" y="36"/>
                  </a:cubicBezTo>
                  <a:cubicBezTo>
                    <a:pt x="92" y="89"/>
                    <a:pt x="19" y="75"/>
                    <a:pt x="0" y="85"/>
                  </a:cubicBezTo>
                </a:path>
              </a:pathLst>
            </a:custGeom>
            <a:noFill/>
            <a:ln w="158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3422" name="Freeform 124"/>
            <p:cNvSpPr>
              <a:spLocks/>
            </p:cNvSpPr>
            <p:nvPr/>
          </p:nvSpPr>
          <p:spPr bwMode="auto">
            <a:xfrm>
              <a:off x="3120" y="1888"/>
              <a:ext cx="97" cy="496"/>
            </a:xfrm>
            <a:custGeom>
              <a:avLst/>
              <a:gdLst>
                <a:gd name="T0" fmla="*/ 25 w 236"/>
                <a:gd name="T1" fmla="*/ 0 h 478"/>
                <a:gd name="T2" fmla="*/ 4 w 236"/>
                <a:gd name="T3" fmla="*/ 60 h 478"/>
                <a:gd name="T4" fmla="*/ 4 w 236"/>
                <a:gd name="T5" fmla="*/ 132 h 478"/>
                <a:gd name="T6" fmla="*/ 15 w 236"/>
                <a:gd name="T7" fmla="*/ 155 h 478"/>
                <a:gd name="T8" fmla="*/ 19 w 236"/>
                <a:gd name="T9" fmla="*/ 180 h 478"/>
                <a:gd name="T10" fmla="*/ 25 w 236"/>
                <a:gd name="T11" fmla="*/ 192 h 478"/>
                <a:gd name="T12" fmla="*/ 30 w 236"/>
                <a:gd name="T13" fmla="*/ 263 h 478"/>
                <a:gd name="T14" fmla="*/ 21 w 236"/>
                <a:gd name="T15" fmla="*/ 323 h 478"/>
                <a:gd name="T16" fmla="*/ 10 w 236"/>
                <a:gd name="T17" fmla="*/ 347 h 478"/>
                <a:gd name="T18" fmla="*/ 14 w 236"/>
                <a:gd name="T19" fmla="*/ 454 h 478"/>
                <a:gd name="T20" fmla="*/ 17 w 236"/>
                <a:gd name="T21" fmla="*/ 491 h 478"/>
                <a:gd name="T22" fmla="*/ 28 w 236"/>
                <a:gd name="T23" fmla="*/ 515 h 478"/>
                <a:gd name="T24" fmla="*/ 40 w 236"/>
                <a:gd name="T25" fmla="*/ 478 h 4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6"/>
                <a:gd name="T40" fmla="*/ 0 h 478"/>
                <a:gd name="T41" fmla="*/ 236 w 236"/>
                <a:gd name="T42" fmla="*/ 478 h 4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6" h="478">
                  <a:moveTo>
                    <a:pt x="147" y="0"/>
                  </a:moveTo>
                  <a:cubicBezTo>
                    <a:pt x="84" y="10"/>
                    <a:pt x="66" y="14"/>
                    <a:pt x="24" y="56"/>
                  </a:cubicBezTo>
                  <a:cubicBezTo>
                    <a:pt x="18" y="73"/>
                    <a:pt x="0" y="105"/>
                    <a:pt x="24" y="122"/>
                  </a:cubicBezTo>
                  <a:cubicBezTo>
                    <a:pt x="43" y="136"/>
                    <a:pt x="91" y="144"/>
                    <a:pt x="91" y="144"/>
                  </a:cubicBezTo>
                  <a:cubicBezTo>
                    <a:pt x="98" y="152"/>
                    <a:pt x="104" y="161"/>
                    <a:pt x="113" y="167"/>
                  </a:cubicBezTo>
                  <a:cubicBezTo>
                    <a:pt x="123" y="173"/>
                    <a:pt x="138" y="171"/>
                    <a:pt x="147" y="178"/>
                  </a:cubicBezTo>
                  <a:cubicBezTo>
                    <a:pt x="166" y="193"/>
                    <a:pt x="173" y="223"/>
                    <a:pt x="180" y="244"/>
                  </a:cubicBezTo>
                  <a:cubicBezTo>
                    <a:pt x="159" y="276"/>
                    <a:pt x="161" y="284"/>
                    <a:pt x="124" y="300"/>
                  </a:cubicBezTo>
                  <a:cubicBezTo>
                    <a:pt x="103" y="309"/>
                    <a:pt x="58" y="322"/>
                    <a:pt x="58" y="322"/>
                  </a:cubicBezTo>
                  <a:cubicBezTo>
                    <a:pt x="19" y="382"/>
                    <a:pt x="40" y="373"/>
                    <a:pt x="80" y="422"/>
                  </a:cubicBezTo>
                  <a:cubicBezTo>
                    <a:pt x="89" y="432"/>
                    <a:pt x="91" y="449"/>
                    <a:pt x="102" y="456"/>
                  </a:cubicBezTo>
                  <a:cubicBezTo>
                    <a:pt x="122" y="469"/>
                    <a:pt x="169" y="478"/>
                    <a:pt x="169" y="478"/>
                  </a:cubicBezTo>
                  <a:cubicBezTo>
                    <a:pt x="199" y="431"/>
                    <a:pt x="178" y="444"/>
                    <a:pt x="236" y="444"/>
                  </a:cubicBezTo>
                </a:path>
              </a:pathLst>
            </a:custGeom>
            <a:noFill/>
            <a:ln w="158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3423" name="Freeform 125"/>
            <p:cNvSpPr>
              <a:spLocks/>
            </p:cNvSpPr>
            <p:nvPr/>
          </p:nvSpPr>
          <p:spPr bwMode="auto">
            <a:xfrm rot="3920436">
              <a:off x="3079" y="1961"/>
              <a:ext cx="481" cy="201"/>
            </a:xfrm>
            <a:custGeom>
              <a:avLst/>
              <a:gdLst>
                <a:gd name="T0" fmla="*/ 430 w 451"/>
                <a:gd name="T1" fmla="*/ 92 h 441"/>
                <a:gd name="T2" fmla="*/ 513 w 451"/>
                <a:gd name="T3" fmla="*/ 47 h 441"/>
                <a:gd name="T4" fmla="*/ 469 w 451"/>
                <a:gd name="T5" fmla="*/ 38 h 441"/>
                <a:gd name="T6" fmla="*/ 392 w 451"/>
                <a:gd name="T7" fmla="*/ 44 h 441"/>
                <a:gd name="T8" fmla="*/ 358 w 451"/>
                <a:gd name="T9" fmla="*/ 44 h 441"/>
                <a:gd name="T10" fmla="*/ 320 w 451"/>
                <a:gd name="T11" fmla="*/ 47 h 441"/>
                <a:gd name="T12" fmla="*/ 245 w 451"/>
                <a:gd name="T13" fmla="*/ 42 h 441"/>
                <a:gd name="T14" fmla="*/ 260 w 451"/>
                <a:gd name="T15" fmla="*/ 26 h 441"/>
                <a:gd name="T16" fmla="*/ 307 w 451"/>
                <a:gd name="T17" fmla="*/ 14 h 441"/>
                <a:gd name="T18" fmla="*/ 221 w 451"/>
                <a:gd name="T19" fmla="*/ 3 h 441"/>
                <a:gd name="T20" fmla="*/ 180 w 451"/>
                <a:gd name="T21" fmla="*/ 1 h 441"/>
                <a:gd name="T22" fmla="*/ 101 w 451"/>
                <a:gd name="T23" fmla="*/ 7 h 441"/>
                <a:gd name="T24" fmla="*/ 0 w 451"/>
                <a:gd name="T25" fmla="*/ 18 h 4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1"/>
                <a:gd name="T40" fmla="*/ 0 h 441"/>
                <a:gd name="T41" fmla="*/ 451 w 451"/>
                <a:gd name="T42" fmla="*/ 441 h 4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1" h="441">
                  <a:moveTo>
                    <a:pt x="378" y="441"/>
                  </a:moveTo>
                  <a:cubicBezTo>
                    <a:pt x="424" y="391"/>
                    <a:pt x="441" y="286"/>
                    <a:pt x="451" y="229"/>
                  </a:cubicBezTo>
                  <a:cubicBezTo>
                    <a:pt x="446" y="213"/>
                    <a:pt x="443" y="179"/>
                    <a:pt x="413" y="183"/>
                  </a:cubicBezTo>
                  <a:cubicBezTo>
                    <a:pt x="389" y="187"/>
                    <a:pt x="345" y="213"/>
                    <a:pt x="345" y="213"/>
                  </a:cubicBezTo>
                  <a:cubicBezTo>
                    <a:pt x="335" y="212"/>
                    <a:pt x="325" y="211"/>
                    <a:pt x="315" y="213"/>
                  </a:cubicBezTo>
                  <a:cubicBezTo>
                    <a:pt x="302" y="215"/>
                    <a:pt x="291" y="227"/>
                    <a:pt x="281" y="228"/>
                  </a:cubicBezTo>
                  <a:cubicBezTo>
                    <a:pt x="256" y="231"/>
                    <a:pt x="233" y="214"/>
                    <a:pt x="216" y="205"/>
                  </a:cubicBezTo>
                  <a:cubicBezTo>
                    <a:pt x="214" y="169"/>
                    <a:pt x="208" y="165"/>
                    <a:pt x="229" y="128"/>
                  </a:cubicBezTo>
                  <a:cubicBezTo>
                    <a:pt x="240" y="108"/>
                    <a:pt x="270" y="68"/>
                    <a:pt x="270" y="68"/>
                  </a:cubicBezTo>
                  <a:cubicBezTo>
                    <a:pt x="267" y="0"/>
                    <a:pt x="255" y="20"/>
                    <a:pt x="194" y="13"/>
                  </a:cubicBezTo>
                  <a:cubicBezTo>
                    <a:pt x="181" y="13"/>
                    <a:pt x="170" y="3"/>
                    <a:pt x="158" y="5"/>
                  </a:cubicBezTo>
                  <a:cubicBezTo>
                    <a:pt x="133" y="10"/>
                    <a:pt x="89" y="36"/>
                    <a:pt x="89" y="36"/>
                  </a:cubicBezTo>
                  <a:cubicBezTo>
                    <a:pt x="92" y="89"/>
                    <a:pt x="19" y="75"/>
                    <a:pt x="0" y="85"/>
                  </a:cubicBezTo>
                </a:path>
              </a:pathLst>
            </a:custGeom>
            <a:noFill/>
            <a:ln w="158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3424" name="Oval 126"/>
            <p:cNvSpPr>
              <a:spLocks noChangeArrowheads="1"/>
            </p:cNvSpPr>
            <p:nvPr/>
          </p:nvSpPr>
          <p:spPr bwMode="auto">
            <a:xfrm>
              <a:off x="3046" y="1986"/>
              <a:ext cx="54" cy="54"/>
            </a:xfrm>
            <a:prstGeom prst="ellipse">
              <a:avLst/>
            </a:prstGeom>
            <a:solidFill>
              <a:srgbClr val="FF0000"/>
            </a:solidFill>
            <a:ln>
              <a:noFill/>
            </a:ln>
            <a:extLst>
              <a:ext uri="{91240B29-F687-4F45-9708-019B960494DF}">
                <a14:hiddenLine xmlns:a14="http://schemas.microsoft.com/office/drawing/2010/main" w="1587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3425" name="Oval 127"/>
            <p:cNvSpPr>
              <a:spLocks noChangeArrowheads="1"/>
            </p:cNvSpPr>
            <p:nvPr/>
          </p:nvSpPr>
          <p:spPr bwMode="auto">
            <a:xfrm>
              <a:off x="3235" y="1930"/>
              <a:ext cx="54" cy="54"/>
            </a:xfrm>
            <a:prstGeom prst="ellipse">
              <a:avLst/>
            </a:prstGeom>
            <a:solidFill>
              <a:srgbClr val="FF0000"/>
            </a:solidFill>
            <a:ln>
              <a:noFill/>
            </a:ln>
            <a:extLst>
              <a:ext uri="{91240B29-F687-4F45-9708-019B960494DF}">
                <a14:hiddenLine xmlns:a14="http://schemas.microsoft.com/office/drawing/2010/main" w="1587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3426" name="Oval 128"/>
            <p:cNvSpPr>
              <a:spLocks noChangeArrowheads="1"/>
            </p:cNvSpPr>
            <p:nvPr/>
          </p:nvSpPr>
          <p:spPr bwMode="auto">
            <a:xfrm>
              <a:off x="3281" y="2033"/>
              <a:ext cx="54" cy="54"/>
            </a:xfrm>
            <a:prstGeom prst="ellipse">
              <a:avLst/>
            </a:prstGeom>
            <a:solidFill>
              <a:srgbClr val="0000FF"/>
            </a:solidFill>
            <a:ln>
              <a:noFill/>
            </a:ln>
            <a:extLst>
              <a:ext uri="{91240B29-F687-4F45-9708-019B960494DF}">
                <a14:hiddenLine xmlns:a14="http://schemas.microsoft.com/office/drawing/2010/main" w="1587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3427" name="Oval 129"/>
            <p:cNvSpPr>
              <a:spLocks noChangeArrowheads="1"/>
            </p:cNvSpPr>
            <p:nvPr/>
          </p:nvSpPr>
          <p:spPr bwMode="auto">
            <a:xfrm>
              <a:off x="3170" y="2092"/>
              <a:ext cx="54" cy="54"/>
            </a:xfrm>
            <a:prstGeom prst="ellipse">
              <a:avLst/>
            </a:prstGeom>
            <a:solidFill>
              <a:srgbClr val="0000FF"/>
            </a:solidFill>
            <a:ln>
              <a:noFill/>
            </a:ln>
            <a:extLst>
              <a:ext uri="{91240B29-F687-4F45-9708-019B960494DF}">
                <a14:hiddenLine xmlns:a14="http://schemas.microsoft.com/office/drawing/2010/main" w="1587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3428" name="Oval 130"/>
            <p:cNvSpPr>
              <a:spLocks noChangeArrowheads="1"/>
            </p:cNvSpPr>
            <p:nvPr/>
          </p:nvSpPr>
          <p:spPr bwMode="auto">
            <a:xfrm>
              <a:off x="3008" y="2211"/>
              <a:ext cx="109" cy="109"/>
            </a:xfrm>
            <a:prstGeom prst="ellipse">
              <a:avLst/>
            </a:prstGeom>
            <a:solidFill>
              <a:srgbClr val="993366"/>
            </a:solidFill>
            <a:ln>
              <a:noFill/>
            </a:ln>
            <a:extLst>
              <a:ext uri="{91240B29-F687-4F45-9708-019B960494DF}">
                <a14:hiddenLine xmlns:a14="http://schemas.microsoft.com/office/drawing/2010/main" w="1587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grpSp>
        <p:nvGrpSpPr>
          <p:cNvPr id="13480" name="Group 131"/>
          <p:cNvGrpSpPr>
            <a:grpSpLocks/>
          </p:cNvGrpSpPr>
          <p:nvPr/>
        </p:nvGrpSpPr>
        <p:grpSpPr bwMode="auto">
          <a:xfrm>
            <a:off x="7106841" y="3364706"/>
            <a:ext cx="301228" cy="604838"/>
            <a:chOff x="3802" y="2861"/>
            <a:chExt cx="193" cy="388"/>
          </a:xfrm>
        </p:grpSpPr>
        <p:grpSp>
          <p:nvGrpSpPr>
            <p:cNvPr id="13403" name="Group 132"/>
            <p:cNvGrpSpPr>
              <a:grpSpLocks/>
            </p:cNvGrpSpPr>
            <p:nvPr/>
          </p:nvGrpSpPr>
          <p:grpSpPr bwMode="auto">
            <a:xfrm>
              <a:off x="3920" y="3031"/>
              <a:ext cx="51" cy="193"/>
              <a:chOff x="2167" y="3082"/>
              <a:chExt cx="60" cy="336"/>
            </a:xfrm>
          </p:grpSpPr>
          <p:sp>
            <p:nvSpPr>
              <p:cNvPr id="13416" name="Oval 133"/>
              <p:cNvSpPr>
                <a:spLocks noChangeArrowheads="1"/>
              </p:cNvSpPr>
              <p:nvPr/>
            </p:nvSpPr>
            <p:spPr bwMode="auto">
              <a:xfrm>
                <a:off x="2179" y="3215"/>
                <a:ext cx="48" cy="48"/>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3417" name="Oval 134"/>
              <p:cNvSpPr>
                <a:spLocks noChangeArrowheads="1"/>
              </p:cNvSpPr>
              <p:nvPr/>
            </p:nvSpPr>
            <p:spPr bwMode="auto">
              <a:xfrm rot="-770803">
                <a:off x="2170" y="3082"/>
                <a:ext cx="24" cy="169"/>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3418" name="Oval 135"/>
              <p:cNvSpPr>
                <a:spLocks noChangeArrowheads="1"/>
              </p:cNvSpPr>
              <p:nvPr/>
            </p:nvSpPr>
            <p:spPr bwMode="auto">
              <a:xfrm rot="770803" flipV="1">
                <a:off x="2167" y="3249"/>
                <a:ext cx="24" cy="169"/>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grpSp>
          <p:nvGrpSpPr>
            <p:cNvPr id="13404" name="Group 136"/>
            <p:cNvGrpSpPr>
              <a:grpSpLocks/>
            </p:cNvGrpSpPr>
            <p:nvPr/>
          </p:nvGrpSpPr>
          <p:grpSpPr bwMode="auto">
            <a:xfrm>
              <a:off x="3802" y="2921"/>
              <a:ext cx="59" cy="180"/>
              <a:chOff x="2479" y="3277"/>
              <a:chExt cx="59" cy="180"/>
            </a:xfrm>
          </p:grpSpPr>
          <p:sp>
            <p:nvSpPr>
              <p:cNvPr id="13413" name="Oval 137"/>
              <p:cNvSpPr>
                <a:spLocks noChangeArrowheads="1"/>
              </p:cNvSpPr>
              <p:nvPr/>
            </p:nvSpPr>
            <p:spPr bwMode="auto">
              <a:xfrm>
                <a:off x="2491" y="3348"/>
                <a:ext cx="47" cy="26"/>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3414" name="Oval 138"/>
              <p:cNvSpPr>
                <a:spLocks noChangeArrowheads="1"/>
              </p:cNvSpPr>
              <p:nvPr/>
            </p:nvSpPr>
            <p:spPr bwMode="auto">
              <a:xfrm rot="-770803">
                <a:off x="2482" y="3277"/>
                <a:ext cx="24" cy="91"/>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3415" name="Oval 139"/>
              <p:cNvSpPr>
                <a:spLocks noChangeArrowheads="1"/>
              </p:cNvSpPr>
              <p:nvPr/>
            </p:nvSpPr>
            <p:spPr bwMode="auto">
              <a:xfrm rot="770803" flipV="1">
                <a:off x="2479" y="3366"/>
                <a:ext cx="24" cy="91"/>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grpSp>
          <p:nvGrpSpPr>
            <p:cNvPr id="13405" name="Group 140"/>
            <p:cNvGrpSpPr>
              <a:grpSpLocks/>
            </p:cNvGrpSpPr>
            <p:nvPr/>
          </p:nvGrpSpPr>
          <p:grpSpPr bwMode="auto">
            <a:xfrm>
              <a:off x="3826" y="3091"/>
              <a:ext cx="53" cy="158"/>
              <a:chOff x="2167" y="3082"/>
              <a:chExt cx="60" cy="336"/>
            </a:xfrm>
          </p:grpSpPr>
          <p:sp>
            <p:nvSpPr>
              <p:cNvPr id="13410" name="Oval 141"/>
              <p:cNvSpPr>
                <a:spLocks noChangeArrowheads="1"/>
              </p:cNvSpPr>
              <p:nvPr/>
            </p:nvSpPr>
            <p:spPr bwMode="auto">
              <a:xfrm>
                <a:off x="2179" y="3215"/>
                <a:ext cx="48" cy="48"/>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3411" name="Oval 142"/>
              <p:cNvSpPr>
                <a:spLocks noChangeArrowheads="1"/>
              </p:cNvSpPr>
              <p:nvPr/>
            </p:nvSpPr>
            <p:spPr bwMode="auto">
              <a:xfrm rot="-770803">
                <a:off x="2170" y="3082"/>
                <a:ext cx="24" cy="169"/>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3412" name="Oval 143"/>
              <p:cNvSpPr>
                <a:spLocks noChangeArrowheads="1"/>
              </p:cNvSpPr>
              <p:nvPr/>
            </p:nvSpPr>
            <p:spPr bwMode="auto">
              <a:xfrm rot="770803" flipV="1">
                <a:off x="2167" y="3249"/>
                <a:ext cx="24" cy="169"/>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grpSp>
          <p:nvGrpSpPr>
            <p:cNvPr id="13406" name="Group 144"/>
            <p:cNvGrpSpPr>
              <a:grpSpLocks/>
            </p:cNvGrpSpPr>
            <p:nvPr/>
          </p:nvGrpSpPr>
          <p:grpSpPr bwMode="auto">
            <a:xfrm>
              <a:off x="3953" y="2861"/>
              <a:ext cx="42" cy="178"/>
              <a:chOff x="2693" y="2780"/>
              <a:chExt cx="42" cy="178"/>
            </a:xfrm>
          </p:grpSpPr>
          <p:sp>
            <p:nvSpPr>
              <p:cNvPr id="13407" name="Oval 145"/>
              <p:cNvSpPr>
                <a:spLocks noChangeArrowheads="1"/>
              </p:cNvSpPr>
              <p:nvPr/>
            </p:nvSpPr>
            <p:spPr bwMode="auto">
              <a:xfrm flipH="1">
                <a:off x="2693" y="2850"/>
                <a:ext cx="42" cy="26"/>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3408" name="Oval 146"/>
              <p:cNvSpPr>
                <a:spLocks noChangeArrowheads="1"/>
              </p:cNvSpPr>
              <p:nvPr/>
            </p:nvSpPr>
            <p:spPr bwMode="auto">
              <a:xfrm rot="770803" flipH="1">
                <a:off x="2711" y="2780"/>
                <a:ext cx="21" cy="90"/>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3409" name="Oval 147"/>
              <p:cNvSpPr>
                <a:spLocks noChangeArrowheads="1"/>
              </p:cNvSpPr>
              <p:nvPr/>
            </p:nvSpPr>
            <p:spPr bwMode="auto">
              <a:xfrm rot="-770803" flipH="1" flipV="1">
                <a:off x="2714" y="2868"/>
                <a:ext cx="21" cy="90"/>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grpSp>
      <p:grpSp>
        <p:nvGrpSpPr>
          <p:cNvPr id="13497" name="Group 148"/>
          <p:cNvGrpSpPr>
            <a:grpSpLocks/>
          </p:cNvGrpSpPr>
          <p:nvPr/>
        </p:nvGrpSpPr>
        <p:grpSpPr bwMode="auto">
          <a:xfrm>
            <a:off x="6761560" y="3306366"/>
            <a:ext cx="850106" cy="789384"/>
            <a:chOff x="2840" y="1720"/>
            <a:chExt cx="784" cy="728"/>
          </a:xfrm>
        </p:grpSpPr>
        <p:sp>
          <p:nvSpPr>
            <p:cNvPr id="13393" name="Freeform 149"/>
            <p:cNvSpPr>
              <a:spLocks/>
            </p:cNvSpPr>
            <p:nvPr/>
          </p:nvSpPr>
          <p:spPr bwMode="auto">
            <a:xfrm>
              <a:off x="2840" y="1720"/>
              <a:ext cx="784" cy="728"/>
            </a:xfrm>
            <a:custGeom>
              <a:avLst/>
              <a:gdLst>
                <a:gd name="T0" fmla="*/ 281 w 1205"/>
                <a:gd name="T1" fmla="*/ 7 h 1107"/>
                <a:gd name="T2" fmla="*/ 118 w 1205"/>
                <a:gd name="T3" fmla="*/ 28 h 1107"/>
                <a:gd name="T4" fmla="*/ 17 w 1205"/>
                <a:gd name="T5" fmla="*/ 152 h 1107"/>
                <a:gd name="T6" fmla="*/ 17 w 1205"/>
                <a:gd name="T7" fmla="*/ 277 h 1107"/>
                <a:gd name="T8" fmla="*/ 37 w 1205"/>
                <a:gd name="T9" fmla="*/ 381 h 1107"/>
                <a:gd name="T10" fmla="*/ 148 w 1205"/>
                <a:gd name="T11" fmla="*/ 451 h 1107"/>
                <a:gd name="T12" fmla="*/ 299 w 1205"/>
                <a:gd name="T13" fmla="*/ 471 h 1107"/>
                <a:gd name="T14" fmla="*/ 444 w 1205"/>
                <a:gd name="T15" fmla="*/ 401 h 1107"/>
                <a:gd name="T16" fmla="*/ 505 w 1205"/>
                <a:gd name="T17" fmla="*/ 256 h 1107"/>
                <a:gd name="T18" fmla="*/ 477 w 1205"/>
                <a:gd name="T19" fmla="*/ 120 h 1107"/>
                <a:gd name="T20" fmla="*/ 424 w 1205"/>
                <a:gd name="T21" fmla="*/ 49 h 1107"/>
                <a:gd name="T22" fmla="*/ 321 w 1205"/>
                <a:gd name="T23" fmla="*/ 7 h 1107"/>
                <a:gd name="T24" fmla="*/ 281 w 1205"/>
                <a:gd name="T25" fmla="*/ 7 h 1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5"/>
                <a:gd name="T40" fmla="*/ 0 h 1107"/>
                <a:gd name="T41" fmla="*/ 1205 w 1205"/>
                <a:gd name="T42" fmla="*/ 1107 h 1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5" h="1107">
                  <a:moveTo>
                    <a:pt x="664" y="16"/>
                  </a:moveTo>
                  <a:cubicBezTo>
                    <a:pt x="584" y="24"/>
                    <a:pt x="384" y="8"/>
                    <a:pt x="280" y="64"/>
                  </a:cubicBezTo>
                  <a:cubicBezTo>
                    <a:pt x="176" y="120"/>
                    <a:pt x="80" y="256"/>
                    <a:pt x="40" y="352"/>
                  </a:cubicBezTo>
                  <a:cubicBezTo>
                    <a:pt x="0" y="448"/>
                    <a:pt x="32" y="552"/>
                    <a:pt x="40" y="640"/>
                  </a:cubicBezTo>
                  <a:cubicBezTo>
                    <a:pt x="48" y="728"/>
                    <a:pt x="36" y="813"/>
                    <a:pt x="88" y="880"/>
                  </a:cubicBezTo>
                  <a:cubicBezTo>
                    <a:pt x="140" y="947"/>
                    <a:pt x="246" y="1008"/>
                    <a:pt x="349" y="1043"/>
                  </a:cubicBezTo>
                  <a:cubicBezTo>
                    <a:pt x="452" y="1078"/>
                    <a:pt x="589" y="1107"/>
                    <a:pt x="705" y="1088"/>
                  </a:cubicBezTo>
                  <a:cubicBezTo>
                    <a:pt x="821" y="1069"/>
                    <a:pt x="967" y="1011"/>
                    <a:pt x="1048" y="928"/>
                  </a:cubicBezTo>
                  <a:cubicBezTo>
                    <a:pt x="1129" y="845"/>
                    <a:pt x="1179" y="700"/>
                    <a:pt x="1192" y="592"/>
                  </a:cubicBezTo>
                  <a:cubicBezTo>
                    <a:pt x="1205" y="484"/>
                    <a:pt x="1159" y="357"/>
                    <a:pt x="1127" y="277"/>
                  </a:cubicBezTo>
                  <a:cubicBezTo>
                    <a:pt x="1095" y="197"/>
                    <a:pt x="1061" y="155"/>
                    <a:pt x="1000" y="112"/>
                  </a:cubicBezTo>
                  <a:cubicBezTo>
                    <a:pt x="939" y="69"/>
                    <a:pt x="816" y="32"/>
                    <a:pt x="760" y="16"/>
                  </a:cubicBezTo>
                  <a:cubicBezTo>
                    <a:pt x="704" y="0"/>
                    <a:pt x="744" y="8"/>
                    <a:pt x="664" y="16"/>
                  </a:cubicBezTo>
                  <a:close/>
                </a:path>
              </a:pathLst>
            </a:custGeom>
            <a:solidFill>
              <a:srgbClr val="FF99CC"/>
            </a:solidFill>
            <a:ln>
              <a:noFill/>
            </a:ln>
            <a:extLst>
              <a:ext uri="{91240B29-F687-4F45-9708-019B960494DF}">
                <a14:hiddenLine xmlns:a14="http://schemas.microsoft.com/office/drawing/2010/main" w="15875">
                  <a:solidFill>
                    <a:srgbClr val="000000"/>
                  </a:solidFill>
                  <a:round/>
                  <a:headEnd/>
                  <a:tailEnd/>
                </a14:hiddenLine>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3394" name="Freeform 150"/>
            <p:cNvSpPr>
              <a:spLocks/>
            </p:cNvSpPr>
            <p:nvPr/>
          </p:nvSpPr>
          <p:spPr bwMode="auto">
            <a:xfrm>
              <a:off x="2912" y="1791"/>
              <a:ext cx="236" cy="468"/>
            </a:xfrm>
            <a:custGeom>
              <a:avLst/>
              <a:gdLst>
                <a:gd name="T0" fmla="*/ 168 w 208"/>
                <a:gd name="T1" fmla="*/ 0 h 412"/>
                <a:gd name="T2" fmla="*/ 27 w 208"/>
                <a:gd name="T3" fmla="*/ 64 h 412"/>
                <a:gd name="T4" fmla="*/ 27 w 208"/>
                <a:gd name="T5" fmla="*/ 139 h 412"/>
                <a:gd name="T6" fmla="*/ 103 w 208"/>
                <a:gd name="T7" fmla="*/ 164 h 412"/>
                <a:gd name="T8" fmla="*/ 128 w 208"/>
                <a:gd name="T9" fmla="*/ 190 h 412"/>
                <a:gd name="T10" fmla="*/ 168 w 208"/>
                <a:gd name="T11" fmla="*/ 201 h 412"/>
                <a:gd name="T12" fmla="*/ 204 w 208"/>
                <a:gd name="T13" fmla="*/ 276 h 412"/>
                <a:gd name="T14" fmla="*/ 141 w 208"/>
                <a:gd name="T15" fmla="*/ 341 h 412"/>
                <a:gd name="T16" fmla="*/ 66 w 208"/>
                <a:gd name="T17" fmla="*/ 365 h 412"/>
                <a:gd name="T18" fmla="*/ 92 w 208"/>
                <a:gd name="T19" fmla="*/ 478 h 412"/>
                <a:gd name="T20" fmla="*/ 116 w 208"/>
                <a:gd name="T21" fmla="*/ 518 h 412"/>
                <a:gd name="T22" fmla="*/ 183 w 208"/>
                <a:gd name="T23" fmla="*/ 504 h 412"/>
                <a:gd name="T24" fmla="*/ 268 w 208"/>
                <a:gd name="T25" fmla="*/ 503 h 4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8"/>
                <a:gd name="T40" fmla="*/ 0 h 412"/>
                <a:gd name="T41" fmla="*/ 208 w 208"/>
                <a:gd name="T42" fmla="*/ 412 h 4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8" h="412">
                  <a:moveTo>
                    <a:pt x="130" y="0"/>
                  </a:moveTo>
                  <a:cubicBezTo>
                    <a:pt x="74" y="9"/>
                    <a:pt x="58" y="12"/>
                    <a:pt x="21" y="49"/>
                  </a:cubicBezTo>
                  <a:cubicBezTo>
                    <a:pt x="16" y="64"/>
                    <a:pt x="0" y="92"/>
                    <a:pt x="21" y="107"/>
                  </a:cubicBezTo>
                  <a:cubicBezTo>
                    <a:pt x="38" y="119"/>
                    <a:pt x="80" y="127"/>
                    <a:pt x="80" y="127"/>
                  </a:cubicBezTo>
                  <a:cubicBezTo>
                    <a:pt x="86" y="134"/>
                    <a:pt x="92" y="141"/>
                    <a:pt x="100" y="147"/>
                  </a:cubicBezTo>
                  <a:cubicBezTo>
                    <a:pt x="108" y="152"/>
                    <a:pt x="122" y="150"/>
                    <a:pt x="130" y="156"/>
                  </a:cubicBezTo>
                  <a:cubicBezTo>
                    <a:pt x="146" y="170"/>
                    <a:pt x="152" y="196"/>
                    <a:pt x="159" y="214"/>
                  </a:cubicBezTo>
                  <a:cubicBezTo>
                    <a:pt x="140" y="243"/>
                    <a:pt x="142" y="250"/>
                    <a:pt x="109" y="264"/>
                  </a:cubicBezTo>
                  <a:cubicBezTo>
                    <a:pt x="91" y="272"/>
                    <a:pt x="51" y="283"/>
                    <a:pt x="51" y="283"/>
                  </a:cubicBezTo>
                  <a:cubicBezTo>
                    <a:pt x="17" y="336"/>
                    <a:pt x="35" y="328"/>
                    <a:pt x="71" y="371"/>
                  </a:cubicBezTo>
                  <a:cubicBezTo>
                    <a:pt x="78" y="380"/>
                    <a:pt x="80" y="395"/>
                    <a:pt x="90" y="401"/>
                  </a:cubicBezTo>
                  <a:cubicBezTo>
                    <a:pt x="108" y="412"/>
                    <a:pt x="142" y="391"/>
                    <a:pt x="142" y="391"/>
                  </a:cubicBezTo>
                  <a:cubicBezTo>
                    <a:pt x="168" y="350"/>
                    <a:pt x="157" y="390"/>
                    <a:pt x="208" y="390"/>
                  </a:cubicBezTo>
                </a:path>
              </a:pathLst>
            </a:custGeom>
            <a:noFill/>
            <a:ln w="158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3395" name="Freeform 151"/>
            <p:cNvSpPr>
              <a:spLocks/>
            </p:cNvSpPr>
            <p:nvPr/>
          </p:nvSpPr>
          <p:spPr bwMode="auto">
            <a:xfrm>
              <a:off x="3065" y="1781"/>
              <a:ext cx="449" cy="438"/>
            </a:xfrm>
            <a:custGeom>
              <a:avLst/>
              <a:gdLst>
                <a:gd name="T0" fmla="*/ 374 w 451"/>
                <a:gd name="T1" fmla="*/ 435 h 441"/>
                <a:gd name="T2" fmla="*/ 447 w 451"/>
                <a:gd name="T3" fmla="*/ 225 h 441"/>
                <a:gd name="T4" fmla="*/ 409 w 451"/>
                <a:gd name="T5" fmla="*/ 181 h 441"/>
                <a:gd name="T6" fmla="*/ 341 w 451"/>
                <a:gd name="T7" fmla="*/ 211 h 441"/>
                <a:gd name="T8" fmla="*/ 313 w 451"/>
                <a:gd name="T9" fmla="*/ 211 h 441"/>
                <a:gd name="T10" fmla="*/ 279 w 451"/>
                <a:gd name="T11" fmla="*/ 224 h 441"/>
                <a:gd name="T12" fmla="*/ 214 w 451"/>
                <a:gd name="T13" fmla="*/ 203 h 441"/>
                <a:gd name="T14" fmla="*/ 227 w 451"/>
                <a:gd name="T15" fmla="*/ 126 h 441"/>
                <a:gd name="T16" fmla="*/ 268 w 451"/>
                <a:gd name="T17" fmla="*/ 68 h 441"/>
                <a:gd name="T18" fmla="*/ 192 w 451"/>
                <a:gd name="T19" fmla="*/ 13 h 441"/>
                <a:gd name="T20" fmla="*/ 156 w 451"/>
                <a:gd name="T21" fmla="*/ 5 h 441"/>
                <a:gd name="T22" fmla="*/ 89 w 451"/>
                <a:gd name="T23" fmla="*/ 36 h 441"/>
                <a:gd name="T24" fmla="*/ 0 w 451"/>
                <a:gd name="T25" fmla="*/ 83 h 4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1"/>
                <a:gd name="T40" fmla="*/ 0 h 441"/>
                <a:gd name="T41" fmla="*/ 451 w 451"/>
                <a:gd name="T42" fmla="*/ 441 h 4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1" h="441">
                  <a:moveTo>
                    <a:pt x="378" y="441"/>
                  </a:moveTo>
                  <a:cubicBezTo>
                    <a:pt x="424" y="391"/>
                    <a:pt x="441" y="286"/>
                    <a:pt x="451" y="229"/>
                  </a:cubicBezTo>
                  <a:cubicBezTo>
                    <a:pt x="446" y="213"/>
                    <a:pt x="443" y="179"/>
                    <a:pt x="413" y="183"/>
                  </a:cubicBezTo>
                  <a:cubicBezTo>
                    <a:pt x="389" y="187"/>
                    <a:pt x="345" y="213"/>
                    <a:pt x="345" y="213"/>
                  </a:cubicBezTo>
                  <a:cubicBezTo>
                    <a:pt x="335" y="212"/>
                    <a:pt x="325" y="211"/>
                    <a:pt x="315" y="213"/>
                  </a:cubicBezTo>
                  <a:cubicBezTo>
                    <a:pt x="302" y="215"/>
                    <a:pt x="291" y="227"/>
                    <a:pt x="281" y="228"/>
                  </a:cubicBezTo>
                  <a:cubicBezTo>
                    <a:pt x="256" y="231"/>
                    <a:pt x="233" y="214"/>
                    <a:pt x="216" y="205"/>
                  </a:cubicBezTo>
                  <a:cubicBezTo>
                    <a:pt x="214" y="169"/>
                    <a:pt x="208" y="165"/>
                    <a:pt x="229" y="128"/>
                  </a:cubicBezTo>
                  <a:cubicBezTo>
                    <a:pt x="240" y="108"/>
                    <a:pt x="270" y="68"/>
                    <a:pt x="270" y="68"/>
                  </a:cubicBezTo>
                  <a:cubicBezTo>
                    <a:pt x="267" y="0"/>
                    <a:pt x="255" y="20"/>
                    <a:pt x="194" y="13"/>
                  </a:cubicBezTo>
                  <a:cubicBezTo>
                    <a:pt x="181" y="13"/>
                    <a:pt x="170" y="3"/>
                    <a:pt x="158" y="5"/>
                  </a:cubicBezTo>
                  <a:cubicBezTo>
                    <a:pt x="133" y="10"/>
                    <a:pt x="89" y="36"/>
                    <a:pt x="89" y="36"/>
                  </a:cubicBezTo>
                  <a:cubicBezTo>
                    <a:pt x="92" y="89"/>
                    <a:pt x="19" y="75"/>
                    <a:pt x="0" y="85"/>
                  </a:cubicBezTo>
                </a:path>
              </a:pathLst>
            </a:custGeom>
            <a:noFill/>
            <a:ln w="158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3396" name="Freeform 152"/>
            <p:cNvSpPr>
              <a:spLocks/>
            </p:cNvSpPr>
            <p:nvPr/>
          </p:nvSpPr>
          <p:spPr bwMode="auto">
            <a:xfrm>
              <a:off x="3120" y="1888"/>
              <a:ext cx="97" cy="496"/>
            </a:xfrm>
            <a:custGeom>
              <a:avLst/>
              <a:gdLst>
                <a:gd name="T0" fmla="*/ 25 w 236"/>
                <a:gd name="T1" fmla="*/ 0 h 478"/>
                <a:gd name="T2" fmla="*/ 4 w 236"/>
                <a:gd name="T3" fmla="*/ 60 h 478"/>
                <a:gd name="T4" fmla="*/ 4 w 236"/>
                <a:gd name="T5" fmla="*/ 132 h 478"/>
                <a:gd name="T6" fmla="*/ 15 w 236"/>
                <a:gd name="T7" fmla="*/ 155 h 478"/>
                <a:gd name="T8" fmla="*/ 19 w 236"/>
                <a:gd name="T9" fmla="*/ 180 h 478"/>
                <a:gd name="T10" fmla="*/ 25 w 236"/>
                <a:gd name="T11" fmla="*/ 192 h 478"/>
                <a:gd name="T12" fmla="*/ 30 w 236"/>
                <a:gd name="T13" fmla="*/ 263 h 478"/>
                <a:gd name="T14" fmla="*/ 21 w 236"/>
                <a:gd name="T15" fmla="*/ 323 h 478"/>
                <a:gd name="T16" fmla="*/ 10 w 236"/>
                <a:gd name="T17" fmla="*/ 347 h 478"/>
                <a:gd name="T18" fmla="*/ 14 w 236"/>
                <a:gd name="T19" fmla="*/ 454 h 478"/>
                <a:gd name="T20" fmla="*/ 17 w 236"/>
                <a:gd name="T21" fmla="*/ 491 h 478"/>
                <a:gd name="T22" fmla="*/ 28 w 236"/>
                <a:gd name="T23" fmla="*/ 515 h 478"/>
                <a:gd name="T24" fmla="*/ 40 w 236"/>
                <a:gd name="T25" fmla="*/ 478 h 4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6"/>
                <a:gd name="T40" fmla="*/ 0 h 478"/>
                <a:gd name="T41" fmla="*/ 236 w 236"/>
                <a:gd name="T42" fmla="*/ 478 h 4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6" h="478">
                  <a:moveTo>
                    <a:pt x="147" y="0"/>
                  </a:moveTo>
                  <a:cubicBezTo>
                    <a:pt x="84" y="10"/>
                    <a:pt x="66" y="14"/>
                    <a:pt x="24" y="56"/>
                  </a:cubicBezTo>
                  <a:cubicBezTo>
                    <a:pt x="18" y="73"/>
                    <a:pt x="0" y="105"/>
                    <a:pt x="24" y="122"/>
                  </a:cubicBezTo>
                  <a:cubicBezTo>
                    <a:pt x="43" y="136"/>
                    <a:pt x="91" y="144"/>
                    <a:pt x="91" y="144"/>
                  </a:cubicBezTo>
                  <a:cubicBezTo>
                    <a:pt x="98" y="152"/>
                    <a:pt x="104" y="161"/>
                    <a:pt x="113" y="167"/>
                  </a:cubicBezTo>
                  <a:cubicBezTo>
                    <a:pt x="123" y="173"/>
                    <a:pt x="138" y="171"/>
                    <a:pt x="147" y="178"/>
                  </a:cubicBezTo>
                  <a:cubicBezTo>
                    <a:pt x="166" y="193"/>
                    <a:pt x="173" y="223"/>
                    <a:pt x="180" y="244"/>
                  </a:cubicBezTo>
                  <a:cubicBezTo>
                    <a:pt x="159" y="276"/>
                    <a:pt x="161" y="284"/>
                    <a:pt x="124" y="300"/>
                  </a:cubicBezTo>
                  <a:cubicBezTo>
                    <a:pt x="103" y="309"/>
                    <a:pt x="58" y="322"/>
                    <a:pt x="58" y="322"/>
                  </a:cubicBezTo>
                  <a:cubicBezTo>
                    <a:pt x="19" y="382"/>
                    <a:pt x="40" y="373"/>
                    <a:pt x="80" y="422"/>
                  </a:cubicBezTo>
                  <a:cubicBezTo>
                    <a:pt x="89" y="432"/>
                    <a:pt x="91" y="449"/>
                    <a:pt x="102" y="456"/>
                  </a:cubicBezTo>
                  <a:cubicBezTo>
                    <a:pt x="122" y="469"/>
                    <a:pt x="169" y="478"/>
                    <a:pt x="169" y="478"/>
                  </a:cubicBezTo>
                  <a:cubicBezTo>
                    <a:pt x="199" y="431"/>
                    <a:pt x="178" y="444"/>
                    <a:pt x="236" y="444"/>
                  </a:cubicBezTo>
                </a:path>
              </a:pathLst>
            </a:custGeom>
            <a:noFill/>
            <a:ln w="158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3397" name="Freeform 153"/>
            <p:cNvSpPr>
              <a:spLocks/>
            </p:cNvSpPr>
            <p:nvPr/>
          </p:nvSpPr>
          <p:spPr bwMode="auto">
            <a:xfrm rot="3920436">
              <a:off x="3079" y="1961"/>
              <a:ext cx="481" cy="201"/>
            </a:xfrm>
            <a:custGeom>
              <a:avLst/>
              <a:gdLst>
                <a:gd name="T0" fmla="*/ 430 w 451"/>
                <a:gd name="T1" fmla="*/ 92 h 441"/>
                <a:gd name="T2" fmla="*/ 513 w 451"/>
                <a:gd name="T3" fmla="*/ 47 h 441"/>
                <a:gd name="T4" fmla="*/ 469 w 451"/>
                <a:gd name="T5" fmla="*/ 38 h 441"/>
                <a:gd name="T6" fmla="*/ 392 w 451"/>
                <a:gd name="T7" fmla="*/ 44 h 441"/>
                <a:gd name="T8" fmla="*/ 358 w 451"/>
                <a:gd name="T9" fmla="*/ 44 h 441"/>
                <a:gd name="T10" fmla="*/ 320 w 451"/>
                <a:gd name="T11" fmla="*/ 47 h 441"/>
                <a:gd name="T12" fmla="*/ 245 w 451"/>
                <a:gd name="T13" fmla="*/ 42 h 441"/>
                <a:gd name="T14" fmla="*/ 260 w 451"/>
                <a:gd name="T15" fmla="*/ 26 h 441"/>
                <a:gd name="T16" fmla="*/ 307 w 451"/>
                <a:gd name="T17" fmla="*/ 14 h 441"/>
                <a:gd name="T18" fmla="*/ 221 w 451"/>
                <a:gd name="T19" fmla="*/ 3 h 441"/>
                <a:gd name="T20" fmla="*/ 180 w 451"/>
                <a:gd name="T21" fmla="*/ 1 h 441"/>
                <a:gd name="T22" fmla="*/ 101 w 451"/>
                <a:gd name="T23" fmla="*/ 7 h 441"/>
                <a:gd name="T24" fmla="*/ 0 w 451"/>
                <a:gd name="T25" fmla="*/ 18 h 4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1"/>
                <a:gd name="T40" fmla="*/ 0 h 441"/>
                <a:gd name="T41" fmla="*/ 451 w 451"/>
                <a:gd name="T42" fmla="*/ 441 h 4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1" h="441">
                  <a:moveTo>
                    <a:pt x="378" y="441"/>
                  </a:moveTo>
                  <a:cubicBezTo>
                    <a:pt x="424" y="391"/>
                    <a:pt x="441" y="286"/>
                    <a:pt x="451" y="229"/>
                  </a:cubicBezTo>
                  <a:cubicBezTo>
                    <a:pt x="446" y="213"/>
                    <a:pt x="443" y="179"/>
                    <a:pt x="413" y="183"/>
                  </a:cubicBezTo>
                  <a:cubicBezTo>
                    <a:pt x="389" y="187"/>
                    <a:pt x="345" y="213"/>
                    <a:pt x="345" y="213"/>
                  </a:cubicBezTo>
                  <a:cubicBezTo>
                    <a:pt x="335" y="212"/>
                    <a:pt x="325" y="211"/>
                    <a:pt x="315" y="213"/>
                  </a:cubicBezTo>
                  <a:cubicBezTo>
                    <a:pt x="302" y="215"/>
                    <a:pt x="291" y="227"/>
                    <a:pt x="281" y="228"/>
                  </a:cubicBezTo>
                  <a:cubicBezTo>
                    <a:pt x="256" y="231"/>
                    <a:pt x="233" y="214"/>
                    <a:pt x="216" y="205"/>
                  </a:cubicBezTo>
                  <a:cubicBezTo>
                    <a:pt x="214" y="169"/>
                    <a:pt x="208" y="165"/>
                    <a:pt x="229" y="128"/>
                  </a:cubicBezTo>
                  <a:cubicBezTo>
                    <a:pt x="240" y="108"/>
                    <a:pt x="270" y="68"/>
                    <a:pt x="270" y="68"/>
                  </a:cubicBezTo>
                  <a:cubicBezTo>
                    <a:pt x="267" y="0"/>
                    <a:pt x="255" y="20"/>
                    <a:pt x="194" y="13"/>
                  </a:cubicBezTo>
                  <a:cubicBezTo>
                    <a:pt x="181" y="13"/>
                    <a:pt x="170" y="3"/>
                    <a:pt x="158" y="5"/>
                  </a:cubicBezTo>
                  <a:cubicBezTo>
                    <a:pt x="133" y="10"/>
                    <a:pt x="89" y="36"/>
                    <a:pt x="89" y="36"/>
                  </a:cubicBezTo>
                  <a:cubicBezTo>
                    <a:pt x="92" y="89"/>
                    <a:pt x="19" y="75"/>
                    <a:pt x="0" y="85"/>
                  </a:cubicBezTo>
                </a:path>
              </a:pathLst>
            </a:custGeom>
            <a:noFill/>
            <a:ln w="158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3398" name="Oval 154"/>
            <p:cNvSpPr>
              <a:spLocks noChangeArrowheads="1"/>
            </p:cNvSpPr>
            <p:nvPr/>
          </p:nvSpPr>
          <p:spPr bwMode="auto">
            <a:xfrm>
              <a:off x="3046" y="1986"/>
              <a:ext cx="54" cy="54"/>
            </a:xfrm>
            <a:prstGeom prst="ellipse">
              <a:avLst/>
            </a:prstGeom>
            <a:solidFill>
              <a:srgbClr val="FF0000"/>
            </a:solidFill>
            <a:ln>
              <a:noFill/>
            </a:ln>
            <a:extLst>
              <a:ext uri="{91240B29-F687-4F45-9708-019B960494DF}">
                <a14:hiddenLine xmlns:a14="http://schemas.microsoft.com/office/drawing/2010/main" w="1587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3399" name="Oval 155"/>
            <p:cNvSpPr>
              <a:spLocks noChangeArrowheads="1"/>
            </p:cNvSpPr>
            <p:nvPr/>
          </p:nvSpPr>
          <p:spPr bwMode="auto">
            <a:xfrm>
              <a:off x="3235" y="1930"/>
              <a:ext cx="54" cy="54"/>
            </a:xfrm>
            <a:prstGeom prst="ellipse">
              <a:avLst/>
            </a:prstGeom>
            <a:solidFill>
              <a:srgbClr val="FF0000"/>
            </a:solidFill>
            <a:ln>
              <a:noFill/>
            </a:ln>
            <a:extLst>
              <a:ext uri="{91240B29-F687-4F45-9708-019B960494DF}">
                <a14:hiddenLine xmlns:a14="http://schemas.microsoft.com/office/drawing/2010/main" w="1587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3400" name="Oval 156"/>
            <p:cNvSpPr>
              <a:spLocks noChangeArrowheads="1"/>
            </p:cNvSpPr>
            <p:nvPr/>
          </p:nvSpPr>
          <p:spPr bwMode="auto">
            <a:xfrm>
              <a:off x="3281" y="2033"/>
              <a:ext cx="54" cy="54"/>
            </a:xfrm>
            <a:prstGeom prst="ellipse">
              <a:avLst/>
            </a:prstGeom>
            <a:solidFill>
              <a:srgbClr val="0000FF"/>
            </a:solidFill>
            <a:ln>
              <a:noFill/>
            </a:ln>
            <a:extLst>
              <a:ext uri="{91240B29-F687-4F45-9708-019B960494DF}">
                <a14:hiddenLine xmlns:a14="http://schemas.microsoft.com/office/drawing/2010/main" w="1587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3401" name="Oval 157"/>
            <p:cNvSpPr>
              <a:spLocks noChangeArrowheads="1"/>
            </p:cNvSpPr>
            <p:nvPr/>
          </p:nvSpPr>
          <p:spPr bwMode="auto">
            <a:xfrm>
              <a:off x="3170" y="2092"/>
              <a:ext cx="54" cy="54"/>
            </a:xfrm>
            <a:prstGeom prst="ellipse">
              <a:avLst/>
            </a:prstGeom>
            <a:solidFill>
              <a:srgbClr val="0000FF"/>
            </a:solidFill>
            <a:ln>
              <a:noFill/>
            </a:ln>
            <a:extLst>
              <a:ext uri="{91240B29-F687-4F45-9708-019B960494DF}">
                <a14:hiddenLine xmlns:a14="http://schemas.microsoft.com/office/drawing/2010/main" w="1587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3402" name="Oval 158"/>
            <p:cNvSpPr>
              <a:spLocks noChangeArrowheads="1"/>
            </p:cNvSpPr>
            <p:nvPr/>
          </p:nvSpPr>
          <p:spPr bwMode="auto">
            <a:xfrm>
              <a:off x="3008" y="2211"/>
              <a:ext cx="109" cy="109"/>
            </a:xfrm>
            <a:prstGeom prst="ellipse">
              <a:avLst/>
            </a:prstGeom>
            <a:solidFill>
              <a:srgbClr val="993366"/>
            </a:solidFill>
            <a:ln>
              <a:noFill/>
            </a:ln>
            <a:extLst>
              <a:ext uri="{91240B29-F687-4F45-9708-019B960494DF}">
                <a14:hiddenLine xmlns:a14="http://schemas.microsoft.com/office/drawing/2010/main" w="1587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sp>
        <p:nvSpPr>
          <p:cNvPr id="13344" name="Text Box 159"/>
          <p:cNvSpPr txBox="1">
            <a:spLocks noChangeArrowheads="1"/>
          </p:cNvSpPr>
          <p:nvPr/>
        </p:nvSpPr>
        <p:spPr bwMode="auto">
          <a:xfrm>
            <a:off x="1231106" y="1938338"/>
            <a:ext cx="195857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50000"/>
              </a:spcBef>
              <a:spcAft>
                <a:spcPct val="0"/>
              </a:spcAft>
              <a:buClrTx/>
              <a:buFontTx/>
              <a:buNone/>
            </a:pPr>
            <a:r>
              <a:rPr lang="en-US" altLang="en-US" sz="1500" b="1" kern="1200">
                <a:solidFill>
                  <a:srgbClr val="000099"/>
                </a:solidFill>
                <a:latin typeface="Times New Roman" panose="02020603050405020304" pitchFamily="18" charset="0"/>
              </a:rPr>
              <a:t>Tế bào mẹ</a:t>
            </a:r>
          </a:p>
        </p:txBody>
      </p:sp>
      <p:sp>
        <p:nvSpPr>
          <p:cNvPr id="13345" name="Text Box 160"/>
          <p:cNvSpPr txBox="1">
            <a:spLocks noChangeArrowheads="1"/>
          </p:cNvSpPr>
          <p:nvPr/>
        </p:nvSpPr>
        <p:spPr bwMode="auto">
          <a:xfrm>
            <a:off x="3506391" y="1938338"/>
            <a:ext cx="195857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50000"/>
              </a:spcBef>
              <a:spcAft>
                <a:spcPct val="0"/>
              </a:spcAft>
              <a:buClrTx/>
              <a:buFontTx/>
              <a:buNone/>
            </a:pPr>
            <a:r>
              <a:rPr lang="en-US" altLang="en-US" sz="1500" b="1" kern="1200">
                <a:solidFill>
                  <a:srgbClr val="000099"/>
                </a:solidFill>
                <a:latin typeface="Times New Roman" panose="02020603050405020304" pitchFamily="18" charset="0"/>
              </a:rPr>
              <a:t>Kì trung gian</a:t>
            </a:r>
          </a:p>
        </p:txBody>
      </p:sp>
      <p:sp>
        <p:nvSpPr>
          <p:cNvPr id="13346" name="Text Box 161"/>
          <p:cNvSpPr txBox="1">
            <a:spLocks noChangeArrowheads="1"/>
          </p:cNvSpPr>
          <p:nvPr/>
        </p:nvSpPr>
        <p:spPr bwMode="auto">
          <a:xfrm>
            <a:off x="5838825" y="1938338"/>
            <a:ext cx="195857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50000"/>
              </a:spcBef>
              <a:spcAft>
                <a:spcPct val="0"/>
              </a:spcAft>
              <a:buClrTx/>
              <a:buFontTx/>
              <a:buNone/>
            </a:pPr>
            <a:r>
              <a:rPr lang="en-US" altLang="en-US" sz="1500" b="1" kern="1200">
                <a:solidFill>
                  <a:srgbClr val="000099"/>
                </a:solidFill>
                <a:latin typeface="Times New Roman" panose="02020603050405020304" pitchFamily="18" charset="0"/>
              </a:rPr>
              <a:t>Kì đầu</a:t>
            </a:r>
          </a:p>
        </p:txBody>
      </p:sp>
      <p:sp>
        <p:nvSpPr>
          <p:cNvPr id="13347" name="Text Box 162"/>
          <p:cNvSpPr txBox="1">
            <a:spLocks noChangeArrowheads="1"/>
          </p:cNvSpPr>
          <p:nvPr/>
        </p:nvSpPr>
        <p:spPr bwMode="auto">
          <a:xfrm>
            <a:off x="1231106" y="4550569"/>
            <a:ext cx="195857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50000"/>
              </a:spcBef>
              <a:spcAft>
                <a:spcPct val="0"/>
              </a:spcAft>
              <a:buClrTx/>
              <a:buFontTx/>
              <a:buNone/>
            </a:pPr>
            <a:r>
              <a:rPr lang="en-US" altLang="en-US" sz="1500" b="1" kern="1200">
                <a:solidFill>
                  <a:srgbClr val="000099"/>
                </a:solidFill>
                <a:latin typeface="Times New Roman" panose="02020603050405020304" pitchFamily="18" charset="0"/>
              </a:rPr>
              <a:t>Kì giữa</a:t>
            </a:r>
          </a:p>
        </p:txBody>
      </p:sp>
      <p:sp>
        <p:nvSpPr>
          <p:cNvPr id="13348" name="Text Box 163"/>
          <p:cNvSpPr txBox="1">
            <a:spLocks noChangeArrowheads="1"/>
          </p:cNvSpPr>
          <p:nvPr/>
        </p:nvSpPr>
        <p:spPr bwMode="auto">
          <a:xfrm>
            <a:off x="3218260" y="4550569"/>
            <a:ext cx="195857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50000"/>
              </a:spcBef>
              <a:spcAft>
                <a:spcPct val="0"/>
              </a:spcAft>
              <a:buClrTx/>
              <a:buFontTx/>
              <a:buNone/>
            </a:pPr>
            <a:r>
              <a:rPr lang="en-US" altLang="en-US" sz="1500" b="1" kern="1200">
                <a:solidFill>
                  <a:srgbClr val="000099"/>
                </a:solidFill>
                <a:latin typeface="Times New Roman" panose="02020603050405020304" pitchFamily="18" charset="0"/>
              </a:rPr>
              <a:t>Kì sau</a:t>
            </a:r>
          </a:p>
        </p:txBody>
      </p:sp>
      <p:sp>
        <p:nvSpPr>
          <p:cNvPr id="13349" name="Text Box 164"/>
          <p:cNvSpPr txBox="1">
            <a:spLocks noChangeArrowheads="1"/>
          </p:cNvSpPr>
          <p:nvPr/>
        </p:nvSpPr>
        <p:spPr bwMode="auto">
          <a:xfrm>
            <a:off x="5695950" y="4558904"/>
            <a:ext cx="195857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50000"/>
              </a:spcBef>
              <a:spcAft>
                <a:spcPct val="0"/>
              </a:spcAft>
              <a:buClrTx/>
              <a:buFontTx/>
              <a:buNone/>
            </a:pPr>
            <a:r>
              <a:rPr lang="en-US" altLang="en-US" sz="1500" b="1" kern="1200">
                <a:solidFill>
                  <a:srgbClr val="000099"/>
                </a:solidFill>
                <a:latin typeface="Times New Roman" panose="02020603050405020304" pitchFamily="18" charset="0"/>
              </a:rPr>
              <a:t>Kì cuối</a:t>
            </a:r>
          </a:p>
        </p:txBody>
      </p:sp>
      <p:sp>
        <p:nvSpPr>
          <p:cNvPr id="13350" name="Freeform 165" descr="Stationery"/>
          <p:cNvSpPr>
            <a:spLocks/>
          </p:cNvSpPr>
          <p:nvPr/>
        </p:nvSpPr>
        <p:spPr bwMode="auto">
          <a:xfrm rot="678700">
            <a:off x="3659982" y="311944"/>
            <a:ext cx="1613297" cy="1498997"/>
          </a:xfrm>
          <a:custGeom>
            <a:avLst/>
            <a:gdLst>
              <a:gd name="T0" fmla="*/ 2115924806 w 1205"/>
              <a:gd name="T1" fmla="*/ 52156619 h 1107"/>
              <a:gd name="T2" fmla="*/ 892257362 w 1205"/>
              <a:gd name="T3" fmla="*/ 208624669 h 1107"/>
              <a:gd name="T4" fmla="*/ 127466103 w 1205"/>
              <a:gd name="T5" fmla="*/ 1147431164 h 1107"/>
              <a:gd name="T6" fmla="*/ 127466103 w 1205"/>
              <a:gd name="T7" fmla="*/ 2086237660 h 1107"/>
              <a:gd name="T8" fmla="*/ 280423640 w 1205"/>
              <a:gd name="T9" fmla="*/ 2147483646 h 1107"/>
              <a:gd name="T10" fmla="*/ 1112135273 w 1205"/>
              <a:gd name="T11" fmla="*/ 2147483646 h 1107"/>
              <a:gd name="T12" fmla="*/ 2147483646 w 1205"/>
              <a:gd name="T13" fmla="*/ 2147483646 h 1107"/>
              <a:gd name="T14" fmla="*/ 2147483646 w 1205"/>
              <a:gd name="T15" fmla="*/ 2147483646 h 1107"/>
              <a:gd name="T16" fmla="*/ 2147483646 w 1205"/>
              <a:gd name="T17" fmla="*/ 1929769610 h 1107"/>
              <a:gd name="T18" fmla="*/ 2147483646 w 1205"/>
              <a:gd name="T19" fmla="*/ 902949723 h 1107"/>
              <a:gd name="T20" fmla="*/ 2147483646 w 1205"/>
              <a:gd name="T21" fmla="*/ 365090913 h 1107"/>
              <a:gd name="T22" fmla="*/ 2147483646 w 1205"/>
              <a:gd name="T23" fmla="*/ 52156619 h 1107"/>
              <a:gd name="T24" fmla="*/ 2115924806 w 1205"/>
              <a:gd name="T25" fmla="*/ 52156619 h 1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5"/>
              <a:gd name="T40" fmla="*/ 0 h 1107"/>
              <a:gd name="T41" fmla="*/ 1205 w 1205"/>
              <a:gd name="T42" fmla="*/ 1107 h 1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5" h="1107">
                <a:moveTo>
                  <a:pt x="664" y="16"/>
                </a:moveTo>
                <a:cubicBezTo>
                  <a:pt x="584" y="24"/>
                  <a:pt x="384" y="8"/>
                  <a:pt x="280" y="64"/>
                </a:cubicBezTo>
                <a:cubicBezTo>
                  <a:pt x="176" y="120"/>
                  <a:pt x="80" y="256"/>
                  <a:pt x="40" y="352"/>
                </a:cubicBezTo>
                <a:cubicBezTo>
                  <a:pt x="0" y="448"/>
                  <a:pt x="32" y="552"/>
                  <a:pt x="40" y="640"/>
                </a:cubicBezTo>
                <a:cubicBezTo>
                  <a:pt x="48" y="728"/>
                  <a:pt x="36" y="813"/>
                  <a:pt x="88" y="880"/>
                </a:cubicBezTo>
                <a:cubicBezTo>
                  <a:pt x="140" y="947"/>
                  <a:pt x="246" y="1008"/>
                  <a:pt x="349" y="1043"/>
                </a:cubicBezTo>
                <a:cubicBezTo>
                  <a:pt x="452" y="1078"/>
                  <a:pt x="589" y="1107"/>
                  <a:pt x="705" y="1088"/>
                </a:cubicBezTo>
                <a:cubicBezTo>
                  <a:pt x="821" y="1069"/>
                  <a:pt x="967" y="1011"/>
                  <a:pt x="1048" y="928"/>
                </a:cubicBezTo>
                <a:cubicBezTo>
                  <a:pt x="1129" y="845"/>
                  <a:pt x="1179" y="700"/>
                  <a:pt x="1192" y="592"/>
                </a:cubicBezTo>
                <a:cubicBezTo>
                  <a:pt x="1205" y="484"/>
                  <a:pt x="1159" y="357"/>
                  <a:pt x="1127" y="277"/>
                </a:cubicBezTo>
                <a:cubicBezTo>
                  <a:pt x="1095" y="197"/>
                  <a:pt x="1061" y="155"/>
                  <a:pt x="1000" y="112"/>
                </a:cubicBezTo>
                <a:cubicBezTo>
                  <a:pt x="939" y="69"/>
                  <a:pt x="816" y="32"/>
                  <a:pt x="760" y="16"/>
                </a:cubicBezTo>
                <a:cubicBezTo>
                  <a:pt x="704" y="0"/>
                  <a:pt x="744" y="8"/>
                  <a:pt x="664" y="16"/>
                </a:cubicBezTo>
                <a:close/>
              </a:path>
            </a:pathLst>
          </a:custGeom>
          <a:blipFill dpi="0" rotWithShape="0">
            <a:blip r:embed="rId4"/>
            <a:srcRect/>
            <a:tile tx="0" ty="0" sx="100000" sy="100000" flip="none" algn="tl"/>
          </a:blipFill>
          <a:ln w="9525">
            <a:round/>
            <a:headEnd/>
            <a:tailEnd/>
          </a:ln>
          <a:scene3d>
            <a:camera prst="legacyPerspectiveFront">
              <a:rot lat="20999994" lon="21299994" rev="0"/>
            </a:camera>
            <a:lightRig rig="legacyFlat4" dir="b"/>
          </a:scene3d>
          <a:sp3d extrusionH="887400" prstMaterial="legacyMatte">
            <a:bevelT w="13500" h="13500" prst="angle"/>
            <a:bevelB w="13500" h="13500" prst="angle"/>
            <a:extrusionClr>
              <a:srgbClr val="FF9933"/>
            </a:extrusionClr>
            <a:contourClr>
              <a:srgbClr val="FFFFFF"/>
            </a:contourClr>
          </a:sp3d>
        </p:spPr>
        <p:txBody>
          <a:bodyPr wrap="none" anchor="ctr">
            <a:flatTx/>
          </a:bodyP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3351" name="Freeform 166"/>
          <p:cNvSpPr>
            <a:spLocks/>
          </p:cNvSpPr>
          <p:nvPr/>
        </p:nvSpPr>
        <p:spPr bwMode="auto">
          <a:xfrm>
            <a:off x="3946922" y="627460"/>
            <a:ext cx="914400" cy="848915"/>
          </a:xfrm>
          <a:custGeom>
            <a:avLst/>
            <a:gdLst>
              <a:gd name="T0" fmla="*/ 679741942 w 1205"/>
              <a:gd name="T1" fmla="*/ 16727797 h 1107"/>
              <a:gd name="T2" fmla="*/ 286638473 w 1205"/>
              <a:gd name="T3" fmla="*/ 66910166 h 1107"/>
              <a:gd name="T4" fmla="*/ 40947920 w 1205"/>
              <a:gd name="T5" fmla="*/ 368004377 h 1107"/>
              <a:gd name="T6" fmla="*/ 40947920 w 1205"/>
              <a:gd name="T7" fmla="*/ 669099612 h 1107"/>
              <a:gd name="T8" fmla="*/ 90086233 w 1205"/>
              <a:gd name="T9" fmla="*/ 920012477 h 1107"/>
              <a:gd name="T10" fmla="*/ 357274166 w 1205"/>
              <a:gd name="T11" fmla="*/ 1090423331 h 1107"/>
              <a:gd name="T12" fmla="*/ 721713787 w 1205"/>
              <a:gd name="T13" fmla="*/ 1137469749 h 1107"/>
              <a:gd name="T14" fmla="*/ 1072845411 w 1205"/>
              <a:gd name="T15" fmla="*/ 970194846 h 1107"/>
              <a:gd name="T16" fmla="*/ 1220259338 w 1205"/>
              <a:gd name="T17" fmla="*/ 618917243 h 1107"/>
              <a:gd name="T18" fmla="*/ 1153718336 w 1205"/>
              <a:gd name="T19" fmla="*/ 289594363 h 1107"/>
              <a:gd name="T20" fmla="*/ 1023707098 w 1205"/>
              <a:gd name="T21" fmla="*/ 117092534 h 1107"/>
              <a:gd name="T22" fmla="*/ 778017556 w 1205"/>
              <a:gd name="T23" fmla="*/ 16727797 h 1107"/>
              <a:gd name="T24" fmla="*/ 679741942 w 1205"/>
              <a:gd name="T25" fmla="*/ 16727797 h 1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5"/>
              <a:gd name="T40" fmla="*/ 0 h 1107"/>
              <a:gd name="T41" fmla="*/ 1205 w 1205"/>
              <a:gd name="T42" fmla="*/ 1107 h 1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5" h="1107">
                <a:moveTo>
                  <a:pt x="664" y="16"/>
                </a:moveTo>
                <a:cubicBezTo>
                  <a:pt x="584" y="24"/>
                  <a:pt x="384" y="8"/>
                  <a:pt x="280" y="64"/>
                </a:cubicBezTo>
                <a:cubicBezTo>
                  <a:pt x="176" y="120"/>
                  <a:pt x="80" y="256"/>
                  <a:pt x="40" y="352"/>
                </a:cubicBezTo>
                <a:cubicBezTo>
                  <a:pt x="0" y="448"/>
                  <a:pt x="32" y="552"/>
                  <a:pt x="40" y="640"/>
                </a:cubicBezTo>
                <a:cubicBezTo>
                  <a:pt x="48" y="728"/>
                  <a:pt x="36" y="813"/>
                  <a:pt x="88" y="880"/>
                </a:cubicBezTo>
                <a:cubicBezTo>
                  <a:pt x="140" y="947"/>
                  <a:pt x="246" y="1008"/>
                  <a:pt x="349" y="1043"/>
                </a:cubicBezTo>
                <a:cubicBezTo>
                  <a:pt x="452" y="1078"/>
                  <a:pt x="589" y="1107"/>
                  <a:pt x="705" y="1088"/>
                </a:cubicBezTo>
                <a:cubicBezTo>
                  <a:pt x="821" y="1069"/>
                  <a:pt x="967" y="1011"/>
                  <a:pt x="1048" y="928"/>
                </a:cubicBezTo>
                <a:cubicBezTo>
                  <a:pt x="1129" y="845"/>
                  <a:pt x="1179" y="700"/>
                  <a:pt x="1192" y="592"/>
                </a:cubicBezTo>
                <a:cubicBezTo>
                  <a:pt x="1205" y="484"/>
                  <a:pt x="1159" y="357"/>
                  <a:pt x="1127" y="277"/>
                </a:cubicBezTo>
                <a:cubicBezTo>
                  <a:pt x="1095" y="197"/>
                  <a:pt x="1061" y="155"/>
                  <a:pt x="1000" y="112"/>
                </a:cubicBezTo>
                <a:cubicBezTo>
                  <a:pt x="939" y="69"/>
                  <a:pt x="816" y="32"/>
                  <a:pt x="760" y="16"/>
                </a:cubicBezTo>
                <a:cubicBezTo>
                  <a:pt x="704" y="0"/>
                  <a:pt x="744" y="8"/>
                  <a:pt x="664" y="16"/>
                </a:cubicBezTo>
                <a:close/>
              </a:path>
            </a:pathLst>
          </a:custGeom>
          <a:solidFill>
            <a:srgbClr val="FF99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3352" name="Freeform 167"/>
          <p:cNvSpPr>
            <a:spLocks/>
          </p:cNvSpPr>
          <p:nvPr/>
        </p:nvSpPr>
        <p:spPr bwMode="auto">
          <a:xfrm>
            <a:off x="4020741" y="711994"/>
            <a:ext cx="275034" cy="545306"/>
          </a:xfrm>
          <a:custGeom>
            <a:avLst/>
            <a:gdLst>
              <a:gd name="T0" fmla="*/ 404079600 w 208"/>
              <a:gd name="T1" fmla="*/ 0 h 412"/>
              <a:gd name="T2" fmla="*/ 65274736 w 208"/>
              <a:gd name="T3" fmla="*/ 152602807 h 412"/>
              <a:gd name="T4" fmla="*/ 65274736 w 208"/>
              <a:gd name="T5" fmla="*/ 333233296 h 412"/>
              <a:gd name="T6" fmla="*/ 248664234 w 208"/>
              <a:gd name="T7" fmla="*/ 395519976 h 412"/>
              <a:gd name="T8" fmla="*/ 310830733 w 208"/>
              <a:gd name="T9" fmla="*/ 457806656 h 412"/>
              <a:gd name="T10" fmla="*/ 404079600 w 208"/>
              <a:gd name="T11" fmla="*/ 485834339 h 412"/>
              <a:gd name="T12" fmla="*/ 494220231 w 208"/>
              <a:gd name="T13" fmla="*/ 666464828 h 412"/>
              <a:gd name="T14" fmla="*/ 338804864 w 208"/>
              <a:gd name="T15" fmla="*/ 822182410 h 412"/>
              <a:gd name="T16" fmla="*/ 158523603 w 208"/>
              <a:gd name="T17" fmla="*/ 881354315 h 412"/>
              <a:gd name="T18" fmla="*/ 220690102 w 208"/>
              <a:gd name="T19" fmla="*/ 1155413942 h 412"/>
              <a:gd name="T20" fmla="*/ 279746602 w 208"/>
              <a:gd name="T21" fmla="*/ 1248844844 h 412"/>
              <a:gd name="T22" fmla="*/ 441378442 w 208"/>
              <a:gd name="T23" fmla="*/ 1217700622 h 412"/>
              <a:gd name="T24" fmla="*/ 646527360 w 208"/>
              <a:gd name="T25" fmla="*/ 1214587611 h 4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8"/>
              <a:gd name="T40" fmla="*/ 0 h 412"/>
              <a:gd name="T41" fmla="*/ 208 w 208"/>
              <a:gd name="T42" fmla="*/ 412 h 4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8" h="412">
                <a:moveTo>
                  <a:pt x="130" y="0"/>
                </a:moveTo>
                <a:cubicBezTo>
                  <a:pt x="74" y="9"/>
                  <a:pt x="58" y="12"/>
                  <a:pt x="21" y="49"/>
                </a:cubicBezTo>
                <a:cubicBezTo>
                  <a:pt x="16" y="64"/>
                  <a:pt x="0" y="92"/>
                  <a:pt x="21" y="107"/>
                </a:cubicBezTo>
                <a:cubicBezTo>
                  <a:pt x="38" y="119"/>
                  <a:pt x="80" y="127"/>
                  <a:pt x="80" y="127"/>
                </a:cubicBezTo>
                <a:cubicBezTo>
                  <a:pt x="86" y="134"/>
                  <a:pt x="92" y="141"/>
                  <a:pt x="100" y="147"/>
                </a:cubicBezTo>
                <a:cubicBezTo>
                  <a:pt x="108" y="152"/>
                  <a:pt x="122" y="150"/>
                  <a:pt x="130" y="156"/>
                </a:cubicBezTo>
                <a:cubicBezTo>
                  <a:pt x="146" y="170"/>
                  <a:pt x="152" y="196"/>
                  <a:pt x="159" y="214"/>
                </a:cubicBezTo>
                <a:cubicBezTo>
                  <a:pt x="140" y="243"/>
                  <a:pt x="142" y="250"/>
                  <a:pt x="109" y="264"/>
                </a:cubicBezTo>
                <a:cubicBezTo>
                  <a:pt x="91" y="272"/>
                  <a:pt x="51" y="283"/>
                  <a:pt x="51" y="283"/>
                </a:cubicBezTo>
                <a:cubicBezTo>
                  <a:pt x="17" y="336"/>
                  <a:pt x="35" y="328"/>
                  <a:pt x="71" y="371"/>
                </a:cubicBezTo>
                <a:cubicBezTo>
                  <a:pt x="78" y="380"/>
                  <a:pt x="80" y="395"/>
                  <a:pt x="90" y="401"/>
                </a:cubicBezTo>
                <a:cubicBezTo>
                  <a:pt x="108" y="412"/>
                  <a:pt x="142" y="391"/>
                  <a:pt x="142" y="391"/>
                </a:cubicBezTo>
                <a:cubicBezTo>
                  <a:pt x="168" y="350"/>
                  <a:pt x="157" y="390"/>
                  <a:pt x="208" y="390"/>
                </a:cubicBezTo>
              </a:path>
            </a:pathLst>
          </a:custGeom>
          <a:noFill/>
          <a:ln w="158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3353" name="Freeform 168"/>
          <p:cNvSpPr>
            <a:spLocks/>
          </p:cNvSpPr>
          <p:nvPr/>
        </p:nvSpPr>
        <p:spPr bwMode="auto">
          <a:xfrm>
            <a:off x="4214813" y="700087"/>
            <a:ext cx="522685" cy="509588"/>
          </a:xfrm>
          <a:custGeom>
            <a:avLst/>
            <a:gdLst>
              <a:gd name="T0" fmla="*/ 902601232 w 451"/>
              <a:gd name="T1" fmla="*/ 1046830618 h 441"/>
              <a:gd name="T2" fmla="*/ 1076912926 w 451"/>
              <a:gd name="T3" fmla="*/ 543592355 h 441"/>
              <a:gd name="T4" fmla="*/ 986175162 w 451"/>
              <a:gd name="T5" fmla="*/ 434399655 h 441"/>
              <a:gd name="T6" fmla="*/ 823802160 w 451"/>
              <a:gd name="T7" fmla="*/ 505612486 h 441"/>
              <a:gd name="T8" fmla="*/ 752166920 w 451"/>
              <a:gd name="T9" fmla="*/ 505612486 h 441"/>
              <a:gd name="T10" fmla="*/ 670981964 w 451"/>
              <a:gd name="T11" fmla="*/ 541218132 h 441"/>
              <a:gd name="T12" fmla="*/ 515772795 w 451"/>
              <a:gd name="T13" fmla="*/ 486621782 h 441"/>
              <a:gd name="T14" fmla="*/ 546814011 w 451"/>
              <a:gd name="T15" fmla="*/ 303842028 h 441"/>
              <a:gd name="T16" fmla="*/ 644715607 w 451"/>
              <a:gd name="T17" fmla="*/ 161416366 h 441"/>
              <a:gd name="T18" fmla="*/ 463240080 w 451"/>
              <a:gd name="T19" fmla="*/ 30858739 h 441"/>
              <a:gd name="T20" fmla="*/ 377277175 w 451"/>
              <a:gd name="T21" fmla="*/ 11869576 h 441"/>
              <a:gd name="T22" fmla="*/ 212516743 w 451"/>
              <a:gd name="T23" fmla="*/ 85455089 h 441"/>
              <a:gd name="T24" fmla="*/ 0 w 451"/>
              <a:gd name="T25" fmla="*/ 201770458 h 4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1"/>
              <a:gd name="T40" fmla="*/ 0 h 441"/>
              <a:gd name="T41" fmla="*/ 451 w 451"/>
              <a:gd name="T42" fmla="*/ 441 h 4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1" h="441">
                <a:moveTo>
                  <a:pt x="378" y="441"/>
                </a:moveTo>
                <a:cubicBezTo>
                  <a:pt x="424" y="391"/>
                  <a:pt x="441" y="286"/>
                  <a:pt x="451" y="229"/>
                </a:cubicBezTo>
                <a:cubicBezTo>
                  <a:pt x="446" y="213"/>
                  <a:pt x="443" y="179"/>
                  <a:pt x="413" y="183"/>
                </a:cubicBezTo>
                <a:cubicBezTo>
                  <a:pt x="389" y="187"/>
                  <a:pt x="345" y="213"/>
                  <a:pt x="345" y="213"/>
                </a:cubicBezTo>
                <a:cubicBezTo>
                  <a:pt x="335" y="212"/>
                  <a:pt x="325" y="211"/>
                  <a:pt x="315" y="213"/>
                </a:cubicBezTo>
                <a:cubicBezTo>
                  <a:pt x="302" y="215"/>
                  <a:pt x="291" y="227"/>
                  <a:pt x="281" y="228"/>
                </a:cubicBezTo>
                <a:cubicBezTo>
                  <a:pt x="256" y="231"/>
                  <a:pt x="233" y="214"/>
                  <a:pt x="216" y="205"/>
                </a:cubicBezTo>
                <a:cubicBezTo>
                  <a:pt x="214" y="169"/>
                  <a:pt x="208" y="165"/>
                  <a:pt x="229" y="128"/>
                </a:cubicBezTo>
                <a:cubicBezTo>
                  <a:pt x="240" y="108"/>
                  <a:pt x="270" y="68"/>
                  <a:pt x="270" y="68"/>
                </a:cubicBezTo>
                <a:cubicBezTo>
                  <a:pt x="267" y="0"/>
                  <a:pt x="255" y="20"/>
                  <a:pt x="194" y="13"/>
                </a:cubicBezTo>
                <a:cubicBezTo>
                  <a:pt x="181" y="13"/>
                  <a:pt x="170" y="3"/>
                  <a:pt x="158" y="5"/>
                </a:cubicBezTo>
                <a:cubicBezTo>
                  <a:pt x="133" y="10"/>
                  <a:pt x="89" y="36"/>
                  <a:pt x="89" y="36"/>
                </a:cubicBezTo>
                <a:cubicBezTo>
                  <a:pt x="92" y="89"/>
                  <a:pt x="19" y="75"/>
                  <a:pt x="0" y="85"/>
                </a:cubicBezTo>
              </a:path>
            </a:pathLst>
          </a:custGeom>
          <a:noFill/>
          <a:ln w="158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3354" name="Freeform 169"/>
          <p:cNvSpPr>
            <a:spLocks/>
          </p:cNvSpPr>
          <p:nvPr/>
        </p:nvSpPr>
        <p:spPr bwMode="auto">
          <a:xfrm>
            <a:off x="4280297" y="827485"/>
            <a:ext cx="113109" cy="576263"/>
          </a:xfrm>
          <a:custGeom>
            <a:avLst/>
            <a:gdLst>
              <a:gd name="T0" fmla="*/ 60029566 w 236"/>
              <a:gd name="T1" fmla="*/ 0 h 478"/>
              <a:gd name="T2" fmla="*/ 9800863 w 236"/>
              <a:gd name="T3" fmla="*/ 144694129 h 478"/>
              <a:gd name="T4" fmla="*/ 9800863 w 236"/>
              <a:gd name="T5" fmla="*/ 315226036 h 478"/>
              <a:gd name="T6" fmla="*/ 37161099 w 236"/>
              <a:gd name="T7" fmla="*/ 372069469 h 478"/>
              <a:gd name="T8" fmla="*/ 46145277 w 236"/>
              <a:gd name="T9" fmla="*/ 431497644 h 478"/>
              <a:gd name="T10" fmla="*/ 60029566 w 236"/>
              <a:gd name="T11" fmla="*/ 459920165 h 478"/>
              <a:gd name="T12" fmla="*/ 73505513 w 236"/>
              <a:gd name="T13" fmla="*/ 630452072 h 478"/>
              <a:gd name="T14" fmla="*/ 50637046 w 236"/>
              <a:gd name="T15" fmla="*/ 775146200 h 478"/>
              <a:gd name="T16" fmla="*/ 23685152 w 236"/>
              <a:gd name="T17" fmla="*/ 831989634 h 478"/>
              <a:gd name="T18" fmla="*/ 32669330 w 236"/>
              <a:gd name="T19" fmla="*/ 1090372236 h 478"/>
              <a:gd name="T20" fmla="*/ 41652869 w 236"/>
              <a:gd name="T21" fmla="*/ 1178222932 h 478"/>
              <a:gd name="T22" fmla="*/ 69013744 w 236"/>
              <a:gd name="T23" fmla="*/ 1235066365 h 478"/>
              <a:gd name="T24" fmla="*/ 96373980 w 236"/>
              <a:gd name="T25" fmla="*/ 1147217277 h 4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6"/>
              <a:gd name="T40" fmla="*/ 0 h 478"/>
              <a:gd name="T41" fmla="*/ 236 w 236"/>
              <a:gd name="T42" fmla="*/ 478 h 4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6" h="478">
                <a:moveTo>
                  <a:pt x="147" y="0"/>
                </a:moveTo>
                <a:cubicBezTo>
                  <a:pt x="84" y="10"/>
                  <a:pt x="66" y="14"/>
                  <a:pt x="24" y="56"/>
                </a:cubicBezTo>
                <a:cubicBezTo>
                  <a:pt x="18" y="73"/>
                  <a:pt x="0" y="105"/>
                  <a:pt x="24" y="122"/>
                </a:cubicBezTo>
                <a:cubicBezTo>
                  <a:pt x="43" y="136"/>
                  <a:pt x="91" y="144"/>
                  <a:pt x="91" y="144"/>
                </a:cubicBezTo>
                <a:cubicBezTo>
                  <a:pt x="98" y="152"/>
                  <a:pt x="104" y="161"/>
                  <a:pt x="113" y="167"/>
                </a:cubicBezTo>
                <a:cubicBezTo>
                  <a:pt x="123" y="173"/>
                  <a:pt x="138" y="171"/>
                  <a:pt x="147" y="178"/>
                </a:cubicBezTo>
                <a:cubicBezTo>
                  <a:pt x="166" y="193"/>
                  <a:pt x="173" y="223"/>
                  <a:pt x="180" y="244"/>
                </a:cubicBezTo>
                <a:cubicBezTo>
                  <a:pt x="159" y="276"/>
                  <a:pt x="161" y="284"/>
                  <a:pt x="124" y="300"/>
                </a:cubicBezTo>
                <a:cubicBezTo>
                  <a:pt x="103" y="309"/>
                  <a:pt x="58" y="322"/>
                  <a:pt x="58" y="322"/>
                </a:cubicBezTo>
                <a:cubicBezTo>
                  <a:pt x="19" y="382"/>
                  <a:pt x="40" y="373"/>
                  <a:pt x="80" y="422"/>
                </a:cubicBezTo>
                <a:cubicBezTo>
                  <a:pt x="89" y="432"/>
                  <a:pt x="91" y="449"/>
                  <a:pt x="102" y="456"/>
                </a:cubicBezTo>
                <a:cubicBezTo>
                  <a:pt x="122" y="469"/>
                  <a:pt x="169" y="478"/>
                  <a:pt x="169" y="478"/>
                </a:cubicBezTo>
                <a:cubicBezTo>
                  <a:pt x="199" y="431"/>
                  <a:pt x="178" y="444"/>
                  <a:pt x="236" y="444"/>
                </a:cubicBezTo>
              </a:path>
            </a:pathLst>
          </a:custGeom>
          <a:noFill/>
          <a:ln w="158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3355" name="Freeform 170"/>
          <p:cNvSpPr>
            <a:spLocks/>
          </p:cNvSpPr>
          <p:nvPr/>
        </p:nvSpPr>
        <p:spPr bwMode="auto">
          <a:xfrm rot="3920436">
            <a:off x="4233863" y="914401"/>
            <a:ext cx="559594" cy="233363"/>
          </a:xfrm>
          <a:custGeom>
            <a:avLst/>
            <a:gdLst>
              <a:gd name="T0" fmla="*/ 1034574278 w 451"/>
              <a:gd name="T1" fmla="*/ 219533611 h 441"/>
              <a:gd name="T2" fmla="*/ 1234373649 w 451"/>
              <a:gd name="T3" fmla="*/ 113998022 h 441"/>
              <a:gd name="T4" fmla="*/ 1130369449 w 451"/>
              <a:gd name="T5" fmla="*/ 91099217 h 441"/>
              <a:gd name="T6" fmla="*/ 944255102 w 451"/>
              <a:gd name="T7" fmla="*/ 106033006 h 441"/>
              <a:gd name="T8" fmla="*/ 862144956 w 451"/>
              <a:gd name="T9" fmla="*/ 106033006 h 441"/>
              <a:gd name="T10" fmla="*/ 769089437 w 451"/>
              <a:gd name="T11" fmla="*/ 113500606 h 441"/>
              <a:gd name="T12" fmla="*/ 591185774 w 451"/>
              <a:gd name="T13" fmla="*/ 102050850 h 441"/>
              <a:gd name="T14" fmla="*/ 626766507 w 451"/>
              <a:gd name="T15" fmla="*/ 63719428 h 441"/>
              <a:gd name="T16" fmla="*/ 738981391 w 451"/>
              <a:gd name="T17" fmla="*/ 33851144 h 441"/>
              <a:gd name="T18" fmla="*/ 530972991 w 451"/>
              <a:gd name="T19" fmla="*/ 6471356 h 441"/>
              <a:gd name="T20" fmla="*/ 432441477 w 451"/>
              <a:gd name="T21" fmla="*/ 2489200 h 441"/>
              <a:gd name="T22" fmla="*/ 243590787 w 451"/>
              <a:gd name="T23" fmla="*/ 17921111 h 441"/>
              <a:gd name="T24" fmla="*/ 0 w 451"/>
              <a:gd name="T25" fmla="*/ 42313578 h 4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1"/>
              <a:gd name="T40" fmla="*/ 0 h 441"/>
              <a:gd name="T41" fmla="*/ 451 w 451"/>
              <a:gd name="T42" fmla="*/ 441 h 4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1" h="441">
                <a:moveTo>
                  <a:pt x="378" y="441"/>
                </a:moveTo>
                <a:cubicBezTo>
                  <a:pt x="424" y="391"/>
                  <a:pt x="441" y="286"/>
                  <a:pt x="451" y="229"/>
                </a:cubicBezTo>
                <a:cubicBezTo>
                  <a:pt x="446" y="213"/>
                  <a:pt x="443" y="179"/>
                  <a:pt x="413" y="183"/>
                </a:cubicBezTo>
                <a:cubicBezTo>
                  <a:pt x="389" y="187"/>
                  <a:pt x="345" y="213"/>
                  <a:pt x="345" y="213"/>
                </a:cubicBezTo>
                <a:cubicBezTo>
                  <a:pt x="335" y="212"/>
                  <a:pt x="325" y="211"/>
                  <a:pt x="315" y="213"/>
                </a:cubicBezTo>
                <a:cubicBezTo>
                  <a:pt x="302" y="215"/>
                  <a:pt x="291" y="227"/>
                  <a:pt x="281" y="228"/>
                </a:cubicBezTo>
                <a:cubicBezTo>
                  <a:pt x="256" y="231"/>
                  <a:pt x="233" y="214"/>
                  <a:pt x="216" y="205"/>
                </a:cubicBezTo>
                <a:cubicBezTo>
                  <a:pt x="214" y="169"/>
                  <a:pt x="208" y="165"/>
                  <a:pt x="229" y="128"/>
                </a:cubicBezTo>
                <a:cubicBezTo>
                  <a:pt x="240" y="108"/>
                  <a:pt x="270" y="68"/>
                  <a:pt x="270" y="68"/>
                </a:cubicBezTo>
                <a:cubicBezTo>
                  <a:pt x="267" y="0"/>
                  <a:pt x="255" y="20"/>
                  <a:pt x="194" y="13"/>
                </a:cubicBezTo>
                <a:cubicBezTo>
                  <a:pt x="181" y="13"/>
                  <a:pt x="170" y="3"/>
                  <a:pt x="158" y="5"/>
                </a:cubicBezTo>
                <a:cubicBezTo>
                  <a:pt x="133" y="10"/>
                  <a:pt x="89" y="36"/>
                  <a:pt x="89" y="36"/>
                </a:cubicBezTo>
                <a:cubicBezTo>
                  <a:pt x="92" y="89"/>
                  <a:pt x="19" y="75"/>
                  <a:pt x="0" y="85"/>
                </a:cubicBezTo>
              </a:path>
            </a:pathLst>
          </a:custGeom>
          <a:noFill/>
          <a:ln w="158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3356" name="Oval 171"/>
          <p:cNvSpPr>
            <a:spLocks noChangeArrowheads="1"/>
          </p:cNvSpPr>
          <p:nvPr/>
        </p:nvSpPr>
        <p:spPr bwMode="auto">
          <a:xfrm>
            <a:off x="4192191" y="944166"/>
            <a:ext cx="63103" cy="63103"/>
          </a:xfrm>
          <a:prstGeom prst="ellipse">
            <a:avLst/>
          </a:prstGeom>
          <a:solidFill>
            <a:srgbClr val="FF0000"/>
          </a:solidFill>
          <a:ln>
            <a:noFill/>
          </a:ln>
          <a:extLst>
            <a:ext uri="{91240B29-F687-4F45-9708-019B960494DF}">
              <a14:hiddenLine xmlns:a14="http://schemas.microsoft.com/office/drawing/2010/main" w="1587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3357" name="Oval 172"/>
          <p:cNvSpPr>
            <a:spLocks noChangeArrowheads="1"/>
          </p:cNvSpPr>
          <p:nvPr/>
        </p:nvSpPr>
        <p:spPr bwMode="auto">
          <a:xfrm>
            <a:off x="4429125" y="877491"/>
            <a:ext cx="63104" cy="63103"/>
          </a:xfrm>
          <a:prstGeom prst="ellipse">
            <a:avLst/>
          </a:prstGeom>
          <a:solidFill>
            <a:srgbClr val="FF0000"/>
          </a:solidFill>
          <a:ln>
            <a:noFill/>
          </a:ln>
          <a:extLst>
            <a:ext uri="{91240B29-F687-4F45-9708-019B960494DF}">
              <a14:hiddenLine xmlns:a14="http://schemas.microsoft.com/office/drawing/2010/main" w="1587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3358" name="Oval 173"/>
          <p:cNvSpPr>
            <a:spLocks noChangeArrowheads="1"/>
          </p:cNvSpPr>
          <p:nvPr/>
        </p:nvSpPr>
        <p:spPr bwMode="auto">
          <a:xfrm>
            <a:off x="4448175" y="1000125"/>
            <a:ext cx="63104" cy="63104"/>
          </a:xfrm>
          <a:prstGeom prst="ellipse">
            <a:avLst/>
          </a:prstGeom>
          <a:solidFill>
            <a:srgbClr val="0000FF"/>
          </a:solidFill>
          <a:ln>
            <a:noFill/>
          </a:ln>
          <a:extLst>
            <a:ext uri="{91240B29-F687-4F45-9708-019B960494DF}">
              <a14:hiddenLine xmlns:a14="http://schemas.microsoft.com/office/drawing/2010/main" w="1587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3359" name="Oval 174"/>
          <p:cNvSpPr>
            <a:spLocks noChangeArrowheads="1"/>
          </p:cNvSpPr>
          <p:nvPr/>
        </p:nvSpPr>
        <p:spPr bwMode="auto">
          <a:xfrm>
            <a:off x="4339829" y="1070373"/>
            <a:ext cx="63103" cy="63103"/>
          </a:xfrm>
          <a:prstGeom prst="ellipse">
            <a:avLst/>
          </a:prstGeom>
          <a:solidFill>
            <a:srgbClr val="0000FF"/>
          </a:solidFill>
          <a:ln>
            <a:noFill/>
          </a:ln>
          <a:extLst>
            <a:ext uri="{91240B29-F687-4F45-9708-019B960494DF}">
              <a14:hiddenLine xmlns:a14="http://schemas.microsoft.com/office/drawing/2010/main" w="1587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3360" name="Oval 175"/>
          <p:cNvSpPr>
            <a:spLocks noChangeArrowheads="1"/>
          </p:cNvSpPr>
          <p:nvPr/>
        </p:nvSpPr>
        <p:spPr bwMode="auto">
          <a:xfrm>
            <a:off x="4146947" y="1212056"/>
            <a:ext cx="128588" cy="128588"/>
          </a:xfrm>
          <a:prstGeom prst="ellipse">
            <a:avLst/>
          </a:prstGeom>
          <a:solidFill>
            <a:srgbClr val="9933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nvGrpSpPr>
          <p:cNvPr id="13361" name="Group 176"/>
          <p:cNvGrpSpPr>
            <a:grpSpLocks/>
          </p:cNvGrpSpPr>
          <p:nvPr/>
        </p:nvGrpSpPr>
        <p:grpSpPr bwMode="auto">
          <a:xfrm>
            <a:off x="4075510" y="661988"/>
            <a:ext cx="708422" cy="775097"/>
            <a:chOff x="2474" y="556"/>
            <a:chExt cx="536" cy="586"/>
          </a:xfrm>
        </p:grpSpPr>
        <p:sp>
          <p:nvSpPr>
            <p:cNvPr id="13389" name="Freeform 177"/>
            <p:cNvSpPr>
              <a:spLocks/>
            </p:cNvSpPr>
            <p:nvPr/>
          </p:nvSpPr>
          <p:spPr bwMode="auto">
            <a:xfrm>
              <a:off x="2474" y="576"/>
              <a:ext cx="134" cy="439"/>
            </a:xfrm>
            <a:custGeom>
              <a:avLst/>
              <a:gdLst>
                <a:gd name="T0" fmla="*/ 113 w 134"/>
                <a:gd name="T1" fmla="*/ 0 h 439"/>
                <a:gd name="T2" fmla="*/ 15 w 134"/>
                <a:gd name="T3" fmla="*/ 68 h 439"/>
                <a:gd name="T4" fmla="*/ 6 w 134"/>
                <a:gd name="T5" fmla="*/ 98 h 439"/>
                <a:gd name="T6" fmla="*/ 94 w 134"/>
                <a:gd name="T7" fmla="*/ 146 h 439"/>
                <a:gd name="T8" fmla="*/ 103 w 134"/>
                <a:gd name="T9" fmla="*/ 303 h 439"/>
                <a:gd name="T10" fmla="*/ 74 w 134"/>
                <a:gd name="T11" fmla="*/ 312 h 439"/>
                <a:gd name="T12" fmla="*/ 15 w 134"/>
                <a:gd name="T13" fmla="*/ 332 h 439"/>
                <a:gd name="T14" fmla="*/ 35 w 134"/>
                <a:gd name="T15" fmla="*/ 361 h 439"/>
                <a:gd name="T16" fmla="*/ 64 w 134"/>
                <a:gd name="T17" fmla="*/ 381 h 439"/>
                <a:gd name="T18" fmla="*/ 74 w 134"/>
                <a:gd name="T19" fmla="*/ 420 h 439"/>
                <a:gd name="T20" fmla="*/ 113 w 134"/>
                <a:gd name="T21" fmla="*/ 439 h 4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4"/>
                <a:gd name="T34" fmla="*/ 0 h 439"/>
                <a:gd name="T35" fmla="*/ 134 w 134"/>
                <a:gd name="T36" fmla="*/ 439 h 4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4" h="439">
                  <a:moveTo>
                    <a:pt x="113" y="0"/>
                  </a:moveTo>
                  <a:cubicBezTo>
                    <a:pt x="95" y="53"/>
                    <a:pt x="64" y="53"/>
                    <a:pt x="15" y="68"/>
                  </a:cubicBezTo>
                  <a:cubicBezTo>
                    <a:pt x="12" y="78"/>
                    <a:pt x="0" y="89"/>
                    <a:pt x="6" y="98"/>
                  </a:cubicBezTo>
                  <a:cubicBezTo>
                    <a:pt x="28" y="130"/>
                    <a:pt x="62" y="136"/>
                    <a:pt x="94" y="146"/>
                  </a:cubicBezTo>
                  <a:cubicBezTo>
                    <a:pt x="130" y="203"/>
                    <a:pt x="134" y="196"/>
                    <a:pt x="103" y="303"/>
                  </a:cubicBezTo>
                  <a:cubicBezTo>
                    <a:pt x="100" y="313"/>
                    <a:pt x="84" y="309"/>
                    <a:pt x="74" y="312"/>
                  </a:cubicBezTo>
                  <a:cubicBezTo>
                    <a:pt x="54" y="318"/>
                    <a:pt x="15" y="332"/>
                    <a:pt x="15" y="332"/>
                  </a:cubicBezTo>
                  <a:cubicBezTo>
                    <a:pt x="22" y="342"/>
                    <a:pt x="27" y="353"/>
                    <a:pt x="35" y="361"/>
                  </a:cubicBezTo>
                  <a:cubicBezTo>
                    <a:pt x="43" y="369"/>
                    <a:pt x="58" y="371"/>
                    <a:pt x="64" y="381"/>
                  </a:cubicBezTo>
                  <a:cubicBezTo>
                    <a:pt x="71" y="392"/>
                    <a:pt x="66" y="409"/>
                    <a:pt x="74" y="420"/>
                  </a:cubicBezTo>
                  <a:cubicBezTo>
                    <a:pt x="83" y="431"/>
                    <a:pt x="102" y="429"/>
                    <a:pt x="113" y="439"/>
                  </a:cubicBezTo>
                </a:path>
              </a:pathLst>
            </a:custGeom>
            <a:noFill/>
            <a:ln w="158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3390" name="Freeform 178"/>
            <p:cNvSpPr>
              <a:spLocks/>
            </p:cNvSpPr>
            <p:nvPr/>
          </p:nvSpPr>
          <p:spPr bwMode="auto">
            <a:xfrm>
              <a:off x="2661" y="722"/>
              <a:ext cx="83" cy="420"/>
            </a:xfrm>
            <a:custGeom>
              <a:avLst/>
              <a:gdLst>
                <a:gd name="T0" fmla="*/ 34 w 83"/>
                <a:gd name="T1" fmla="*/ 0 h 420"/>
                <a:gd name="T2" fmla="*/ 63 w 83"/>
                <a:gd name="T3" fmla="*/ 127 h 420"/>
                <a:gd name="T4" fmla="*/ 24 w 83"/>
                <a:gd name="T5" fmla="*/ 313 h 420"/>
                <a:gd name="T6" fmla="*/ 34 w 83"/>
                <a:gd name="T7" fmla="*/ 362 h 420"/>
                <a:gd name="T8" fmla="*/ 73 w 83"/>
                <a:gd name="T9" fmla="*/ 401 h 420"/>
                <a:gd name="T10" fmla="*/ 0 60000 65536"/>
                <a:gd name="T11" fmla="*/ 0 60000 65536"/>
                <a:gd name="T12" fmla="*/ 0 60000 65536"/>
                <a:gd name="T13" fmla="*/ 0 60000 65536"/>
                <a:gd name="T14" fmla="*/ 0 60000 65536"/>
                <a:gd name="T15" fmla="*/ 0 w 83"/>
                <a:gd name="T16" fmla="*/ 0 h 420"/>
                <a:gd name="T17" fmla="*/ 83 w 83"/>
                <a:gd name="T18" fmla="*/ 420 h 420"/>
              </a:gdLst>
              <a:ahLst/>
              <a:cxnLst>
                <a:cxn ang="T10">
                  <a:pos x="T0" y="T1"/>
                </a:cxn>
                <a:cxn ang="T11">
                  <a:pos x="T2" y="T3"/>
                </a:cxn>
                <a:cxn ang="T12">
                  <a:pos x="T4" y="T5"/>
                </a:cxn>
                <a:cxn ang="T13">
                  <a:pos x="T6" y="T7"/>
                </a:cxn>
                <a:cxn ang="T14">
                  <a:pos x="T8" y="T9"/>
                </a:cxn>
              </a:cxnLst>
              <a:rect l="T15" t="T16" r="T17" b="T18"/>
              <a:pathLst>
                <a:path w="83" h="420">
                  <a:moveTo>
                    <a:pt x="34" y="0"/>
                  </a:moveTo>
                  <a:cubicBezTo>
                    <a:pt x="0" y="50"/>
                    <a:pt x="15" y="96"/>
                    <a:pt x="63" y="127"/>
                  </a:cubicBezTo>
                  <a:cubicBezTo>
                    <a:pt x="56" y="217"/>
                    <a:pt x="66" y="249"/>
                    <a:pt x="24" y="313"/>
                  </a:cubicBezTo>
                  <a:cubicBezTo>
                    <a:pt x="27" y="329"/>
                    <a:pt x="23" y="349"/>
                    <a:pt x="34" y="362"/>
                  </a:cubicBezTo>
                  <a:cubicBezTo>
                    <a:pt x="83" y="420"/>
                    <a:pt x="73" y="323"/>
                    <a:pt x="73" y="401"/>
                  </a:cubicBezTo>
                </a:path>
              </a:pathLst>
            </a:custGeom>
            <a:noFill/>
            <a:ln w="158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3391" name="Freeform 179"/>
            <p:cNvSpPr>
              <a:spLocks/>
            </p:cNvSpPr>
            <p:nvPr/>
          </p:nvSpPr>
          <p:spPr bwMode="auto">
            <a:xfrm>
              <a:off x="2743" y="655"/>
              <a:ext cx="113" cy="429"/>
            </a:xfrm>
            <a:custGeom>
              <a:avLst/>
              <a:gdLst>
                <a:gd name="T0" fmla="*/ 0 w 113"/>
                <a:gd name="T1" fmla="*/ 9 h 429"/>
                <a:gd name="T2" fmla="*/ 39 w 113"/>
                <a:gd name="T3" fmla="*/ 48 h 429"/>
                <a:gd name="T4" fmla="*/ 69 w 113"/>
                <a:gd name="T5" fmla="*/ 67 h 429"/>
                <a:gd name="T6" fmla="*/ 49 w 113"/>
                <a:gd name="T7" fmla="*/ 175 h 429"/>
                <a:gd name="T8" fmla="*/ 39 w 113"/>
                <a:gd name="T9" fmla="*/ 204 h 429"/>
                <a:gd name="T10" fmla="*/ 108 w 113"/>
                <a:gd name="T11" fmla="*/ 351 h 429"/>
                <a:gd name="T12" fmla="*/ 98 w 113"/>
                <a:gd name="T13" fmla="*/ 380 h 429"/>
                <a:gd name="T14" fmla="*/ 49 w 113"/>
                <a:gd name="T15" fmla="*/ 429 h 429"/>
                <a:gd name="T16" fmla="*/ 0 60000 65536"/>
                <a:gd name="T17" fmla="*/ 0 60000 65536"/>
                <a:gd name="T18" fmla="*/ 0 60000 65536"/>
                <a:gd name="T19" fmla="*/ 0 60000 65536"/>
                <a:gd name="T20" fmla="*/ 0 60000 65536"/>
                <a:gd name="T21" fmla="*/ 0 60000 65536"/>
                <a:gd name="T22" fmla="*/ 0 60000 65536"/>
                <a:gd name="T23" fmla="*/ 0 60000 65536"/>
                <a:gd name="T24" fmla="*/ 0 w 113"/>
                <a:gd name="T25" fmla="*/ 0 h 429"/>
                <a:gd name="T26" fmla="*/ 113 w 113"/>
                <a:gd name="T27" fmla="*/ 429 h 4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3" h="429">
                  <a:moveTo>
                    <a:pt x="0" y="9"/>
                  </a:moveTo>
                  <a:cubicBezTo>
                    <a:pt x="68" y="32"/>
                    <a:pt x="0" y="0"/>
                    <a:pt x="39" y="48"/>
                  </a:cubicBezTo>
                  <a:cubicBezTo>
                    <a:pt x="46" y="57"/>
                    <a:pt x="59" y="61"/>
                    <a:pt x="69" y="67"/>
                  </a:cubicBezTo>
                  <a:cubicBezTo>
                    <a:pt x="81" y="118"/>
                    <a:pt x="113" y="153"/>
                    <a:pt x="49" y="175"/>
                  </a:cubicBezTo>
                  <a:cubicBezTo>
                    <a:pt x="46" y="185"/>
                    <a:pt x="38" y="194"/>
                    <a:pt x="39" y="204"/>
                  </a:cubicBezTo>
                  <a:cubicBezTo>
                    <a:pt x="44" y="245"/>
                    <a:pt x="85" y="317"/>
                    <a:pt x="108" y="351"/>
                  </a:cubicBezTo>
                  <a:cubicBezTo>
                    <a:pt x="105" y="361"/>
                    <a:pt x="105" y="373"/>
                    <a:pt x="98" y="380"/>
                  </a:cubicBezTo>
                  <a:cubicBezTo>
                    <a:pt x="77" y="401"/>
                    <a:pt x="49" y="376"/>
                    <a:pt x="49" y="429"/>
                  </a:cubicBezTo>
                </a:path>
              </a:pathLst>
            </a:custGeom>
            <a:noFill/>
            <a:ln w="158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3392" name="Freeform 180"/>
            <p:cNvSpPr>
              <a:spLocks/>
            </p:cNvSpPr>
            <p:nvPr/>
          </p:nvSpPr>
          <p:spPr bwMode="auto">
            <a:xfrm>
              <a:off x="2616" y="556"/>
              <a:ext cx="394" cy="401"/>
            </a:xfrm>
            <a:custGeom>
              <a:avLst/>
              <a:gdLst>
                <a:gd name="T0" fmla="*/ 0 w 394"/>
                <a:gd name="T1" fmla="*/ 10 h 401"/>
                <a:gd name="T2" fmla="*/ 157 w 394"/>
                <a:gd name="T3" fmla="*/ 0 h 401"/>
                <a:gd name="T4" fmla="*/ 196 w 394"/>
                <a:gd name="T5" fmla="*/ 10 h 401"/>
                <a:gd name="T6" fmla="*/ 235 w 394"/>
                <a:gd name="T7" fmla="*/ 98 h 401"/>
                <a:gd name="T8" fmla="*/ 196 w 394"/>
                <a:gd name="T9" fmla="*/ 137 h 401"/>
                <a:gd name="T10" fmla="*/ 176 w 394"/>
                <a:gd name="T11" fmla="*/ 166 h 401"/>
                <a:gd name="T12" fmla="*/ 254 w 394"/>
                <a:gd name="T13" fmla="*/ 186 h 401"/>
                <a:gd name="T14" fmla="*/ 313 w 394"/>
                <a:gd name="T15" fmla="*/ 166 h 401"/>
                <a:gd name="T16" fmla="*/ 381 w 394"/>
                <a:gd name="T17" fmla="*/ 176 h 401"/>
                <a:gd name="T18" fmla="*/ 391 w 394"/>
                <a:gd name="T19" fmla="*/ 225 h 401"/>
                <a:gd name="T20" fmla="*/ 362 w 394"/>
                <a:gd name="T21" fmla="*/ 362 h 401"/>
                <a:gd name="T22" fmla="*/ 352 w 394"/>
                <a:gd name="T23" fmla="*/ 401 h 4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94"/>
                <a:gd name="T37" fmla="*/ 0 h 401"/>
                <a:gd name="T38" fmla="*/ 394 w 394"/>
                <a:gd name="T39" fmla="*/ 401 h 40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94" h="401">
                  <a:moveTo>
                    <a:pt x="0" y="10"/>
                  </a:moveTo>
                  <a:cubicBezTo>
                    <a:pt x="52" y="7"/>
                    <a:pt x="105" y="0"/>
                    <a:pt x="157" y="0"/>
                  </a:cubicBezTo>
                  <a:cubicBezTo>
                    <a:pt x="170" y="0"/>
                    <a:pt x="186" y="1"/>
                    <a:pt x="196" y="10"/>
                  </a:cubicBezTo>
                  <a:cubicBezTo>
                    <a:pt x="198" y="12"/>
                    <a:pt x="232" y="90"/>
                    <a:pt x="235" y="98"/>
                  </a:cubicBezTo>
                  <a:cubicBezTo>
                    <a:pt x="213" y="161"/>
                    <a:pt x="243" y="100"/>
                    <a:pt x="196" y="137"/>
                  </a:cubicBezTo>
                  <a:cubicBezTo>
                    <a:pt x="187" y="144"/>
                    <a:pt x="183" y="156"/>
                    <a:pt x="176" y="166"/>
                  </a:cubicBezTo>
                  <a:cubicBezTo>
                    <a:pt x="205" y="209"/>
                    <a:pt x="187" y="203"/>
                    <a:pt x="254" y="186"/>
                  </a:cubicBezTo>
                  <a:cubicBezTo>
                    <a:pt x="274" y="181"/>
                    <a:pt x="313" y="166"/>
                    <a:pt x="313" y="166"/>
                  </a:cubicBezTo>
                  <a:cubicBezTo>
                    <a:pt x="336" y="169"/>
                    <a:pt x="363" y="162"/>
                    <a:pt x="381" y="176"/>
                  </a:cubicBezTo>
                  <a:cubicBezTo>
                    <a:pt x="394" y="186"/>
                    <a:pt x="391" y="208"/>
                    <a:pt x="391" y="225"/>
                  </a:cubicBezTo>
                  <a:cubicBezTo>
                    <a:pt x="391" y="262"/>
                    <a:pt x="380" y="325"/>
                    <a:pt x="362" y="362"/>
                  </a:cubicBezTo>
                  <a:cubicBezTo>
                    <a:pt x="344" y="399"/>
                    <a:pt x="332" y="381"/>
                    <a:pt x="352" y="401"/>
                  </a:cubicBezTo>
                </a:path>
              </a:pathLst>
            </a:custGeom>
            <a:noFill/>
            <a:ln w="158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grpSp>
      <p:sp>
        <p:nvSpPr>
          <p:cNvPr id="13362" name="AutoShape 181"/>
          <p:cNvSpPr>
            <a:spLocks noChangeArrowheads="1"/>
          </p:cNvSpPr>
          <p:nvPr/>
        </p:nvSpPr>
        <p:spPr bwMode="auto">
          <a:xfrm>
            <a:off x="4557713" y="442913"/>
            <a:ext cx="165497" cy="209550"/>
          </a:xfrm>
          <a:prstGeom prst="sun">
            <a:avLst>
              <a:gd name="adj" fmla="val 25000"/>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3363" name="AutoShape 182"/>
          <p:cNvSpPr>
            <a:spLocks noChangeArrowheads="1"/>
          </p:cNvSpPr>
          <p:nvPr/>
        </p:nvSpPr>
        <p:spPr bwMode="auto">
          <a:xfrm>
            <a:off x="4096941" y="454819"/>
            <a:ext cx="165497" cy="209550"/>
          </a:xfrm>
          <a:prstGeom prst="sun">
            <a:avLst>
              <a:gd name="adj" fmla="val 25000"/>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3364" name="Freeform 183" descr="Stationery"/>
          <p:cNvSpPr>
            <a:spLocks/>
          </p:cNvSpPr>
          <p:nvPr/>
        </p:nvSpPr>
        <p:spPr bwMode="auto">
          <a:xfrm rot="678700">
            <a:off x="1400175" y="297657"/>
            <a:ext cx="1637110" cy="1521619"/>
          </a:xfrm>
          <a:custGeom>
            <a:avLst/>
            <a:gdLst>
              <a:gd name="T0" fmla="*/ 2147483646 w 1205"/>
              <a:gd name="T1" fmla="*/ 53742786 h 1107"/>
              <a:gd name="T2" fmla="*/ 918792184 w 1205"/>
              <a:gd name="T3" fmla="*/ 214967479 h 1107"/>
              <a:gd name="T4" fmla="*/ 131256803 w 1205"/>
              <a:gd name="T5" fmla="*/ 1182324801 h 1107"/>
              <a:gd name="T6" fmla="*/ 131256803 w 1205"/>
              <a:gd name="T7" fmla="*/ 2147483646 h 1107"/>
              <a:gd name="T8" fmla="*/ 288763517 w 1205"/>
              <a:gd name="T9" fmla="*/ 2147483646 h 1107"/>
              <a:gd name="T10" fmla="*/ 1145208765 w 1205"/>
              <a:gd name="T11" fmla="*/ 2147483646 h 1107"/>
              <a:gd name="T12" fmla="*/ 2147483646 w 1205"/>
              <a:gd name="T13" fmla="*/ 2147483646 h 1107"/>
              <a:gd name="T14" fmla="*/ 2147483646 w 1205"/>
              <a:gd name="T15" fmla="*/ 2147483646 h 1107"/>
              <a:gd name="T16" fmla="*/ 2147483646 w 1205"/>
              <a:gd name="T17" fmla="*/ 1988453765 h 1107"/>
              <a:gd name="T18" fmla="*/ 2147483646 w 1205"/>
              <a:gd name="T19" fmla="*/ 930407782 h 1107"/>
              <a:gd name="T20" fmla="*/ 2147483646 w 1205"/>
              <a:gd name="T21" fmla="*/ 376194005 h 1107"/>
              <a:gd name="T22" fmla="*/ 2147483646 w 1205"/>
              <a:gd name="T23" fmla="*/ 53742786 h 1107"/>
              <a:gd name="T24" fmla="*/ 2147483646 w 1205"/>
              <a:gd name="T25" fmla="*/ 53742786 h 1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5"/>
              <a:gd name="T40" fmla="*/ 0 h 1107"/>
              <a:gd name="T41" fmla="*/ 1205 w 1205"/>
              <a:gd name="T42" fmla="*/ 1107 h 1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5" h="1107">
                <a:moveTo>
                  <a:pt x="664" y="16"/>
                </a:moveTo>
                <a:cubicBezTo>
                  <a:pt x="584" y="24"/>
                  <a:pt x="384" y="8"/>
                  <a:pt x="280" y="64"/>
                </a:cubicBezTo>
                <a:cubicBezTo>
                  <a:pt x="176" y="120"/>
                  <a:pt x="80" y="256"/>
                  <a:pt x="40" y="352"/>
                </a:cubicBezTo>
                <a:cubicBezTo>
                  <a:pt x="0" y="448"/>
                  <a:pt x="32" y="552"/>
                  <a:pt x="40" y="640"/>
                </a:cubicBezTo>
                <a:cubicBezTo>
                  <a:pt x="48" y="728"/>
                  <a:pt x="36" y="813"/>
                  <a:pt x="88" y="880"/>
                </a:cubicBezTo>
                <a:cubicBezTo>
                  <a:pt x="140" y="947"/>
                  <a:pt x="246" y="1008"/>
                  <a:pt x="349" y="1043"/>
                </a:cubicBezTo>
                <a:cubicBezTo>
                  <a:pt x="452" y="1078"/>
                  <a:pt x="589" y="1107"/>
                  <a:pt x="705" y="1088"/>
                </a:cubicBezTo>
                <a:cubicBezTo>
                  <a:pt x="821" y="1069"/>
                  <a:pt x="967" y="1011"/>
                  <a:pt x="1048" y="928"/>
                </a:cubicBezTo>
                <a:cubicBezTo>
                  <a:pt x="1129" y="845"/>
                  <a:pt x="1179" y="700"/>
                  <a:pt x="1192" y="592"/>
                </a:cubicBezTo>
                <a:cubicBezTo>
                  <a:pt x="1205" y="484"/>
                  <a:pt x="1159" y="357"/>
                  <a:pt x="1127" y="277"/>
                </a:cubicBezTo>
                <a:cubicBezTo>
                  <a:pt x="1095" y="197"/>
                  <a:pt x="1061" y="155"/>
                  <a:pt x="1000" y="112"/>
                </a:cubicBezTo>
                <a:cubicBezTo>
                  <a:pt x="939" y="69"/>
                  <a:pt x="816" y="32"/>
                  <a:pt x="760" y="16"/>
                </a:cubicBezTo>
                <a:cubicBezTo>
                  <a:pt x="704" y="0"/>
                  <a:pt x="744" y="8"/>
                  <a:pt x="664" y="16"/>
                </a:cubicBezTo>
                <a:close/>
              </a:path>
            </a:pathLst>
          </a:custGeom>
          <a:blipFill dpi="0" rotWithShape="0">
            <a:blip r:embed="rId4"/>
            <a:srcRect/>
            <a:tile tx="0" ty="0" sx="100000" sy="100000" flip="none" algn="tl"/>
          </a:blipFill>
          <a:ln w="9525">
            <a:round/>
            <a:headEnd/>
            <a:tailEnd/>
          </a:ln>
          <a:scene3d>
            <a:camera prst="legacyPerspectiveFront">
              <a:rot lat="20999994" lon="21299994" rev="0"/>
            </a:camera>
            <a:lightRig rig="legacyFlat4" dir="b"/>
          </a:scene3d>
          <a:sp3d extrusionH="887400" prstMaterial="legacyMatte">
            <a:bevelT w="13500" h="13500" prst="angle"/>
            <a:bevelB w="13500" h="13500" prst="angle"/>
            <a:extrusionClr>
              <a:srgbClr val="FF9933"/>
            </a:extrusionClr>
            <a:contourClr>
              <a:srgbClr val="FFFFFF"/>
            </a:contourClr>
          </a:sp3d>
        </p:spPr>
        <p:txBody>
          <a:bodyPr wrap="none" anchor="ctr">
            <a:flatTx/>
          </a:bodyP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3365" name="Freeform 184"/>
          <p:cNvSpPr>
            <a:spLocks/>
          </p:cNvSpPr>
          <p:nvPr/>
        </p:nvSpPr>
        <p:spPr bwMode="auto">
          <a:xfrm>
            <a:off x="1690688" y="611981"/>
            <a:ext cx="933450" cy="866775"/>
          </a:xfrm>
          <a:custGeom>
            <a:avLst/>
            <a:gdLst>
              <a:gd name="T0" fmla="*/ 708359184 w 1205"/>
              <a:gd name="T1" fmla="*/ 17438855 h 1107"/>
              <a:gd name="T2" fmla="*/ 298706066 w 1205"/>
              <a:gd name="T3" fmla="*/ 69755421 h 1107"/>
              <a:gd name="T4" fmla="*/ 42672738 w 1205"/>
              <a:gd name="T5" fmla="*/ 383651684 h 1107"/>
              <a:gd name="T6" fmla="*/ 42672738 w 1205"/>
              <a:gd name="T7" fmla="*/ 697548991 h 1107"/>
              <a:gd name="T8" fmla="*/ 93878990 w 1205"/>
              <a:gd name="T9" fmla="*/ 959129733 h 1107"/>
              <a:gd name="T10" fmla="*/ 372315118 w 1205"/>
              <a:gd name="T11" fmla="*/ 1136787027 h 1107"/>
              <a:gd name="T12" fmla="*/ 752097836 w 1205"/>
              <a:gd name="T13" fmla="*/ 1185833807 h 1107"/>
              <a:gd name="T14" fmla="*/ 1118013335 w 1205"/>
              <a:gd name="T15" fmla="*/ 1011446299 h 1107"/>
              <a:gd name="T16" fmla="*/ 1271633125 w 1205"/>
              <a:gd name="T17" fmla="*/ 645233470 h 1107"/>
              <a:gd name="T18" fmla="*/ 1202290830 w 1205"/>
              <a:gd name="T19" fmla="*/ 301908094 h 1107"/>
              <a:gd name="T20" fmla="*/ 1066806050 w 1205"/>
              <a:gd name="T21" fmla="*/ 122070943 h 1107"/>
              <a:gd name="T22" fmla="*/ 810772722 w 1205"/>
              <a:gd name="T23" fmla="*/ 17438855 h 1107"/>
              <a:gd name="T24" fmla="*/ 708359184 w 1205"/>
              <a:gd name="T25" fmla="*/ 17438855 h 1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5"/>
              <a:gd name="T40" fmla="*/ 0 h 1107"/>
              <a:gd name="T41" fmla="*/ 1205 w 1205"/>
              <a:gd name="T42" fmla="*/ 1107 h 1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5" h="1107">
                <a:moveTo>
                  <a:pt x="664" y="16"/>
                </a:moveTo>
                <a:cubicBezTo>
                  <a:pt x="584" y="24"/>
                  <a:pt x="384" y="8"/>
                  <a:pt x="280" y="64"/>
                </a:cubicBezTo>
                <a:cubicBezTo>
                  <a:pt x="176" y="120"/>
                  <a:pt x="80" y="256"/>
                  <a:pt x="40" y="352"/>
                </a:cubicBezTo>
                <a:cubicBezTo>
                  <a:pt x="0" y="448"/>
                  <a:pt x="32" y="552"/>
                  <a:pt x="40" y="640"/>
                </a:cubicBezTo>
                <a:cubicBezTo>
                  <a:pt x="48" y="728"/>
                  <a:pt x="36" y="813"/>
                  <a:pt x="88" y="880"/>
                </a:cubicBezTo>
                <a:cubicBezTo>
                  <a:pt x="140" y="947"/>
                  <a:pt x="246" y="1008"/>
                  <a:pt x="349" y="1043"/>
                </a:cubicBezTo>
                <a:cubicBezTo>
                  <a:pt x="452" y="1078"/>
                  <a:pt x="589" y="1107"/>
                  <a:pt x="705" y="1088"/>
                </a:cubicBezTo>
                <a:cubicBezTo>
                  <a:pt x="821" y="1069"/>
                  <a:pt x="967" y="1011"/>
                  <a:pt x="1048" y="928"/>
                </a:cubicBezTo>
                <a:cubicBezTo>
                  <a:pt x="1129" y="845"/>
                  <a:pt x="1179" y="700"/>
                  <a:pt x="1192" y="592"/>
                </a:cubicBezTo>
                <a:cubicBezTo>
                  <a:pt x="1205" y="484"/>
                  <a:pt x="1159" y="357"/>
                  <a:pt x="1127" y="277"/>
                </a:cubicBezTo>
                <a:cubicBezTo>
                  <a:pt x="1095" y="197"/>
                  <a:pt x="1061" y="155"/>
                  <a:pt x="1000" y="112"/>
                </a:cubicBezTo>
                <a:cubicBezTo>
                  <a:pt x="939" y="69"/>
                  <a:pt x="816" y="32"/>
                  <a:pt x="760" y="16"/>
                </a:cubicBezTo>
                <a:cubicBezTo>
                  <a:pt x="704" y="0"/>
                  <a:pt x="744" y="8"/>
                  <a:pt x="664" y="16"/>
                </a:cubicBezTo>
                <a:close/>
              </a:path>
            </a:pathLst>
          </a:custGeom>
          <a:solidFill>
            <a:srgbClr val="FF99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3366" name="Freeform 185"/>
          <p:cNvSpPr>
            <a:spLocks/>
          </p:cNvSpPr>
          <p:nvPr/>
        </p:nvSpPr>
        <p:spPr bwMode="auto">
          <a:xfrm>
            <a:off x="1776412" y="696516"/>
            <a:ext cx="280988" cy="557213"/>
          </a:xfrm>
          <a:custGeom>
            <a:avLst/>
            <a:gdLst>
              <a:gd name="T0" fmla="*/ 421762238 w 208"/>
              <a:gd name="T1" fmla="*/ 0 h 412"/>
              <a:gd name="T2" fmla="*/ 68130463 w 208"/>
              <a:gd name="T3" fmla="*/ 159339332 h 412"/>
              <a:gd name="T4" fmla="*/ 68130463 w 208"/>
              <a:gd name="T5" fmla="*/ 347944042 h 412"/>
              <a:gd name="T6" fmla="*/ 259545992 w 208"/>
              <a:gd name="T7" fmla="*/ 412979217 h 412"/>
              <a:gd name="T8" fmla="*/ 324432490 w 208"/>
              <a:gd name="T9" fmla="*/ 478016194 h 412"/>
              <a:gd name="T10" fmla="*/ 421762238 w 208"/>
              <a:gd name="T11" fmla="*/ 507281571 h 412"/>
              <a:gd name="T12" fmla="*/ 515848020 w 208"/>
              <a:gd name="T13" fmla="*/ 695886281 h 412"/>
              <a:gd name="T14" fmla="*/ 353631775 w 208"/>
              <a:gd name="T15" fmla="*/ 858476922 h 412"/>
              <a:gd name="T16" fmla="*/ 165460210 w 208"/>
              <a:gd name="T17" fmla="*/ 920260788 h 412"/>
              <a:gd name="T18" fmla="*/ 230346708 w 208"/>
              <a:gd name="T19" fmla="*/ 1206420964 h 412"/>
              <a:gd name="T20" fmla="*/ 291989241 w 208"/>
              <a:gd name="T21" fmla="*/ 1303974627 h 412"/>
              <a:gd name="T22" fmla="*/ 460695217 w 208"/>
              <a:gd name="T23" fmla="*/ 1271456138 h 412"/>
              <a:gd name="T24" fmla="*/ 674820300 w 208"/>
              <a:gd name="T25" fmla="*/ 1268204830 h 4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8"/>
              <a:gd name="T40" fmla="*/ 0 h 412"/>
              <a:gd name="T41" fmla="*/ 208 w 208"/>
              <a:gd name="T42" fmla="*/ 412 h 4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8" h="412">
                <a:moveTo>
                  <a:pt x="130" y="0"/>
                </a:moveTo>
                <a:cubicBezTo>
                  <a:pt x="74" y="9"/>
                  <a:pt x="58" y="12"/>
                  <a:pt x="21" y="49"/>
                </a:cubicBezTo>
                <a:cubicBezTo>
                  <a:pt x="16" y="64"/>
                  <a:pt x="0" y="92"/>
                  <a:pt x="21" y="107"/>
                </a:cubicBezTo>
                <a:cubicBezTo>
                  <a:pt x="38" y="119"/>
                  <a:pt x="80" y="127"/>
                  <a:pt x="80" y="127"/>
                </a:cubicBezTo>
                <a:cubicBezTo>
                  <a:pt x="86" y="134"/>
                  <a:pt x="92" y="141"/>
                  <a:pt x="100" y="147"/>
                </a:cubicBezTo>
                <a:cubicBezTo>
                  <a:pt x="108" y="152"/>
                  <a:pt x="122" y="150"/>
                  <a:pt x="130" y="156"/>
                </a:cubicBezTo>
                <a:cubicBezTo>
                  <a:pt x="146" y="170"/>
                  <a:pt x="152" y="196"/>
                  <a:pt x="159" y="214"/>
                </a:cubicBezTo>
                <a:cubicBezTo>
                  <a:pt x="140" y="243"/>
                  <a:pt x="142" y="250"/>
                  <a:pt x="109" y="264"/>
                </a:cubicBezTo>
                <a:cubicBezTo>
                  <a:pt x="91" y="272"/>
                  <a:pt x="51" y="283"/>
                  <a:pt x="51" y="283"/>
                </a:cubicBezTo>
                <a:cubicBezTo>
                  <a:pt x="17" y="336"/>
                  <a:pt x="35" y="328"/>
                  <a:pt x="71" y="371"/>
                </a:cubicBezTo>
                <a:cubicBezTo>
                  <a:pt x="78" y="380"/>
                  <a:pt x="80" y="395"/>
                  <a:pt x="90" y="401"/>
                </a:cubicBezTo>
                <a:cubicBezTo>
                  <a:pt x="108" y="412"/>
                  <a:pt x="142" y="391"/>
                  <a:pt x="142" y="391"/>
                </a:cubicBezTo>
                <a:cubicBezTo>
                  <a:pt x="168" y="350"/>
                  <a:pt x="157" y="390"/>
                  <a:pt x="208" y="390"/>
                </a:cubicBezTo>
              </a:path>
            </a:pathLst>
          </a:cu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3367" name="Freeform 186"/>
          <p:cNvSpPr>
            <a:spLocks/>
          </p:cNvSpPr>
          <p:nvPr/>
        </p:nvSpPr>
        <p:spPr bwMode="auto">
          <a:xfrm>
            <a:off x="1958579" y="684610"/>
            <a:ext cx="534590" cy="521494"/>
          </a:xfrm>
          <a:custGeom>
            <a:avLst/>
            <a:gdLst>
              <a:gd name="T0" fmla="*/ 944188321 w 451"/>
              <a:gd name="T1" fmla="*/ 1096319401 h 441"/>
              <a:gd name="T2" fmla="*/ 1126530615 w 451"/>
              <a:gd name="T3" fmla="*/ 569289854 h 441"/>
              <a:gd name="T4" fmla="*/ 1031612990 w 451"/>
              <a:gd name="T5" fmla="*/ 454934907 h 441"/>
              <a:gd name="T6" fmla="*/ 861757903 w 451"/>
              <a:gd name="T7" fmla="*/ 529514426 h 441"/>
              <a:gd name="T8" fmla="*/ 786823601 w 451"/>
              <a:gd name="T9" fmla="*/ 529514426 h 441"/>
              <a:gd name="T10" fmla="*/ 701896057 w 451"/>
              <a:gd name="T11" fmla="*/ 566804974 h 441"/>
              <a:gd name="T12" fmla="*/ 539535506 w 451"/>
              <a:gd name="T13" fmla="*/ 509627501 h 441"/>
              <a:gd name="T14" fmla="*/ 572007616 w 451"/>
              <a:gd name="T15" fmla="*/ 318206578 h 441"/>
              <a:gd name="T16" fmla="*/ 674419778 w 451"/>
              <a:gd name="T17" fmla="*/ 169047540 h 441"/>
              <a:gd name="T18" fmla="*/ 484582947 w 451"/>
              <a:gd name="T19" fmla="*/ 32317634 h 441"/>
              <a:gd name="T20" fmla="*/ 394661153 w 451"/>
              <a:gd name="T21" fmla="*/ 12430708 h 441"/>
              <a:gd name="T22" fmla="*/ 222308941 w 451"/>
              <a:gd name="T23" fmla="*/ 89495107 h 441"/>
              <a:gd name="T24" fmla="*/ 0 w 451"/>
              <a:gd name="T25" fmla="*/ 211309425 h 4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1"/>
              <a:gd name="T40" fmla="*/ 0 h 441"/>
              <a:gd name="T41" fmla="*/ 451 w 451"/>
              <a:gd name="T42" fmla="*/ 441 h 4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1" h="441">
                <a:moveTo>
                  <a:pt x="378" y="441"/>
                </a:moveTo>
                <a:cubicBezTo>
                  <a:pt x="424" y="391"/>
                  <a:pt x="441" y="286"/>
                  <a:pt x="451" y="229"/>
                </a:cubicBezTo>
                <a:cubicBezTo>
                  <a:pt x="446" y="213"/>
                  <a:pt x="443" y="179"/>
                  <a:pt x="413" y="183"/>
                </a:cubicBezTo>
                <a:cubicBezTo>
                  <a:pt x="389" y="187"/>
                  <a:pt x="345" y="213"/>
                  <a:pt x="345" y="213"/>
                </a:cubicBezTo>
                <a:cubicBezTo>
                  <a:pt x="335" y="212"/>
                  <a:pt x="325" y="211"/>
                  <a:pt x="315" y="213"/>
                </a:cubicBezTo>
                <a:cubicBezTo>
                  <a:pt x="302" y="215"/>
                  <a:pt x="291" y="227"/>
                  <a:pt x="281" y="228"/>
                </a:cubicBezTo>
                <a:cubicBezTo>
                  <a:pt x="256" y="231"/>
                  <a:pt x="233" y="214"/>
                  <a:pt x="216" y="205"/>
                </a:cubicBezTo>
                <a:cubicBezTo>
                  <a:pt x="214" y="169"/>
                  <a:pt x="208" y="165"/>
                  <a:pt x="229" y="128"/>
                </a:cubicBezTo>
                <a:cubicBezTo>
                  <a:pt x="240" y="108"/>
                  <a:pt x="270" y="68"/>
                  <a:pt x="270" y="68"/>
                </a:cubicBezTo>
                <a:cubicBezTo>
                  <a:pt x="267" y="0"/>
                  <a:pt x="255" y="20"/>
                  <a:pt x="194" y="13"/>
                </a:cubicBezTo>
                <a:cubicBezTo>
                  <a:pt x="181" y="13"/>
                  <a:pt x="170" y="3"/>
                  <a:pt x="158" y="5"/>
                </a:cubicBezTo>
                <a:cubicBezTo>
                  <a:pt x="133" y="10"/>
                  <a:pt x="89" y="36"/>
                  <a:pt x="89" y="36"/>
                </a:cubicBezTo>
                <a:cubicBezTo>
                  <a:pt x="92" y="89"/>
                  <a:pt x="19" y="75"/>
                  <a:pt x="0" y="85"/>
                </a:cubicBezTo>
              </a:path>
            </a:pathLst>
          </a:cu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3368" name="Freeform 187"/>
          <p:cNvSpPr>
            <a:spLocks/>
          </p:cNvSpPr>
          <p:nvPr/>
        </p:nvSpPr>
        <p:spPr bwMode="auto">
          <a:xfrm>
            <a:off x="2024063" y="812006"/>
            <a:ext cx="115491" cy="590550"/>
          </a:xfrm>
          <a:custGeom>
            <a:avLst/>
            <a:gdLst>
              <a:gd name="T0" fmla="*/ 62584377 w 236"/>
              <a:gd name="T1" fmla="*/ 0 h 478"/>
              <a:gd name="T2" fmla="*/ 10218017 w 236"/>
              <a:gd name="T3" fmla="*/ 151958316 h 478"/>
              <a:gd name="T4" fmla="*/ 10218017 w 236"/>
              <a:gd name="T5" fmla="*/ 331050634 h 478"/>
              <a:gd name="T6" fmla="*/ 38742989 w 236"/>
              <a:gd name="T7" fmla="*/ 390748074 h 478"/>
              <a:gd name="T8" fmla="*/ 48109505 w 236"/>
              <a:gd name="T9" fmla="*/ 453160231 h 478"/>
              <a:gd name="T10" fmla="*/ 62584377 w 236"/>
              <a:gd name="T11" fmla="*/ 483008951 h 478"/>
              <a:gd name="T12" fmla="*/ 76633825 w 236"/>
              <a:gd name="T13" fmla="*/ 662101269 h 478"/>
              <a:gd name="T14" fmla="*/ 52792437 w 236"/>
              <a:gd name="T15" fmla="*/ 814059585 h 478"/>
              <a:gd name="T16" fmla="*/ 24693542 w 236"/>
              <a:gd name="T17" fmla="*/ 873757024 h 478"/>
              <a:gd name="T18" fmla="*/ 34059405 w 236"/>
              <a:gd name="T19" fmla="*/ 1145110219 h 478"/>
              <a:gd name="T20" fmla="*/ 43425921 w 236"/>
              <a:gd name="T21" fmla="*/ 1237371096 h 478"/>
              <a:gd name="T22" fmla="*/ 71950893 w 236"/>
              <a:gd name="T23" fmla="*/ 1297068536 h 478"/>
              <a:gd name="T24" fmla="*/ 100475865 w 236"/>
              <a:gd name="T25" fmla="*/ 1204807659 h 4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6"/>
              <a:gd name="T40" fmla="*/ 0 h 478"/>
              <a:gd name="T41" fmla="*/ 236 w 236"/>
              <a:gd name="T42" fmla="*/ 478 h 4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6" h="478">
                <a:moveTo>
                  <a:pt x="147" y="0"/>
                </a:moveTo>
                <a:cubicBezTo>
                  <a:pt x="84" y="10"/>
                  <a:pt x="66" y="14"/>
                  <a:pt x="24" y="56"/>
                </a:cubicBezTo>
                <a:cubicBezTo>
                  <a:pt x="18" y="73"/>
                  <a:pt x="0" y="105"/>
                  <a:pt x="24" y="122"/>
                </a:cubicBezTo>
                <a:cubicBezTo>
                  <a:pt x="43" y="136"/>
                  <a:pt x="91" y="144"/>
                  <a:pt x="91" y="144"/>
                </a:cubicBezTo>
                <a:cubicBezTo>
                  <a:pt x="98" y="152"/>
                  <a:pt x="104" y="161"/>
                  <a:pt x="113" y="167"/>
                </a:cubicBezTo>
                <a:cubicBezTo>
                  <a:pt x="123" y="173"/>
                  <a:pt x="138" y="171"/>
                  <a:pt x="147" y="178"/>
                </a:cubicBezTo>
                <a:cubicBezTo>
                  <a:pt x="166" y="193"/>
                  <a:pt x="173" y="223"/>
                  <a:pt x="180" y="244"/>
                </a:cubicBezTo>
                <a:cubicBezTo>
                  <a:pt x="159" y="276"/>
                  <a:pt x="161" y="284"/>
                  <a:pt x="124" y="300"/>
                </a:cubicBezTo>
                <a:cubicBezTo>
                  <a:pt x="103" y="309"/>
                  <a:pt x="58" y="322"/>
                  <a:pt x="58" y="322"/>
                </a:cubicBezTo>
                <a:cubicBezTo>
                  <a:pt x="19" y="382"/>
                  <a:pt x="40" y="373"/>
                  <a:pt x="80" y="422"/>
                </a:cubicBezTo>
                <a:cubicBezTo>
                  <a:pt x="89" y="432"/>
                  <a:pt x="91" y="449"/>
                  <a:pt x="102" y="456"/>
                </a:cubicBezTo>
                <a:cubicBezTo>
                  <a:pt x="122" y="469"/>
                  <a:pt x="169" y="478"/>
                  <a:pt x="169" y="478"/>
                </a:cubicBezTo>
                <a:cubicBezTo>
                  <a:pt x="199" y="431"/>
                  <a:pt x="178" y="444"/>
                  <a:pt x="236" y="444"/>
                </a:cubicBez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3369" name="Freeform 188"/>
          <p:cNvSpPr>
            <a:spLocks/>
          </p:cNvSpPr>
          <p:nvPr/>
        </p:nvSpPr>
        <p:spPr bwMode="auto">
          <a:xfrm rot="3920436">
            <a:off x="1975248" y="898923"/>
            <a:ext cx="572690" cy="239315"/>
          </a:xfrm>
          <a:custGeom>
            <a:avLst/>
            <a:gdLst>
              <a:gd name="T0" fmla="*/ 1083567201 w 451"/>
              <a:gd name="T1" fmla="*/ 230876448 h 441"/>
              <a:gd name="T2" fmla="*/ 1292827287 w 451"/>
              <a:gd name="T3" fmla="*/ 119888438 h 441"/>
              <a:gd name="T4" fmla="*/ 1183896776 w 451"/>
              <a:gd name="T5" fmla="*/ 95805691 h 441"/>
              <a:gd name="T6" fmla="*/ 988970454 w 451"/>
              <a:gd name="T7" fmla="*/ 111511862 h 441"/>
              <a:gd name="T8" fmla="*/ 902972950 w 451"/>
              <a:gd name="T9" fmla="*/ 111511862 h 441"/>
              <a:gd name="T10" fmla="*/ 805508096 w 451"/>
              <a:gd name="T11" fmla="*/ 119364586 h 441"/>
              <a:gd name="T12" fmla="*/ 619181016 w 451"/>
              <a:gd name="T13" fmla="*/ 107323212 h 441"/>
              <a:gd name="T14" fmla="*/ 656446093 w 451"/>
              <a:gd name="T15" fmla="*/ 67011888 h 441"/>
              <a:gd name="T16" fmla="*/ 773975847 w 451"/>
              <a:gd name="T17" fmla="*/ 35600269 h 441"/>
              <a:gd name="T18" fmla="*/ 556116518 w 451"/>
              <a:gd name="T19" fmla="*/ 6805742 h 441"/>
              <a:gd name="T20" fmla="*/ 452918835 w 451"/>
              <a:gd name="T21" fmla="*/ 2617816 h 441"/>
              <a:gd name="T22" fmla="*/ 255126099 w 451"/>
              <a:gd name="T23" fmla="*/ 18847116 h 441"/>
              <a:gd name="T24" fmla="*/ 0 w 451"/>
              <a:gd name="T25" fmla="*/ 44499974 h 4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1"/>
              <a:gd name="T40" fmla="*/ 0 h 441"/>
              <a:gd name="T41" fmla="*/ 451 w 451"/>
              <a:gd name="T42" fmla="*/ 441 h 4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1" h="441">
                <a:moveTo>
                  <a:pt x="378" y="441"/>
                </a:moveTo>
                <a:cubicBezTo>
                  <a:pt x="424" y="391"/>
                  <a:pt x="441" y="286"/>
                  <a:pt x="451" y="229"/>
                </a:cubicBezTo>
                <a:cubicBezTo>
                  <a:pt x="446" y="213"/>
                  <a:pt x="443" y="179"/>
                  <a:pt x="413" y="183"/>
                </a:cubicBezTo>
                <a:cubicBezTo>
                  <a:pt x="389" y="187"/>
                  <a:pt x="345" y="213"/>
                  <a:pt x="345" y="213"/>
                </a:cubicBezTo>
                <a:cubicBezTo>
                  <a:pt x="335" y="212"/>
                  <a:pt x="325" y="211"/>
                  <a:pt x="315" y="213"/>
                </a:cubicBezTo>
                <a:cubicBezTo>
                  <a:pt x="302" y="215"/>
                  <a:pt x="291" y="227"/>
                  <a:pt x="281" y="228"/>
                </a:cubicBezTo>
                <a:cubicBezTo>
                  <a:pt x="256" y="231"/>
                  <a:pt x="233" y="214"/>
                  <a:pt x="216" y="205"/>
                </a:cubicBezTo>
                <a:cubicBezTo>
                  <a:pt x="214" y="169"/>
                  <a:pt x="208" y="165"/>
                  <a:pt x="229" y="128"/>
                </a:cubicBezTo>
                <a:cubicBezTo>
                  <a:pt x="240" y="108"/>
                  <a:pt x="270" y="68"/>
                  <a:pt x="270" y="68"/>
                </a:cubicBezTo>
                <a:cubicBezTo>
                  <a:pt x="267" y="0"/>
                  <a:pt x="255" y="20"/>
                  <a:pt x="194" y="13"/>
                </a:cubicBezTo>
                <a:cubicBezTo>
                  <a:pt x="181" y="13"/>
                  <a:pt x="170" y="3"/>
                  <a:pt x="158" y="5"/>
                </a:cubicBezTo>
                <a:cubicBezTo>
                  <a:pt x="133" y="10"/>
                  <a:pt x="89" y="36"/>
                  <a:pt x="89" y="36"/>
                </a:cubicBezTo>
                <a:cubicBezTo>
                  <a:pt x="92" y="89"/>
                  <a:pt x="19" y="75"/>
                  <a:pt x="0" y="85"/>
                </a:cubicBez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3370" name="AutoShape 189"/>
          <p:cNvSpPr>
            <a:spLocks noChangeArrowheads="1"/>
          </p:cNvSpPr>
          <p:nvPr/>
        </p:nvSpPr>
        <p:spPr bwMode="auto">
          <a:xfrm>
            <a:off x="2311003" y="431006"/>
            <a:ext cx="165497" cy="210741"/>
          </a:xfrm>
          <a:prstGeom prst="sun">
            <a:avLst>
              <a:gd name="adj" fmla="val 25000"/>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3371" name="Oval 190"/>
          <p:cNvSpPr>
            <a:spLocks noChangeArrowheads="1"/>
          </p:cNvSpPr>
          <p:nvPr/>
        </p:nvSpPr>
        <p:spPr bwMode="auto">
          <a:xfrm>
            <a:off x="1935957" y="928688"/>
            <a:ext cx="64294" cy="64294"/>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3372" name="Oval 191"/>
          <p:cNvSpPr>
            <a:spLocks noChangeArrowheads="1"/>
          </p:cNvSpPr>
          <p:nvPr/>
        </p:nvSpPr>
        <p:spPr bwMode="auto">
          <a:xfrm>
            <a:off x="2160985" y="862013"/>
            <a:ext cx="64294" cy="64294"/>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3373" name="Oval 192"/>
          <p:cNvSpPr>
            <a:spLocks noChangeArrowheads="1"/>
          </p:cNvSpPr>
          <p:nvPr/>
        </p:nvSpPr>
        <p:spPr bwMode="auto">
          <a:xfrm>
            <a:off x="2215754" y="984648"/>
            <a:ext cx="64294" cy="64294"/>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3374" name="Oval 193"/>
          <p:cNvSpPr>
            <a:spLocks noChangeArrowheads="1"/>
          </p:cNvSpPr>
          <p:nvPr/>
        </p:nvSpPr>
        <p:spPr bwMode="auto">
          <a:xfrm>
            <a:off x="2083594" y="1054894"/>
            <a:ext cx="64294" cy="64294"/>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3375" name="Oval 194"/>
          <p:cNvSpPr>
            <a:spLocks noChangeArrowheads="1"/>
          </p:cNvSpPr>
          <p:nvPr/>
        </p:nvSpPr>
        <p:spPr bwMode="auto">
          <a:xfrm>
            <a:off x="1890712" y="1196579"/>
            <a:ext cx="129779" cy="129778"/>
          </a:xfrm>
          <a:prstGeom prst="ellipse">
            <a:avLst/>
          </a:prstGeom>
          <a:solidFill>
            <a:srgbClr val="9933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nvGrpSpPr>
          <p:cNvPr id="13376" name="Group 195"/>
          <p:cNvGrpSpPr>
            <a:grpSpLocks/>
          </p:cNvGrpSpPr>
          <p:nvPr/>
        </p:nvGrpSpPr>
        <p:grpSpPr bwMode="auto">
          <a:xfrm>
            <a:off x="6386513" y="785812"/>
            <a:ext cx="646510" cy="577454"/>
            <a:chOff x="4956" y="2183"/>
            <a:chExt cx="543" cy="485"/>
          </a:xfrm>
        </p:grpSpPr>
        <p:sp>
          <p:nvSpPr>
            <p:cNvPr id="13377" name="Freeform 196"/>
            <p:cNvSpPr>
              <a:spLocks/>
            </p:cNvSpPr>
            <p:nvPr/>
          </p:nvSpPr>
          <p:spPr bwMode="auto">
            <a:xfrm>
              <a:off x="4956" y="2220"/>
              <a:ext cx="170" cy="289"/>
            </a:xfrm>
            <a:custGeom>
              <a:avLst/>
              <a:gdLst>
                <a:gd name="T0" fmla="*/ 87 w 208"/>
                <a:gd name="T1" fmla="*/ 0 h 412"/>
                <a:gd name="T2" fmla="*/ 14 w 208"/>
                <a:gd name="T3" fmla="*/ 24 h 412"/>
                <a:gd name="T4" fmla="*/ 14 w 208"/>
                <a:gd name="T5" fmla="*/ 53 h 412"/>
                <a:gd name="T6" fmla="*/ 53 w 208"/>
                <a:gd name="T7" fmla="*/ 62 h 412"/>
                <a:gd name="T8" fmla="*/ 67 w 208"/>
                <a:gd name="T9" fmla="*/ 72 h 412"/>
                <a:gd name="T10" fmla="*/ 87 w 208"/>
                <a:gd name="T11" fmla="*/ 76 h 412"/>
                <a:gd name="T12" fmla="*/ 106 w 208"/>
                <a:gd name="T13" fmla="*/ 105 h 412"/>
                <a:gd name="T14" fmla="*/ 73 w 208"/>
                <a:gd name="T15" fmla="*/ 130 h 412"/>
                <a:gd name="T16" fmla="*/ 34 w 208"/>
                <a:gd name="T17" fmla="*/ 140 h 412"/>
                <a:gd name="T18" fmla="*/ 47 w 208"/>
                <a:gd name="T19" fmla="*/ 182 h 412"/>
                <a:gd name="T20" fmla="*/ 60 w 208"/>
                <a:gd name="T21" fmla="*/ 197 h 412"/>
                <a:gd name="T22" fmla="*/ 95 w 208"/>
                <a:gd name="T23" fmla="*/ 192 h 412"/>
                <a:gd name="T24" fmla="*/ 139 w 208"/>
                <a:gd name="T25" fmla="*/ 192 h 4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8"/>
                <a:gd name="T40" fmla="*/ 0 h 412"/>
                <a:gd name="T41" fmla="*/ 208 w 208"/>
                <a:gd name="T42" fmla="*/ 412 h 4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8" h="412">
                  <a:moveTo>
                    <a:pt x="130" y="0"/>
                  </a:moveTo>
                  <a:cubicBezTo>
                    <a:pt x="74" y="9"/>
                    <a:pt x="58" y="12"/>
                    <a:pt x="21" y="49"/>
                  </a:cubicBezTo>
                  <a:cubicBezTo>
                    <a:pt x="16" y="64"/>
                    <a:pt x="0" y="92"/>
                    <a:pt x="21" y="107"/>
                  </a:cubicBezTo>
                  <a:cubicBezTo>
                    <a:pt x="38" y="119"/>
                    <a:pt x="80" y="127"/>
                    <a:pt x="80" y="127"/>
                  </a:cubicBezTo>
                  <a:cubicBezTo>
                    <a:pt x="86" y="134"/>
                    <a:pt x="92" y="141"/>
                    <a:pt x="100" y="147"/>
                  </a:cubicBezTo>
                  <a:cubicBezTo>
                    <a:pt x="108" y="152"/>
                    <a:pt x="122" y="150"/>
                    <a:pt x="130" y="156"/>
                  </a:cubicBezTo>
                  <a:cubicBezTo>
                    <a:pt x="146" y="170"/>
                    <a:pt x="152" y="196"/>
                    <a:pt x="159" y="214"/>
                  </a:cubicBezTo>
                  <a:cubicBezTo>
                    <a:pt x="140" y="243"/>
                    <a:pt x="142" y="250"/>
                    <a:pt x="109" y="264"/>
                  </a:cubicBezTo>
                  <a:cubicBezTo>
                    <a:pt x="91" y="272"/>
                    <a:pt x="51" y="283"/>
                    <a:pt x="51" y="283"/>
                  </a:cubicBezTo>
                  <a:cubicBezTo>
                    <a:pt x="17" y="336"/>
                    <a:pt x="35" y="328"/>
                    <a:pt x="71" y="371"/>
                  </a:cubicBezTo>
                  <a:cubicBezTo>
                    <a:pt x="78" y="380"/>
                    <a:pt x="80" y="395"/>
                    <a:pt x="90" y="401"/>
                  </a:cubicBezTo>
                  <a:cubicBezTo>
                    <a:pt x="108" y="412"/>
                    <a:pt x="142" y="391"/>
                    <a:pt x="142" y="391"/>
                  </a:cubicBezTo>
                  <a:cubicBezTo>
                    <a:pt x="168" y="350"/>
                    <a:pt x="157" y="390"/>
                    <a:pt x="208" y="390"/>
                  </a:cubicBezTo>
                </a:path>
              </a:pathLst>
            </a:cu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3378" name="Freeform 197"/>
            <p:cNvSpPr>
              <a:spLocks/>
            </p:cNvSpPr>
            <p:nvPr/>
          </p:nvSpPr>
          <p:spPr bwMode="auto">
            <a:xfrm>
              <a:off x="5148" y="2203"/>
              <a:ext cx="322" cy="271"/>
            </a:xfrm>
            <a:custGeom>
              <a:avLst/>
              <a:gdLst>
                <a:gd name="T0" fmla="*/ 193 w 451"/>
                <a:gd name="T1" fmla="*/ 167 h 441"/>
                <a:gd name="T2" fmla="*/ 230 w 451"/>
                <a:gd name="T3" fmla="*/ 87 h 441"/>
                <a:gd name="T4" fmla="*/ 211 w 451"/>
                <a:gd name="T5" fmla="*/ 69 h 441"/>
                <a:gd name="T6" fmla="*/ 176 w 451"/>
                <a:gd name="T7" fmla="*/ 81 h 441"/>
                <a:gd name="T8" fmla="*/ 161 w 451"/>
                <a:gd name="T9" fmla="*/ 81 h 441"/>
                <a:gd name="T10" fmla="*/ 144 w 451"/>
                <a:gd name="T11" fmla="*/ 86 h 441"/>
                <a:gd name="T12" fmla="*/ 110 w 451"/>
                <a:gd name="T13" fmla="*/ 77 h 441"/>
                <a:gd name="T14" fmla="*/ 116 w 451"/>
                <a:gd name="T15" fmla="*/ 49 h 441"/>
                <a:gd name="T16" fmla="*/ 138 w 451"/>
                <a:gd name="T17" fmla="*/ 26 h 441"/>
                <a:gd name="T18" fmla="*/ 99 w 451"/>
                <a:gd name="T19" fmla="*/ 5 h 441"/>
                <a:gd name="T20" fmla="*/ 81 w 451"/>
                <a:gd name="T21" fmla="*/ 2 h 441"/>
                <a:gd name="T22" fmla="*/ 46 w 451"/>
                <a:gd name="T23" fmla="*/ 14 h 441"/>
                <a:gd name="T24" fmla="*/ 0 w 451"/>
                <a:gd name="T25" fmla="*/ 32 h 4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1"/>
                <a:gd name="T40" fmla="*/ 0 h 441"/>
                <a:gd name="T41" fmla="*/ 451 w 451"/>
                <a:gd name="T42" fmla="*/ 441 h 4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1" h="441">
                  <a:moveTo>
                    <a:pt x="378" y="441"/>
                  </a:moveTo>
                  <a:cubicBezTo>
                    <a:pt x="424" y="391"/>
                    <a:pt x="441" y="286"/>
                    <a:pt x="451" y="229"/>
                  </a:cubicBezTo>
                  <a:cubicBezTo>
                    <a:pt x="446" y="213"/>
                    <a:pt x="443" y="179"/>
                    <a:pt x="413" y="183"/>
                  </a:cubicBezTo>
                  <a:cubicBezTo>
                    <a:pt x="389" y="187"/>
                    <a:pt x="345" y="213"/>
                    <a:pt x="345" y="213"/>
                  </a:cubicBezTo>
                  <a:cubicBezTo>
                    <a:pt x="335" y="212"/>
                    <a:pt x="325" y="211"/>
                    <a:pt x="315" y="213"/>
                  </a:cubicBezTo>
                  <a:cubicBezTo>
                    <a:pt x="302" y="215"/>
                    <a:pt x="291" y="227"/>
                    <a:pt x="281" y="228"/>
                  </a:cubicBezTo>
                  <a:cubicBezTo>
                    <a:pt x="256" y="231"/>
                    <a:pt x="233" y="214"/>
                    <a:pt x="216" y="205"/>
                  </a:cubicBezTo>
                  <a:cubicBezTo>
                    <a:pt x="214" y="169"/>
                    <a:pt x="208" y="165"/>
                    <a:pt x="229" y="128"/>
                  </a:cubicBezTo>
                  <a:cubicBezTo>
                    <a:pt x="240" y="108"/>
                    <a:pt x="270" y="68"/>
                    <a:pt x="270" y="68"/>
                  </a:cubicBezTo>
                  <a:cubicBezTo>
                    <a:pt x="267" y="0"/>
                    <a:pt x="255" y="20"/>
                    <a:pt x="194" y="13"/>
                  </a:cubicBezTo>
                  <a:cubicBezTo>
                    <a:pt x="181" y="13"/>
                    <a:pt x="170" y="3"/>
                    <a:pt x="158" y="5"/>
                  </a:cubicBezTo>
                  <a:cubicBezTo>
                    <a:pt x="133" y="10"/>
                    <a:pt x="89" y="36"/>
                    <a:pt x="89" y="36"/>
                  </a:cubicBezTo>
                  <a:cubicBezTo>
                    <a:pt x="92" y="89"/>
                    <a:pt x="19" y="75"/>
                    <a:pt x="0" y="85"/>
                  </a:cubicBezTo>
                </a:path>
              </a:pathLst>
            </a:cu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3379" name="Freeform 198"/>
            <p:cNvSpPr>
              <a:spLocks/>
            </p:cNvSpPr>
            <p:nvPr/>
          </p:nvSpPr>
          <p:spPr bwMode="auto">
            <a:xfrm>
              <a:off x="5158" y="2354"/>
              <a:ext cx="70" cy="306"/>
            </a:xfrm>
            <a:custGeom>
              <a:avLst/>
              <a:gdLst>
                <a:gd name="T0" fmla="*/ 13 w 236"/>
                <a:gd name="T1" fmla="*/ 0 h 478"/>
                <a:gd name="T2" fmla="*/ 2 w 236"/>
                <a:gd name="T3" fmla="*/ 23 h 478"/>
                <a:gd name="T4" fmla="*/ 2 w 236"/>
                <a:gd name="T5" fmla="*/ 50 h 478"/>
                <a:gd name="T6" fmla="*/ 8 w 236"/>
                <a:gd name="T7" fmla="*/ 59 h 478"/>
                <a:gd name="T8" fmla="*/ 10 w 236"/>
                <a:gd name="T9" fmla="*/ 68 h 478"/>
                <a:gd name="T10" fmla="*/ 13 w 236"/>
                <a:gd name="T11" fmla="*/ 73 h 478"/>
                <a:gd name="T12" fmla="*/ 16 w 236"/>
                <a:gd name="T13" fmla="*/ 100 h 478"/>
                <a:gd name="T14" fmla="*/ 11 w 236"/>
                <a:gd name="T15" fmla="*/ 123 h 478"/>
                <a:gd name="T16" fmla="*/ 5 w 236"/>
                <a:gd name="T17" fmla="*/ 132 h 478"/>
                <a:gd name="T18" fmla="*/ 7 w 236"/>
                <a:gd name="T19" fmla="*/ 173 h 478"/>
                <a:gd name="T20" fmla="*/ 9 w 236"/>
                <a:gd name="T21" fmla="*/ 187 h 478"/>
                <a:gd name="T22" fmla="*/ 15 w 236"/>
                <a:gd name="T23" fmla="*/ 196 h 478"/>
                <a:gd name="T24" fmla="*/ 21 w 236"/>
                <a:gd name="T25" fmla="*/ 182 h 4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6"/>
                <a:gd name="T40" fmla="*/ 0 h 478"/>
                <a:gd name="T41" fmla="*/ 236 w 236"/>
                <a:gd name="T42" fmla="*/ 478 h 4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6" h="478">
                  <a:moveTo>
                    <a:pt x="147" y="0"/>
                  </a:moveTo>
                  <a:cubicBezTo>
                    <a:pt x="84" y="10"/>
                    <a:pt x="66" y="14"/>
                    <a:pt x="24" y="56"/>
                  </a:cubicBezTo>
                  <a:cubicBezTo>
                    <a:pt x="18" y="73"/>
                    <a:pt x="0" y="105"/>
                    <a:pt x="24" y="122"/>
                  </a:cubicBezTo>
                  <a:cubicBezTo>
                    <a:pt x="43" y="136"/>
                    <a:pt x="91" y="144"/>
                    <a:pt x="91" y="144"/>
                  </a:cubicBezTo>
                  <a:cubicBezTo>
                    <a:pt x="98" y="152"/>
                    <a:pt x="104" y="161"/>
                    <a:pt x="113" y="167"/>
                  </a:cubicBezTo>
                  <a:cubicBezTo>
                    <a:pt x="123" y="173"/>
                    <a:pt x="138" y="171"/>
                    <a:pt x="147" y="178"/>
                  </a:cubicBezTo>
                  <a:cubicBezTo>
                    <a:pt x="166" y="193"/>
                    <a:pt x="173" y="223"/>
                    <a:pt x="180" y="244"/>
                  </a:cubicBezTo>
                  <a:cubicBezTo>
                    <a:pt x="159" y="276"/>
                    <a:pt x="161" y="284"/>
                    <a:pt x="124" y="300"/>
                  </a:cubicBezTo>
                  <a:cubicBezTo>
                    <a:pt x="103" y="309"/>
                    <a:pt x="58" y="322"/>
                    <a:pt x="58" y="322"/>
                  </a:cubicBezTo>
                  <a:cubicBezTo>
                    <a:pt x="19" y="382"/>
                    <a:pt x="40" y="373"/>
                    <a:pt x="80" y="422"/>
                  </a:cubicBezTo>
                  <a:cubicBezTo>
                    <a:pt x="89" y="432"/>
                    <a:pt x="91" y="449"/>
                    <a:pt x="102" y="456"/>
                  </a:cubicBezTo>
                  <a:cubicBezTo>
                    <a:pt x="122" y="469"/>
                    <a:pt x="169" y="478"/>
                    <a:pt x="169" y="478"/>
                  </a:cubicBezTo>
                  <a:cubicBezTo>
                    <a:pt x="199" y="431"/>
                    <a:pt x="178" y="444"/>
                    <a:pt x="236" y="444"/>
                  </a:cubicBezTo>
                </a:path>
              </a:pathLst>
            </a:custGeom>
            <a:noFill/>
            <a:ln w="317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3380" name="Freeform 199"/>
            <p:cNvSpPr>
              <a:spLocks/>
            </p:cNvSpPr>
            <p:nvPr/>
          </p:nvSpPr>
          <p:spPr bwMode="auto">
            <a:xfrm rot="3920436">
              <a:off x="5163" y="2347"/>
              <a:ext cx="298" cy="144"/>
            </a:xfrm>
            <a:custGeom>
              <a:avLst/>
              <a:gdLst>
                <a:gd name="T0" fmla="*/ 165 w 451"/>
                <a:gd name="T1" fmla="*/ 47 h 441"/>
                <a:gd name="T2" fmla="*/ 197 w 451"/>
                <a:gd name="T3" fmla="*/ 24 h 441"/>
                <a:gd name="T4" fmla="*/ 180 w 451"/>
                <a:gd name="T5" fmla="*/ 20 h 441"/>
                <a:gd name="T6" fmla="*/ 151 w 451"/>
                <a:gd name="T7" fmla="*/ 23 h 441"/>
                <a:gd name="T8" fmla="*/ 137 w 451"/>
                <a:gd name="T9" fmla="*/ 23 h 441"/>
                <a:gd name="T10" fmla="*/ 123 w 451"/>
                <a:gd name="T11" fmla="*/ 24 h 441"/>
                <a:gd name="T12" fmla="*/ 94 w 451"/>
                <a:gd name="T13" fmla="*/ 22 h 441"/>
                <a:gd name="T14" fmla="*/ 100 w 451"/>
                <a:gd name="T15" fmla="*/ 14 h 441"/>
                <a:gd name="T16" fmla="*/ 118 w 451"/>
                <a:gd name="T17" fmla="*/ 7 h 441"/>
                <a:gd name="T18" fmla="*/ 85 w 451"/>
                <a:gd name="T19" fmla="*/ 1 h 441"/>
                <a:gd name="T20" fmla="*/ 69 w 451"/>
                <a:gd name="T21" fmla="*/ 1 h 441"/>
                <a:gd name="T22" fmla="*/ 39 w 451"/>
                <a:gd name="T23" fmla="*/ 4 h 441"/>
                <a:gd name="T24" fmla="*/ 0 w 451"/>
                <a:gd name="T25" fmla="*/ 9 h 4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1"/>
                <a:gd name="T40" fmla="*/ 0 h 441"/>
                <a:gd name="T41" fmla="*/ 451 w 451"/>
                <a:gd name="T42" fmla="*/ 441 h 4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1" h="441">
                  <a:moveTo>
                    <a:pt x="378" y="441"/>
                  </a:moveTo>
                  <a:cubicBezTo>
                    <a:pt x="424" y="391"/>
                    <a:pt x="441" y="286"/>
                    <a:pt x="451" y="229"/>
                  </a:cubicBezTo>
                  <a:cubicBezTo>
                    <a:pt x="446" y="213"/>
                    <a:pt x="443" y="179"/>
                    <a:pt x="413" y="183"/>
                  </a:cubicBezTo>
                  <a:cubicBezTo>
                    <a:pt x="389" y="187"/>
                    <a:pt x="345" y="213"/>
                    <a:pt x="345" y="213"/>
                  </a:cubicBezTo>
                  <a:cubicBezTo>
                    <a:pt x="335" y="212"/>
                    <a:pt x="325" y="211"/>
                    <a:pt x="315" y="213"/>
                  </a:cubicBezTo>
                  <a:cubicBezTo>
                    <a:pt x="302" y="215"/>
                    <a:pt x="291" y="227"/>
                    <a:pt x="281" y="228"/>
                  </a:cubicBezTo>
                  <a:cubicBezTo>
                    <a:pt x="256" y="231"/>
                    <a:pt x="233" y="214"/>
                    <a:pt x="216" y="205"/>
                  </a:cubicBezTo>
                  <a:cubicBezTo>
                    <a:pt x="214" y="169"/>
                    <a:pt x="208" y="165"/>
                    <a:pt x="229" y="128"/>
                  </a:cubicBezTo>
                  <a:cubicBezTo>
                    <a:pt x="240" y="108"/>
                    <a:pt x="270" y="68"/>
                    <a:pt x="270" y="68"/>
                  </a:cubicBezTo>
                  <a:cubicBezTo>
                    <a:pt x="267" y="0"/>
                    <a:pt x="255" y="20"/>
                    <a:pt x="194" y="13"/>
                  </a:cubicBezTo>
                  <a:cubicBezTo>
                    <a:pt x="181" y="13"/>
                    <a:pt x="170" y="3"/>
                    <a:pt x="158" y="5"/>
                  </a:cubicBezTo>
                  <a:cubicBezTo>
                    <a:pt x="133" y="10"/>
                    <a:pt x="89" y="36"/>
                    <a:pt x="89" y="36"/>
                  </a:cubicBezTo>
                  <a:cubicBezTo>
                    <a:pt x="92" y="89"/>
                    <a:pt x="19" y="75"/>
                    <a:pt x="0" y="85"/>
                  </a:cubicBezTo>
                </a:path>
              </a:pathLst>
            </a:custGeom>
            <a:noFill/>
            <a:ln w="317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3381" name="Oval 200"/>
            <p:cNvSpPr>
              <a:spLocks noChangeArrowheads="1"/>
            </p:cNvSpPr>
            <p:nvPr/>
          </p:nvSpPr>
          <p:spPr bwMode="auto">
            <a:xfrm>
              <a:off x="5074" y="2363"/>
              <a:ext cx="39" cy="34"/>
            </a:xfrm>
            <a:prstGeom prst="ellipse">
              <a:avLst/>
            </a:prstGeom>
            <a:solidFill>
              <a:srgbClr val="FF0000"/>
            </a:solidFill>
            <a:ln>
              <a:noFill/>
            </a:ln>
            <a:extLst>
              <a:ext uri="{91240B29-F687-4F45-9708-019B960494DF}">
                <a14:hiddenLine xmlns:a14="http://schemas.microsoft.com/office/drawing/2010/main" w="31750">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3382" name="Oval 201"/>
            <p:cNvSpPr>
              <a:spLocks noChangeArrowheads="1"/>
            </p:cNvSpPr>
            <p:nvPr/>
          </p:nvSpPr>
          <p:spPr bwMode="auto">
            <a:xfrm>
              <a:off x="5320" y="2305"/>
              <a:ext cx="39" cy="33"/>
            </a:xfrm>
            <a:prstGeom prst="ellipse">
              <a:avLst/>
            </a:prstGeom>
            <a:solidFill>
              <a:srgbClr val="FF0000"/>
            </a:solidFill>
            <a:ln>
              <a:noFill/>
            </a:ln>
            <a:extLst>
              <a:ext uri="{91240B29-F687-4F45-9708-019B960494DF}">
                <a14:hiddenLine xmlns:a14="http://schemas.microsoft.com/office/drawing/2010/main" w="31750">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3383" name="Oval 202"/>
            <p:cNvSpPr>
              <a:spLocks noChangeArrowheads="1"/>
            </p:cNvSpPr>
            <p:nvPr/>
          </p:nvSpPr>
          <p:spPr bwMode="auto">
            <a:xfrm>
              <a:off x="5302" y="2407"/>
              <a:ext cx="39" cy="33"/>
            </a:xfrm>
            <a:prstGeom prst="ellipse">
              <a:avLst/>
            </a:prstGeom>
            <a:solidFill>
              <a:srgbClr val="0000FF"/>
            </a:solidFill>
            <a:ln>
              <a:noFill/>
            </a:ln>
            <a:extLst>
              <a:ext uri="{91240B29-F687-4F45-9708-019B960494DF}">
                <a14:hiddenLine xmlns:a14="http://schemas.microsoft.com/office/drawing/2010/main" w="31750">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3384" name="Oval 203"/>
            <p:cNvSpPr>
              <a:spLocks noChangeArrowheads="1"/>
            </p:cNvSpPr>
            <p:nvPr/>
          </p:nvSpPr>
          <p:spPr bwMode="auto">
            <a:xfrm>
              <a:off x="5205" y="2473"/>
              <a:ext cx="39" cy="34"/>
            </a:xfrm>
            <a:prstGeom prst="ellipse">
              <a:avLst/>
            </a:prstGeom>
            <a:solidFill>
              <a:srgbClr val="0000FF"/>
            </a:solidFill>
            <a:ln>
              <a:noFill/>
            </a:ln>
            <a:extLst>
              <a:ext uri="{91240B29-F687-4F45-9708-019B960494DF}">
                <a14:hiddenLine xmlns:a14="http://schemas.microsoft.com/office/drawing/2010/main" w="31750">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3385" name="Freeform 204"/>
            <p:cNvSpPr>
              <a:spLocks/>
            </p:cNvSpPr>
            <p:nvPr/>
          </p:nvSpPr>
          <p:spPr bwMode="auto">
            <a:xfrm>
              <a:off x="5002" y="2207"/>
              <a:ext cx="109" cy="309"/>
            </a:xfrm>
            <a:custGeom>
              <a:avLst/>
              <a:gdLst>
                <a:gd name="T0" fmla="*/ 75 w 134"/>
                <a:gd name="T1" fmla="*/ 0 h 439"/>
                <a:gd name="T2" fmla="*/ 10 w 134"/>
                <a:gd name="T3" fmla="*/ 34 h 439"/>
                <a:gd name="T4" fmla="*/ 4 w 134"/>
                <a:gd name="T5" fmla="*/ 49 h 439"/>
                <a:gd name="T6" fmla="*/ 62 w 134"/>
                <a:gd name="T7" fmla="*/ 72 h 439"/>
                <a:gd name="T8" fmla="*/ 68 w 134"/>
                <a:gd name="T9" fmla="*/ 150 h 439"/>
                <a:gd name="T10" fmla="*/ 49 w 134"/>
                <a:gd name="T11" fmla="*/ 155 h 439"/>
                <a:gd name="T12" fmla="*/ 10 w 134"/>
                <a:gd name="T13" fmla="*/ 165 h 439"/>
                <a:gd name="T14" fmla="*/ 23 w 134"/>
                <a:gd name="T15" fmla="*/ 179 h 439"/>
                <a:gd name="T16" fmla="*/ 42 w 134"/>
                <a:gd name="T17" fmla="*/ 189 h 439"/>
                <a:gd name="T18" fmla="*/ 49 w 134"/>
                <a:gd name="T19" fmla="*/ 208 h 439"/>
                <a:gd name="T20" fmla="*/ 75 w 134"/>
                <a:gd name="T21" fmla="*/ 217 h 4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4"/>
                <a:gd name="T34" fmla="*/ 0 h 439"/>
                <a:gd name="T35" fmla="*/ 134 w 134"/>
                <a:gd name="T36" fmla="*/ 439 h 4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4" h="439">
                  <a:moveTo>
                    <a:pt x="113" y="0"/>
                  </a:moveTo>
                  <a:cubicBezTo>
                    <a:pt x="95" y="53"/>
                    <a:pt x="64" y="53"/>
                    <a:pt x="15" y="68"/>
                  </a:cubicBezTo>
                  <a:cubicBezTo>
                    <a:pt x="12" y="78"/>
                    <a:pt x="0" y="89"/>
                    <a:pt x="6" y="98"/>
                  </a:cubicBezTo>
                  <a:cubicBezTo>
                    <a:pt x="28" y="130"/>
                    <a:pt x="62" y="136"/>
                    <a:pt x="94" y="146"/>
                  </a:cubicBezTo>
                  <a:cubicBezTo>
                    <a:pt x="130" y="203"/>
                    <a:pt x="134" y="196"/>
                    <a:pt x="103" y="303"/>
                  </a:cubicBezTo>
                  <a:cubicBezTo>
                    <a:pt x="100" y="313"/>
                    <a:pt x="84" y="309"/>
                    <a:pt x="74" y="312"/>
                  </a:cubicBezTo>
                  <a:cubicBezTo>
                    <a:pt x="54" y="318"/>
                    <a:pt x="15" y="332"/>
                    <a:pt x="15" y="332"/>
                  </a:cubicBezTo>
                  <a:cubicBezTo>
                    <a:pt x="22" y="342"/>
                    <a:pt x="27" y="353"/>
                    <a:pt x="35" y="361"/>
                  </a:cubicBezTo>
                  <a:cubicBezTo>
                    <a:pt x="43" y="369"/>
                    <a:pt x="58" y="371"/>
                    <a:pt x="64" y="381"/>
                  </a:cubicBezTo>
                  <a:cubicBezTo>
                    <a:pt x="71" y="392"/>
                    <a:pt x="66" y="409"/>
                    <a:pt x="74" y="420"/>
                  </a:cubicBezTo>
                  <a:cubicBezTo>
                    <a:pt x="83" y="431"/>
                    <a:pt x="102" y="429"/>
                    <a:pt x="113" y="439"/>
                  </a:cubicBezTo>
                </a:path>
              </a:pathLst>
            </a:cu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3386" name="Freeform 205"/>
            <p:cNvSpPr>
              <a:spLocks/>
            </p:cNvSpPr>
            <p:nvPr/>
          </p:nvSpPr>
          <p:spPr bwMode="auto">
            <a:xfrm>
              <a:off x="5184" y="2373"/>
              <a:ext cx="68" cy="295"/>
            </a:xfrm>
            <a:custGeom>
              <a:avLst/>
              <a:gdLst>
                <a:gd name="T0" fmla="*/ 23 w 83"/>
                <a:gd name="T1" fmla="*/ 0 h 420"/>
                <a:gd name="T2" fmla="*/ 43 w 83"/>
                <a:gd name="T3" fmla="*/ 63 h 420"/>
                <a:gd name="T4" fmla="*/ 16 w 83"/>
                <a:gd name="T5" fmla="*/ 155 h 420"/>
                <a:gd name="T6" fmla="*/ 23 w 83"/>
                <a:gd name="T7" fmla="*/ 178 h 420"/>
                <a:gd name="T8" fmla="*/ 49 w 83"/>
                <a:gd name="T9" fmla="*/ 198 h 420"/>
                <a:gd name="T10" fmla="*/ 0 60000 65536"/>
                <a:gd name="T11" fmla="*/ 0 60000 65536"/>
                <a:gd name="T12" fmla="*/ 0 60000 65536"/>
                <a:gd name="T13" fmla="*/ 0 60000 65536"/>
                <a:gd name="T14" fmla="*/ 0 60000 65536"/>
                <a:gd name="T15" fmla="*/ 0 w 83"/>
                <a:gd name="T16" fmla="*/ 0 h 420"/>
                <a:gd name="T17" fmla="*/ 83 w 83"/>
                <a:gd name="T18" fmla="*/ 420 h 420"/>
              </a:gdLst>
              <a:ahLst/>
              <a:cxnLst>
                <a:cxn ang="T10">
                  <a:pos x="T0" y="T1"/>
                </a:cxn>
                <a:cxn ang="T11">
                  <a:pos x="T2" y="T3"/>
                </a:cxn>
                <a:cxn ang="T12">
                  <a:pos x="T4" y="T5"/>
                </a:cxn>
                <a:cxn ang="T13">
                  <a:pos x="T6" y="T7"/>
                </a:cxn>
                <a:cxn ang="T14">
                  <a:pos x="T8" y="T9"/>
                </a:cxn>
              </a:cxnLst>
              <a:rect l="T15" t="T16" r="T17" b="T18"/>
              <a:pathLst>
                <a:path w="83" h="420">
                  <a:moveTo>
                    <a:pt x="34" y="0"/>
                  </a:moveTo>
                  <a:cubicBezTo>
                    <a:pt x="0" y="50"/>
                    <a:pt x="15" y="96"/>
                    <a:pt x="63" y="127"/>
                  </a:cubicBezTo>
                  <a:cubicBezTo>
                    <a:pt x="56" y="217"/>
                    <a:pt x="66" y="249"/>
                    <a:pt x="24" y="313"/>
                  </a:cubicBezTo>
                  <a:cubicBezTo>
                    <a:pt x="27" y="329"/>
                    <a:pt x="23" y="349"/>
                    <a:pt x="34" y="362"/>
                  </a:cubicBezTo>
                  <a:cubicBezTo>
                    <a:pt x="83" y="420"/>
                    <a:pt x="73" y="323"/>
                    <a:pt x="73" y="401"/>
                  </a:cubicBezTo>
                </a:path>
              </a:pathLst>
            </a:custGeom>
            <a:noFill/>
            <a:ln w="317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3387" name="Freeform 206"/>
            <p:cNvSpPr>
              <a:spLocks/>
            </p:cNvSpPr>
            <p:nvPr/>
          </p:nvSpPr>
          <p:spPr bwMode="auto">
            <a:xfrm>
              <a:off x="5261" y="2297"/>
              <a:ext cx="92" cy="301"/>
            </a:xfrm>
            <a:custGeom>
              <a:avLst/>
              <a:gdLst>
                <a:gd name="T0" fmla="*/ 0 w 113"/>
                <a:gd name="T1" fmla="*/ 4 h 429"/>
                <a:gd name="T2" fmla="*/ 26 w 113"/>
                <a:gd name="T3" fmla="*/ 24 h 429"/>
                <a:gd name="T4" fmla="*/ 46 w 113"/>
                <a:gd name="T5" fmla="*/ 33 h 429"/>
                <a:gd name="T6" fmla="*/ 33 w 113"/>
                <a:gd name="T7" fmla="*/ 86 h 429"/>
                <a:gd name="T8" fmla="*/ 26 w 113"/>
                <a:gd name="T9" fmla="*/ 100 h 429"/>
                <a:gd name="T10" fmla="*/ 72 w 113"/>
                <a:gd name="T11" fmla="*/ 173 h 429"/>
                <a:gd name="T12" fmla="*/ 65 w 113"/>
                <a:gd name="T13" fmla="*/ 187 h 429"/>
                <a:gd name="T14" fmla="*/ 33 w 113"/>
                <a:gd name="T15" fmla="*/ 211 h 429"/>
                <a:gd name="T16" fmla="*/ 0 60000 65536"/>
                <a:gd name="T17" fmla="*/ 0 60000 65536"/>
                <a:gd name="T18" fmla="*/ 0 60000 65536"/>
                <a:gd name="T19" fmla="*/ 0 60000 65536"/>
                <a:gd name="T20" fmla="*/ 0 60000 65536"/>
                <a:gd name="T21" fmla="*/ 0 60000 65536"/>
                <a:gd name="T22" fmla="*/ 0 60000 65536"/>
                <a:gd name="T23" fmla="*/ 0 60000 65536"/>
                <a:gd name="T24" fmla="*/ 0 w 113"/>
                <a:gd name="T25" fmla="*/ 0 h 429"/>
                <a:gd name="T26" fmla="*/ 113 w 113"/>
                <a:gd name="T27" fmla="*/ 429 h 4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3" h="429">
                  <a:moveTo>
                    <a:pt x="0" y="9"/>
                  </a:moveTo>
                  <a:cubicBezTo>
                    <a:pt x="68" y="32"/>
                    <a:pt x="0" y="0"/>
                    <a:pt x="39" y="48"/>
                  </a:cubicBezTo>
                  <a:cubicBezTo>
                    <a:pt x="46" y="57"/>
                    <a:pt x="59" y="61"/>
                    <a:pt x="69" y="67"/>
                  </a:cubicBezTo>
                  <a:cubicBezTo>
                    <a:pt x="81" y="118"/>
                    <a:pt x="113" y="153"/>
                    <a:pt x="49" y="175"/>
                  </a:cubicBezTo>
                  <a:cubicBezTo>
                    <a:pt x="46" y="185"/>
                    <a:pt x="38" y="194"/>
                    <a:pt x="39" y="204"/>
                  </a:cubicBezTo>
                  <a:cubicBezTo>
                    <a:pt x="44" y="245"/>
                    <a:pt x="85" y="317"/>
                    <a:pt x="108" y="351"/>
                  </a:cubicBezTo>
                  <a:cubicBezTo>
                    <a:pt x="105" y="361"/>
                    <a:pt x="105" y="373"/>
                    <a:pt x="98" y="380"/>
                  </a:cubicBezTo>
                  <a:cubicBezTo>
                    <a:pt x="77" y="401"/>
                    <a:pt x="49" y="376"/>
                    <a:pt x="49" y="429"/>
                  </a:cubicBezTo>
                </a:path>
              </a:pathLst>
            </a:custGeom>
            <a:noFill/>
            <a:ln w="317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3388" name="Freeform 207"/>
            <p:cNvSpPr>
              <a:spLocks/>
            </p:cNvSpPr>
            <p:nvPr/>
          </p:nvSpPr>
          <p:spPr bwMode="auto">
            <a:xfrm>
              <a:off x="5178" y="2183"/>
              <a:ext cx="321" cy="282"/>
            </a:xfrm>
            <a:custGeom>
              <a:avLst/>
              <a:gdLst>
                <a:gd name="T0" fmla="*/ 0 w 394"/>
                <a:gd name="T1" fmla="*/ 5 h 401"/>
                <a:gd name="T2" fmla="*/ 104 w 394"/>
                <a:gd name="T3" fmla="*/ 0 h 401"/>
                <a:gd name="T4" fmla="*/ 130 w 394"/>
                <a:gd name="T5" fmla="*/ 5 h 401"/>
                <a:gd name="T6" fmla="*/ 156 w 394"/>
                <a:gd name="T7" fmla="*/ 49 h 401"/>
                <a:gd name="T8" fmla="*/ 130 w 394"/>
                <a:gd name="T9" fmla="*/ 68 h 401"/>
                <a:gd name="T10" fmla="*/ 117 w 394"/>
                <a:gd name="T11" fmla="*/ 82 h 401"/>
                <a:gd name="T12" fmla="*/ 169 w 394"/>
                <a:gd name="T13" fmla="*/ 92 h 401"/>
                <a:gd name="T14" fmla="*/ 208 w 394"/>
                <a:gd name="T15" fmla="*/ 82 h 401"/>
                <a:gd name="T16" fmla="*/ 253 w 394"/>
                <a:gd name="T17" fmla="*/ 87 h 401"/>
                <a:gd name="T18" fmla="*/ 260 w 394"/>
                <a:gd name="T19" fmla="*/ 111 h 401"/>
                <a:gd name="T20" fmla="*/ 240 w 394"/>
                <a:gd name="T21" fmla="*/ 179 h 401"/>
                <a:gd name="T22" fmla="*/ 234 w 394"/>
                <a:gd name="T23" fmla="*/ 198 h 4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94"/>
                <a:gd name="T37" fmla="*/ 0 h 401"/>
                <a:gd name="T38" fmla="*/ 394 w 394"/>
                <a:gd name="T39" fmla="*/ 401 h 40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94" h="401">
                  <a:moveTo>
                    <a:pt x="0" y="10"/>
                  </a:moveTo>
                  <a:cubicBezTo>
                    <a:pt x="52" y="7"/>
                    <a:pt x="105" y="0"/>
                    <a:pt x="157" y="0"/>
                  </a:cubicBezTo>
                  <a:cubicBezTo>
                    <a:pt x="170" y="0"/>
                    <a:pt x="186" y="1"/>
                    <a:pt x="196" y="10"/>
                  </a:cubicBezTo>
                  <a:cubicBezTo>
                    <a:pt x="198" y="12"/>
                    <a:pt x="232" y="90"/>
                    <a:pt x="235" y="98"/>
                  </a:cubicBezTo>
                  <a:cubicBezTo>
                    <a:pt x="213" y="161"/>
                    <a:pt x="243" y="100"/>
                    <a:pt x="196" y="137"/>
                  </a:cubicBezTo>
                  <a:cubicBezTo>
                    <a:pt x="187" y="144"/>
                    <a:pt x="183" y="156"/>
                    <a:pt x="176" y="166"/>
                  </a:cubicBezTo>
                  <a:cubicBezTo>
                    <a:pt x="205" y="209"/>
                    <a:pt x="187" y="203"/>
                    <a:pt x="254" y="186"/>
                  </a:cubicBezTo>
                  <a:cubicBezTo>
                    <a:pt x="274" y="181"/>
                    <a:pt x="313" y="166"/>
                    <a:pt x="313" y="166"/>
                  </a:cubicBezTo>
                  <a:cubicBezTo>
                    <a:pt x="336" y="169"/>
                    <a:pt x="363" y="162"/>
                    <a:pt x="381" y="176"/>
                  </a:cubicBezTo>
                  <a:cubicBezTo>
                    <a:pt x="394" y="186"/>
                    <a:pt x="391" y="208"/>
                    <a:pt x="391" y="225"/>
                  </a:cubicBezTo>
                  <a:cubicBezTo>
                    <a:pt x="391" y="262"/>
                    <a:pt x="380" y="325"/>
                    <a:pt x="362" y="362"/>
                  </a:cubicBezTo>
                  <a:cubicBezTo>
                    <a:pt x="344" y="399"/>
                    <a:pt x="332" y="381"/>
                    <a:pt x="352" y="401"/>
                  </a:cubicBezTo>
                </a:path>
              </a:pathLst>
            </a:cu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grpSp>
      <p:pic>
        <p:nvPicPr>
          <p:cNvPr id="6" name="cac_em_hay_quan_sat_hai_dau_cua_te_baobay_gio_dab33bd9-9793-49f9-8c8b-b2c9f990adb5">
            <a:hlinkClick r:id="" action="ppaction://media"/>
            <a:extLst>
              <a:ext uri="{FF2B5EF4-FFF2-40B4-BE49-F238E27FC236}">
                <a16:creationId xmlns:a16="http://schemas.microsoft.com/office/drawing/2014/main" id="{7A66825D-84E5-5000-701B-82A72D27F40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2397" y="4531116"/>
            <a:ext cx="609600" cy="609600"/>
          </a:xfrm>
          <a:prstGeom prst="rect">
            <a:avLst/>
          </a:prstGeom>
        </p:spPr>
      </p:pic>
    </p:spTree>
    <p:extLst>
      <p:ext uri="{BB962C8B-B14F-4D97-AF65-F5344CB8AC3E}">
        <p14:creationId xmlns:p14="http://schemas.microsoft.com/office/powerpoint/2010/main" val="69283432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xit" presetSubtype="0" fill="hold" nodeType="afterEffect">
                                  <p:stCondLst>
                                    <p:cond delay="0"/>
                                  </p:stCondLst>
                                  <p:childTnLst>
                                    <p:animEffect transition="out" filter="fade">
                                      <p:cBhvr>
                                        <p:cTn id="6" dur="2000"/>
                                        <p:tgtEl>
                                          <p:spTgt spid="26"/>
                                        </p:tgtEl>
                                      </p:cBhvr>
                                    </p:animEffect>
                                    <p:set>
                                      <p:cBhvr>
                                        <p:cTn id="7" dur="1" fill="hold">
                                          <p:stCondLst>
                                            <p:cond delay="1999"/>
                                          </p:stCondLst>
                                        </p:cTn>
                                        <p:tgtEl>
                                          <p:spTgt spid="26"/>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3475"/>
                                        </p:tgtEl>
                                        <p:attrNameLst>
                                          <p:attrName>style.visibility</p:attrName>
                                        </p:attrNameLst>
                                      </p:cBhvr>
                                      <p:to>
                                        <p:strVal val="visible"/>
                                      </p:to>
                                    </p:set>
                                    <p:animEffect transition="in" filter="fade">
                                      <p:cBhvr>
                                        <p:cTn id="10" dur="3000"/>
                                        <p:tgtEl>
                                          <p:spTgt spid="13475"/>
                                        </p:tgtEl>
                                      </p:cBhvr>
                                    </p:animEffect>
                                  </p:childTnLst>
                                </p:cTn>
                              </p:par>
                              <p:par>
                                <p:cTn id="11" presetID="10" presetClass="entr" presetSubtype="0" fill="hold" nodeType="withEffect">
                                  <p:stCondLst>
                                    <p:cond delay="0"/>
                                  </p:stCondLst>
                                  <p:childTnLst>
                                    <p:set>
                                      <p:cBhvr>
                                        <p:cTn id="12" dur="1" fill="hold">
                                          <p:stCondLst>
                                            <p:cond delay="0"/>
                                          </p:stCondLst>
                                        </p:cTn>
                                        <p:tgtEl>
                                          <p:spTgt spid="13497"/>
                                        </p:tgtEl>
                                        <p:attrNameLst>
                                          <p:attrName>style.visibility</p:attrName>
                                        </p:attrNameLst>
                                      </p:cBhvr>
                                      <p:to>
                                        <p:strVal val="visible"/>
                                      </p:to>
                                    </p:set>
                                    <p:animEffect transition="in" filter="fade">
                                      <p:cBhvr>
                                        <p:cTn id="13" dur="3000"/>
                                        <p:tgtEl>
                                          <p:spTgt spid="13497"/>
                                        </p:tgtEl>
                                      </p:cBhvr>
                                    </p:animEffect>
                                  </p:childTnLst>
                                </p:cTn>
                              </p:par>
                              <p:par>
                                <p:cTn id="14" presetID="10" presetClass="exit" presetSubtype="0" fill="hold" nodeType="withEffect">
                                  <p:stCondLst>
                                    <p:cond delay="0"/>
                                  </p:stCondLst>
                                  <p:childTnLst>
                                    <p:animEffect transition="out" filter="fade">
                                      <p:cBhvr>
                                        <p:cTn id="15" dur="3000"/>
                                        <p:tgtEl>
                                          <p:spTgt spid="13480"/>
                                        </p:tgtEl>
                                      </p:cBhvr>
                                    </p:animEffect>
                                    <p:set>
                                      <p:cBhvr>
                                        <p:cTn id="16" dur="1" fill="hold">
                                          <p:stCondLst>
                                            <p:cond delay="2999"/>
                                          </p:stCondLst>
                                        </p:cTn>
                                        <p:tgtEl>
                                          <p:spTgt spid="13480"/>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3000"/>
                                        <p:tgtEl>
                                          <p:spTgt spid="27"/>
                                        </p:tgtEl>
                                      </p:cBhvr>
                                    </p:animEffect>
                                    <p:set>
                                      <p:cBhvr>
                                        <p:cTn id="19" dur="1" fill="hold">
                                          <p:stCondLst>
                                            <p:cond delay="2999"/>
                                          </p:stCondLst>
                                        </p:cTn>
                                        <p:tgtEl>
                                          <p:spTgt spid="27"/>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mediacall" presetSubtype="0" fill="hold" nodeType="clickEffect">
                                  <p:stCondLst>
                                    <p:cond delay="0"/>
                                  </p:stCondLst>
                                  <p:childTnLst>
                                    <p:cmd type="call" cmd="playFrom(0.0)">
                                      <p:cBhvr>
                                        <p:cTn id="23" dur="1567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4" fill="hold" display="0">
                  <p:stCondLst>
                    <p:cond delay="indefinite"/>
                  </p:stCondLst>
                  <p:endCondLst>
                    <p:cond evt="onStopAudio" delay="0">
                      <p:tgtEl>
                        <p:sldTgt/>
                      </p:tgtEl>
                    </p:cond>
                  </p:endCondLst>
                </p:cTn>
                <p:tgtEl>
                  <p:spTgt spid="6"/>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reeform 2" descr="Stationery"/>
          <p:cNvSpPr>
            <a:spLocks/>
          </p:cNvSpPr>
          <p:nvPr/>
        </p:nvSpPr>
        <p:spPr bwMode="auto">
          <a:xfrm>
            <a:off x="5232797" y="2951560"/>
            <a:ext cx="2708672" cy="1454944"/>
          </a:xfrm>
          <a:custGeom>
            <a:avLst/>
            <a:gdLst>
              <a:gd name="T0" fmla="*/ 2147483646 w 2275"/>
              <a:gd name="T1" fmla="*/ 181451250 h 1222"/>
              <a:gd name="T2" fmla="*/ 2147483646 w 2275"/>
              <a:gd name="T3" fmla="*/ 506550613 h 1222"/>
              <a:gd name="T4" fmla="*/ 2147483646 w 2275"/>
              <a:gd name="T5" fmla="*/ 211693125 h 1222"/>
              <a:gd name="T6" fmla="*/ 1333161678 w 2275"/>
              <a:gd name="T7" fmla="*/ 126007813 h 1222"/>
              <a:gd name="T8" fmla="*/ 191531848 w 2275"/>
              <a:gd name="T9" fmla="*/ 970259363 h 1222"/>
              <a:gd name="T10" fmla="*/ 191531848 w 2275"/>
              <a:gd name="T11" fmla="*/ 1811991550 h 1222"/>
              <a:gd name="T12" fmla="*/ 418345880 w 2275"/>
              <a:gd name="T13" fmla="*/ 2147483646 h 1222"/>
              <a:gd name="T14" fmla="*/ 1660781945 w 2275"/>
              <a:gd name="T15" fmla="*/ 2147483646 h 1222"/>
              <a:gd name="T16" fmla="*/ 2096769710 w 2275"/>
              <a:gd name="T17" fmla="*/ 2147483646 h 1222"/>
              <a:gd name="T18" fmla="*/ 2147483646 w 2275"/>
              <a:gd name="T19" fmla="*/ 2147483646 h 1222"/>
              <a:gd name="T20" fmla="*/ 2147483646 w 2275"/>
              <a:gd name="T21" fmla="*/ 2147483646 h 1222"/>
              <a:gd name="T22" fmla="*/ 2147483646 w 2275"/>
              <a:gd name="T23" fmla="*/ 2147483646 h 1222"/>
              <a:gd name="T24" fmla="*/ 2147483646 w 2275"/>
              <a:gd name="T25" fmla="*/ 2147483646 h 1222"/>
              <a:gd name="T26" fmla="*/ 2147483646 w 2275"/>
              <a:gd name="T27" fmla="*/ 2147483646 h 1222"/>
              <a:gd name="T28" fmla="*/ 2147483646 w 2275"/>
              <a:gd name="T29" fmla="*/ 1673383750 h 1222"/>
              <a:gd name="T30" fmla="*/ 2147483646 w 2275"/>
              <a:gd name="T31" fmla="*/ 751006563 h 1222"/>
              <a:gd name="T32" fmla="*/ 2147483646 w 2275"/>
              <a:gd name="T33" fmla="*/ 267136563 h 1222"/>
              <a:gd name="T34" fmla="*/ 2147483646 w 2275"/>
              <a:gd name="T35" fmla="*/ 63003113 h 1222"/>
              <a:gd name="T36" fmla="*/ 2147483646 w 2275"/>
              <a:gd name="T37" fmla="*/ 181451250 h 12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75"/>
              <a:gd name="T58" fmla="*/ 0 h 1222"/>
              <a:gd name="T59" fmla="*/ 2275 w 2275"/>
              <a:gd name="T60" fmla="*/ 1222 h 12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75" h="1222">
                <a:moveTo>
                  <a:pt x="1267" y="72"/>
                </a:moveTo>
                <a:cubicBezTo>
                  <a:pt x="1218" y="97"/>
                  <a:pt x="1185" y="199"/>
                  <a:pt x="1126" y="201"/>
                </a:cubicBezTo>
                <a:cubicBezTo>
                  <a:pt x="1067" y="203"/>
                  <a:pt x="1013" y="109"/>
                  <a:pt x="914" y="84"/>
                </a:cubicBezTo>
                <a:cubicBezTo>
                  <a:pt x="815" y="59"/>
                  <a:pt x="669" y="0"/>
                  <a:pt x="529" y="50"/>
                </a:cubicBezTo>
                <a:cubicBezTo>
                  <a:pt x="389" y="100"/>
                  <a:pt x="151" y="273"/>
                  <a:pt x="76" y="385"/>
                </a:cubicBezTo>
                <a:cubicBezTo>
                  <a:pt x="0" y="496"/>
                  <a:pt x="60" y="617"/>
                  <a:pt x="76" y="719"/>
                </a:cubicBezTo>
                <a:cubicBezTo>
                  <a:pt x="91" y="822"/>
                  <a:pt x="68" y="920"/>
                  <a:pt x="166" y="998"/>
                </a:cubicBezTo>
                <a:cubicBezTo>
                  <a:pt x="264" y="1076"/>
                  <a:pt x="548" y="1154"/>
                  <a:pt x="659" y="1188"/>
                </a:cubicBezTo>
                <a:cubicBezTo>
                  <a:pt x="770" y="1222"/>
                  <a:pt x="776" y="1204"/>
                  <a:pt x="832" y="1200"/>
                </a:cubicBezTo>
                <a:cubicBezTo>
                  <a:pt x="888" y="1196"/>
                  <a:pt x="940" y="1190"/>
                  <a:pt x="997" y="1165"/>
                </a:cubicBezTo>
                <a:cubicBezTo>
                  <a:pt x="1054" y="1140"/>
                  <a:pt x="1120" y="1052"/>
                  <a:pt x="1173" y="1048"/>
                </a:cubicBezTo>
                <a:cubicBezTo>
                  <a:pt x="1226" y="1044"/>
                  <a:pt x="1254" y="1119"/>
                  <a:pt x="1314" y="1142"/>
                </a:cubicBezTo>
                <a:cubicBezTo>
                  <a:pt x="1374" y="1165"/>
                  <a:pt x="1426" y="1204"/>
                  <a:pt x="1537" y="1189"/>
                </a:cubicBezTo>
                <a:cubicBezTo>
                  <a:pt x="1648" y="1174"/>
                  <a:pt x="1860" y="1141"/>
                  <a:pt x="1979" y="1054"/>
                </a:cubicBezTo>
                <a:cubicBezTo>
                  <a:pt x="2098" y="967"/>
                  <a:pt x="2226" y="789"/>
                  <a:pt x="2250" y="664"/>
                </a:cubicBezTo>
                <a:cubicBezTo>
                  <a:pt x="2275" y="538"/>
                  <a:pt x="2188" y="391"/>
                  <a:pt x="2128" y="298"/>
                </a:cubicBezTo>
                <a:cubicBezTo>
                  <a:pt x="2067" y="205"/>
                  <a:pt x="1975" y="151"/>
                  <a:pt x="1888" y="106"/>
                </a:cubicBezTo>
                <a:cubicBezTo>
                  <a:pt x="1801" y="61"/>
                  <a:pt x="1711" y="31"/>
                  <a:pt x="1608" y="25"/>
                </a:cubicBezTo>
                <a:cubicBezTo>
                  <a:pt x="1505" y="19"/>
                  <a:pt x="1338" y="62"/>
                  <a:pt x="1267" y="72"/>
                </a:cubicBezTo>
                <a:close/>
              </a:path>
            </a:pathLst>
          </a:custGeom>
          <a:blipFill dpi="0" rotWithShape="0">
            <a:blip r:embed="rId4"/>
            <a:srcRect/>
            <a:tile tx="0" ty="0" sx="100000" sy="100000" flip="none" algn="tl"/>
          </a:blipFill>
          <a:ln w="9525">
            <a:round/>
            <a:headEnd/>
            <a:tailEnd/>
          </a:ln>
          <a:scene3d>
            <a:camera prst="legacyPerspectiveFront">
              <a:rot lat="20999994" lon="21299994" rev="0"/>
            </a:camera>
            <a:lightRig rig="legacyFlat4" dir="b"/>
          </a:scene3d>
          <a:sp3d extrusionH="887400" prstMaterial="legacyMatte">
            <a:bevelT w="13500" h="13500" prst="angle"/>
            <a:bevelB w="13500" h="13500" prst="angle"/>
            <a:extrusionClr>
              <a:srgbClr val="FF9933"/>
            </a:extrusionClr>
            <a:contourClr>
              <a:srgbClr val="FFFFFF"/>
            </a:contourClr>
          </a:sp3d>
        </p:spPr>
        <p:txBody>
          <a:bodyPr wrap="none" anchor="ctr">
            <a:flatTx/>
          </a:bodyP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4339" name="AutoShape 3"/>
          <p:cNvSpPr>
            <a:spLocks noChangeArrowheads="1"/>
          </p:cNvSpPr>
          <p:nvPr/>
        </p:nvSpPr>
        <p:spPr bwMode="auto">
          <a:xfrm>
            <a:off x="7567613" y="3570685"/>
            <a:ext cx="259556" cy="210740"/>
          </a:xfrm>
          <a:prstGeom prst="sun">
            <a:avLst>
              <a:gd name="adj" fmla="val 25000"/>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4340" name="AutoShape 4"/>
          <p:cNvSpPr>
            <a:spLocks noChangeArrowheads="1"/>
          </p:cNvSpPr>
          <p:nvPr/>
        </p:nvSpPr>
        <p:spPr bwMode="auto">
          <a:xfrm>
            <a:off x="5335191" y="3579019"/>
            <a:ext cx="273844" cy="202406"/>
          </a:xfrm>
          <a:prstGeom prst="sun">
            <a:avLst>
              <a:gd name="adj" fmla="val 25000"/>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nvGrpSpPr>
          <p:cNvPr id="14341" name="Group 5"/>
          <p:cNvGrpSpPr>
            <a:grpSpLocks/>
          </p:cNvGrpSpPr>
          <p:nvPr/>
        </p:nvGrpSpPr>
        <p:grpSpPr bwMode="auto">
          <a:xfrm>
            <a:off x="5754291" y="3377804"/>
            <a:ext cx="279797" cy="561975"/>
            <a:chOff x="3802" y="2861"/>
            <a:chExt cx="193" cy="388"/>
          </a:xfrm>
        </p:grpSpPr>
        <p:grpSp>
          <p:nvGrpSpPr>
            <p:cNvPr id="14523" name="Group 6"/>
            <p:cNvGrpSpPr>
              <a:grpSpLocks/>
            </p:cNvGrpSpPr>
            <p:nvPr/>
          </p:nvGrpSpPr>
          <p:grpSpPr bwMode="auto">
            <a:xfrm>
              <a:off x="3920" y="3031"/>
              <a:ext cx="51" cy="193"/>
              <a:chOff x="2167" y="3082"/>
              <a:chExt cx="60" cy="336"/>
            </a:xfrm>
          </p:grpSpPr>
          <p:sp>
            <p:nvSpPr>
              <p:cNvPr id="14536" name="Oval 7"/>
              <p:cNvSpPr>
                <a:spLocks noChangeArrowheads="1"/>
              </p:cNvSpPr>
              <p:nvPr/>
            </p:nvSpPr>
            <p:spPr bwMode="auto">
              <a:xfrm>
                <a:off x="2179" y="3215"/>
                <a:ext cx="48" cy="48"/>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4537" name="Oval 8"/>
              <p:cNvSpPr>
                <a:spLocks noChangeArrowheads="1"/>
              </p:cNvSpPr>
              <p:nvPr/>
            </p:nvSpPr>
            <p:spPr bwMode="auto">
              <a:xfrm rot="-770803">
                <a:off x="2170" y="3082"/>
                <a:ext cx="24" cy="169"/>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4538" name="Oval 9"/>
              <p:cNvSpPr>
                <a:spLocks noChangeArrowheads="1"/>
              </p:cNvSpPr>
              <p:nvPr/>
            </p:nvSpPr>
            <p:spPr bwMode="auto">
              <a:xfrm rot="770803" flipV="1">
                <a:off x="2167" y="3249"/>
                <a:ext cx="24" cy="169"/>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grpSp>
          <p:nvGrpSpPr>
            <p:cNvPr id="14524" name="Group 10"/>
            <p:cNvGrpSpPr>
              <a:grpSpLocks/>
            </p:cNvGrpSpPr>
            <p:nvPr/>
          </p:nvGrpSpPr>
          <p:grpSpPr bwMode="auto">
            <a:xfrm>
              <a:off x="3802" y="2921"/>
              <a:ext cx="59" cy="180"/>
              <a:chOff x="2479" y="3277"/>
              <a:chExt cx="59" cy="180"/>
            </a:xfrm>
          </p:grpSpPr>
          <p:sp>
            <p:nvSpPr>
              <p:cNvPr id="14533" name="Oval 11"/>
              <p:cNvSpPr>
                <a:spLocks noChangeArrowheads="1"/>
              </p:cNvSpPr>
              <p:nvPr/>
            </p:nvSpPr>
            <p:spPr bwMode="auto">
              <a:xfrm>
                <a:off x="2491" y="3348"/>
                <a:ext cx="47" cy="26"/>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4534" name="Oval 12"/>
              <p:cNvSpPr>
                <a:spLocks noChangeArrowheads="1"/>
              </p:cNvSpPr>
              <p:nvPr/>
            </p:nvSpPr>
            <p:spPr bwMode="auto">
              <a:xfrm rot="-770803">
                <a:off x="2482" y="3277"/>
                <a:ext cx="24" cy="91"/>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4535" name="Oval 13"/>
              <p:cNvSpPr>
                <a:spLocks noChangeArrowheads="1"/>
              </p:cNvSpPr>
              <p:nvPr/>
            </p:nvSpPr>
            <p:spPr bwMode="auto">
              <a:xfrm rot="770803" flipV="1">
                <a:off x="2479" y="3366"/>
                <a:ext cx="24" cy="91"/>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grpSp>
          <p:nvGrpSpPr>
            <p:cNvPr id="14525" name="Group 14"/>
            <p:cNvGrpSpPr>
              <a:grpSpLocks/>
            </p:cNvGrpSpPr>
            <p:nvPr/>
          </p:nvGrpSpPr>
          <p:grpSpPr bwMode="auto">
            <a:xfrm>
              <a:off x="3826" y="3091"/>
              <a:ext cx="53" cy="158"/>
              <a:chOff x="2167" y="3082"/>
              <a:chExt cx="60" cy="336"/>
            </a:xfrm>
          </p:grpSpPr>
          <p:sp>
            <p:nvSpPr>
              <p:cNvPr id="14530" name="Oval 15"/>
              <p:cNvSpPr>
                <a:spLocks noChangeArrowheads="1"/>
              </p:cNvSpPr>
              <p:nvPr/>
            </p:nvSpPr>
            <p:spPr bwMode="auto">
              <a:xfrm>
                <a:off x="2179" y="3215"/>
                <a:ext cx="48" cy="48"/>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4531" name="Oval 16"/>
              <p:cNvSpPr>
                <a:spLocks noChangeArrowheads="1"/>
              </p:cNvSpPr>
              <p:nvPr/>
            </p:nvSpPr>
            <p:spPr bwMode="auto">
              <a:xfrm rot="-770803">
                <a:off x="2170" y="3082"/>
                <a:ext cx="24" cy="169"/>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4532" name="Oval 17"/>
              <p:cNvSpPr>
                <a:spLocks noChangeArrowheads="1"/>
              </p:cNvSpPr>
              <p:nvPr/>
            </p:nvSpPr>
            <p:spPr bwMode="auto">
              <a:xfrm rot="770803" flipV="1">
                <a:off x="2167" y="3249"/>
                <a:ext cx="24" cy="169"/>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grpSp>
          <p:nvGrpSpPr>
            <p:cNvPr id="14526" name="Group 18"/>
            <p:cNvGrpSpPr>
              <a:grpSpLocks/>
            </p:cNvGrpSpPr>
            <p:nvPr/>
          </p:nvGrpSpPr>
          <p:grpSpPr bwMode="auto">
            <a:xfrm>
              <a:off x="3953" y="2861"/>
              <a:ext cx="42" cy="178"/>
              <a:chOff x="2693" y="2780"/>
              <a:chExt cx="42" cy="178"/>
            </a:xfrm>
          </p:grpSpPr>
          <p:sp>
            <p:nvSpPr>
              <p:cNvPr id="14527" name="Oval 19"/>
              <p:cNvSpPr>
                <a:spLocks noChangeArrowheads="1"/>
              </p:cNvSpPr>
              <p:nvPr/>
            </p:nvSpPr>
            <p:spPr bwMode="auto">
              <a:xfrm flipH="1">
                <a:off x="2693" y="2850"/>
                <a:ext cx="42" cy="26"/>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4528" name="Oval 20"/>
              <p:cNvSpPr>
                <a:spLocks noChangeArrowheads="1"/>
              </p:cNvSpPr>
              <p:nvPr/>
            </p:nvSpPr>
            <p:spPr bwMode="auto">
              <a:xfrm rot="770803" flipH="1">
                <a:off x="2711" y="2780"/>
                <a:ext cx="21" cy="90"/>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4529" name="Oval 21"/>
              <p:cNvSpPr>
                <a:spLocks noChangeArrowheads="1"/>
              </p:cNvSpPr>
              <p:nvPr/>
            </p:nvSpPr>
            <p:spPr bwMode="auto">
              <a:xfrm rot="-770803" flipH="1" flipV="1">
                <a:off x="2714" y="2868"/>
                <a:ext cx="21" cy="90"/>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grpSp>
      <p:grpSp>
        <p:nvGrpSpPr>
          <p:cNvPr id="14342" name="Group 22"/>
          <p:cNvGrpSpPr>
            <a:grpSpLocks/>
          </p:cNvGrpSpPr>
          <p:nvPr/>
        </p:nvGrpSpPr>
        <p:grpSpPr bwMode="auto">
          <a:xfrm>
            <a:off x="5564982" y="3292079"/>
            <a:ext cx="850106" cy="789384"/>
            <a:chOff x="2840" y="1720"/>
            <a:chExt cx="784" cy="728"/>
          </a:xfrm>
        </p:grpSpPr>
        <p:sp>
          <p:nvSpPr>
            <p:cNvPr id="14513" name="Freeform 23"/>
            <p:cNvSpPr>
              <a:spLocks/>
            </p:cNvSpPr>
            <p:nvPr/>
          </p:nvSpPr>
          <p:spPr bwMode="auto">
            <a:xfrm>
              <a:off x="2840" y="1720"/>
              <a:ext cx="784" cy="728"/>
            </a:xfrm>
            <a:custGeom>
              <a:avLst/>
              <a:gdLst>
                <a:gd name="T0" fmla="*/ 281 w 1205"/>
                <a:gd name="T1" fmla="*/ 7 h 1107"/>
                <a:gd name="T2" fmla="*/ 118 w 1205"/>
                <a:gd name="T3" fmla="*/ 28 h 1107"/>
                <a:gd name="T4" fmla="*/ 17 w 1205"/>
                <a:gd name="T5" fmla="*/ 152 h 1107"/>
                <a:gd name="T6" fmla="*/ 17 w 1205"/>
                <a:gd name="T7" fmla="*/ 277 h 1107"/>
                <a:gd name="T8" fmla="*/ 37 w 1205"/>
                <a:gd name="T9" fmla="*/ 381 h 1107"/>
                <a:gd name="T10" fmla="*/ 148 w 1205"/>
                <a:gd name="T11" fmla="*/ 451 h 1107"/>
                <a:gd name="T12" fmla="*/ 299 w 1205"/>
                <a:gd name="T13" fmla="*/ 471 h 1107"/>
                <a:gd name="T14" fmla="*/ 444 w 1205"/>
                <a:gd name="T15" fmla="*/ 401 h 1107"/>
                <a:gd name="T16" fmla="*/ 505 w 1205"/>
                <a:gd name="T17" fmla="*/ 256 h 1107"/>
                <a:gd name="T18" fmla="*/ 477 w 1205"/>
                <a:gd name="T19" fmla="*/ 120 h 1107"/>
                <a:gd name="T20" fmla="*/ 424 w 1205"/>
                <a:gd name="T21" fmla="*/ 49 h 1107"/>
                <a:gd name="T22" fmla="*/ 321 w 1205"/>
                <a:gd name="T23" fmla="*/ 7 h 1107"/>
                <a:gd name="T24" fmla="*/ 281 w 1205"/>
                <a:gd name="T25" fmla="*/ 7 h 1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5"/>
                <a:gd name="T40" fmla="*/ 0 h 1107"/>
                <a:gd name="T41" fmla="*/ 1205 w 1205"/>
                <a:gd name="T42" fmla="*/ 1107 h 1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5" h="1107">
                  <a:moveTo>
                    <a:pt x="664" y="16"/>
                  </a:moveTo>
                  <a:cubicBezTo>
                    <a:pt x="584" y="24"/>
                    <a:pt x="384" y="8"/>
                    <a:pt x="280" y="64"/>
                  </a:cubicBezTo>
                  <a:cubicBezTo>
                    <a:pt x="176" y="120"/>
                    <a:pt x="80" y="256"/>
                    <a:pt x="40" y="352"/>
                  </a:cubicBezTo>
                  <a:cubicBezTo>
                    <a:pt x="0" y="448"/>
                    <a:pt x="32" y="552"/>
                    <a:pt x="40" y="640"/>
                  </a:cubicBezTo>
                  <a:cubicBezTo>
                    <a:pt x="48" y="728"/>
                    <a:pt x="36" y="813"/>
                    <a:pt x="88" y="880"/>
                  </a:cubicBezTo>
                  <a:cubicBezTo>
                    <a:pt x="140" y="947"/>
                    <a:pt x="246" y="1008"/>
                    <a:pt x="349" y="1043"/>
                  </a:cubicBezTo>
                  <a:cubicBezTo>
                    <a:pt x="452" y="1078"/>
                    <a:pt x="589" y="1107"/>
                    <a:pt x="705" y="1088"/>
                  </a:cubicBezTo>
                  <a:cubicBezTo>
                    <a:pt x="821" y="1069"/>
                    <a:pt x="967" y="1011"/>
                    <a:pt x="1048" y="928"/>
                  </a:cubicBezTo>
                  <a:cubicBezTo>
                    <a:pt x="1129" y="845"/>
                    <a:pt x="1179" y="700"/>
                    <a:pt x="1192" y="592"/>
                  </a:cubicBezTo>
                  <a:cubicBezTo>
                    <a:pt x="1205" y="484"/>
                    <a:pt x="1159" y="357"/>
                    <a:pt x="1127" y="277"/>
                  </a:cubicBezTo>
                  <a:cubicBezTo>
                    <a:pt x="1095" y="197"/>
                    <a:pt x="1061" y="155"/>
                    <a:pt x="1000" y="112"/>
                  </a:cubicBezTo>
                  <a:cubicBezTo>
                    <a:pt x="939" y="69"/>
                    <a:pt x="816" y="32"/>
                    <a:pt x="760" y="16"/>
                  </a:cubicBezTo>
                  <a:cubicBezTo>
                    <a:pt x="704" y="0"/>
                    <a:pt x="744" y="8"/>
                    <a:pt x="664" y="16"/>
                  </a:cubicBezTo>
                  <a:close/>
                </a:path>
              </a:pathLst>
            </a:custGeom>
            <a:solidFill>
              <a:srgbClr val="FF99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4514" name="Freeform 24"/>
            <p:cNvSpPr>
              <a:spLocks/>
            </p:cNvSpPr>
            <p:nvPr/>
          </p:nvSpPr>
          <p:spPr bwMode="auto">
            <a:xfrm>
              <a:off x="2912" y="1791"/>
              <a:ext cx="236" cy="468"/>
            </a:xfrm>
            <a:custGeom>
              <a:avLst/>
              <a:gdLst>
                <a:gd name="T0" fmla="*/ 168 w 208"/>
                <a:gd name="T1" fmla="*/ 0 h 412"/>
                <a:gd name="T2" fmla="*/ 27 w 208"/>
                <a:gd name="T3" fmla="*/ 64 h 412"/>
                <a:gd name="T4" fmla="*/ 27 w 208"/>
                <a:gd name="T5" fmla="*/ 139 h 412"/>
                <a:gd name="T6" fmla="*/ 103 w 208"/>
                <a:gd name="T7" fmla="*/ 164 h 412"/>
                <a:gd name="T8" fmla="*/ 128 w 208"/>
                <a:gd name="T9" fmla="*/ 190 h 412"/>
                <a:gd name="T10" fmla="*/ 168 w 208"/>
                <a:gd name="T11" fmla="*/ 201 h 412"/>
                <a:gd name="T12" fmla="*/ 204 w 208"/>
                <a:gd name="T13" fmla="*/ 276 h 412"/>
                <a:gd name="T14" fmla="*/ 141 w 208"/>
                <a:gd name="T15" fmla="*/ 341 h 412"/>
                <a:gd name="T16" fmla="*/ 66 w 208"/>
                <a:gd name="T17" fmla="*/ 365 h 412"/>
                <a:gd name="T18" fmla="*/ 92 w 208"/>
                <a:gd name="T19" fmla="*/ 478 h 412"/>
                <a:gd name="T20" fmla="*/ 116 w 208"/>
                <a:gd name="T21" fmla="*/ 518 h 412"/>
                <a:gd name="T22" fmla="*/ 183 w 208"/>
                <a:gd name="T23" fmla="*/ 504 h 412"/>
                <a:gd name="T24" fmla="*/ 268 w 208"/>
                <a:gd name="T25" fmla="*/ 503 h 4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8"/>
                <a:gd name="T40" fmla="*/ 0 h 412"/>
                <a:gd name="T41" fmla="*/ 208 w 208"/>
                <a:gd name="T42" fmla="*/ 412 h 4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8" h="412">
                  <a:moveTo>
                    <a:pt x="130" y="0"/>
                  </a:moveTo>
                  <a:cubicBezTo>
                    <a:pt x="74" y="9"/>
                    <a:pt x="58" y="12"/>
                    <a:pt x="21" y="49"/>
                  </a:cubicBezTo>
                  <a:cubicBezTo>
                    <a:pt x="16" y="64"/>
                    <a:pt x="0" y="92"/>
                    <a:pt x="21" y="107"/>
                  </a:cubicBezTo>
                  <a:cubicBezTo>
                    <a:pt x="38" y="119"/>
                    <a:pt x="80" y="127"/>
                    <a:pt x="80" y="127"/>
                  </a:cubicBezTo>
                  <a:cubicBezTo>
                    <a:pt x="86" y="134"/>
                    <a:pt x="92" y="141"/>
                    <a:pt x="100" y="147"/>
                  </a:cubicBezTo>
                  <a:cubicBezTo>
                    <a:pt x="108" y="152"/>
                    <a:pt x="122" y="150"/>
                    <a:pt x="130" y="156"/>
                  </a:cubicBezTo>
                  <a:cubicBezTo>
                    <a:pt x="146" y="170"/>
                    <a:pt x="152" y="196"/>
                    <a:pt x="159" y="214"/>
                  </a:cubicBezTo>
                  <a:cubicBezTo>
                    <a:pt x="140" y="243"/>
                    <a:pt x="142" y="250"/>
                    <a:pt x="109" y="264"/>
                  </a:cubicBezTo>
                  <a:cubicBezTo>
                    <a:pt x="91" y="272"/>
                    <a:pt x="51" y="283"/>
                    <a:pt x="51" y="283"/>
                  </a:cubicBezTo>
                  <a:cubicBezTo>
                    <a:pt x="17" y="336"/>
                    <a:pt x="35" y="328"/>
                    <a:pt x="71" y="371"/>
                  </a:cubicBezTo>
                  <a:cubicBezTo>
                    <a:pt x="78" y="380"/>
                    <a:pt x="80" y="395"/>
                    <a:pt x="90" y="401"/>
                  </a:cubicBezTo>
                  <a:cubicBezTo>
                    <a:pt x="108" y="412"/>
                    <a:pt x="142" y="391"/>
                    <a:pt x="142" y="391"/>
                  </a:cubicBezTo>
                  <a:cubicBezTo>
                    <a:pt x="168" y="350"/>
                    <a:pt x="157" y="390"/>
                    <a:pt x="208" y="390"/>
                  </a:cubicBezTo>
                </a:path>
              </a:pathLst>
            </a:custGeom>
            <a:noFill/>
            <a:ln w="222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4515" name="Freeform 25"/>
            <p:cNvSpPr>
              <a:spLocks/>
            </p:cNvSpPr>
            <p:nvPr/>
          </p:nvSpPr>
          <p:spPr bwMode="auto">
            <a:xfrm>
              <a:off x="3065" y="1781"/>
              <a:ext cx="449" cy="438"/>
            </a:xfrm>
            <a:custGeom>
              <a:avLst/>
              <a:gdLst>
                <a:gd name="T0" fmla="*/ 374 w 451"/>
                <a:gd name="T1" fmla="*/ 435 h 441"/>
                <a:gd name="T2" fmla="*/ 447 w 451"/>
                <a:gd name="T3" fmla="*/ 225 h 441"/>
                <a:gd name="T4" fmla="*/ 409 w 451"/>
                <a:gd name="T5" fmla="*/ 181 h 441"/>
                <a:gd name="T6" fmla="*/ 341 w 451"/>
                <a:gd name="T7" fmla="*/ 211 h 441"/>
                <a:gd name="T8" fmla="*/ 313 w 451"/>
                <a:gd name="T9" fmla="*/ 211 h 441"/>
                <a:gd name="T10" fmla="*/ 279 w 451"/>
                <a:gd name="T11" fmla="*/ 224 h 441"/>
                <a:gd name="T12" fmla="*/ 214 w 451"/>
                <a:gd name="T13" fmla="*/ 203 h 441"/>
                <a:gd name="T14" fmla="*/ 227 w 451"/>
                <a:gd name="T15" fmla="*/ 126 h 441"/>
                <a:gd name="T16" fmla="*/ 268 w 451"/>
                <a:gd name="T17" fmla="*/ 68 h 441"/>
                <a:gd name="T18" fmla="*/ 192 w 451"/>
                <a:gd name="T19" fmla="*/ 13 h 441"/>
                <a:gd name="T20" fmla="*/ 156 w 451"/>
                <a:gd name="T21" fmla="*/ 5 h 441"/>
                <a:gd name="T22" fmla="*/ 89 w 451"/>
                <a:gd name="T23" fmla="*/ 36 h 441"/>
                <a:gd name="T24" fmla="*/ 0 w 451"/>
                <a:gd name="T25" fmla="*/ 83 h 4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1"/>
                <a:gd name="T40" fmla="*/ 0 h 441"/>
                <a:gd name="T41" fmla="*/ 451 w 451"/>
                <a:gd name="T42" fmla="*/ 441 h 4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1" h="441">
                  <a:moveTo>
                    <a:pt x="378" y="441"/>
                  </a:moveTo>
                  <a:cubicBezTo>
                    <a:pt x="424" y="391"/>
                    <a:pt x="441" y="286"/>
                    <a:pt x="451" y="229"/>
                  </a:cubicBezTo>
                  <a:cubicBezTo>
                    <a:pt x="446" y="213"/>
                    <a:pt x="443" y="179"/>
                    <a:pt x="413" y="183"/>
                  </a:cubicBezTo>
                  <a:cubicBezTo>
                    <a:pt x="389" y="187"/>
                    <a:pt x="345" y="213"/>
                    <a:pt x="345" y="213"/>
                  </a:cubicBezTo>
                  <a:cubicBezTo>
                    <a:pt x="335" y="212"/>
                    <a:pt x="325" y="211"/>
                    <a:pt x="315" y="213"/>
                  </a:cubicBezTo>
                  <a:cubicBezTo>
                    <a:pt x="302" y="215"/>
                    <a:pt x="291" y="227"/>
                    <a:pt x="281" y="228"/>
                  </a:cubicBezTo>
                  <a:cubicBezTo>
                    <a:pt x="256" y="231"/>
                    <a:pt x="233" y="214"/>
                    <a:pt x="216" y="205"/>
                  </a:cubicBezTo>
                  <a:cubicBezTo>
                    <a:pt x="214" y="169"/>
                    <a:pt x="208" y="165"/>
                    <a:pt x="229" y="128"/>
                  </a:cubicBezTo>
                  <a:cubicBezTo>
                    <a:pt x="240" y="108"/>
                    <a:pt x="270" y="68"/>
                    <a:pt x="270" y="68"/>
                  </a:cubicBezTo>
                  <a:cubicBezTo>
                    <a:pt x="267" y="0"/>
                    <a:pt x="255" y="20"/>
                    <a:pt x="194" y="13"/>
                  </a:cubicBezTo>
                  <a:cubicBezTo>
                    <a:pt x="181" y="13"/>
                    <a:pt x="170" y="3"/>
                    <a:pt x="158" y="5"/>
                  </a:cubicBezTo>
                  <a:cubicBezTo>
                    <a:pt x="133" y="10"/>
                    <a:pt x="89" y="36"/>
                    <a:pt x="89" y="36"/>
                  </a:cubicBezTo>
                  <a:cubicBezTo>
                    <a:pt x="92" y="89"/>
                    <a:pt x="19" y="75"/>
                    <a:pt x="0" y="85"/>
                  </a:cubicBezTo>
                </a:path>
              </a:pathLst>
            </a:custGeom>
            <a:noFill/>
            <a:ln w="222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4516" name="Freeform 26"/>
            <p:cNvSpPr>
              <a:spLocks/>
            </p:cNvSpPr>
            <p:nvPr/>
          </p:nvSpPr>
          <p:spPr bwMode="auto">
            <a:xfrm>
              <a:off x="3120" y="1888"/>
              <a:ext cx="97" cy="496"/>
            </a:xfrm>
            <a:custGeom>
              <a:avLst/>
              <a:gdLst>
                <a:gd name="T0" fmla="*/ 25 w 236"/>
                <a:gd name="T1" fmla="*/ 0 h 478"/>
                <a:gd name="T2" fmla="*/ 4 w 236"/>
                <a:gd name="T3" fmla="*/ 60 h 478"/>
                <a:gd name="T4" fmla="*/ 4 w 236"/>
                <a:gd name="T5" fmla="*/ 132 h 478"/>
                <a:gd name="T6" fmla="*/ 15 w 236"/>
                <a:gd name="T7" fmla="*/ 155 h 478"/>
                <a:gd name="T8" fmla="*/ 19 w 236"/>
                <a:gd name="T9" fmla="*/ 180 h 478"/>
                <a:gd name="T10" fmla="*/ 25 w 236"/>
                <a:gd name="T11" fmla="*/ 192 h 478"/>
                <a:gd name="T12" fmla="*/ 30 w 236"/>
                <a:gd name="T13" fmla="*/ 263 h 478"/>
                <a:gd name="T14" fmla="*/ 21 w 236"/>
                <a:gd name="T15" fmla="*/ 323 h 478"/>
                <a:gd name="T16" fmla="*/ 10 w 236"/>
                <a:gd name="T17" fmla="*/ 347 h 478"/>
                <a:gd name="T18" fmla="*/ 14 w 236"/>
                <a:gd name="T19" fmla="*/ 454 h 478"/>
                <a:gd name="T20" fmla="*/ 17 w 236"/>
                <a:gd name="T21" fmla="*/ 491 h 478"/>
                <a:gd name="T22" fmla="*/ 28 w 236"/>
                <a:gd name="T23" fmla="*/ 515 h 478"/>
                <a:gd name="T24" fmla="*/ 40 w 236"/>
                <a:gd name="T25" fmla="*/ 478 h 4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6"/>
                <a:gd name="T40" fmla="*/ 0 h 478"/>
                <a:gd name="T41" fmla="*/ 236 w 236"/>
                <a:gd name="T42" fmla="*/ 478 h 4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6" h="478">
                  <a:moveTo>
                    <a:pt x="147" y="0"/>
                  </a:moveTo>
                  <a:cubicBezTo>
                    <a:pt x="84" y="10"/>
                    <a:pt x="66" y="14"/>
                    <a:pt x="24" y="56"/>
                  </a:cubicBezTo>
                  <a:cubicBezTo>
                    <a:pt x="18" y="73"/>
                    <a:pt x="0" y="105"/>
                    <a:pt x="24" y="122"/>
                  </a:cubicBezTo>
                  <a:cubicBezTo>
                    <a:pt x="43" y="136"/>
                    <a:pt x="91" y="144"/>
                    <a:pt x="91" y="144"/>
                  </a:cubicBezTo>
                  <a:cubicBezTo>
                    <a:pt x="98" y="152"/>
                    <a:pt x="104" y="161"/>
                    <a:pt x="113" y="167"/>
                  </a:cubicBezTo>
                  <a:cubicBezTo>
                    <a:pt x="123" y="173"/>
                    <a:pt x="138" y="171"/>
                    <a:pt x="147" y="178"/>
                  </a:cubicBezTo>
                  <a:cubicBezTo>
                    <a:pt x="166" y="193"/>
                    <a:pt x="173" y="223"/>
                    <a:pt x="180" y="244"/>
                  </a:cubicBezTo>
                  <a:cubicBezTo>
                    <a:pt x="159" y="276"/>
                    <a:pt x="161" y="284"/>
                    <a:pt x="124" y="300"/>
                  </a:cubicBezTo>
                  <a:cubicBezTo>
                    <a:pt x="103" y="309"/>
                    <a:pt x="58" y="322"/>
                    <a:pt x="58" y="322"/>
                  </a:cubicBezTo>
                  <a:cubicBezTo>
                    <a:pt x="19" y="382"/>
                    <a:pt x="40" y="373"/>
                    <a:pt x="80" y="422"/>
                  </a:cubicBezTo>
                  <a:cubicBezTo>
                    <a:pt x="89" y="432"/>
                    <a:pt x="91" y="449"/>
                    <a:pt x="102" y="456"/>
                  </a:cubicBezTo>
                  <a:cubicBezTo>
                    <a:pt x="122" y="469"/>
                    <a:pt x="169" y="478"/>
                    <a:pt x="169" y="478"/>
                  </a:cubicBezTo>
                  <a:cubicBezTo>
                    <a:pt x="199" y="431"/>
                    <a:pt x="178" y="444"/>
                    <a:pt x="236" y="444"/>
                  </a:cubicBezTo>
                </a:path>
              </a:pathLst>
            </a:custGeom>
            <a:noFill/>
            <a:ln w="2222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4517" name="Freeform 27"/>
            <p:cNvSpPr>
              <a:spLocks/>
            </p:cNvSpPr>
            <p:nvPr/>
          </p:nvSpPr>
          <p:spPr bwMode="auto">
            <a:xfrm rot="3920436">
              <a:off x="3079" y="1961"/>
              <a:ext cx="481" cy="201"/>
            </a:xfrm>
            <a:custGeom>
              <a:avLst/>
              <a:gdLst>
                <a:gd name="T0" fmla="*/ 430 w 451"/>
                <a:gd name="T1" fmla="*/ 92 h 441"/>
                <a:gd name="T2" fmla="*/ 513 w 451"/>
                <a:gd name="T3" fmla="*/ 47 h 441"/>
                <a:gd name="T4" fmla="*/ 469 w 451"/>
                <a:gd name="T5" fmla="*/ 38 h 441"/>
                <a:gd name="T6" fmla="*/ 392 w 451"/>
                <a:gd name="T7" fmla="*/ 44 h 441"/>
                <a:gd name="T8" fmla="*/ 358 w 451"/>
                <a:gd name="T9" fmla="*/ 44 h 441"/>
                <a:gd name="T10" fmla="*/ 320 w 451"/>
                <a:gd name="T11" fmla="*/ 47 h 441"/>
                <a:gd name="T12" fmla="*/ 245 w 451"/>
                <a:gd name="T13" fmla="*/ 42 h 441"/>
                <a:gd name="T14" fmla="*/ 260 w 451"/>
                <a:gd name="T15" fmla="*/ 26 h 441"/>
                <a:gd name="T16" fmla="*/ 307 w 451"/>
                <a:gd name="T17" fmla="*/ 14 h 441"/>
                <a:gd name="T18" fmla="*/ 221 w 451"/>
                <a:gd name="T19" fmla="*/ 3 h 441"/>
                <a:gd name="T20" fmla="*/ 180 w 451"/>
                <a:gd name="T21" fmla="*/ 1 h 441"/>
                <a:gd name="T22" fmla="*/ 101 w 451"/>
                <a:gd name="T23" fmla="*/ 7 h 441"/>
                <a:gd name="T24" fmla="*/ 0 w 451"/>
                <a:gd name="T25" fmla="*/ 18 h 4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1"/>
                <a:gd name="T40" fmla="*/ 0 h 441"/>
                <a:gd name="T41" fmla="*/ 451 w 451"/>
                <a:gd name="T42" fmla="*/ 441 h 4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1" h="441">
                  <a:moveTo>
                    <a:pt x="378" y="441"/>
                  </a:moveTo>
                  <a:cubicBezTo>
                    <a:pt x="424" y="391"/>
                    <a:pt x="441" y="286"/>
                    <a:pt x="451" y="229"/>
                  </a:cubicBezTo>
                  <a:cubicBezTo>
                    <a:pt x="446" y="213"/>
                    <a:pt x="443" y="179"/>
                    <a:pt x="413" y="183"/>
                  </a:cubicBezTo>
                  <a:cubicBezTo>
                    <a:pt x="389" y="187"/>
                    <a:pt x="345" y="213"/>
                    <a:pt x="345" y="213"/>
                  </a:cubicBezTo>
                  <a:cubicBezTo>
                    <a:pt x="335" y="212"/>
                    <a:pt x="325" y="211"/>
                    <a:pt x="315" y="213"/>
                  </a:cubicBezTo>
                  <a:cubicBezTo>
                    <a:pt x="302" y="215"/>
                    <a:pt x="291" y="227"/>
                    <a:pt x="281" y="228"/>
                  </a:cubicBezTo>
                  <a:cubicBezTo>
                    <a:pt x="256" y="231"/>
                    <a:pt x="233" y="214"/>
                    <a:pt x="216" y="205"/>
                  </a:cubicBezTo>
                  <a:cubicBezTo>
                    <a:pt x="214" y="169"/>
                    <a:pt x="208" y="165"/>
                    <a:pt x="229" y="128"/>
                  </a:cubicBezTo>
                  <a:cubicBezTo>
                    <a:pt x="240" y="108"/>
                    <a:pt x="270" y="68"/>
                    <a:pt x="270" y="68"/>
                  </a:cubicBezTo>
                  <a:cubicBezTo>
                    <a:pt x="267" y="0"/>
                    <a:pt x="255" y="20"/>
                    <a:pt x="194" y="13"/>
                  </a:cubicBezTo>
                  <a:cubicBezTo>
                    <a:pt x="181" y="13"/>
                    <a:pt x="170" y="3"/>
                    <a:pt x="158" y="5"/>
                  </a:cubicBezTo>
                  <a:cubicBezTo>
                    <a:pt x="133" y="10"/>
                    <a:pt x="89" y="36"/>
                    <a:pt x="89" y="36"/>
                  </a:cubicBezTo>
                  <a:cubicBezTo>
                    <a:pt x="92" y="89"/>
                    <a:pt x="19" y="75"/>
                    <a:pt x="0" y="85"/>
                  </a:cubicBezTo>
                </a:path>
              </a:pathLst>
            </a:custGeom>
            <a:noFill/>
            <a:ln w="2222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4518" name="Oval 28"/>
            <p:cNvSpPr>
              <a:spLocks noChangeArrowheads="1"/>
            </p:cNvSpPr>
            <p:nvPr/>
          </p:nvSpPr>
          <p:spPr bwMode="auto">
            <a:xfrm>
              <a:off x="3046" y="1986"/>
              <a:ext cx="54" cy="54"/>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4519" name="Oval 29"/>
            <p:cNvSpPr>
              <a:spLocks noChangeArrowheads="1"/>
            </p:cNvSpPr>
            <p:nvPr/>
          </p:nvSpPr>
          <p:spPr bwMode="auto">
            <a:xfrm>
              <a:off x="3235" y="1930"/>
              <a:ext cx="54" cy="54"/>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4520" name="Oval 30"/>
            <p:cNvSpPr>
              <a:spLocks noChangeArrowheads="1"/>
            </p:cNvSpPr>
            <p:nvPr/>
          </p:nvSpPr>
          <p:spPr bwMode="auto">
            <a:xfrm>
              <a:off x="3281" y="2033"/>
              <a:ext cx="54" cy="54"/>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4521" name="Oval 31"/>
            <p:cNvSpPr>
              <a:spLocks noChangeArrowheads="1"/>
            </p:cNvSpPr>
            <p:nvPr/>
          </p:nvSpPr>
          <p:spPr bwMode="auto">
            <a:xfrm>
              <a:off x="3170" y="2092"/>
              <a:ext cx="54" cy="54"/>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4522" name="Oval 32"/>
            <p:cNvSpPr>
              <a:spLocks noChangeArrowheads="1"/>
            </p:cNvSpPr>
            <p:nvPr/>
          </p:nvSpPr>
          <p:spPr bwMode="auto">
            <a:xfrm>
              <a:off x="3008" y="2211"/>
              <a:ext cx="109" cy="109"/>
            </a:xfrm>
            <a:prstGeom prst="ellipse">
              <a:avLst/>
            </a:prstGeom>
            <a:solidFill>
              <a:srgbClr val="9933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grpSp>
        <p:nvGrpSpPr>
          <p:cNvPr id="14343" name="Group 33"/>
          <p:cNvGrpSpPr>
            <a:grpSpLocks/>
          </p:cNvGrpSpPr>
          <p:nvPr/>
        </p:nvGrpSpPr>
        <p:grpSpPr bwMode="auto">
          <a:xfrm>
            <a:off x="7106841" y="3364706"/>
            <a:ext cx="301228" cy="604838"/>
            <a:chOff x="3802" y="2861"/>
            <a:chExt cx="193" cy="388"/>
          </a:xfrm>
        </p:grpSpPr>
        <p:grpSp>
          <p:nvGrpSpPr>
            <p:cNvPr id="14497" name="Group 34"/>
            <p:cNvGrpSpPr>
              <a:grpSpLocks/>
            </p:cNvGrpSpPr>
            <p:nvPr/>
          </p:nvGrpSpPr>
          <p:grpSpPr bwMode="auto">
            <a:xfrm>
              <a:off x="3920" y="3031"/>
              <a:ext cx="51" cy="193"/>
              <a:chOff x="2167" y="3082"/>
              <a:chExt cx="60" cy="336"/>
            </a:xfrm>
          </p:grpSpPr>
          <p:sp>
            <p:nvSpPr>
              <p:cNvPr id="14510" name="Oval 35"/>
              <p:cNvSpPr>
                <a:spLocks noChangeArrowheads="1"/>
              </p:cNvSpPr>
              <p:nvPr/>
            </p:nvSpPr>
            <p:spPr bwMode="auto">
              <a:xfrm>
                <a:off x="2179" y="3215"/>
                <a:ext cx="48" cy="48"/>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4511" name="Oval 36"/>
              <p:cNvSpPr>
                <a:spLocks noChangeArrowheads="1"/>
              </p:cNvSpPr>
              <p:nvPr/>
            </p:nvSpPr>
            <p:spPr bwMode="auto">
              <a:xfrm rot="-770803">
                <a:off x="2170" y="3082"/>
                <a:ext cx="24" cy="169"/>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4512" name="Oval 37"/>
              <p:cNvSpPr>
                <a:spLocks noChangeArrowheads="1"/>
              </p:cNvSpPr>
              <p:nvPr/>
            </p:nvSpPr>
            <p:spPr bwMode="auto">
              <a:xfrm rot="770803" flipV="1">
                <a:off x="2167" y="3249"/>
                <a:ext cx="24" cy="169"/>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grpSp>
          <p:nvGrpSpPr>
            <p:cNvPr id="14498" name="Group 38"/>
            <p:cNvGrpSpPr>
              <a:grpSpLocks/>
            </p:cNvGrpSpPr>
            <p:nvPr/>
          </p:nvGrpSpPr>
          <p:grpSpPr bwMode="auto">
            <a:xfrm>
              <a:off x="3802" y="2921"/>
              <a:ext cx="59" cy="180"/>
              <a:chOff x="2479" y="3277"/>
              <a:chExt cx="59" cy="180"/>
            </a:xfrm>
          </p:grpSpPr>
          <p:sp>
            <p:nvSpPr>
              <p:cNvPr id="14507" name="Oval 39"/>
              <p:cNvSpPr>
                <a:spLocks noChangeArrowheads="1"/>
              </p:cNvSpPr>
              <p:nvPr/>
            </p:nvSpPr>
            <p:spPr bwMode="auto">
              <a:xfrm>
                <a:off x="2491" y="3348"/>
                <a:ext cx="47" cy="26"/>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4508" name="Oval 40"/>
              <p:cNvSpPr>
                <a:spLocks noChangeArrowheads="1"/>
              </p:cNvSpPr>
              <p:nvPr/>
            </p:nvSpPr>
            <p:spPr bwMode="auto">
              <a:xfrm rot="-770803">
                <a:off x="2482" y="3277"/>
                <a:ext cx="24" cy="91"/>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4509" name="Oval 41"/>
              <p:cNvSpPr>
                <a:spLocks noChangeArrowheads="1"/>
              </p:cNvSpPr>
              <p:nvPr/>
            </p:nvSpPr>
            <p:spPr bwMode="auto">
              <a:xfrm rot="770803" flipV="1">
                <a:off x="2479" y="3366"/>
                <a:ext cx="24" cy="91"/>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grpSp>
          <p:nvGrpSpPr>
            <p:cNvPr id="14499" name="Group 42"/>
            <p:cNvGrpSpPr>
              <a:grpSpLocks/>
            </p:cNvGrpSpPr>
            <p:nvPr/>
          </p:nvGrpSpPr>
          <p:grpSpPr bwMode="auto">
            <a:xfrm>
              <a:off x="3826" y="3091"/>
              <a:ext cx="53" cy="158"/>
              <a:chOff x="2167" y="3082"/>
              <a:chExt cx="60" cy="336"/>
            </a:xfrm>
          </p:grpSpPr>
          <p:sp>
            <p:nvSpPr>
              <p:cNvPr id="14504" name="Oval 43"/>
              <p:cNvSpPr>
                <a:spLocks noChangeArrowheads="1"/>
              </p:cNvSpPr>
              <p:nvPr/>
            </p:nvSpPr>
            <p:spPr bwMode="auto">
              <a:xfrm>
                <a:off x="2179" y="3215"/>
                <a:ext cx="48" cy="48"/>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4505" name="Oval 44"/>
              <p:cNvSpPr>
                <a:spLocks noChangeArrowheads="1"/>
              </p:cNvSpPr>
              <p:nvPr/>
            </p:nvSpPr>
            <p:spPr bwMode="auto">
              <a:xfrm rot="-770803">
                <a:off x="2170" y="3082"/>
                <a:ext cx="24" cy="169"/>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4506" name="Oval 45"/>
              <p:cNvSpPr>
                <a:spLocks noChangeArrowheads="1"/>
              </p:cNvSpPr>
              <p:nvPr/>
            </p:nvSpPr>
            <p:spPr bwMode="auto">
              <a:xfrm rot="770803" flipV="1">
                <a:off x="2167" y="3249"/>
                <a:ext cx="24" cy="169"/>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grpSp>
          <p:nvGrpSpPr>
            <p:cNvPr id="14500" name="Group 46"/>
            <p:cNvGrpSpPr>
              <a:grpSpLocks/>
            </p:cNvGrpSpPr>
            <p:nvPr/>
          </p:nvGrpSpPr>
          <p:grpSpPr bwMode="auto">
            <a:xfrm>
              <a:off x="3953" y="2861"/>
              <a:ext cx="42" cy="178"/>
              <a:chOff x="2693" y="2780"/>
              <a:chExt cx="42" cy="178"/>
            </a:xfrm>
          </p:grpSpPr>
          <p:sp>
            <p:nvSpPr>
              <p:cNvPr id="14501" name="Oval 47"/>
              <p:cNvSpPr>
                <a:spLocks noChangeArrowheads="1"/>
              </p:cNvSpPr>
              <p:nvPr/>
            </p:nvSpPr>
            <p:spPr bwMode="auto">
              <a:xfrm flipH="1">
                <a:off x="2693" y="2850"/>
                <a:ext cx="42" cy="26"/>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4502" name="Oval 48"/>
              <p:cNvSpPr>
                <a:spLocks noChangeArrowheads="1"/>
              </p:cNvSpPr>
              <p:nvPr/>
            </p:nvSpPr>
            <p:spPr bwMode="auto">
              <a:xfrm rot="770803" flipH="1">
                <a:off x="2711" y="2780"/>
                <a:ext cx="21" cy="90"/>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4503" name="Oval 49"/>
              <p:cNvSpPr>
                <a:spLocks noChangeArrowheads="1"/>
              </p:cNvSpPr>
              <p:nvPr/>
            </p:nvSpPr>
            <p:spPr bwMode="auto">
              <a:xfrm rot="-770803" flipH="1" flipV="1">
                <a:off x="2714" y="2868"/>
                <a:ext cx="21" cy="90"/>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grpSp>
      <p:grpSp>
        <p:nvGrpSpPr>
          <p:cNvPr id="14344" name="Group 50"/>
          <p:cNvGrpSpPr>
            <a:grpSpLocks/>
          </p:cNvGrpSpPr>
          <p:nvPr/>
        </p:nvGrpSpPr>
        <p:grpSpPr bwMode="auto">
          <a:xfrm>
            <a:off x="6761560" y="3306366"/>
            <a:ext cx="850106" cy="789384"/>
            <a:chOff x="2840" y="1720"/>
            <a:chExt cx="784" cy="728"/>
          </a:xfrm>
        </p:grpSpPr>
        <p:sp>
          <p:nvSpPr>
            <p:cNvPr id="14487" name="Freeform 51"/>
            <p:cNvSpPr>
              <a:spLocks/>
            </p:cNvSpPr>
            <p:nvPr/>
          </p:nvSpPr>
          <p:spPr bwMode="auto">
            <a:xfrm>
              <a:off x="2840" y="1720"/>
              <a:ext cx="784" cy="728"/>
            </a:xfrm>
            <a:custGeom>
              <a:avLst/>
              <a:gdLst>
                <a:gd name="T0" fmla="*/ 281 w 1205"/>
                <a:gd name="T1" fmla="*/ 7 h 1107"/>
                <a:gd name="T2" fmla="*/ 118 w 1205"/>
                <a:gd name="T3" fmla="*/ 28 h 1107"/>
                <a:gd name="T4" fmla="*/ 17 w 1205"/>
                <a:gd name="T5" fmla="*/ 152 h 1107"/>
                <a:gd name="T6" fmla="*/ 17 w 1205"/>
                <a:gd name="T7" fmla="*/ 277 h 1107"/>
                <a:gd name="T8" fmla="*/ 37 w 1205"/>
                <a:gd name="T9" fmla="*/ 381 h 1107"/>
                <a:gd name="T10" fmla="*/ 148 w 1205"/>
                <a:gd name="T11" fmla="*/ 451 h 1107"/>
                <a:gd name="T12" fmla="*/ 299 w 1205"/>
                <a:gd name="T13" fmla="*/ 471 h 1107"/>
                <a:gd name="T14" fmla="*/ 444 w 1205"/>
                <a:gd name="T15" fmla="*/ 401 h 1107"/>
                <a:gd name="T16" fmla="*/ 505 w 1205"/>
                <a:gd name="T17" fmla="*/ 256 h 1107"/>
                <a:gd name="T18" fmla="*/ 477 w 1205"/>
                <a:gd name="T19" fmla="*/ 120 h 1107"/>
                <a:gd name="T20" fmla="*/ 424 w 1205"/>
                <a:gd name="T21" fmla="*/ 49 h 1107"/>
                <a:gd name="T22" fmla="*/ 321 w 1205"/>
                <a:gd name="T23" fmla="*/ 7 h 1107"/>
                <a:gd name="T24" fmla="*/ 281 w 1205"/>
                <a:gd name="T25" fmla="*/ 7 h 1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5"/>
                <a:gd name="T40" fmla="*/ 0 h 1107"/>
                <a:gd name="T41" fmla="*/ 1205 w 1205"/>
                <a:gd name="T42" fmla="*/ 1107 h 1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5" h="1107">
                  <a:moveTo>
                    <a:pt x="664" y="16"/>
                  </a:moveTo>
                  <a:cubicBezTo>
                    <a:pt x="584" y="24"/>
                    <a:pt x="384" y="8"/>
                    <a:pt x="280" y="64"/>
                  </a:cubicBezTo>
                  <a:cubicBezTo>
                    <a:pt x="176" y="120"/>
                    <a:pt x="80" y="256"/>
                    <a:pt x="40" y="352"/>
                  </a:cubicBezTo>
                  <a:cubicBezTo>
                    <a:pt x="0" y="448"/>
                    <a:pt x="32" y="552"/>
                    <a:pt x="40" y="640"/>
                  </a:cubicBezTo>
                  <a:cubicBezTo>
                    <a:pt x="48" y="728"/>
                    <a:pt x="36" y="813"/>
                    <a:pt x="88" y="880"/>
                  </a:cubicBezTo>
                  <a:cubicBezTo>
                    <a:pt x="140" y="947"/>
                    <a:pt x="246" y="1008"/>
                    <a:pt x="349" y="1043"/>
                  </a:cubicBezTo>
                  <a:cubicBezTo>
                    <a:pt x="452" y="1078"/>
                    <a:pt x="589" y="1107"/>
                    <a:pt x="705" y="1088"/>
                  </a:cubicBezTo>
                  <a:cubicBezTo>
                    <a:pt x="821" y="1069"/>
                    <a:pt x="967" y="1011"/>
                    <a:pt x="1048" y="928"/>
                  </a:cubicBezTo>
                  <a:cubicBezTo>
                    <a:pt x="1129" y="845"/>
                    <a:pt x="1179" y="700"/>
                    <a:pt x="1192" y="592"/>
                  </a:cubicBezTo>
                  <a:cubicBezTo>
                    <a:pt x="1205" y="484"/>
                    <a:pt x="1159" y="357"/>
                    <a:pt x="1127" y="277"/>
                  </a:cubicBezTo>
                  <a:cubicBezTo>
                    <a:pt x="1095" y="197"/>
                    <a:pt x="1061" y="155"/>
                    <a:pt x="1000" y="112"/>
                  </a:cubicBezTo>
                  <a:cubicBezTo>
                    <a:pt x="939" y="69"/>
                    <a:pt x="816" y="32"/>
                    <a:pt x="760" y="16"/>
                  </a:cubicBezTo>
                  <a:cubicBezTo>
                    <a:pt x="704" y="0"/>
                    <a:pt x="744" y="8"/>
                    <a:pt x="664" y="16"/>
                  </a:cubicBezTo>
                  <a:close/>
                </a:path>
              </a:pathLst>
            </a:custGeom>
            <a:solidFill>
              <a:srgbClr val="FF99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4488" name="Freeform 52"/>
            <p:cNvSpPr>
              <a:spLocks/>
            </p:cNvSpPr>
            <p:nvPr/>
          </p:nvSpPr>
          <p:spPr bwMode="auto">
            <a:xfrm>
              <a:off x="2912" y="1791"/>
              <a:ext cx="236" cy="468"/>
            </a:xfrm>
            <a:custGeom>
              <a:avLst/>
              <a:gdLst>
                <a:gd name="T0" fmla="*/ 168 w 208"/>
                <a:gd name="T1" fmla="*/ 0 h 412"/>
                <a:gd name="T2" fmla="*/ 27 w 208"/>
                <a:gd name="T3" fmla="*/ 64 h 412"/>
                <a:gd name="T4" fmla="*/ 27 w 208"/>
                <a:gd name="T5" fmla="*/ 139 h 412"/>
                <a:gd name="T6" fmla="*/ 103 w 208"/>
                <a:gd name="T7" fmla="*/ 164 h 412"/>
                <a:gd name="T8" fmla="*/ 128 w 208"/>
                <a:gd name="T9" fmla="*/ 190 h 412"/>
                <a:gd name="T10" fmla="*/ 168 w 208"/>
                <a:gd name="T11" fmla="*/ 201 h 412"/>
                <a:gd name="T12" fmla="*/ 204 w 208"/>
                <a:gd name="T13" fmla="*/ 276 h 412"/>
                <a:gd name="T14" fmla="*/ 141 w 208"/>
                <a:gd name="T15" fmla="*/ 341 h 412"/>
                <a:gd name="T16" fmla="*/ 66 w 208"/>
                <a:gd name="T17" fmla="*/ 365 h 412"/>
                <a:gd name="T18" fmla="*/ 92 w 208"/>
                <a:gd name="T19" fmla="*/ 478 h 412"/>
                <a:gd name="T20" fmla="*/ 116 w 208"/>
                <a:gd name="T21" fmla="*/ 518 h 412"/>
                <a:gd name="T22" fmla="*/ 183 w 208"/>
                <a:gd name="T23" fmla="*/ 504 h 412"/>
                <a:gd name="T24" fmla="*/ 268 w 208"/>
                <a:gd name="T25" fmla="*/ 503 h 4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8"/>
                <a:gd name="T40" fmla="*/ 0 h 412"/>
                <a:gd name="T41" fmla="*/ 208 w 208"/>
                <a:gd name="T42" fmla="*/ 412 h 4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8" h="412">
                  <a:moveTo>
                    <a:pt x="130" y="0"/>
                  </a:moveTo>
                  <a:cubicBezTo>
                    <a:pt x="74" y="9"/>
                    <a:pt x="58" y="12"/>
                    <a:pt x="21" y="49"/>
                  </a:cubicBezTo>
                  <a:cubicBezTo>
                    <a:pt x="16" y="64"/>
                    <a:pt x="0" y="92"/>
                    <a:pt x="21" y="107"/>
                  </a:cubicBezTo>
                  <a:cubicBezTo>
                    <a:pt x="38" y="119"/>
                    <a:pt x="80" y="127"/>
                    <a:pt x="80" y="127"/>
                  </a:cubicBezTo>
                  <a:cubicBezTo>
                    <a:pt x="86" y="134"/>
                    <a:pt x="92" y="141"/>
                    <a:pt x="100" y="147"/>
                  </a:cubicBezTo>
                  <a:cubicBezTo>
                    <a:pt x="108" y="152"/>
                    <a:pt x="122" y="150"/>
                    <a:pt x="130" y="156"/>
                  </a:cubicBezTo>
                  <a:cubicBezTo>
                    <a:pt x="146" y="170"/>
                    <a:pt x="152" y="196"/>
                    <a:pt x="159" y="214"/>
                  </a:cubicBezTo>
                  <a:cubicBezTo>
                    <a:pt x="140" y="243"/>
                    <a:pt x="142" y="250"/>
                    <a:pt x="109" y="264"/>
                  </a:cubicBezTo>
                  <a:cubicBezTo>
                    <a:pt x="91" y="272"/>
                    <a:pt x="51" y="283"/>
                    <a:pt x="51" y="283"/>
                  </a:cubicBezTo>
                  <a:cubicBezTo>
                    <a:pt x="17" y="336"/>
                    <a:pt x="35" y="328"/>
                    <a:pt x="71" y="371"/>
                  </a:cubicBezTo>
                  <a:cubicBezTo>
                    <a:pt x="78" y="380"/>
                    <a:pt x="80" y="395"/>
                    <a:pt x="90" y="401"/>
                  </a:cubicBezTo>
                  <a:cubicBezTo>
                    <a:pt x="108" y="412"/>
                    <a:pt x="142" y="391"/>
                    <a:pt x="142" y="391"/>
                  </a:cubicBezTo>
                  <a:cubicBezTo>
                    <a:pt x="168" y="350"/>
                    <a:pt x="157" y="390"/>
                    <a:pt x="208" y="390"/>
                  </a:cubicBezTo>
                </a:path>
              </a:pathLst>
            </a:custGeom>
            <a:noFill/>
            <a:ln w="222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4489" name="Freeform 53"/>
            <p:cNvSpPr>
              <a:spLocks/>
            </p:cNvSpPr>
            <p:nvPr/>
          </p:nvSpPr>
          <p:spPr bwMode="auto">
            <a:xfrm>
              <a:off x="3065" y="1781"/>
              <a:ext cx="449" cy="438"/>
            </a:xfrm>
            <a:custGeom>
              <a:avLst/>
              <a:gdLst>
                <a:gd name="T0" fmla="*/ 374 w 451"/>
                <a:gd name="T1" fmla="*/ 435 h 441"/>
                <a:gd name="T2" fmla="*/ 447 w 451"/>
                <a:gd name="T3" fmla="*/ 225 h 441"/>
                <a:gd name="T4" fmla="*/ 409 w 451"/>
                <a:gd name="T5" fmla="*/ 181 h 441"/>
                <a:gd name="T6" fmla="*/ 341 w 451"/>
                <a:gd name="T7" fmla="*/ 211 h 441"/>
                <a:gd name="T8" fmla="*/ 313 w 451"/>
                <a:gd name="T9" fmla="*/ 211 h 441"/>
                <a:gd name="T10" fmla="*/ 279 w 451"/>
                <a:gd name="T11" fmla="*/ 224 h 441"/>
                <a:gd name="T12" fmla="*/ 214 w 451"/>
                <a:gd name="T13" fmla="*/ 203 h 441"/>
                <a:gd name="T14" fmla="*/ 227 w 451"/>
                <a:gd name="T15" fmla="*/ 126 h 441"/>
                <a:gd name="T16" fmla="*/ 268 w 451"/>
                <a:gd name="T17" fmla="*/ 68 h 441"/>
                <a:gd name="T18" fmla="*/ 192 w 451"/>
                <a:gd name="T19" fmla="*/ 13 h 441"/>
                <a:gd name="T20" fmla="*/ 156 w 451"/>
                <a:gd name="T21" fmla="*/ 5 h 441"/>
                <a:gd name="T22" fmla="*/ 89 w 451"/>
                <a:gd name="T23" fmla="*/ 36 h 441"/>
                <a:gd name="T24" fmla="*/ 0 w 451"/>
                <a:gd name="T25" fmla="*/ 83 h 4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1"/>
                <a:gd name="T40" fmla="*/ 0 h 441"/>
                <a:gd name="T41" fmla="*/ 451 w 451"/>
                <a:gd name="T42" fmla="*/ 441 h 4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1" h="441">
                  <a:moveTo>
                    <a:pt x="378" y="441"/>
                  </a:moveTo>
                  <a:cubicBezTo>
                    <a:pt x="424" y="391"/>
                    <a:pt x="441" y="286"/>
                    <a:pt x="451" y="229"/>
                  </a:cubicBezTo>
                  <a:cubicBezTo>
                    <a:pt x="446" y="213"/>
                    <a:pt x="443" y="179"/>
                    <a:pt x="413" y="183"/>
                  </a:cubicBezTo>
                  <a:cubicBezTo>
                    <a:pt x="389" y="187"/>
                    <a:pt x="345" y="213"/>
                    <a:pt x="345" y="213"/>
                  </a:cubicBezTo>
                  <a:cubicBezTo>
                    <a:pt x="335" y="212"/>
                    <a:pt x="325" y="211"/>
                    <a:pt x="315" y="213"/>
                  </a:cubicBezTo>
                  <a:cubicBezTo>
                    <a:pt x="302" y="215"/>
                    <a:pt x="291" y="227"/>
                    <a:pt x="281" y="228"/>
                  </a:cubicBezTo>
                  <a:cubicBezTo>
                    <a:pt x="256" y="231"/>
                    <a:pt x="233" y="214"/>
                    <a:pt x="216" y="205"/>
                  </a:cubicBezTo>
                  <a:cubicBezTo>
                    <a:pt x="214" y="169"/>
                    <a:pt x="208" y="165"/>
                    <a:pt x="229" y="128"/>
                  </a:cubicBezTo>
                  <a:cubicBezTo>
                    <a:pt x="240" y="108"/>
                    <a:pt x="270" y="68"/>
                    <a:pt x="270" y="68"/>
                  </a:cubicBezTo>
                  <a:cubicBezTo>
                    <a:pt x="267" y="0"/>
                    <a:pt x="255" y="20"/>
                    <a:pt x="194" y="13"/>
                  </a:cubicBezTo>
                  <a:cubicBezTo>
                    <a:pt x="181" y="13"/>
                    <a:pt x="170" y="3"/>
                    <a:pt x="158" y="5"/>
                  </a:cubicBezTo>
                  <a:cubicBezTo>
                    <a:pt x="133" y="10"/>
                    <a:pt x="89" y="36"/>
                    <a:pt x="89" y="36"/>
                  </a:cubicBezTo>
                  <a:cubicBezTo>
                    <a:pt x="92" y="89"/>
                    <a:pt x="19" y="75"/>
                    <a:pt x="0" y="85"/>
                  </a:cubicBezTo>
                </a:path>
              </a:pathLst>
            </a:custGeom>
            <a:noFill/>
            <a:ln w="222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4490" name="Freeform 54"/>
            <p:cNvSpPr>
              <a:spLocks/>
            </p:cNvSpPr>
            <p:nvPr/>
          </p:nvSpPr>
          <p:spPr bwMode="auto">
            <a:xfrm>
              <a:off x="3120" y="1888"/>
              <a:ext cx="97" cy="496"/>
            </a:xfrm>
            <a:custGeom>
              <a:avLst/>
              <a:gdLst>
                <a:gd name="T0" fmla="*/ 25 w 236"/>
                <a:gd name="T1" fmla="*/ 0 h 478"/>
                <a:gd name="T2" fmla="*/ 4 w 236"/>
                <a:gd name="T3" fmla="*/ 60 h 478"/>
                <a:gd name="T4" fmla="*/ 4 w 236"/>
                <a:gd name="T5" fmla="*/ 132 h 478"/>
                <a:gd name="T6" fmla="*/ 15 w 236"/>
                <a:gd name="T7" fmla="*/ 155 h 478"/>
                <a:gd name="T8" fmla="*/ 19 w 236"/>
                <a:gd name="T9" fmla="*/ 180 h 478"/>
                <a:gd name="T10" fmla="*/ 25 w 236"/>
                <a:gd name="T11" fmla="*/ 192 h 478"/>
                <a:gd name="T12" fmla="*/ 30 w 236"/>
                <a:gd name="T13" fmla="*/ 263 h 478"/>
                <a:gd name="T14" fmla="*/ 21 w 236"/>
                <a:gd name="T15" fmla="*/ 323 h 478"/>
                <a:gd name="T16" fmla="*/ 10 w 236"/>
                <a:gd name="T17" fmla="*/ 347 h 478"/>
                <a:gd name="T18" fmla="*/ 14 w 236"/>
                <a:gd name="T19" fmla="*/ 454 h 478"/>
                <a:gd name="T20" fmla="*/ 17 w 236"/>
                <a:gd name="T21" fmla="*/ 491 h 478"/>
                <a:gd name="T22" fmla="*/ 28 w 236"/>
                <a:gd name="T23" fmla="*/ 515 h 478"/>
                <a:gd name="T24" fmla="*/ 40 w 236"/>
                <a:gd name="T25" fmla="*/ 478 h 4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6"/>
                <a:gd name="T40" fmla="*/ 0 h 478"/>
                <a:gd name="T41" fmla="*/ 236 w 236"/>
                <a:gd name="T42" fmla="*/ 478 h 4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6" h="478">
                  <a:moveTo>
                    <a:pt x="147" y="0"/>
                  </a:moveTo>
                  <a:cubicBezTo>
                    <a:pt x="84" y="10"/>
                    <a:pt x="66" y="14"/>
                    <a:pt x="24" y="56"/>
                  </a:cubicBezTo>
                  <a:cubicBezTo>
                    <a:pt x="18" y="73"/>
                    <a:pt x="0" y="105"/>
                    <a:pt x="24" y="122"/>
                  </a:cubicBezTo>
                  <a:cubicBezTo>
                    <a:pt x="43" y="136"/>
                    <a:pt x="91" y="144"/>
                    <a:pt x="91" y="144"/>
                  </a:cubicBezTo>
                  <a:cubicBezTo>
                    <a:pt x="98" y="152"/>
                    <a:pt x="104" y="161"/>
                    <a:pt x="113" y="167"/>
                  </a:cubicBezTo>
                  <a:cubicBezTo>
                    <a:pt x="123" y="173"/>
                    <a:pt x="138" y="171"/>
                    <a:pt x="147" y="178"/>
                  </a:cubicBezTo>
                  <a:cubicBezTo>
                    <a:pt x="166" y="193"/>
                    <a:pt x="173" y="223"/>
                    <a:pt x="180" y="244"/>
                  </a:cubicBezTo>
                  <a:cubicBezTo>
                    <a:pt x="159" y="276"/>
                    <a:pt x="161" y="284"/>
                    <a:pt x="124" y="300"/>
                  </a:cubicBezTo>
                  <a:cubicBezTo>
                    <a:pt x="103" y="309"/>
                    <a:pt x="58" y="322"/>
                    <a:pt x="58" y="322"/>
                  </a:cubicBezTo>
                  <a:cubicBezTo>
                    <a:pt x="19" y="382"/>
                    <a:pt x="40" y="373"/>
                    <a:pt x="80" y="422"/>
                  </a:cubicBezTo>
                  <a:cubicBezTo>
                    <a:pt x="89" y="432"/>
                    <a:pt x="91" y="449"/>
                    <a:pt x="102" y="456"/>
                  </a:cubicBezTo>
                  <a:cubicBezTo>
                    <a:pt x="122" y="469"/>
                    <a:pt x="169" y="478"/>
                    <a:pt x="169" y="478"/>
                  </a:cubicBezTo>
                  <a:cubicBezTo>
                    <a:pt x="199" y="431"/>
                    <a:pt x="178" y="444"/>
                    <a:pt x="236" y="444"/>
                  </a:cubicBezTo>
                </a:path>
              </a:pathLst>
            </a:custGeom>
            <a:noFill/>
            <a:ln w="2222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4491" name="Freeform 55"/>
            <p:cNvSpPr>
              <a:spLocks/>
            </p:cNvSpPr>
            <p:nvPr/>
          </p:nvSpPr>
          <p:spPr bwMode="auto">
            <a:xfrm rot="3920436">
              <a:off x="3079" y="1961"/>
              <a:ext cx="481" cy="201"/>
            </a:xfrm>
            <a:custGeom>
              <a:avLst/>
              <a:gdLst>
                <a:gd name="T0" fmla="*/ 430 w 451"/>
                <a:gd name="T1" fmla="*/ 92 h 441"/>
                <a:gd name="T2" fmla="*/ 513 w 451"/>
                <a:gd name="T3" fmla="*/ 47 h 441"/>
                <a:gd name="T4" fmla="*/ 469 w 451"/>
                <a:gd name="T5" fmla="*/ 38 h 441"/>
                <a:gd name="T6" fmla="*/ 392 w 451"/>
                <a:gd name="T7" fmla="*/ 44 h 441"/>
                <a:gd name="T8" fmla="*/ 358 w 451"/>
                <a:gd name="T9" fmla="*/ 44 h 441"/>
                <a:gd name="T10" fmla="*/ 320 w 451"/>
                <a:gd name="T11" fmla="*/ 47 h 441"/>
                <a:gd name="T12" fmla="*/ 245 w 451"/>
                <a:gd name="T13" fmla="*/ 42 h 441"/>
                <a:gd name="T14" fmla="*/ 260 w 451"/>
                <a:gd name="T15" fmla="*/ 26 h 441"/>
                <a:gd name="T16" fmla="*/ 307 w 451"/>
                <a:gd name="T17" fmla="*/ 14 h 441"/>
                <a:gd name="T18" fmla="*/ 221 w 451"/>
                <a:gd name="T19" fmla="*/ 3 h 441"/>
                <a:gd name="T20" fmla="*/ 180 w 451"/>
                <a:gd name="T21" fmla="*/ 1 h 441"/>
                <a:gd name="T22" fmla="*/ 101 w 451"/>
                <a:gd name="T23" fmla="*/ 7 h 441"/>
                <a:gd name="T24" fmla="*/ 0 w 451"/>
                <a:gd name="T25" fmla="*/ 18 h 4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1"/>
                <a:gd name="T40" fmla="*/ 0 h 441"/>
                <a:gd name="T41" fmla="*/ 451 w 451"/>
                <a:gd name="T42" fmla="*/ 441 h 4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1" h="441">
                  <a:moveTo>
                    <a:pt x="378" y="441"/>
                  </a:moveTo>
                  <a:cubicBezTo>
                    <a:pt x="424" y="391"/>
                    <a:pt x="441" y="286"/>
                    <a:pt x="451" y="229"/>
                  </a:cubicBezTo>
                  <a:cubicBezTo>
                    <a:pt x="446" y="213"/>
                    <a:pt x="443" y="179"/>
                    <a:pt x="413" y="183"/>
                  </a:cubicBezTo>
                  <a:cubicBezTo>
                    <a:pt x="389" y="187"/>
                    <a:pt x="345" y="213"/>
                    <a:pt x="345" y="213"/>
                  </a:cubicBezTo>
                  <a:cubicBezTo>
                    <a:pt x="335" y="212"/>
                    <a:pt x="325" y="211"/>
                    <a:pt x="315" y="213"/>
                  </a:cubicBezTo>
                  <a:cubicBezTo>
                    <a:pt x="302" y="215"/>
                    <a:pt x="291" y="227"/>
                    <a:pt x="281" y="228"/>
                  </a:cubicBezTo>
                  <a:cubicBezTo>
                    <a:pt x="256" y="231"/>
                    <a:pt x="233" y="214"/>
                    <a:pt x="216" y="205"/>
                  </a:cubicBezTo>
                  <a:cubicBezTo>
                    <a:pt x="214" y="169"/>
                    <a:pt x="208" y="165"/>
                    <a:pt x="229" y="128"/>
                  </a:cubicBezTo>
                  <a:cubicBezTo>
                    <a:pt x="240" y="108"/>
                    <a:pt x="270" y="68"/>
                    <a:pt x="270" y="68"/>
                  </a:cubicBezTo>
                  <a:cubicBezTo>
                    <a:pt x="267" y="0"/>
                    <a:pt x="255" y="20"/>
                    <a:pt x="194" y="13"/>
                  </a:cubicBezTo>
                  <a:cubicBezTo>
                    <a:pt x="181" y="13"/>
                    <a:pt x="170" y="3"/>
                    <a:pt x="158" y="5"/>
                  </a:cubicBezTo>
                  <a:cubicBezTo>
                    <a:pt x="133" y="10"/>
                    <a:pt x="89" y="36"/>
                    <a:pt x="89" y="36"/>
                  </a:cubicBezTo>
                  <a:cubicBezTo>
                    <a:pt x="92" y="89"/>
                    <a:pt x="19" y="75"/>
                    <a:pt x="0" y="85"/>
                  </a:cubicBezTo>
                </a:path>
              </a:pathLst>
            </a:custGeom>
            <a:noFill/>
            <a:ln w="2222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4492" name="Oval 56"/>
            <p:cNvSpPr>
              <a:spLocks noChangeArrowheads="1"/>
            </p:cNvSpPr>
            <p:nvPr/>
          </p:nvSpPr>
          <p:spPr bwMode="auto">
            <a:xfrm>
              <a:off x="3046" y="1986"/>
              <a:ext cx="54" cy="54"/>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4493" name="Oval 57"/>
            <p:cNvSpPr>
              <a:spLocks noChangeArrowheads="1"/>
            </p:cNvSpPr>
            <p:nvPr/>
          </p:nvSpPr>
          <p:spPr bwMode="auto">
            <a:xfrm>
              <a:off x="3235" y="1930"/>
              <a:ext cx="54" cy="54"/>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4494" name="Oval 58"/>
            <p:cNvSpPr>
              <a:spLocks noChangeArrowheads="1"/>
            </p:cNvSpPr>
            <p:nvPr/>
          </p:nvSpPr>
          <p:spPr bwMode="auto">
            <a:xfrm>
              <a:off x="3281" y="2033"/>
              <a:ext cx="54" cy="54"/>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4495" name="Oval 59"/>
            <p:cNvSpPr>
              <a:spLocks noChangeArrowheads="1"/>
            </p:cNvSpPr>
            <p:nvPr/>
          </p:nvSpPr>
          <p:spPr bwMode="auto">
            <a:xfrm>
              <a:off x="3170" y="2092"/>
              <a:ext cx="54" cy="54"/>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4496" name="Oval 60"/>
            <p:cNvSpPr>
              <a:spLocks noChangeArrowheads="1"/>
            </p:cNvSpPr>
            <p:nvPr/>
          </p:nvSpPr>
          <p:spPr bwMode="auto">
            <a:xfrm>
              <a:off x="3008" y="2211"/>
              <a:ext cx="109" cy="109"/>
            </a:xfrm>
            <a:prstGeom prst="ellipse">
              <a:avLst/>
            </a:prstGeom>
            <a:solidFill>
              <a:srgbClr val="9933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sp>
        <p:nvSpPr>
          <p:cNvPr id="14345" name="Text Box 61"/>
          <p:cNvSpPr txBox="1">
            <a:spLocks noChangeArrowheads="1"/>
          </p:cNvSpPr>
          <p:nvPr/>
        </p:nvSpPr>
        <p:spPr bwMode="auto">
          <a:xfrm>
            <a:off x="1231106" y="1938338"/>
            <a:ext cx="195857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50000"/>
              </a:spcBef>
              <a:spcAft>
                <a:spcPct val="0"/>
              </a:spcAft>
              <a:buClrTx/>
              <a:buFontTx/>
              <a:buNone/>
            </a:pPr>
            <a:r>
              <a:rPr lang="en-US" altLang="en-US" sz="1500" b="1" kern="1200">
                <a:solidFill>
                  <a:srgbClr val="000099"/>
                </a:solidFill>
                <a:latin typeface="Times New Roman" panose="02020603050405020304" pitchFamily="18" charset="0"/>
              </a:rPr>
              <a:t>Tế bào mẹ</a:t>
            </a:r>
          </a:p>
        </p:txBody>
      </p:sp>
      <p:sp>
        <p:nvSpPr>
          <p:cNvPr id="14346" name="Text Box 62"/>
          <p:cNvSpPr txBox="1">
            <a:spLocks noChangeArrowheads="1"/>
          </p:cNvSpPr>
          <p:nvPr/>
        </p:nvSpPr>
        <p:spPr bwMode="auto">
          <a:xfrm>
            <a:off x="3506391" y="1938338"/>
            <a:ext cx="195857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50000"/>
              </a:spcBef>
              <a:spcAft>
                <a:spcPct val="0"/>
              </a:spcAft>
              <a:buClrTx/>
              <a:buFontTx/>
              <a:buNone/>
            </a:pPr>
            <a:r>
              <a:rPr lang="en-US" altLang="en-US" sz="1500" b="1" kern="1200">
                <a:solidFill>
                  <a:srgbClr val="000099"/>
                </a:solidFill>
                <a:latin typeface="Times New Roman" panose="02020603050405020304" pitchFamily="18" charset="0"/>
              </a:rPr>
              <a:t>Kì trung gian</a:t>
            </a:r>
          </a:p>
        </p:txBody>
      </p:sp>
      <p:sp>
        <p:nvSpPr>
          <p:cNvPr id="14347" name="Text Box 63"/>
          <p:cNvSpPr txBox="1">
            <a:spLocks noChangeArrowheads="1"/>
          </p:cNvSpPr>
          <p:nvPr/>
        </p:nvSpPr>
        <p:spPr bwMode="auto">
          <a:xfrm>
            <a:off x="5838825" y="1938338"/>
            <a:ext cx="195857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50000"/>
              </a:spcBef>
              <a:spcAft>
                <a:spcPct val="0"/>
              </a:spcAft>
              <a:buClrTx/>
              <a:buFontTx/>
              <a:buNone/>
            </a:pPr>
            <a:r>
              <a:rPr lang="en-US" altLang="en-US" sz="1500" b="1" kern="1200">
                <a:solidFill>
                  <a:srgbClr val="000099"/>
                </a:solidFill>
                <a:latin typeface="Times New Roman" panose="02020603050405020304" pitchFamily="18" charset="0"/>
              </a:rPr>
              <a:t>Kì đầu</a:t>
            </a:r>
          </a:p>
        </p:txBody>
      </p:sp>
      <p:sp>
        <p:nvSpPr>
          <p:cNvPr id="14348" name="Text Box 64"/>
          <p:cNvSpPr txBox="1">
            <a:spLocks noChangeArrowheads="1"/>
          </p:cNvSpPr>
          <p:nvPr/>
        </p:nvSpPr>
        <p:spPr bwMode="auto">
          <a:xfrm>
            <a:off x="1231106" y="4550569"/>
            <a:ext cx="195857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50000"/>
              </a:spcBef>
              <a:spcAft>
                <a:spcPct val="0"/>
              </a:spcAft>
              <a:buClrTx/>
              <a:buFontTx/>
              <a:buNone/>
            </a:pPr>
            <a:r>
              <a:rPr lang="en-US" altLang="en-US" sz="1500" b="1" kern="1200">
                <a:solidFill>
                  <a:srgbClr val="000099"/>
                </a:solidFill>
                <a:latin typeface="Times New Roman" panose="02020603050405020304" pitchFamily="18" charset="0"/>
              </a:rPr>
              <a:t>Kì giữa</a:t>
            </a:r>
          </a:p>
        </p:txBody>
      </p:sp>
      <p:sp>
        <p:nvSpPr>
          <p:cNvPr id="14349" name="Text Box 65"/>
          <p:cNvSpPr txBox="1">
            <a:spLocks noChangeArrowheads="1"/>
          </p:cNvSpPr>
          <p:nvPr/>
        </p:nvSpPr>
        <p:spPr bwMode="auto">
          <a:xfrm>
            <a:off x="3218260" y="4550569"/>
            <a:ext cx="195857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50000"/>
              </a:spcBef>
              <a:spcAft>
                <a:spcPct val="0"/>
              </a:spcAft>
              <a:buClrTx/>
              <a:buFontTx/>
              <a:buNone/>
            </a:pPr>
            <a:r>
              <a:rPr lang="en-US" altLang="en-US" sz="1500" b="1" kern="1200">
                <a:solidFill>
                  <a:srgbClr val="000099"/>
                </a:solidFill>
                <a:latin typeface="Times New Roman" panose="02020603050405020304" pitchFamily="18" charset="0"/>
              </a:rPr>
              <a:t>Kì sau</a:t>
            </a:r>
          </a:p>
        </p:txBody>
      </p:sp>
      <p:sp>
        <p:nvSpPr>
          <p:cNvPr id="14350" name="Text Box 66"/>
          <p:cNvSpPr txBox="1">
            <a:spLocks noChangeArrowheads="1"/>
          </p:cNvSpPr>
          <p:nvPr/>
        </p:nvSpPr>
        <p:spPr bwMode="auto">
          <a:xfrm>
            <a:off x="5695950" y="4558904"/>
            <a:ext cx="195857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50000"/>
              </a:spcBef>
              <a:spcAft>
                <a:spcPct val="0"/>
              </a:spcAft>
              <a:buClrTx/>
              <a:buFontTx/>
              <a:buNone/>
            </a:pPr>
            <a:r>
              <a:rPr lang="en-US" altLang="en-US" sz="1500" b="1" kern="1200">
                <a:solidFill>
                  <a:srgbClr val="000099"/>
                </a:solidFill>
                <a:latin typeface="Times New Roman" panose="02020603050405020304" pitchFamily="18" charset="0"/>
              </a:rPr>
              <a:t>Kì cuối</a:t>
            </a:r>
          </a:p>
        </p:txBody>
      </p:sp>
      <p:sp>
        <p:nvSpPr>
          <p:cNvPr id="14351" name="Freeform 67" descr="Stationery"/>
          <p:cNvSpPr>
            <a:spLocks/>
          </p:cNvSpPr>
          <p:nvPr/>
        </p:nvSpPr>
        <p:spPr bwMode="auto">
          <a:xfrm rot="678700">
            <a:off x="5954316" y="310753"/>
            <a:ext cx="1613297" cy="1498997"/>
          </a:xfrm>
          <a:custGeom>
            <a:avLst/>
            <a:gdLst>
              <a:gd name="T0" fmla="*/ 2115922037 w 1205"/>
              <a:gd name="T1" fmla="*/ 52156592 h 1107"/>
              <a:gd name="T2" fmla="*/ 892256947 w 1205"/>
              <a:gd name="T3" fmla="*/ 208622759 h 1107"/>
              <a:gd name="T4" fmla="*/ 127466043 w 1205"/>
              <a:gd name="T5" fmla="*/ 1147430590 h 1107"/>
              <a:gd name="T6" fmla="*/ 127466043 w 1205"/>
              <a:gd name="T7" fmla="*/ 2086236616 h 1107"/>
              <a:gd name="T8" fmla="*/ 280423510 w 1205"/>
              <a:gd name="T9" fmla="*/ 2147483646 h 1107"/>
              <a:gd name="T10" fmla="*/ 1112134756 w 1205"/>
              <a:gd name="T11" fmla="*/ 2147483646 h 1107"/>
              <a:gd name="T12" fmla="*/ 2147483646 w 1205"/>
              <a:gd name="T13" fmla="*/ 2147483646 h 1107"/>
              <a:gd name="T14" fmla="*/ 2147483646 w 1205"/>
              <a:gd name="T15" fmla="*/ 2147483646 h 1107"/>
              <a:gd name="T16" fmla="*/ 2147483646 w 1205"/>
              <a:gd name="T17" fmla="*/ 1929768644 h 1107"/>
              <a:gd name="T18" fmla="*/ 2147483646 w 1205"/>
              <a:gd name="T19" fmla="*/ 902949271 h 1107"/>
              <a:gd name="T20" fmla="*/ 2147483646 w 1205"/>
              <a:gd name="T21" fmla="*/ 365090731 h 1107"/>
              <a:gd name="T22" fmla="*/ 2147483646 w 1205"/>
              <a:gd name="T23" fmla="*/ 52156592 h 1107"/>
              <a:gd name="T24" fmla="*/ 2115922037 w 1205"/>
              <a:gd name="T25" fmla="*/ 52156592 h 1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5"/>
              <a:gd name="T40" fmla="*/ 0 h 1107"/>
              <a:gd name="T41" fmla="*/ 1205 w 1205"/>
              <a:gd name="T42" fmla="*/ 1107 h 1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5" h="1107">
                <a:moveTo>
                  <a:pt x="664" y="16"/>
                </a:moveTo>
                <a:cubicBezTo>
                  <a:pt x="584" y="24"/>
                  <a:pt x="384" y="8"/>
                  <a:pt x="280" y="64"/>
                </a:cubicBezTo>
                <a:cubicBezTo>
                  <a:pt x="176" y="120"/>
                  <a:pt x="80" y="256"/>
                  <a:pt x="40" y="352"/>
                </a:cubicBezTo>
                <a:cubicBezTo>
                  <a:pt x="0" y="448"/>
                  <a:pt x="32" y="552"/>
                  <a:pt x="40" y="640"/>
                </a:cubicBezTo>
                <a:cubicBezTo>
                  <a:pt x="48" y="728"/>
                  <a:pt x="36" y="813"/>
                  <a:pt x="88" y="880"/>
                </a:cubicBezTo>
                <a:cubicBezTo>
                  <a:pt x="140" y="947"/>
                  <a:pt x="246" y="1008"/>
                  <a:pt x="349" y="1043"/>
                </a:cubicBezTo>
                <a:cubicBezTo>
                  <a:pt x="452" y="1078"/>
                  <a:pt x="589" y="1107"/>
                  <a:pt x="705" y="1088"/>
                </a:cubicBezTo>
                <a:cubicBezTo>
                  <a:pt x="821" y="1069"/>
                  <a:pt x="967" y="1011"/>
                  <a:pt x="1048" y="928"/>
                </a:cubicBezTo>
                <a:cubicBezTo>
                  <a:pt x="1129" y="845"/>
                  <a:pt x="1179" y="700"/>
                  <a:pt x="1192" y="592"/>
                </a:cubicBezTo>
                <a:cubicBezTo>
                  <a:pt x="1205" y="484"/>
                  <a:pt x="1159" y="357"/>
                  <a:pt x="1127" y="277"/>
                </a:cubicBezTo>
                <a:cubicBezTo>
                  <a:pt x="1095" y="197"/>
                  <a:pt x="1061" y="155"/>
                  <a:pt x="1000" y="112"/>
                </a:cubicBezTo>
                <a:cubicBezTo>
                  <a:pt x="939" y="69"/>
                  <a:pt x="816" y="32"/>
                  <a:pt x="760" y="16"/>
                </a:cubicBezTo>
                <a:cubicBezTo>
                  <a:pt x="704" y="0"/>
                  <a:pt x="744" y="8"/>
                  <a:pt x="664" y="16"/>
                </a:cubicBezTo>
                <a:close/>
              </a:path>
            </a:pathLst>
          </a:custGeom>
          <a:blipFill dpi="0" rotWithShape="0">
            <a:blip r:embed="rId4"/>
            <a:srcRect/>
            <a:tile tx="0" ty="0" sx="100000" sy="100000" flip="none" algn="tl"/>
          </a:blipFill>
          <a:ln w="9525">
            <a:round/>
            <a:headEnd/>
            <a:tailEnd/>
          </a:ln>
          <a:scene3d>
            <a:camera prst="legacyPerspectiveFront">
              <a:rot lat="20999994" lon="21299994" rev="0"/>
            </a:camera>
            <a:lightRig rig="legacyFlat4" dir="b"/>
          </a:scene3d>
          <a:sp3d extrusionH="887400" prstMaterial="legacyMatte">
            <a:bevelT w="13500" h="13500" prst="angle"/>
            <a:bevelB w="13500" h="13500" prst="angle"/>
            <a:extrusionClr>
              <a:srgbClr val="FF9933"/>
            </a:extrusionClr>
            <a:contourClr>
              <a:srgbClr val="FFFFFF"/>
            </a:contourClr>
          </a:sp3d>
        </p:spPr>
        <p:txBody>
          <a:bodyPr wrap="none" anchor="ctr">
            <a:flatTx/>
          </a:bodyP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4352" name="AutoShape 68"/>
          <p:cNvSpPr>
            <a:spLocks noChangeArrowheads="1"/>
          </p:cNvSpPr>
          <p:nvPr/>
        </p:nvSpPr>
        <p:spPr bwMode="auto">
          <a:xfrm>
            <a:off x="7286626" y="964406"/>
            <a:ext cx="165497" cy="209550"/>
          </a:xfrm>
          <a:prstGeom prst="sun">
            <a:avLst>
              <a:gd name="adj" fmla="val 25000"/>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4353" name="AutoShape 69"/>
          <p:cNvSpPr>
            <a:spLocks noChangeArrowheads="1"/>
          </p:cNvSpPr>
          <p:nvPr/>
        </p:nvSpPr>
        <p:spPr bwMode="auto">
          <a:xfrm>
            <a:off x="6041232" y="972741"/>
            <a:ext cx="165497" cy="209550"/>
          </a:xfrm>
          <a:prstGeom prst="sun">
            <a:avLst>
              <a:gd name="adj" fmla="val 25000"/>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nvGrpSpPr>
          <p:cNvPr id="14354" name="Group 70"/>
          <p:cNvGrpSpPr>
            <a:grpSpLocks/>
          </p:cNvGrpSpPr>
          <p:nvPr/>
        </p:nvGrpSpPr>
        <p:grpSpPr bwMode="auto">
          <a:xfrm>
            <a:off x="6155531" y="556023"/>
            <a:ext cx="1181100" cy="1035844"/>
            <a:chOff x="3824" y="2716"/>
            <a:chExt cx="1137" cy="968"/>
          </a:xfrm>
        </p:grpSpPr>
        <p:sp>
          <p:nvSpPr>
            <p:cNvPr id="14483" name="Oval 71"/>
            <p:cNvSpPr>
              <a:spLocks noChangeArrowheads="1"/>
            </p:cNvSpPr>
            <p:nvPr/>
          </p:nvSpPr>
          <p:spPr bwMode="auto">
            <a:xfrm>
              <a:off x="3824" y="2862"/>
              <a:ext cx="1137" cy="677"/>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4484" name="Oval 72"/>
            <p:cNvSpPr>
              <a:spLocks noChangeArrowheads="1"/>
            </p:cNvSpPr>
            <p:nvPr/>
          </p:nvSpPr>
          <p:spPr bwMode="auto">
            <a:xfrm>
              <a:off x="3824" y="3128"/>
              <a:ext cx="1137" cy="144"/>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4485" name="Oval 73"/>
            <p:cNvSpPr>
              <a:spLocks noChangeArrowheads="1"/>
            </p:cNvSpPr>
            <p:nvPr/>
          </p:nvSpPr>
          <p:spPr bwMode="auto">
            <a:xfrm>
              <a:off x="3824" y="2983"/>
              <a:ext cx="1137" cy="434"/>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4486" name="Oval 74"/>
            <p:cNvSpPr>
              <a:spLocks noChangeArrowheads="1"/>
            </p:cNvSpPr>
            <p:nvPr/>
          </p:nvSpPr>
          <p:spPr bwMode="auto">
            <a:xfrm>
              <a:off x="3824" y="2716"/>
              <a:ext cx="1137" cy="968"/>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sp>
        <p:nvSpPr>
          <p:cNvPr id="14355" name="Freeform 75" descr="Stationery"/>
          <p:cNvSpPr>
            <a:spLocks/>
          </p:cNvSpPr>
          <p:nvPr/>
        </p:nvSpPr>
        <p:spPr bwMode="auto">
          <a:xfrm rot="678700">
            <a:off x="3659982" y="311944"/>
            <a:ext cx="1613297" cy="1498997"/>
          </a:xfrm>
          <a:custGeom>
            <a:avLst/>
            <a:gdLst>
              <a:gd name="T0" fmla="*/ 2115924806 w 1205"/>
              <a:gd name="T1" fmla="*/ 52156619 h 1107"/>
              <a:gd name="T2" fmla="*/ 892257362 w 1205"/>
              <a:gd name="T3" fmla="*/ 208624669 h 1107"/>
              <a:gd name="T4" fmla="*/ 127466103 w 1205"/>
              <a:gd name="T5" fmla="*/ 1147431164 h 1107"/>
              <a:gd name="T6" fmla="*/ 127466103 w 1205"/>
              <a:gd name="T7" fmla="*/ 2086237660 h 1107"/>
              <a:gd name="T8" fmla="*/ 280423640 w 1205"/>
              <a:gd name="T9" fmla="*/ 2147483646 h 1107"/>
              <a:gd name="T10" fmla="*/ 1112135273 w 1205"/>
              <a:gd name="T11" fmla="*/ 2147483646 h 1107"/>
              <a:gd name="T12" fmla="*/ 2147483646 w 1205"/>
              <a:gd name="T13" fmla="*/ 2147483646 h 1107"/>
              <a:gd name="T14" fmla="*/ 2147483646 w 1205"/>
              <a:gd name="T15" fmla="*/ 2147483646 h 1107"/>
              <a:gd name="T16" fmla="*/ 2147483646 w 1205"/>
              <a:gd name="T17" fmla="*/ 1929769610 h 1107"/>
              <a:gd name="T18" fmla="*/ 2147483646 w 1205"/>
              <a:gd name="T19" fmla="*/ 902949723 h 1107"/>
              <a:gd name="T20" fmla="*/ 2147483646 w 1205"/>
              <a:gd name="T21" fmla="*/ 365090913 h 1107"/>
              <a:gd name="T22" fmla="*/ 2147483646 w 1205"/>
              <a:gd name="T23" fmla="*/ 52156619 h 1107"/>
              <a:gd name="T24" fmla="*/ 2115924806 w 1205"/>
              <a:gd name="T25" fmla="*/ 52156619 h 1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5"/>
              <a:gd name="T40" fmla="*/ 0 h 1107"/>
              <a:gd name="T41" fmla="*/ 1205 w 1205"/>
              <a:gd name="T42" fmla="*/ 1107 h 1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5" h="1107">
                <a:moveTo>
                  <a:pt x="664" y="16"/>
                </a:moveTo>
                <a:cubicBezTo>
                  <a:pt x="584" y="24"/>
                  <a:pt x="384" y="8"/>
                  <a:pt x="280" y="64"/>
                </a:cubicBezTo>
                <a:cubicBezTo>
                  <a:pt x="176" y="120"/>
                  <a:pt x="80" y="256"/>
                  <a:pt x="40" y="352"/>
                </a:cubicBezTo>
                <a:cubicBezTo>
                  <a:pt x="0" y="448"/>
                  <a:pt x="32" y="552"/>
                  <a:pt x="40" y="640"/>
                </a:cubicBezTo>
                <a:cubicBezTo>
                  <a:pt x="48" y="728"/>
                  <a:pt x="36" y="813"/>
                  <a:pt x="88" y="880"/>
                </a:cubicBezTo>
                <a:cubicBezTo>
                  <a:pt x="140" y="947"/>
                  <a:pt x="246" y="1008"/>
                  <a:pt x="349" y="1043"/>
                </a:cubicBezTo>
                <a:cubicBezTo>
                  <a:pt x="452" y="1078"/>
                  <a:pt x="589" y="1107"/>
                  <a:pt x="705" y="1088"/>
                </a:cubicBezTo>
                <a:cubicBezTo>
                  <a:pt x="821" y="1069"/>
                  <a:pt x="967" y="1011"/>
                  <a:pt x="1048" y="928"/>
                </a:cubicBezTo>
                <a:cubicBezTo>
                  <a:pt x="1129" y="845"/>
                  <a:pt x="1179" y="700"/>
                  <a:pt x="1192" y="592"/>
                </a:cubicBezTo>
                <a:cubicBezTo>
                  <a:pt x="1205" y="484"/>
                  <a:pt x="1159" y="357"/>
                  <a:pt x="1127" y="277"/>
                </a:cubicBezTo>
                <a:cubicBezTo>
                  <a:pt x="1095" y="197"/>
                  <a:pt x="1061" y="155"/>
                  <a:pt x="1000" y="112"/>
                </a:cubicBezTo>
                <a:cubicBezTo>
                  <a:pt x="939" y="69"/>
                  <a:pt x="816" y="32"/>
                  <a:pt x="760" y="16"/>
                </a:cubicBezTo>
                <a:cubicBezTo>
                  <a:pt x="704" y="0"/>
                  <a:pt x="744" y="8"/>
                  <a:pt x="664" y="16"/>
                </a:cubicBezTo>
                <a:close/>
              </a:path>
            </a:pathLst>
          </a:custGeom>
          <a:blipFill dpi="0" rotWithShape="0">
            <a:blip r:embed="rId4"/>
            <a:srcRect/>
            <a:tile tx="0" ty="0" sx="100000" sy="100000" flip="none" algn="tl"/>
          </a:blipFill>
          <a:ln w="9525">
            <a:round/>
            <a:headEnd/>
            <a:tailEnd/>
          </a:ln>
          <a:scene3d>
            <a:camera prst="legacyPerspectiveFront">
              <a:rot lat="20999994" lon="21299994" rev="0"/>
            </a:camera>
            <a:lightRig rig="legacyFlat4" dir="b"/>
          </a:scene3d>
          <a:sp3d extrusionH="887400" prstMaterial="legacyMatte">
            <a:bevelT w="13500" h="13500" prst="angle"/>
            <a:bevelB w="13500" h="13500" prst="angle"/>
            <a:extrusionClr>
              <a:srgbClr val="FF9933"/>
            </a:extrusionClr>
            <a:contourClr>
              <a:srgbClr val="FFFFFF"/>
            </a:contourClr>
          </a:sp3d>
        </p:spPr>
        <p:txBody>
          <a:bodyPr wrap="none" anchor="ctr">
            <a:flatTx/>
          </a:bodyP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4356" name="Freeform 76"/>
          <p:cNvSpPr>
            <a:spLocks/>
          </p:cNvSpPr>
          <p:nvPr/>
        </p:nvSpPr>
        <p:spPr bwMode="auto">
          <a:xfrm>
            <a:off x="3946922" y="627460"/>
            <a:ext cx="914400" cy="848915"/>
          </a:xfrm>
          <a:custGeom>
            <a:avLst/>
            <a:gdLst>
              <a:gd name="T0" fmla="*/ 679741942 w 1205"/>
              <a:gd name="T1" fmla="*/ 16727797 h 1107"/>
              <a:gd name="T2" fmla="*/ 286638473 w 1205"/>
              <a:gd name="T3" fmla="*/ 66910166 h 1107"/>
              <a:gd name="T4" fmla="*/ 40947920 w 1205"/>
              <a:gd name="T5" fmla="*/ 368004377 h 1107"/>
              <a:gd name="T6" fmla="*/ 40947920 w 1205"/>
              <a:gd name="T7" fmla="*/ 669099612 h 1107"/>
              <a:gd name="T8" fmla="*/ 90086233 w 1205"/>
              <a:gd name="T9" fmla="*/ 920012477 h 1107"/>
              <a:gd name="T10" fmla="*/ 357274166 w 1205"/>
              <a:gd name="T11" fmla="*/ 1090423331 h 1107"/>
              <a:gd name="T12" fmla="*/ 721713787 w 1205"/>
              <a:gd name="T13" fmla="*/ 1137469749 h 1107"/>
              <a:gd name="T14" fmla="*/ 1072845411 w 1205"/>
              <a:gd name="T15" fmla="*/ 970194846 h 1107"/>
              <a:gd name="T16" fmla="*/ 1220259338 w 1205"/>
              <a:gd name="T17" fmla="*/ 618917243 h 1107"/>
              <a:gd name="T18" fmla="*/ 1153718336 w 1205"/>
              <a:gd name="T19" fmla="*/ 289594363 h 1107"/>
              <a:gd name="T20" fmla="*/ 1023707098 w 1205"/>
              <a:gd name="T21" fmla="*/ 117092534 h 1107"/>
              <a:gd name="T22" fmla="*/ 778017556 w 1205"/>
              <a:gd name="T23" fmla="*/ 16727797 h 1107"/>
              <a:gd name="T24" fmla="*/ 679741942 w 1205"/>
              <a:gd name="T25" fmla="*/ 16727797 h 1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5"/>
              <a:gd name="T40" fmla="*/ 0 h 1107"/>
              <a:gd name="T41" fmla="*/ 1205 w 1205"/>
              <a:gd name="T42" fmla="*/ 1107 h 1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5" h="1107">
                <a:moveTo>
                  <a:pt x="664" y="16"/>
                </a:moveTo>
                <a:cubicBezTo>
                  <a:pt x="584" y="24"/>
                  <a:pt x="384" y="8"/>
                  <a:pt x="280" y="64"/>
                </a:cubicBezTo>
                <a:cubicBezTo>
                  <a:pt x="176" y="120"/>
                  <a:pt x="80" y="256"/>
                  <a:pt x="40" y="352"/>
                </a:cubicBezTo>
                <a:cubicBezTo>
                  <a:pt x="0" y="448"/>
                  <a:pt x="32" y="552"/>
                  <a:pt x="40" y="640"/>
                </a:cubicBezTo>
                <a:cubicBezTo>
                  <a:pt x="48" y="728"/>
                  <a:pt x="36" y="813"/>
                  <a:pt x="88" y="880"/>
                </a:cubicBezTo>
                <a:cubicBezTo>
                  <a:pt x="140" y="947"/>
                  <a:pt x="246" y="1008"/>
                  <a:pt x="349" y="1043"/>
                </a:cubicBezTo>
                <a:cubicBezTo>
                  <a:pt x="452" y="1078"/>
                  <a:pt x="589" y="1107"/>
                  <a:pt x="705" y="1088"/>
                </a:cubicBezTo>
                <a:cubicBezTo>
                  <a:pt x="821" y="1069"/>
                  <a:pt x="967" y="1011"/>
                  <a:pt x="1048" y="928"/>
                </a:cubicBezTo>
                <a:cubicBezTo>
                  <a:pt x="1129" y="845"/>
                  <a:pt x="1179" y="700"/>
                  <a:pt x="1192" y="592"/>
                </a:cubicBezTo>
                <a:cubicBezTo>
                  <a:pt x="1205" y="484"/>
                  <a:pt x="1159" y="357"/>
                  <a:pt x="1127" y="277"/>
                </a:cubicBezTo>
                <a:cubicBezTo>
                  <a:pt x="1095" y="197"/>
                  <a:pt x="1061" y="155"/>
                  <a:pt x="1000" y="112"/>
                </a:cubicBezTo>
                <a:cubicBezTo>
                  <a:pt x="939" y="69"/>
                  <a:pt x="816" y="32"/>
                  <a:pt x="760" y="16"/>
                </a:cubicBezTo>
                <a:cubicBezTo>
                  <a:pt x="704" y="0"/>
                  <a:pt x="744" y="8"/>
                  <a:pt x="664" y="16"/>
                </a:cubicBezTo>
                <a:close/>
              </a:path>
            </a:pathLst>
          </a:custGeom>
          <a:solidFill>
            <a:srgbClr val="FF99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4357" name="Freeform 77"/>
          <p:cNvSpPr>
            <a:spLocks/>
          </p:cNvSpPr>
          <p:nvPr/>
        </p:nvSpPr>
        <p:spPr bwMode="auto">
          <a:xfrm>
            <a:off x="4020741" y="711994"/>
            <a:ext cx="275034" cy="545306"/>
          </a:xfrm>
          <a:custGeom>
            <a:avLst/>
            <a:gdLst>
              <a:gd name="T0" fmla="*/ 404079600 w 208"/>
              <a:gd name="T1" fmla="*/ 0 h 412"/>
              <a:gd name="T2" fmla="*/ 65274736 w 208"/>
              <a:gd name="T3" fmla="*/ 152602807 h 412"/>
              <a:gd name="T4" fmla="*/ 65274736 w 208"/>
              <a:gd name="T5" fmla="*/ 333233296 h 412"/>
              <a:gd name="T6" fmla="*/ 248664234 w 208"/>
              <a:gd name="T7" fmla="*/ 395519976 h 412"/>
              <a:gd name="T8" fmla="*/ 310830733 w 208"/>
              <a:gd name="T9" fmla="*/ 457806656 h 412"/>
              <a:gd name="T10" fmla="*/ 404079600 w 208"/>
              <a:gd name="T11" fmla="*/ 485834339 h 412"/>
              <a:gd name="T12" fmla="*/ 494220231 w 208"/>
              <a:gd name="T13" fmla="*/ 666464828 h 412"/>
              <a:gd name="T14" fmla="*/ 338804864 w 208"/>
              <a:gd name="T15" fmla="*/ 822182410 h 412"/>
              <a:gd name="T16" fmla="*/ 158523603 w 208"/>
              <a:gd name="T17" fmla="*/ 881354315 h 412"/>
              <a:gd name="T18" fmla="*/ 220690102 w 208"/>
              <a:gd name="T19" fmla="*/ 1155413942 h 412"/>
              <a:gd name="T20" fmla="*/ 279746602 w 208"/>
              <a:gd name="T21" fmla="*/ 1248844844 h 412"/>
              <a:gd name="T22" fmla="*/ 441378442 w 208"/>
              <a:gd name="T23" fmla="*/ 1217700622 h 412"/>
              <a:gd name="T24" fmla="*/ 646527360 w 208"/>
              <a:gd name="T25" fmla="*/ 1214587611 h 4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8"/>
              <a:gd name="T40" fmla="*/ 0 h 412"/>
              <a:gd name="T41" fmla="*/ 208 w 208"/>
              <a:gd name="T42" fmla="*/ 412 h 4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8" h="412">
                <a:moveTo>
                  <a:pt x="130" y="0"/>
                </a:moveTo>
                <a:cubicBezTo>
                  <a:pt x="74" y="9"/>
                  <a:pt x="58" y="12"/>
                  <a:pt x="21" y="49"/>
                </a:cubicBezTo>
                <a:cubicBezTo>
                  <a:pt x="16" y="64"/>
                  <a:pt x="0" y="92"/>
                  <a:pt x="21" y="107"/>
                </a:cubicBezTo>
                <a:cubicBezTo>
                  <a:pt x="38" y="119"/>
                  <a:pt x="80" y="127"/>
                  <a:pt x="80" y="127"/>
                </a:cubicBezTo>
                <a:cubicBezTo>
                  <a:pt x="86" y="134"/>
                  <a:pt x="92" y="141"/>
                  <a:pt x="100" y="147"/>
                </a:cubicBezTo>
                <a:cubicBezTo>
                  <a:pt x="108" y="152"/>
                  <a:pt x="122" y="150"/>
                  <a:pt x="130" y="156"/>
                </a:cubicBezTo>
                <a:cubicBezTo>
                  <a:pt x="146" y="170"/>
                  <a:pt x="152" y="196"/>
                  <a:pt x="159" y="214"/>
                </a:cubicBezTo>
                <a:cubicBezTo>
                  <a:pt x="140" y="243"/>
                  <a:pt x="142" y="250"/>
                  <a:pt x="109" y="264"/>
                </a:cubicBezTo>
                <a:cubicBezTo>
                  <a:pt x="91" y="272"/>
                  <a:pt x="51" y="283"/>
                  <a:pt x="51" y="283"/>
                </a:cubicBezTo>
                <a:cubicBezTo>
                  <a:pt x="17" y="336"/>
                  <a:pt x="35" y="328"/>
                  <a:pt x="71" y="371"/>
                </a:cubicBezTo>
                <a:cubicBezTo>
                  <a:pt x="78" y="380"/>
                  <a:pt x="80" y="395"/>
                  <a:pt x="90" y="401"/>
                </a:cubicBezTo>
                <a:cubicBezTo>
                  <a:pt x="108" y="412"/>
                  <a:pt x="142" y="391"/>
                  <a:pt x="142" y="391"/>
                </a:cubicBezTo>
                <a:cubicBezTo>
                  <a:pt x="168" y="350"/>
                  <a:pt x="157" y="390"/>
                  <a:pt x="208" y="390"/>
                </a:cubicBezTo>
              </a:path>
            </a:pathLst>
          </a:custGeom>
          <a:noFill/>
          <a:ln w="158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4358" name="Freeform 78"/>
          <p:cNvSpPr>
            <a:spLocks/>
          </p:cNvSpPr>
          <p:nvPr/>
        </p:nvSpPr>
        <p:spPr bwMode="auto">
          <a:xfrm>
            <a:off x="4214813" y="700087"/>
            <a:ext cx="522685" cy="509588"/>
          </a:xfrm>
          <a:custGeom>
            <a:avLst/>
            <a:gdLst>
              <a:gd name="T0" fmla="*/ 902601232 w 451"/>
              <a:gd name="T1" fmla="*/ 1046830618 h 441"/>
              <a:gd name="T2" fmla="*/ 1076912926 w 451"/>
              <a:gd name="T3" fmla="*/ 543592355 h 441"/>
              <a:gd name="T4" fmla="*/ 986175162 w 451"/>
              <a:gd name="T5" fmla="*/ 434399655 h 441"/>
              <a:gd name="T6" fmla="*/ 823802160 w 451"/>
              <a:gd name="T7" fmla="*/ 505612486 h 441"/>
              <a:gd name="T8" fmla="*/ 752166920 w 451"/>
              <a:gd name="T9" fmla="*/ 505612486 h 441"/>
              <a:gd name="T10" fmla="*/ 670981964 w 451"/>
              <a:gd name="T11" fmla="*/ 541218132 h 441"/>
              <a:gd name="T12" fmla="*/ 515772795 w 451"/>
              <a:gd name="T13" fmla="*/ 486621782 h 441"/>
              <a:gd name="T14" fmla="*/ 546814011 w 451"/>
              <a:gd name="T15" fmla="*/ 303842028 h 441"/>
              <a:gd name="T16" fmla="*/ 644715607 w 451"/>
              <a:gd name="T17" fmla="*/ 161416366 h 441"/>
              <a:gd name="T18" fmla="*/ 463240080 w 451"/>
              <a:gd name="T19" fmla="*/ 30858739 h 441"/>
              <a:gd name="T20" fmla="*/ 377277175 w 451"/>
              <a:gd name="T21" fmla="*/ 11869576 h 441"/>
              <a:gd name="T22" fmla="*/ 212516743 w 451"/>
              <a:gd name="T23" fmla="*/ 85455089 h 441"/>
              <a:gd name="T24" fmla="*/ 0 w 451"/>
              <a:gd name="T25" fmla="*/ 201770458 h 4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1"/>
              <a:gd name="T40" fmla="*/ 0 h 441"/>
              <a:gd name="T41" fmla="*/ 451 w 451"/>
              <a:gd name="T42" fmla="*/ 441 h 4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1" h="441">
                <a:moveTo>
                  <a:pt x="378" y="441"/>
                </a:moveTo>
                <a:cubicBezTo>
                  <a:pt x="424" y="391"/>
                  <a:pt x="441" y="286"/>
                  <a:pt x="451" y="229"/>
                </a:cubicBezTo>
                <a:cubicBezTo>
                  <a:pt x="446" y="213"/>
                  <a:pt x="443" y="179"/>
                  <a:pt x="413" y="183"/>
                </a:cubicBezTo>
                <a:cubicBezTo>
                  <a:pt x="389" y="187"/>
                  <a:pt x="345" y="213"/>
                  <a:pt x="345" y="213"/>
                </a:cubicBezTo>
                <a:cubicBezTo>
                  <a:pt x="335" y="212"/>
                  <a:pt x="325" y="211"/>
                  <a:pt x="315" y="213"/>
                </a:cubicBezTo>
                <a:cubicBezTo>
                  <a:pt x="302" y="215"/>
                  <a:pt x="291" y="227"/>
                  <a:pt x="281" y="228"/>
                </a:cubicBezTo>
                <a:cubicBezTo>
                  <a:pt x="256" y="231"/>
                  <a:pt x="233" y="214"/>
                  <a:pt x="216" y="205"/>
                </a:cubicBezTo>
                <a:cubicBezTo>
                  <a:pt x="214" y="169"/>
                  <a:pt x="208" y="165"/>
                  <a:pt x="229" y="128"/>
                </a:cubicBezTo>
                <a:cubicBezTo>
                  <a:pt x="240" y="108"/>
                  <a:pt x="270" y="68"/>
                  <a:pt x="270" y="68"/>
                </a:cubicBezTo>
                <a:cubicBezTo>
                  <a:pt x="267" y="0"/>
                  <a:pt x="255" y="20"/>
                  <a:pt x="194" y="13"/>
                </a:cubicBezTo>
                <a:cubicBezTo>
                  <a:pt x="181" y="13"/>
                  <a:pt x="170" y="3"/>
                  <a:pt x="158" y="5"/>
                </a:cubicBezTo>
                <a:cubicBezTo>
                  <a:pt x="133" y="10"/>
                  <a:pt x="89" y="36"/>
                  <a:pt x="89" y="36"/>
                </a:cubicBezTo>
                <a:cubicBezTo>
                  <a:pt x="92" y="89"/>
                  <a:pt x="19" y="75"/>
                  <a:pt x="0" y="85"/>
                </a:cubicBezTo>
              </a:path>
            </a:pathLst>
          </a:custGeom>
          <a:noFill/>
          <a:ln w="158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4359" name="Freeform 79"/>
          <p:cNvSpPr>
            <a:spLocks/>
          </p:cNvSpPr>
          <p:nvPr/>
        </p:nvSpPr>
        <p:spPr bwMode="auto">
          <a:xfrm>
            <a:off x="4280297" y="827485"/>
            <a:ext cx="113109" cy="576263"/>
          </a:xfrm>
          <a:custGeom>
            <a:avLst/>
            <a:gdLst>
              <a:gd name="T0" fmla="*/ 60029566 w 236"/>
              <a:gd name="T1" fmla="*/ 0 h 478"/>
              <a:gd name="T2" fmla="*/ 9800863 w 236"/>
              <a:gd name="T3" fmla="*/ 144694129 h 478"/>
              <a:gd name="T4" fmla="*/ 9800863 w 236"/>
              <a:gd name="T5" fmla="*/ 315226036 h 478"/>
              <a:gd name="T6" fmla="*/ 37161099 w 236"/>
              <a:gd name="T7" fmla="*/ 372069469 h 478"/>
              <a:gd name="T8" fmla="*/ 46145277 w 236"/>
              <a:gd name="T9" fmla="*/ 431497644 h 478"/>
              <a:gd name="T10" fmla="*/ 60029566 w 236"/>
              <a:gd name="T11" fmla="*/ 459920165 h 478"/>
              <a:gd name="T12" fmla="*/ 73505513 w 236"/>
              <a:gd name="T13" fmla="*/ 630452072 h 478"/>
              <a:gd name="T14" fmla="*/ 50637046 w 236"/>
              <a:gd name="T15" fmla="*/ 775146200 h 478"/>
              <a:gd name="T16" fmla="*/ 23685152 w 236"/>
              <a:gd name="T17" fmla="*/ 831989634 h 478"/>
              <a:gd name="T18" fmla="*/ 32669330 w 236"/>
              <a:gd name="T19" fmla="*/ 1090372236 h 478"/>
              <a:gd name="T20" fmla="*/ 41652869 w 236"/>
              <a:gd name="T21" fmla="*/ 1178222932 h 478"/>
              <a:gd name="T22" fmla="*/ 69013744 w 236"/>
              <a:gd name="T23" fmla="*/ 1235066365 h 478"/>
              <a:gd name="T24" fmla="*/ 96373980 w 236"/>
              <a:gd name="T25" fmla="*/ 1147217277 h 4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6"/>
              <a:gd name="T40" fmla="*/ 0 h 478"/>
              <a:gd name="T41" fmla="*/ 236 w 236"/>
              <a:gd name="T42" fmla="*/ 478 h 4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6" h="478">
                <a:moveTo>
                  <a:pt x="147" y="0"/>
                </a:moveTo>
                <a:cubicBezTo>
                  <a:pt x="84" y="10"/>
                  <a:pt x="66" y="14"/>
                  <a:pt x="24" y="56"/>
                </a:cubicBezTo>
                <a:cubicBezTo>
                  <a:pt x="18" y="73"/>
                  <a:pt x="0" y="105"/>
                  <a:pt x="24" y="122"/>
                </a:cubicBezTo>
                <a:cubicBezTo>
                  <a:pt x="43" y="136"/>
                  <a:pt x="91" y="144"/>
                  <a:pt x="91" y="144"/>
                </a:cubicBezTo>
                <a:cubicBezTo>
                  <a:pt x="98" y="152"/>
                  <a:pt x="104" y="161"/>
                  <a:pt x="113" y="167"/>
                </a:cubicBezTo>
                <a:cubicBezTo>
                  <a:pt x="123" y="173"/>
                  <a:pt x="138" y="171"/>
                  <a:pt x="147" y="178"/>
                </a:cubicBezTo>
                <a:cubicBezTo>
                  <a:pt x="166" y="193"/>
                  <a:pt x="173" y="223"/>
                  <a:pt x="180" y="244"/>
                </a:cubicBezTo>
                <a:cubicBezTo>
                  <a:pt x="159" y="276"/>
                  <a:pt x="161" y="284"/>
                  <a:pt x="124" y="300"/>
                </a:cubicBezTo>
                <a:cubicBezTo>
                  <a:pt x="103" y="309"/>
                  <a:pt x="58" y="322"/>
                  <a:pt x="58" y="322"/>
                </a:cubicBezTo>
                <a:cubicBezTo>
                  <a:pt x="19" y="382"/>
                  <a:pt x="40" y="373"/>
                  <a:pt x="80" y="422"/>
                </a:cubicBezTo>
                <a:cubicBezTo>
                  <a:pt x="89" y="432"/>
                  <a:pt x="91" y="449"/>
                  <a:pt x="102" y="456"/>
                </a:cubicBezTo>
                <a:cubicBezTo>
                  <a:pt x="122" y="469"/>
                  <a:pt x="169" y="478"/>
                  <a:pt x="169" y="478"/>
                </a:cubicBezTo>
                <a:cubicBezTo>
                  <a:pt x="199" y="431"/>
                  <a:pt x="178" y="444"/>
                  <a:pt x="236" y="444"/>
                </a:cubicBezTo>
              </a:path>
            </a:pathLst>
          </a:custGeom>
          <a:noFill/>
          <a:ln w="158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4360" name="Freeform 80"/>
          <p:cNvSpPr>
            <a:spLocks/>
          </p:cNvSpPr>
          <p:nvPr/>
        </p:nvSpPr>
        <p:spPr bwMode="auto">
          <a:xfrm rot="3920436">
            <a:off x="4233863" y="914401"/>
            <a:ext cx="559594" cy="233363"/>
          </a:xfrm>
          <a:custGeom>
            <a:avLst/>
            <a:gdLst>
              <a:gd name="T0" fmla="*/ 1034574278 w 451"/>
              <a:gd name="T1" fmla="*/ 219533611 h 441"/>
              <a:gd name="T2" fmla="*/ 1234373649 w 451"/>
              <a:gd name="T3" fmla="*/ 113998022 h 441"/>
              <a:gd name="T4" fmla="*/ 1130369449 w 451"/>
              <a:gd name="T5" fmla="*/ 91099217 h 441"/>
              <a:gd name="T6" fmla="*/ 944255102 w 451"/>
              <a:gd name="T7" fmla="*/ 106033006 h 441"/>
              <a:gd name="T8" fmla="*/ 862144956 w 451"/>
              <a:gd name="T9" fmla="*/ 106033006 h 441"/>
              <a:gd name="T10" fmla="*/ 769089437 w 451"/>
              <a:gd name="T11" fmla="*/ 113500606 h 441"/>
              <a:gd name="T12" fmla="*/ 591185774 w 451"/>
              <a:gd name="T13" fmla="*/ 102050850 h 441"/>
              <a:gd name="T14" fmla="*/ 626766507 w 451"/>
              <a:gd name="T15" fmla="*/ 63719428 h 441"/>
              <a:gd name="T16" fmla="*/ 738981391 w 451"/>
              <a:gd name="T17" fmla="*/ 33851144 h 441"/>
              <a:gd name="T18" fmla="*/ 530972991 w 451"/>
              <a:gd name="T19" fmla="*/ 6471356 h 441"/>
              <a:gd name="T20" fmla="*/ 432441477 w 451"/>
              <a:gd name="T21" fmla="*/ 2489200 h 441"/>
              <a:gd name="T22" fmla="*/ 243590787 w 451"/>
              <a:gd name="T23" fmla="*/ 17921111 h 441"/>
              <a:gd name="T24" fmla="*/ 0 w 451"/>
              <a:gd name="T25" fmla="*/ 42313578 h 4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1"/>
              <a:gd name="T40" fmla="*/ 0 h 441"/>
              <a:gd name="T41" fmla="*/ 451 w 451"/>
              <a:gd name="T42" fmla="*/ 441 h 4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1" h="441">
                <a:moveTo>
                  <a:pt x="378" y="441"/>
                </a:moveTo>
                <a:cubicBezTo>
                  <a:pt x="424" y="391"/>
                  <a:pt x="441" y="286"/>
                  <a:pt x="451" y="229"/>
                </a:cubicBezTo>
                <a:cubicBezTo>
                  <a:pt x="446" y="213"/>
                  <a:pt x="443" y="179"/>
                  <a:pt x="413" y="183"/>
                </a:cubicBezTo>
                <a:cubicBezTo>
                  <a:pt x="389" y="187"/>
                  <a:pt x="345" y="213"/>
                  <a:pt x="345" y="213"/>
                </a:cubicBezTo>
                <a:cubicBezTo>
                  <a:pt x="335" y="212"/>
                  <a:pt x="325" y="211"/>
                  <a:pt x="315" y="213"/>
                </a:cubicBezTo>
                <a:cubicBezTo>
                  <a:pt x="302" y="215"/>
                  <a:pt x="291" y="227"/>
                  <a:pt x="281" y="228"/>
                </a:cubicBezTo>
                <a:cubicBezTo>
                  <a:pt x="256" y="231"/>
                  <a:pt x="233" y="214"/>
                  <a:pt x="216" y="205"/>
                </a:cubicBezTo>
                <a:cubicBezTo>
                  <a:pt x="214" y="169"/>
                  <a:pt x="208" y="165"/>
                  <a:pt x="229" y="128"/>
                </a:cubicBezTo>
                <a:cubicBezTo>
                  <a:pt x="240" y="108"/>
                  <a:pt x="270" y="68"/>
                  <a:pt x="270" y="68"/>
                </a:cubicBezTo>
                <a:cubicBezTo>
                  <a:pt x="267" y="0"/>
                  <a:pt x="255" y="20"/>
                  <a:pt x="194" y="13"/>
                </a:cubicBezTo>
                <a:cubicBezTo>
                  <a:pt x="181" y="13"/>
                  <a:pt x="170" y="3"/>
                  <a:pt x="158" y="5"/>
                </a:cubicBezTo>
                <a:cubicBezTo>
                  <a:pt x="133" y="10"/>
                  <a:pt x="89" y="36"/>
                  <a:pt x="89" y="36"/>
                </a:cubicBezTo>
                <a:cubicBezTo>
                  <a:pt x="92" y="89"/>
                  <a:pt x="19" y="75"/>
                  <a:pt x="0" y="85"/>
                </a:cubicBezTo>
              </a:path>
            </a:pathLst>
          </a:custGeom>
          <a:noFill/>
          <a:ln w="158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4361" name="Oval 81"/>
          <p:cNvSpPr>
            <a:spLocks noChangeArrowheads="1"/>
          </p:cNvSpPr>
          <p:nvPr/>
        </p:nvSpPr>
        <p:spPr bwMode="auto">
          <a:xfrm>
            <a:off x="4192191" y="944166"/>
            <a:ext cx="63103" cy="63103"/>
          </a:xfrm>
          <a:prstGeom prst="ellipse">
            <a:avLst/>
          </a:prstGeom>
          <a:solidFill>
            <a:srgbClr val="FF0000"/>
          </a:solidFill>
          <a:ln>
            <a:noFill/>
          </a:ln>
          <a:extLst>
            <a:ext uri="{91240B29-F687-4F45-9708-019B960494DF}">
              <a14:hiddenLine xmlns:a14="http://schemas.microsoft.com/office/drawing/2010/main" w="1587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4362" name="Oval 82"/>
          <p:cNvSpPr>
            <a:spLocks noChangeArrowheads="1"/>
          </p:cNvSpPr>
          <p:nvPr/>
        </p:nvSpPr>
        <p:spPr bwMode="auto">
          <a:xfrm>
            <a:off x="4429125" y="877491"/>
            <a:ext cx="63104" cy="63103"/>
          </a:xfrm>
          <a:prstGeom prst="ellipse">
            <a:avLst/>
          </a:prstGeom>
          <a:solidFill>
            <a:srgbClr val="FF0000"/>
          </a:solidFill>
          <a:ln>
            <a:noFill/>
          </a:ln>
          <a:extLst>
            <a:ext uri="{91240B29-F687-4F45-9708-019B960494DF}">
              <a14:hiddenLine xmlns:a14="http://schemas.microsoft.com/office/drawing/2010/main" w="1587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4363" name="Oval 83"/>
          <p:cNvSpPr>
            <a:spLocks noChangeArrowheads="1"/>
          </p:cNvSpPr>
          <p:nvPr/>
        </p:nvSpPr>
        <p:spPr bwMode="auto">
          <a:xfrm>
            <a:off x="4448175" y="1000125"/>
            <a:ext cx="63104" cy="63104"/>
          </a:xfrm>
          <a:prstGeom prst="ellipse">
            <a:avLst/>
          </a:prstGeom>
          <a:solidFill>
            <a:srgbClr val="0000FF"/>
          </a:solidFill>
          <a:ln>
            <a:noFill/>
          </a:ln>
          <a:extLst>
            <a:ext uri="{91240B29-F687-4F45-9708-019B960494DF}">
              <a14:hiddenLine xmlns:a14="http://schemas.microsoft.com/office/drawing/2010/main" w="1587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4364" name="Oval 84"/>
          <p:cNvSpPr>
            <a:spLocks noChangeArrowheads="1"/>
          </p:cNvSpPr>
          <p:nvPr/>
        </p:nvSpPr>
        <p:spPr bwMode="auto">
          <a:xfrm>
            <a:off x="4339829" y="1070373"/>
            <a:ext cx="63103" cy="63103"/>
          </a:xfrm>
          <a:prstGeom prst="ellipse">
            <a:avLst/>
          </a:prstGeom>
          <a:solidFill>
            <a:srgbClr val="0000FF"/>
          </a:solidFill>
          <a:ln>
            <a:noFill/>
          </a:ln>
          <a:extLst>
            <a:ext uri="{91240B29-F687-4F45-9708-019B960494DF}">
              <a14:hiddenLine xmlns:a14="http://schemas.microsoft.com/office/drawing/2010/main" w="1587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4365" name="Oval 85"/>
          <p:cNvSpPr>
            <a:spLocks noChangeArrowheads="1"/>
          </p:cNvSpPr>
          <p:nvPr/>
        </p:nvSpPr>
        <p:spPr bwMode="auto">
          <a:xfrm>
            <a:off x="4146947" y="1212056"/>
            <a:ext cx="128588" cy="128588"/>
          </a:xfrm>
          <a:prstGeom prst="ellipse">
            <a:avLst/>
          </a:prstGeom>
          <a:solidFill>
            <a:srgbClr val="9933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nvGrpSpPr>
          <p:cNvPr id="14366" name="Group 86"/>
          <p:cNvGrpSpPr>
            <a:grpSpLocks/>
          </p:cNvGrpSpPr>
          <p:nvPr/>
        </p:nvGrpSpPr>
        <p:grpSpPr bwMode="auto">
          <a:xfrm>
            <a:off x="4075510" y="661988"/>
            <a:ext cx="708422" cy="775097"/>
            <a:chOff x="2474" y="556"/>
            <a:chExt cx="536" cy="586"/>
          </a:xfrm>
        </p:grpSpPr>
        <p:sp>
          <p:nvSpPr>
            <p:cNvPr id="14479" name="Freeform 87"/>
            <p:cNvSpPr>
              <a:spLocks/>
            </p:cNvSpPr>
            <p:nvPr/>
          </p:nvSpPr>
          <p:spPr bwMode="auto">
            <a:xfrm>
              <a:off x="2474" y="576"/>
              <a:ext cx="134" cy="439"/>
            </a:xfrm>
            <a:custGeom>
              <a:avLst/>
              <a:gdLst>
                <a:gd name="T0" fmla="*/ 113 w 134"/>
                <a:gd name="T1" fmla="*/ 0 h 439"/>
                <a:gd name="T2" fmla="*/ 15 w 134"/>
                <a:gd name="T3" fmla="*/ 68 h 439"/>
                <a:gd name="T4" fmla="*/ 6 w 134"/>
                <a:gd name="T5" fmla="*/ 98 h 439"/>
                <a:gd name="T6" fmla="*/ 94 w 134"/>
                <a:gd name="T7" fmla="*/ 146 h 439"/>
                <a:gd name="T8" fmla="*/ 103 w 134"/>
                <a:gd name="T9" fmla="*/ 303 h 439"/>
                <a:gd name="T10" fmla="*/ 74 w 134"/>
                <a:gd name="T11" fmla="*/ 312 h 439"/>
                <a:gd name="T12" fmla="*/ 15 w 134"/>
                <a:gd name="T13" fmla="*/ 332 h 439"/>
                <a:gd name="T14" fmla="*/ 35 w 134"/>
                <a:gd name="T15" fmla="*/ 361 h 439"/>
                <a:gd name="T16" fmla="*/ 64 w 134"/>
                <a:gd name="T17" fmla="*/ 381 h 439"/>
                <a:gd name="T18" fmla="*/ 74 w 134"/>
                <a:gd name="T19" fmla="*/ 420 h 439"/>
                <a:gd name="T20" fmla="*/ 113 w 134"/>
                <a:gd name="T21" fmla="*/ 439 h 4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4"/>
                <a:gd name="T34" fmla="*/ 0 h 439"/>
                <a:gd name="T35" fmla="*/ 134 w 134"/>
                <a:gd name="T36" fmla="*/ 439 h 4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4" h="439">
                  <a:moveTo>
                    <a:pt x="113" y="0"/>
                  </a:moveTo>
                  <a:cubicBezTo>
                    <a:pt x="95" y="53"/>
                    <a:pt x="64" y="53"/>
                    <a:pt x="15" y="68"/>
                  </a:cubicBezTo>
                  <a:cubicBezTo>
                    <a:pt x="12" y="78"/>
                    <a:pt x="0" y="89"/>
                    <a:pt x="6" y="98"/>
                  </a:cubicBezTo>
                  <a:cubicBezTo>
                    <a:pt x="28" y="130"/>
                    <a:pt x="62" y="136"/>
                    <a:pt x="94" y="146"/>
                  </a:cubicBezTo>
                  <a:cubicBezTo>
                    <a:pt x="130" y="203"/>
                    <a:pt x="134" y="196"/>
                    <a:pt x="103" y="303"/>
                  </a:cubicBezTo>
                  <a:cubicBezTo>
                    <a:pt x="100" y="313"/>
                    <a:pt x="84" y="309"/>
                    <a:pt x="74" y="312"/>
                  </a:cubicBezTo>
                  <a:cubicBezTo>
                    <a:pt x="54" y="318"/>
                    <a:pt x="15" y="332"/>
                    <a:pt x="15" y="332"/>
                  </a:cubicBezTo>
                  <a:cubicBezTo>
                    <a:pt x="22" y="342"/>
                    <a:pt x="27" y="353"/>
                    <a:pt x="35" y="361"/>
                  </a:cubicBezTo>
                  <a:cubicBezTo>
                    <a:pt x="43" y="369"/>
                    <a:pt x="58" y="371"/>
                    <a:pt x="64" y="381"/>
                  </a:cubicBezTo>
                  <a:cubicBezTo>
                    <a:pt x="71" y="392"/>
                    <a:pt x="66" y="409"/>
                    <a:pt x="74" y="420"/>
                  </a:cubicBezTo>
                  <a:cubicBezTo>
                    <a:pt x="83" y="431"/>
                    <a:pt x="102" y="429"/>
                    <a:pt x="113" y="439"/>
                  </a:cubicBezTo>
                </a:path>
              </a:pathLst>
            </a:custGeom>
            <a:noFill/>
            <a:ln w="158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4480" name="Freeform 88"/>
            <p:cNvSpPr>
              <a:spLocks/>
            </p:cNvSpPr>
            <p:nvPr/>
          </p:nvSpPr>
          <p:spPr bwMode="auto">
            <a:xfrm>
              <a:off x="2661" y="722"/>
              <a:ext cx="83" cy="420"/>
            </a:xfrm>
            <a:custGeom>
              <a:avLst/>
              <a:gdLst>
                <a:gd name="T0" fmla="*/ 34 w 83"/>
                <a:gd name="T1" fmla="*/ 0 h 420"/>
                <a:gd name="T2" fmla="*/ 63 w 83"/>
                <a:gd name="T3" fmla="*/ 127 h 420"/>
                <a:gd name="T4" fmla="*/ 24 w 83"/>
                <a:gd name="T5" fmla="*/ 313 h 420"/>
                <a:gd name="T6" fmla="*/ 34 w 83"/>
                <a:gd name="T7" fmla="*/ 362 h 420"/>
                <a:gd name="T8" fmla="*/ 73 w 83"/>
                <a:gd name="T9" fmla="*/ 401 h 420"/>
                <a:gd name="T10" fmla="*/ 0 60000 65536"/>
                <a:gd name="T11" fmla="*/ 0 60000 65536"/>
                <a:gd name="T12" fmla="*/ 0 60000 65536"/>
                <a:gd name="T13" fmla="*/ 0 60000 65536"/>
                <a:gd name="T14" fmla="*/ 0 60000 65536"/>
                <a:gd name="T15" fmla="*/ 0 w 83"/>
                <a:gd name="T16" fmla="*/ 0 h 420"/>
                <a:gd name="T17" fmla="*/ 83 w 83"/>
                <a:gd name="T18" fmla="*/ 420 h 420"/>
              </a:gdLst>
              <a:ahLst/>
              <a:cxnLst>
                <a:cxn ang="T10">
                  <a:pos x="T0" y="T1"/>
                </a:cxn>
                <a:cxn ang="T11">
                  <a:pos x="T2" y="T3"/>
                </a:cxn>
                <a:cxn ang="T12">
                  <a:pos x="T4" y="T5"/>
                </a:cxn>
                <a:cxn ang="T13">
                  <a:pos x="T6" y="T7"/>
                </a:cxn>
                <a:cxn ang="T14">
                  <a:pos x="T8" y="T9"/>
                </a:cxn>
              </a:cxnLst>
              <a:rect l="T15" t="T16" r="T17" b="T18"/>
              <a:pathLst>
                <a:path w="83" h="420">
                  <a:moveTo>
                    <a:pt x="34" y="0"/>
                  </a:moveTo>
                  <a:cubicBezTo>
                    <a:pt x="0" y="50"/>
                    <a:pt x="15" y="96"/>
                    <a:pt x="63" y="127"/>
                  </a:cubicBezTo>
                  <a:cubicBezTo>
                    <a:pt x="56" y="217"/>
                    <a:pt x="66" y="249"/>
                    <a:pt x="24" y="313"/>
                  </a:cubicBezTo>
                  <a:cubicBezTo>
                    <a:pt x="27" y="329"/>
                    <a:pt x="23" y="349"/>
                    <a:pt x="34" y="362"/>
                  </a:cubicBezTo>
                  <a:cubicBezTo>
                    <a:pt x="83" y="420"/>
                    <a:pt x="73" y="323"/>
                    <a:pt x="73" y="401"/>
                  </a:cubicBezTo>
                </a:path>
              </a:pathLst>
            </a:custGeom>
            <a:noFill/>
            <a:ln w="158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4481" name="Freeform 89"/>
            <p:cNvSpPr>
              <a:spLocks/>
            </p:cNvSpPr>
            <p:nvPr/>
          </p:nvSpPr>
          <p:spPr bwMode="auto">
            <a:xfrm>
              <a:off x="2743" y="655"/>
              <a:ext cx="113" cy="429"/>
            </a:xfrm>
            <a:custGeom>
              <a:avLst/>
              <a:gdLst>
                <a:gd name="T0" fmla="*/ 0 w 113"/>
                <a:gd name="T1" fmla="*/ 9 h 429"/>
                <a:gd name="T2" fmla="*/ 39 w 113"/>
                <a:gd name="T3" fmla="*/ 48 h 429"/>
                <a:gd name="T4" fmla="*/ 69 w 113"/>
                <a:gd name="T5" fmla="*/ 67 h 429"/>
                <a:gd name="T6" fmla="*/ 49 w 113"/>
                <a:gd name="T7" fmla="*/ 175 h 429"/>
                <a:gd name="T8" fmla="*/ 39 w 113"/>
                <a:gd name="T9" fmla="*/ 204 h 429"/>
                <a:gd name="T10" fmla="*/ 108 w 113"/>
                <a:gd name="T11" fmla="*/ 351 h 429"/>
                <a:gd name="T12" fmla="*/ 98 w 113"/>
                <a:gd name="T13" fmla="*/ 380 h 429"/>
                <a:gd name="T14" fmla="*/ 49 w 113"/>
                <a:gd name="T15" fmla="*/ 429 h 429"/>
                <a:gd name="T16" fmla="*/ 0 60000 65536"/>
                <a:gd name="T17" fmla="*/ 0 60000 65536"/>
                <a:gd name="T18" fmla="*/ 0 60000 65536"/>
                <a:gd name="T19" fmla="*/ 0 60000 65536"/>
                <a:gd name="T20" fmla="*/ 0 60000 65536"/>
                <a:gd name="T21" fmla="*/ 0 60000 65536"/>
                <a:gd name="T22" fmla="*/ 0 60000 65536"/>
                <a:gd name="T23" fmla="*/ 0 60000 65536"/>
                <a:gd name="T24" fmla="*/ 0 w 113"/>
                <a:gd name="T25" fmla="*/ 0 h 429"/>
                <a:gd name="T26" fmla="*/ 113 w 113"/>
                <a:gd name="T27" fmla="*/ 429 h 4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3" h="429">
                  <a:moveTo>
                    <a:pt x="0" y="9"/>
                  </a:moveTo>
                  <a:cubicBezTo>
                    <a:pt x="68" y="32"/>
                    <a:pt x="0" y="0"/>
                    <a:pt x="39" y="48"/>
                  </a:cubicBezTo>
                  <a:cubicBezTo>
                    <a:pt x="46" y="57"/>
                    <a:pt x="59" y="61"/>
                    <a:pt x="69" y="67"/>
                  </a:cubicBezTo>
                  <a:cubicBezTo>
                    <a:pt x="81" y="118"/>
                    <a:pt x="113" y="153"/>
                    <a:pt x="49" y="175"/>
                  </a:cubicBezTo>
                  <a:cubicBezTo>
                    <a:pt x="46" y="185"/>
                    <a:pt x="38" y="194"/>
                    <a:pt x="39" y="204"/>
                  </a:cubicBezTo>
                  <a:cubicBezTo>
                    <a:pt x="44" y="245"/>
                    <a:pt x="85" y="317"/>
                    <a:pt x="108" y="351"/>
                  </a:cubicBezTo>
                  <a:cubicBezTo>
                    <a:pt x="105" y="361"/>
                    <a:pt x="105" y="373"/>
                    <a:pt x="98" y="380"/>
                  </a:cubicBezTo>
                  <a:cubicBezTo>
                    <a:pt x="77" y="401"/>
                    <a:pt x="49" y="376"/>
                    <a:pt x="49" y="429"/>
                  </a:cubicBezTo>
                </a:path>
              </a:pathLst>
            </a:custGeom>
            <a:noFill/>
            <a:ln w="158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4482" name="Freeform 90"/>
            <p:cNvSpPr>
              <a:spLocks/>
            </p:cNvSpPr>
            <p:nvPr/>
          </p:nvSpPr>
          <p:spPr bwMode="auto">
            <a:xfrm>
              <a:off x="2616" y="556"/>
              <a:ext cx="394" cy="401"/>
            </a:xfrm>
            <a:custGeom>
              <a:avLst/>
              <a:gdLst>
                <a:gd name="T0" fmla="*/ 0 w 394"/>
                <a:gd name="T1" fmla="*/ 10 h 401"/>
                <a:gd name="T2" fmla="*/ 157 w 394"/>
                <a:gd name="T3" fmla="*/ 0 h 401"/>
                <a:gd name="T4" fmla="*/ 196 w 394"/>
                <a:gd name="T5" fmla="*/ 10 h 401"/>
                <a:gd name="T6" fmla="*/ 235 w 394"/>
                <a:gd name="T7" fmla="*/ 98 h 401"/>
                <a:gd name="T8" fmla="*/ 196 w 394"/>
                <a:gd name="T9" fmla="*/ 137 h 401"/>
                <a:gd name="T10" fmla="*/ 176 w 394"/>
                <a:gd name="T11" fmla="*/ 166 h 401"/>
                <a:gd name="T12" fmla="*/ 254 w 394"/>
                <a:gd name="T13" fmla="*/ 186 h 401"/>
                <a:gd name="T14" fmla="*/ 313 w 394"/>
                <a:gd name="T15" fmla="*/ 166 h 401"/>
                <a:gd name="T16" fmla="*/ 381 w 394"/>
                <a:gd name="T17" fmla="*/ 176 h 401"/>
                <a:gd name="T18" fmla="*/ 391 w 394"/>
                <a:gd name="T19" fmla="*/ 225 h 401"/>
                <a:gd name="T20" fmla="*/ 362 w 394"/>
                <a:gd name="T21" fmla="*/ 362 h 401"/>
                <a:gd name="T22" fmla="*/ 352 w 394"/>
                <a:gd name="T23" fmla="*/ 401 h 4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94"/>
                <a:gd name="T37" fmla="*/ 0 h 401"/>
                <a:gd name="T38" fmla="*/ 394 w 394"/>
                <a:gd name="T39" fmla="*/ 401 h 40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94" h="401">
                  <a:moveTo>
                    <a:pt x="0" y="10"/>
                  </a:moveTo>
                  <a:cubicBezTo>
                    <a:pt x="52" y="7"/>
                    <a:pt x="105" y="0"/>
                    <a:pt x="157" y="0"/>
                  </a:cubicBezTo>
                  <a:cubicBezTo>
                    <a:pt x="170" y="0"/>
                    <a:pt x="186" y="1"/>
                    <a:pt x="196" y="10"/>
                  </a:cubicBezTo>
                  <a:cubicBezTo>
                    <a:pt x="198" y="12"/>
                    <a:pt x="232" y="90"/>
                    <a:pt x="235" y="98"/>
                  </a:cubicBezTo>
                  <a:cubicBezTo>
                    <a:pt x="213" y="161"/>
                    <a:pt x="243" y="100"/>
                    <a:pt x="196" y="137"/>
                  </a:cubicBezTo>
                  <a:cubicBezTo>
                    <a:pt x="187" y="144"/>
                    <a:pt x="183" y="156"/>
                    <a:pt x="176" y="166"/>
                  </a:cubicBezTo>
                  <a:cubicBezTo>
                    <a:pt x="205" y="209"/>
                    <a:pt x="187" y="203"/>
                    <a:pt x="254" y="186"/>
                  </a:cubicBezTo>
                  <a:cubicBezTo>
                    <a:pt x="274" y="181"/>
                    <a:pt x="313" y="166"/>
                    <a:pt x="313" y="166"/>
                  </a:cubicBezTo>
                  <a:cubicBezTo>
                    <a:pt x="336" y="169"/>
                    <a:pt x="363" y="162"/>
                    <a:pt x="381" y="176"/>
                  </a:cubicBezTo>
                  <a:cubicBezTo>
                    <a:pt x="394" y="186"/>
                    <a:pt x="391" y="208"/>
                    <a:pt x="391" y="225"/>
                  </a:cubicBezTo>
                  <a:cubicBezTo>
                    <a:pt x="391" y="262"/>
                    <a:pt x="380" y="325"/>
                    <a:pt x="362" y="362"/>
                  </a:cubicBezTo>
                  <a:cubicBezTo>
                    <a:pt x="344" y="399"/>
                    <a:pt x="332" y="381"/>
                    <a:pt x="352" y="401"/>
                  </a:cubicBezTo>
                </a:path>
              </a:pathLst>
            </a:custGeom>
            <a:noFill/>
            <a:ln w="158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grpSp>
      <p:sp>
        <p:nvSpPr>
          <p:cNvPr id="14367" name="AutoShape 91"/>
          <p:cNvSpPr>
            <a:spLocks noChangeArrowheads="1"/>
          </p:cNvSpPr>
          <p:nvPr/>
        </p:nvSpPr>
        <p:spPr bwMode="auto">
          <a:xfrm>
            <a:off x="4557713" y="442913"/>
            <a:ext cx="165497" cy="209550"/>
          </a:xfrm>
          <a:prstGeom prst="sun">
            <a:avLst>
              <a:gd name="adj" fmla="val 25000"/>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4368" name="AutoShape 92"/>
          <p:cNvSpPr>
            <a:spLocks noChangeArrowheads="1"/>
          </p:cNvSpPr>
          <p:nvPr/>
        </p:nvSpPr>
        <p:spPr bwMode="auto">
          <a:xfrm>
            <a:off x="4096941" y="454819"/>
            <a:ext cx="165497" cy="209550"/>
          </a:xfrm>
          <a:prstGeom prst="sun">
            <a:avLst>
              <a:gd name="adj" fmla="val 25000"/>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4369" name="Freeform 93" descr="Stationery"/>
          <p:cNvSpPr>
            <a:spLocks/>
          </p:cNvSpPr>
          <p:nvPr/>
        </p:nvSpPr>
        <p:spPr bwMode="auto">
          <a:xfrm rot="678700">
            <a:off x="1400175" y="297657"/>
            <a:ext cx="1637110" cy="1521619"/>
          </a:xfrm>
          <a:custGeom>
            <a:avLst/>
            <a:gdLst>
              <a:gd name="T0" fmla="*/ 2147483646 w 1205"/>
              <a:gd name="T1" fmla="*/ 53742786 h 1107"/>
              <a:gd name="T2" fmla="*/ 918792184 w 1205"/>
              <a:gd name="T3" fmla="*/ 214967479 h 1107"/>
              <a:gd name="T4" fmla="*/ 131256803 w 1205"/>
              <a:gd name="T5" fmla="*/ 1182324801 h 1107"/>
              <a:gd name="T6" fmla="*/ 131256803 w 1205"/>
              <a:gd name="T7" fmla="*/ 2147483646 h 1107"/>
              <a:gd name="T8" fmla="*/ 288763517 w 1205"/>
              <a:gd name="T9" fmla="*/ 2147483646 h 1107"/>
              <a:gd name="T10" fmla="*/ 1145208765 w 1205"/>
              <a:gd name="T11" fmla="*/ 2147483646 h 1107"/>
              <a:gd name="T12" fmla="*/ 2147483646 w 1205"/>
              <a:gd name="T13" fmla="*/ 2147483646 h 1107"/>
              <a:gd name="T14" fmla="*/ 2147483646 w 1205"/>
              <a:gd name="T15" fmla="*/ 2147483646 h 1107"/>
              <a:gd name="T16" fmla="*/ 2147483646 w 1205"/>
              <a:gd name="T17" fmla="*/ 1988453765 h 1107"/>
              <a:gd name="T18" fmla="*/ 2147483646 w 1205"/>
              <a:gd name="T19" fmla="*/ 930407782 h 1107"/>
              <a:gd name="T20" fmla="*/ 2147483646 w 1205"/>
              <a:gd name="T21" fmla="*/ 376194005 h 1107"/>
              <a:gd name="T22" fmla="*/ 2147483646 w 1205"/>
              <a:gd name="T23" fmla="*/ 53742786 h 1107"/>
              <a:gd name="T24" fmla="*/ 2147483646 w 1205"/>
              <a:gd name="T25" fmla="*/ 53742786 h 1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5"/>
              <a:gd name="T40" fmla="*/ 0 h 1107"/>
              <a:gd name="T41" fmla="*/ 1205 w 1205"/>
              <a:gd name="T42" fmla="*/ 1107 h 1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5" h="1107">
                <a:moveTo>
                  <a:pt x="664" y="16"/>
                </a:moveTo>
                <a:cubicBezTo>
                  <a:pt x="584" y="24"/>
                  <a:pt x="384" y="8"/>
                  <a:pt x="280" y="64"/>
                </a:cubicBezTo>
                <a:cubicBezTo>
                  <a:pt x="176" y="120"/>
                  <a:pt x="80" y="256"/>
                  <a:pt x="40" y="352"/>
                </a:cubicBezTo>
                <a:cubicBezTo>
                  <a:pt x="0" y="448"/>
                  <a:pt x="32" y="552"/>
                  <a:pt x="40" y="640"/>
                </a:cubicBezTo>
                <a:cubicBezTo>
                  <a:pt x="48" y="728"/>
                  <a:pt x="36" y="813"/>
                  <a:pt x="88" y="880"/>
                </a:cubicBezTo>
                <a:cubicBezTo>
                  <a:pt x="140" y="947"/>
                  <a:pt x="246" y="1008"/>
                  <a:pt x="349" y="1043"/>
                </a:cubicBezTo>
                <a:cubicBezTo>
                  <a:pt x="452" y="1078"/>
                  <a:pt x="589" y="1107"/>
                  <a:pt x="705" y="1088"/>
                </a:cubicBezTo>
                <a:cubicBezTo>
                  <a:pt x="821" y="1069"/>
                  <a:pt x="967" y="1011"/>
                  <a:pt x="1048" y="928"/>
                </a:cubicBezTo>
                <a:cubicBezTo>
                  <a:pt x="1129" y="845"/>
                  <a:pt x="1179" y="700"/>
                  <a:pt x="1192" y="592"/>
                </a:cubicBezTo>
                <a:cubicBezTo>
                  <a:pt x="1205" y="484"/>
                  <a:pt x="1159" y="357"/>
                  <a:pt x="1127" y="277"/>
                </a:cubicBezTo>
                <a:cubicBezTo>
                  <a:pt x="1095" y="197"/>
                  <a:pt x="1061" y="155"/>
                  <a:pt x="1000" y="112"/>
                </a:cubicBezTo>
                <a:cubicBezTo>
                  <a:pt x="939" y="69"/>
                  <a:pt x="816" y="32"/>
                  <a:pt x="760" y="16"/>
                </a:cubicBezTo>
                <a:cubicBezTo>
                  <a:pt x="704" y="0"/>
                  <a:pt x="744" y="8"/>
                  <a:pt x="664" y="16"/>
                </a:cubicBezTo>
                <a:close/>
              </a:path>
            </a:pathLst>
          </a:custGeom>
          <a:blipFill dpi="0" rotWithShape="0">
            <a:blip r:embed="rId4"/>
            <a:srcRect/>
            <a:tile tx="0" ty="0" sx="100000" sy="100000" flip="none" algn="tl"/>
          </a:blipFill>
          <a:ln w="9525">
            <a:round/>
            <a:headEnd/>
            <a:tailEnd/>
          </a:ln>
          <a:scene3d>
            <a:camera prst="legacyPerspectiveFront">
              <a:rot lat="20999994" lon="21299994" rev="0"/>
            </a:camera>
            <a:lightRig rig="legacyFlat4" dir="b"/>
          </a:scene3d>
          <a:sp3d extrusionH="887400" prstMaterial="legacyMatte">
            <a:bevelT w="13500" h="13500" prst="angle"/>
            <a:bevelB w="13500" h="13500" prst="angle"/>
            <a:extrusionClr>
              <a:srgbClr val="FF9933"/>
            </a:extrusionClr>
            <a:contourClr>
              <a:srgbClr val="FFFFFF"/>
            </a:contourClr>
          </a:sp3d>
        </p:spPr>
        <p:txBody>
          <a:bodyPr wrap="none" anchor="ctr">
            <a:flatTx/>
          </a:bodyP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4370" name="Freeform 94"/>
          <p:cNvSpPr>
            <a:spLocks/>
          </p:cNvSpPr>
          <p:nvPr/>
        </p:nvSpPr>
        <p:spPr bwMode="auto">
          <a:xfrm>
            <a:off x="1690688" y="611981"/>
            <a:ext cx="933450" cy="866775"/>
          </a:xfrm>
          <a:custGeom>
            <a:avLst/>
            <a:gdLst>
              <a:gd name="T0" fmla="*/ 708359184 w 1205"/>
              <a:gd name="T1" fmla="*/ 17438855 h 1107"/>
              <a:gd name="T2" fmla="*/ 298706066 w 1205"/>
              <a:gd name="T3" fmla="*/ 69755421 h 1107"/>
              <a:gd name="T4" fmla="*/ 42672738 w 1205"/>
              <a:gd name="T5" fmla="*/ 383651684 h 1107"/>
              <a:gd name="T6" fmla="*/ 42672738 w 1205"/>
              <a:gd name="T7" fmla="*/ 697548991 h 1107"/>
              <a:gd name="T8" fmla="*/ 93878990 w 1205"/>
              <a:gd name="T9" fmla="*/ 959129733 h 1107"/>
              <a:gd name="T10" fmla="*/ 372315118 w 1205"/>
              <a:gd name="T11" fmla="*/ 1136787027 h 1107"/>
              <a:gd name="T12" fmla="*/ 752097836 w 1205"/>
              <a:gd name="T13" fmla="*/ 1185833807 h 1107"/>
              <a:gd name="T14" fmla="*/ 1118013335 w 1205"/>
              <a:gd name="T15" fmla="*/ 1011446299 h 1107"/>
              <a:gd name="T16" fmla="*/ 1271633125 w 1205"/>
              <a:gd name="T17" fmla="*/ 645233470 h 1107"/>
              <a:gd name="T18" fmla="*/ 1202290830 w 1205"/>
              <a:gd name="T19" fmla="*/ 301908094 h 1107"/>
              <a:gd name="T20" fmla="*/ 1066806050 w 1205"/>
              <a:gd name="T21" fmla="*/ 122070943 h 1107"/>
              <a:gd name="T22" fmla="*/ 810772722 w 1205"/>
              <a:gd name="T23" fmla="*/ 17438855 h 1107"/>
              <a:gd name="T24" fmla="*/ 708359184 w 1205"/>
              <a:gd name="T25" fmla="*/ 17438855 h 1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5"/>
              <a:gd name="T40" fmla="*/ 0 h 1107"/>
              <a:gd name="T41" fmla="*/ 1205 w 1205"/>
              <a:gd name="T42" fmla="*/ 1107 h 1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5" h="1107">
                <a:moveTo>
                  <a:pt x="664" y="16"/>
                </a:moveTo>
                <a:cubicBezTo>
                  <a:pt x="584" y="24"/>
                  <a:pt x="384" y="8"/>
                  <a:pt x="280" y="64"/>
                </a:cubicBezTo>
                <a:cubicBezTo>
                  <a:pt x="176" y="120"/>
                  <a:pt x="80" y="256"/>
                  <a:pt x="40" y="352"/>
                </a:cubicBezTo>
                <a:cubicBezTo>
                  <a:pt x="0" y="448"/>
                  <a:pt x="32" y="552"/>
                  <a:pt x="40" y="640"/>
                </a:cubicBezTo>
                <a:cubicBezTo>
                  <a:pt x="48" y="728"/>
                  <a:pt x="36" y="813"/>
                  <a:pt x="88" y="880"/>
                </a:cubicBezTo>
                <a:cubicBezTo>
                  <a:pt x="140" y="947"/>
                  <a:pt x="246" y="1008"/>
                  <a:pt x="349" y="1043"/>
                </a:cubicBezTo>
                <a:cubicBezTo>
                  <a:pt x="452" y="1078"/>
                  <a:pt x="589" y="1107"/>
                  <a:pt x="705" y="1088"/>
                </a:cubicBezTo>
                <a:cubicBezTo>
                  <a:pt x="821" y="1069"/>
                  <a:pt x="967" y="1011"/>
                  <a:pt x="1048" y="928"/>
                </a:cubicBezTo>
                <a:cubicBezTo>
                  <a:pt x="1129" y="845"/>
                  <a:pt x="1179" y="700"/>
                  <a:pt x="1192" y="592"/>
                </a:cubicBezTo>
                <a:cubicBezTo>
                  <a:pt x="1205" y="484"/>
                  <a:pt x="1159" y="357"/>
                  <a:pt x="1127" y="277"/>
                </a:cubicBezTo>
                <a:cubicBezTo>
                  <a:pt x="1095" y="197"/>
                  <a:pt x="1061" y="155"/>
                  <a:pt x="1000" y="112"/>
                </a:cubicBezTo>
                <a:cubicBezTo>
                  <a:pt x="939" y="69"/>
                  <a:pt x="816" y="32"/>
                  <a:pt x="760" y="16"/>
                </a:cubicBezTo>
                <a:cubicBezTo>
                  <a:pt x="704" y="0"/>
                  <a:pt x="744" y="8"/>
                  <a:pt x="664" y="16"/>
                </a:cubicBezTo>
                <a:close/>
              </a:path>
            </a:pathLst>
          </a:custGeom>
          <a:solidFill>
            <a:srgbClr val="FF99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4371" name="Freeform 95"/>
          <p:cNvSpPr>
            <a:spLocks/>
          </p:cNvSpPr>
          <p:nvPr/>
        </p:nvSpPr>
        <p:spPr bwMode="auto">
          <a:xfrm>
            <a:off x="1776412" y="696516"/>
            <a:ext cx="280988" cy="557213"/>
          </a:xfrm>
          <a:custGeom>
            <a:avLst/>
            <a:gdLst>
              <a:gd name="T0" fmla="*/ 421762238 w 208"/>
              <a:gd name="T1" fmla="*/ 0 h 412"/>
              <a:gd name="T2" fmla="*/ 68130463 w 208"/>
              <a:gd name="T3" fmla="*/ 159339332 h 412"/>
              <a:gd name="T4" fmla="*/ 68130463 w 208"/>
              <a:gd name="T5" fmla="*/ 347944042 h 412"/>
              <a:gd name="T6" fmla="*/ 259545992 w 208"/>
              <a:gd name="T7" fmla="*/ 412979217 h 412"/>
              <a:gd name="T8" fmla="*/ 324432490 w 208"/>
              <a:gd name="T9" fmla="*/ 478016194 h 412"/>
              <a:gd name="T10" fmla="*/ 421762238 w 208"/>
              <a:gd name="T11" fmla="*/ 507281571 h 412"/>
              <a:gd name="T12" fmla="*/ 515848020 w 208"/>
              <a:gd name="T13" fmla="*/ 695886281 h 412"/>
              <a:gd name="T14" fmla="*/ 353631775 w 208"/>
              <a:gd name="T15" fmla="*/ 858476922 h 412"/>
              <a:gd name="T16" fmla="*/ 165460210 w 208"/>
              <a:gd name="T17" fmla="*/ 920260788 h 412"/>
              <a:gd name="T18" fmla="*/ 230346708 w 208"/>
              <a:gd name="T19" fmla="*/ 1206420964 h 412"/>
              <a:gd name="T20" fmla="*/ 291989241 w 208"/>
              <a:gd name="T21" fmla="*/ 1303974627 h 412"/>
              <a:gd name="T22" fmla="*/ 460695217 w 208"/>
              <a:gd name="T23" fmla="*/ 1271456138 h 412"/>
              <a:gd name="T24" fmla="*/ 674820300 w 208"/>
              <a:gd name="T25" fmla="*/ 1268204830 h 4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8"/>
              <a:gd name="T40" fmla="*/ 0 h 412"/>
              <a:gd name="T41" fmla="*/ 208 w 208"/>
              <a:gd name="T42" fmla="*/ 412 h 4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8" h="412">
                <a:moveTo>
                  <a:pt x="130" y="0"/>
                </a:moveTo>
                <a:cubicBezTo>
                  <a:pt x="74" y="9"/>
                  <a:pt x="58" y="12"/>
                  <a:pt x="21" y="49"/>
                </a:cubicBezTo>
                <a:cubicBezTo>
                  <a:pt x="16" y="64"/>
                  <a:pt x="0" y="92"/>
                  <a:pt x="21" y="107"/>
                </a:cubicBezTo>
                <a:cubicBezTo>
                  <a:pt x="38" y="119"/>
                  <a:pt x="80" y="127"/>
                  <a:pt x="80" y="127"/>
                </a:cubicBezTo>
                <a:cubicBezTo>
                  <a:pt x="86" y="134"/>
                  <a:pt x="92" y="141"/>
                  <a:pt x="100" y="147"/>
                </a:cubicBezTo>
                <a:cubicBezTo>
                  <a:pt x="108" y="152"/>
                  <a:pt x="122" y="150"/>
                  <a:pt x="130" y="156"/>
                </a:cubicBezTo>
                <a:cubicBezTo>
                  <a:pt x="146" y="170"/>
                  <a:pt x="152" y="196"/>
                  <a:pt x="159" y="214"/>
                </a:cubicBezTo>
                <a:cubicBezTo>
                  <a:pt x="140" y="243"/>
                  <a:pt x="142" y="250"/>
                  <a:pt x="109" y="264"/>
                </a:cubicBezTo>
                <a:cubicBezTo>
                  <a:pt x="91" y="272"/>
                  <a:pt x="51" y="283"/>
                  <a:pt x="51" y="283"/>
                </a:cubicBezTo>
                <a:cubicBezTo>
                  <a:pt x="17" y="336"/>
                  <a:pt x="35" y="328"/>
                  <a:pt x="71" y="371"/>
                </a:cubicBezTo>
                <a:cubicBezTo>
                  <a:pt x="78" y="380"/>
                  <a:pt x="80" y="395"/>
                  <a:pt x="90" y="401"/>
                </a:cubicBezTo>
                <a:cubicBezTo>
                  <a:pt x="108" y="412"/>
                  <a:pt x="142" y="391"/>
                  <a:pt x="142" y="391"/>
                </a:cubicBezTo>
                <a:cubicBezTo>
                  <a:pt x="168" y="350"/>
                  <a:pt x="157" y="390"/>
                  <a:pt x="208" y="390"/>
                </a:cubicBezTo>
              </a:path>
            </a:pathLst>
          </a:cu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4372" name="Freeform 96"/>
          <p:cNvSpPr>
            <a:spLocks/>
          </p:cNvSpPr>
          <p:nvPr/>
        </p:nvSpPr>
        <p:spPr bwMode="auto">
          <a:xfrm>
            <a:off x="1958579" y="684610"/>
            <a:ext cx="534590" cy="521494"/>
          </a:xfrm>
          <a:custGeom>
            <a:avLst/>
            <a:gdLst>
              <a:gd name="T0" fmla="*/ 944188321 w 451"/>
              <a:gd name="T1" fmla="*/ 1096319401 h 441"/>
              <a:gd name="T2" fmla="*/ 1126530615 w 451"/>
              <a:gd name="T3" fmla="*/ 569289854 h 441"/>
              <a:gd name="T4" fmla="*/ 1031612990 w 451"/>
              <a:gd name="T5" fmla="*/ 454934907 h 441"/>
              <a:gd name="T6" fmla="*/ 861757903 w 451"/>
              <a:gd name="T7" fmla="*/ 529514426 h 441"/>
              <a:gd name="T8" fmla="*/ 786823601 w 451"/>
              <a:gd name="T9" fmla="*/ 529514426 h 441"/>
              <a:gd name="T10" fmla="*/ 701896057 w 451"/>
              <a:gd name="T11" fmla="*/ 566804974 h 441"/>
              <a:gd name="T12" fmla="*/ 539535506 w 451"/>
              <a:gd name="T13" fmla="*/ 509627501 h 441"/>
              <a:gd name="T14" fmla="*/ 572007616 w 451"/>
              <a:gd name="T15" fmla="*/ 318206578 h 441"/>
              <a:gd name="T16" fmla="*/ 674419778 w 451"/>
              <a:gd name="T17" fmla="*/ 169047540 h 441"/>
              <a:gd name="T18" fmla="*/ 484582947 w 451"/>
              <a:gd name="T19" fmla="*/ 32317634 h 441"/>
              <a:gd name="T20" fmla="*/ 394661153 w 451"/>
              <a:gd name="T21" fmla="*/ 12430708 h 441"/>
              <a:gd name="T22" fmla="*/ 222308941 w 451"/>
              <a:gd name="T23" fmla="*/ 89495107 h 441"/>
              <a:gd name="T24" fmla="*/ 0 w 451"/>
              <a:gd name="T25" fmla="*/ 211309425 h 4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1"/>
              <a:gd name="T40" fmla="*/ 0 h 441"/>
              <a:gd name="T41" fmla="*/ 451 w 451"/>
              <a:gd name="T42" fmla="*/ 441 h 4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1" h="441">
                <a:moveTo>
                  <a:pt x="378" y="441"/>
                </a:moveTo>
                <a:cubicBezTo>
                  <a:pt x="424" y="391"/>
                  <a:pt x="441" y="286"/>
                  <a:pt x="451" y="229"/>
                </a:cubicBezTo>
                <a:cubicBezTo>
                  <a:pt x="446" y="213"/>
                  <a:pt x="443" y="179"/>
                  <a:pt x="413" y="183"/>
                </a:cubicBezTo>
                <a:cubicBezTo>
                  <a:pt x="389" y="187"/>
                  <a:pt x="345" y="213"/>
                  <a:pt x="345" y="213"/>
                </a:cubicBezTo>
                <a:cubicBezTo>
                  <a:pt x="335" y="212"/>
                  <a:pt x="325" y="211"/>
                  <a:pt x="315" y="213"/>
                </a:cubicBezTo>
                <a:cubicBezTo>
                  <a:pt x="302" y="215"/>
                  <a:pt x="291" y="227"/>
                  <a:pt x="281" y="228"/>
                </a:cubicBezTo>
                <a:cubicBezTo>
                  <a:pt x="256" y="231"/>
                  <a:pt x="233" y="214"/>
                  <a:pt x="216" y="205"/>
                </a:cubicBezTo>
                <a:cubicBezTo>
                  <a:pt x="214" y="169"/>
                  <a:pt x="208" y="165"/>
                  <a:pt x="229" y="128"/>
                </a:cubicBezTo>
                <a:cubicBezTo>
                  <a:pt x="240" y="108"/>
                  <a:pt x="270" y="68"/>
                  <a:pt x="270" y="68"/>
                </a:cubicBezTo>
                <a:cubicBezTo>
                  <a:pt x="267" y="0"/>
                  <a:pt x="255" y="20"/>
                  <a:pt x="194" y="13"/>
                </a:cubicBezTo>
                <a:cubicBezTo>
                  <a:pt x="181" y="13"/>
                  <a:pt x="170" y="3"/>
                  <a:pt x="158" y="5"/>
                </a:cubicBezTo>
                <a:cubicBezTo>
                  <a:pt x="133" y="10"/>
                  <a:pt x="89" y="36"/>
                  <a:pt x="89" y="36"/>
                </a:cubicBezTo>
                <a:cubicBezTo>
                  <a:pt x="92" y="89"/>
                  <a:pt x="19" y="75"/>
                  <a:pt x="0" y="85"/>
                </a:cubicBezTo>
              </a:path>
            </a:pathLst>
          </a:cu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4373" name="Freeform 97"/>
          <p:cNvSpPr>
            <a:spLocks/>
          </p:cNvSpPr>
          <p:nvPr/>
        </p:nvSpPr>
        <p:spPr bwMode="auto">
          <a:xfrm>
            <a:off x="2024063" y="812006"/>
            <a:ext cx="115491" cy="590550"/>
          </a:xfrm>
          <a:custGeom>
            <a:avLst/>
            <a:gdLst>
              <a:gd name="T0" fmla="*/ 62584377 w 236"/>
              <a:gd name="T1" fmla="*/ 0 h 478"/>
              <a:gd name="T2" fmla="*/ 10218017 w 236"/>
              <a:gd name="T3" fmla="*/ 151958316 h 478"/>
              <a:gd name="T4" fmla="*/ 10218017 w 236"/>
              <a:gd name="T5" fmla="*/ 331050634 h 478"/>
              <a:gd name="T6" fmla="*/ 38742989 w 236"/>
              <a:gd name="T7" fmla="*/ 390748074 h 478"/>
              <a:gd name="T8" fmla="*/ 48109505 w 236"/>
              <a:gd name="T9" fmla="*/ 453160231 h 478"/>
              <a:gd name="T10" fmla="*/ 62584377 w 236"/>
              <a:gd name="T11" fmla="*/ 483008951 h 478"/>
              <a:gd name="T12" fmla="*/ 76633825 w 236"/>
              <a:gd name="T13" fmla="*/ 662101269 h 478"/>
              <a:gd name="T14" fmla="*/ 52792437 w 236"/>
              <a:gd name="T15" fmla="*/ 814059585 h 478"/>
              <a:gd name="T16" fmla="*/ 24693542 w 236"/>
              <a:gd name="T17" fmla="*/ 873757024 h 478"/>
              <a:gd name="T18" fmla="*/ 34059405 w 236"/>
              <a:gd name="T19" fmla="*/ 1145110219 h 478"/>
              <a:gd name="T20" fmla="*/ 43425921 w 236"/>
              <a:gd name="T21" fmla="*/ 1237371096 h 478"/>
              <a:gd name="T22" fmla="*/ 71950893 w 236"/>
              <a:gd name="T23" fmla="*/ 1297068536 h 478"/>
              <a:gd name="T24" fmla="*/ 100475865 w 236"/>
              <a:gd name="T25" fmla="*/ 1204807659 h 4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6"/>
              <a:gd name="T40" fmla="*/ 0 h 478"/>
              <a:gd name="T41" fmla="*/ 236 w 236"/>
              <a:gd name="T42" fmla="*/ 478 h 4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6" h="478">
                <a:moveTo>
                  <a:pt x="147" y="0"/>
                </a:moveTo>
                <a:cubicBezTo>
                  <a:pt x="84" y="10"/>
                  <a:pt x="66" y="14"/>
                  <a:pt x="24" y="56"/>
                </a:cubicBezTo>
                <a:cubicBezTo>
                  <a:pt x="18" y="73"/>
                  <a:pt x="0" y="105"/>
                  <a:pt x="24" y="122"/>
                </a:cubicBezTo>
                <a:cubicBezTo>
                  <a:pt x="43" y="136"/>
                  <a:pt x="91" y="144"/>
                  <a:pt x="91" y="144"/>
                </a:cubicBezTo>
                <a:cubicBezTo>
                  <a:pt x="98" y="152"/>
                  <a:pt x="104" y="161"/>
                  <a:pt x="113" y="167"/>
                </a:cubicBezTo>
                <a:cubicBezTo>
                  <a:pt x="123" y="173"/>
                  <a:pt x="138" y="171"/>
                  <a:pt x="147" y="178"/>
                </a:cubicBezTo>
                <a:cubicBezTo>
                  <a:pt x="166" y="193"/>
                  <a:pt x="173" y="223"/>
                  <a:pt x="180" y="244"/>
                </a:cubicBezTo>
                <a:cubicBezTo>
                  <a:pt x="159" y="276"/>
                  <a:pt x="161" y="284"/>
                  <a:pt x="124" y="300"/>
                </a:cubicBezTo>
                <a:cubicBezTo>
                  <a:pt x="103" y="309"/>
                  <a:pt x="58" y="322"/>
                  <a:pt x="58" y="322"/>
                </a:cubicBezTo>
                <a:cubicBezTo>
                  <a:pt x="19" y="382"/>
                  <a:pt x="40" y="373"/>
                  <a:pt x="80" y="422"/>
                </a:cubicBezTo>
                <a:cubicBezTo>
                  <a:pt x="89" y="432"/>
                  <a:pt x="91" y="449"/>
                  <a:pt x="102" y="456"/>
                </a:cubicBezTo>
                <a:cubicBezTo>
                  <a:pt x="122" y="469"/>
                  <a:pt x="169" y="478"/>
                  <a:pt x="169" y="478"/>
                </a:cubicBezTo>
                <a:cubicBezTo>
                  <a:pt x="199" y="431"/>
                  <a:pt x="178" y="444"/>
                  <a:pt x="236" y="444"/>
                </a:cubicBez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4374" name="Freeform 98"/>
          <p:cNvSpPr>
            <a:spLocks/>
          </p:cNvSpPr>
          <p:nvPr/>
        </p:nvSpPr>
        <p:spPr bwMode="auto">
          <a:xfrm rot="3920436">
            <a:off x="1975248" y="898923"/>
            <a:ext cx="572690" cy="239315"/>
          </a:xfrm>
          <a:custGeom>
            <a:avLst/>
            <a:gdLst>
              <a:gd name="T0" fmla="*/ 1083567201 w 451"/>
              <a:gd name="T1" fmla="*/ 230876448 h 441"/>
              <a:gd name="T2" fmla="*/ 1292827287 w 451"/>
              <a:gd name="T3" fmla="*/ 119888438 h 441"/>
              <a:gd name="T4" fmla="*/ 1183896776 w 451"/>
              <a:gd name="T5" fmla="*/ 95805691 h 441"/>
              <a:gd name="T6" fmla="*/ 988970454 w 451"/>
              <a:gd name="T7" fmla="*/ 111511862 h 441"/>
              <a:gd name="T8" fmla="*/ 902972950 w 451"/>
              <a:gd name="T9" fmla="*/ 111511862 h 441"/>
              <a:gd name="T10" fmla="*/ 805508096 w 451"/>
              <a:gd name="T11" fmla="*/ 119364586 h 441"/>
              <a:gd name="T12" fmla="*/ 619181016 w 451"/>
              <a:gd name="T13" fmla="*/ 107323212 h 441"/>
              <a:gd name="T14" fmla="*/ 656446093 w 451"/>
              <a:gd name="T15" fmla="*/ 67011888 h 441"/>
              <a:gd name="T16" fmla="*/ 773975847 w 451"/>
              <a:gd name="T17" fmla="*/ 35600269 h 441"/>
              <a:gd name="T18" fmla="*/ 556116518 w 451"/>
              <a:gd name="T19" fmla="*/ 6805742 h 441"/>
              <a:gd name="T20" fmla="*/ 452918835 w 451"/>
              <a:gd name="T21" fmla="*/ 2617816 h 441"/>
              <a:gd name="T22" fmla="*/ 255126099 w 451"/>
              <a:gd name="T23" fmla="*/ 18847116 h 441"/>
              <a:gd name="T24" fmla="*/ 0 w 451"/>
              <a:gd name="T25" fmla="*/ 44499974 h 4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1"/>
              <a:gd name="T40" fmla="*/ 0 h 441"/>
              <a:gd name="T41" fmla="*/ 451 w 451"/>
              <a:gd name="T42" fmla="*/ 441 h 4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1" h="441">
                <a:moveTo>
                  <a:pt x="378" y="441"/>
                </a:moveTo>
                <a:cubicBezTo>
                  <a:pt x="424" y="391"/>
                  <a:pt x="441" y="286"/>
                  <a:pt x="451" y="229"/>
                </a:cubicBezTo>
                <a:cubicBezTo>
                  <a:pt x="446" y="213"/>
                  <a:pt x="443" y="179"/>
                  <a:pt x="413" y="183"/>
                </a:cubicBezTo>
                <a:cubicBezTo>
                  <a:pt x="389" y="187"/>
                  <a:pt x="345" y="213"/>
                  <a:pt x="345" y="213"/>
                </a:cubicBezTo>
                <a:cubicBezTo>
                  <a:pt x="335" y="212"/>
                  <a:pt x="325" y="211"/>
                  <a:pt x="315" y="213"/>
                </a:cubicBezTo>
                <a:cubicBezTo>
                  <a:pt x="302" y="215"/>
                  <a:pt x="291" y="227"/>
                  <a:pt x="281" y="228"/>
                </a:cubicBezTo>
                <a:cubicBezTo>
                  <a:pt x="256" y="231"/>
                  <a:pt x="233" y="214"/>
                  <a:pt x="216" y="205"/>
                </a:cubicBezTo>
                <a:cubicBezTo>
                  <a:pt x="214" y="169"/>
                  <a:pt x="208" y="165"/>
                  <a:pt x="229" y="128"/>
                </a:cubicBezTo>
                <a:cubicBezTo>
                  <a:pt x="240" y="108"/>
                  <a:pt x="270" y="68"/>
                  <a:pt x="270" y="68"/>
                </a:cubicBezTo>
                <a:cubicBezTo>
                  <a:pt x="267" y="0"/>
                  <a:pt x="255" y="20"/>
                  <a:pt x="194" y="13"/>
                </a:cubicBezTo>
                <a:cubicBezTo>
                  <a:pt x="181" y="13"/>
                  <a:pt x="170" y="3"/>
                  <a:pt x="158" y="5"/>
                </a:cubicBezTo>
                <a:cubicBezTo>
                  <a:pt x="133" y="10"/>
                  <a:pt x="89" y="36"/>
                  <a:pt x="89" y="36"/>
                </a:cubicBezTo>
                <a:cubicBezTo>
                  <a:pt x="92" y="89"/>
                  <a:pt x="19" y="75"/>
                  <a:pt x="0" y="85"/>
                </a:cubicBez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4375" name="AutoShape 99"/>
          <p:cNvSpPr>
            <a:spLocks noChangeArrowheads="1"/>
          </p:cNvSpPr>
          <p:nvPr/>
        </p:nvSpPr>
        <p:spPr bwMode="auto">
          <a:xfrm>
            <a:off x="2311003" y="431006"/>
            <a:ext cx="165497" cy="210741"/>
          </a:xfrm>
          <a:prstGeom prst="sun">
            <a:avLst>
              <a:gd name="adj" fmla="val 25000"/>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4376" name="Oval 100"/>
          <p:cNvSpPr>
            <a:spLocks noChangeArrowheads="1"/>
          </p:cNvSpPr>
          <p:nvPr/>
        </p:nvSpPr>
        <p:spPr bwMode="auto">
          <a:xfrm>
            <a:off x="1935957" y="928688"/>
            <a:ext cx="64294" cy="64294"/>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4377" name="Oval 101"/>
          <p:cNvSpPr>
            <a:spLocks noChangeArrowheads="1"/>
          </p:cNvSpPr>
          <p:nvPr/>
        </p:nvSpPr>
        <p:spPr bwMode="auto">
          <a:xfrm>
            <a:off x="2160985" y="862013"/>
            <a:ext cx="64294" cy="64294"/>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4378" name="Oval 102"/>
          <p:cNvSpPr>
            <a:spLocks noChangeArrowheads="1"/>
          </p:cNvSpPr>
          <p:nvPr/>
        </p:nvSpPr>
        <p:spPr bwMode="auto">
          <a:xfrm>
            <a:off x="2215754" y="984648"/>
            <a:ext cx="64294" cy="64294"/>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4379" name="Oval 103"/>
          <p:cNvSpPr>
            <a:spLocks noChangeArrowheads="1"/>
          </p:cNvSpPr>
          <p:nvPr/>
        </p:nvSpPr>
        <p:spPr bwMode="auto">
          <a:xfrm>
            <a:off x="2083594" y="1054894"/>
            <a:ext cx="64294" cy="64294"/>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4380" name="Oval 104"/>
          <p:cNvSpPr>
            <a:spLocks noChangeArrowheads="1"/>
          </p:cNvSpPr>
          <p:nvPr/>
        </p:nvSpPr>
        <p:spPr bwMode="auto">
          <a:xfrm>
            <a:off x="1890712" y="1196579"/>
            <a:ext cx="129779" cy="129778"/>
          </a:xfrm>
          <a:prstGeom prst="ellipse">
            <a:avLst/>
          </a:prstGeom>
          <a:solidFill>
            <a:srgbClr val="9933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nvGrpSpPr>
          <p:cNvPr id="14381" name="Group 105"/>
          <p:cNvGrpSpPr>
            <a:grpSpLocks/>
          </p:cNvGrpSpPr>
          <p:nvPr/>
        </p:nvGrpSpPr>
        <p:grpSpPr bwMode="auto">
          <a:xfrm>
            <a:off x="6386513" y="785812"/>
            <a:ext cx="646510" cy="577454"/>
            <a:chOff x="4956" y="2183"/>
            <a:chExt cx="543" cy="485"/>
          </a:xfrm>
        </p:grpSpPr>
        <p:sp>
          <p:nvSpPr>
            <p:cNvPr id="14467" name="Freeform 106"/>
            <p:cNvSpPr>
              <a:spLocks/>
            </p:cNvSpPr>
            <p:nvPr/>
          </p:nvSpPr>
          <p:spPr bwMode="auto">
            <a:xfrm>
              <a:off x="4956" y="2220"/>
              <a:ext cx="170" cy="289"/>
            </a:xfrm>
            <a:custGeom>
              <a:avLst/>
              <a:gdLst>
                <a:gd name="T0" fmla="*/ 87 w 208"/>
                <a:gd name="T1" fmla="*/ 0 h 412"/>
                <a:gd name="T2" fmla="*/ 14 w 208"/>
                <a:gd name="T3" fmla="*/ 24 h 412"/>
                <a:gd name="T4" fmla="*/ 14 w 208"/>
                <a:gd name="T5" fmla="*/ 53 h 412"/>
                <a:gd name="T6" fmla="*/ 53 w 208"/>
                <a:gd name="T7" fmla="*/ 62 h 412"/>
                <a:gd name="T8" fmla="*/ 67 w 208"/>
                <a:gd name="T9" fmla="*/ 72 h 412"/>
                <a:gd name="T10" fmla="*/ 87 w 208"/>
                <a:gd name="T11" fmla="*/ 76 h 412"/>
                <a:gd name="T12" fmla="*/ 106 w 208"/>
                <a:gd name="T13" fmla="*/ 105 h 412"/>
                <a:gd name="T14" fmla="*/ 73 w 208"/>
                <a:gd name="T15" fmla="*/ 130 h 412"/>
                <a:gd name="T16" fmla="*/ 34 w 208"/>
                <a:gd name="T17" fmla="*/ 140 h 412"/>
                <a:gd name="T18" fmla="*/ 47 w 208"/>
                <a:gd name="T19" fmla="*/ 182 h 412"/>
                <a:gd name="T20" fmla="*/ 60 w 208"/>
                <a:gd name="T21" fmla="*/ 197 h 412"/>
                <a:gd name="T22" fmla="*/ 95 w 208"/>
                <a:gd name="T23" fmla="*/ 192 h 412"/>
                <a:gd name="T24" fmla="*/ 139 w 208"/>
                <a:gd name="T25" fmla="*/ 192 h 4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8"/>
                <a:gd name="T40" fmla="*/ 0 h 412"/>
                <a:gd name="T41" fmla="*/ 208 w 208"/>
                <a:gd name="T42" fmla="*/ 412 h 4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8" h="412">
                  <a:moveTo>
                    <a:pt x="130" y="0"/>
                  </a:moveTo>
                  <a:cubicBezTo>
                    <a:pt x="74" y="9"/>
                    <a:pt x="58" y="12"/>
                    <a:pt x="21" y="49"/>
                  </a:cubicBezTo>
                  <a:cubicBezTo>
                    <a:pt x="16" y="64"/>
                    <a:pt x="0" y="92"/>
                    <a:pt x="21" y="107"/>
                  </a:cubicBezTo>
                  <a:cubicBezTo>
                    <a:pt x="38" y="119"/>
                    <a:pt x="80" y="127"/>
                    <a:pt x="80" y="127"/>
                  </a:cubicBezTo>
                  <a:cubicBezTo>
                    <a:pt x="86" y="134"/>
                    <a:pt x="92" y="141"/>
                    <a:pt x="100" y="147"/>
                  </a:cubicBezTo>
                  <a:cubicBezTo>
                    <a:pt x="108" y="152"/>
                    <a:pt x="122" y="150"/>
                    <a:pt x="130" y="156"/>
                  </a:cubicBezTo>
                  <a:cubicBezTo>
                    <a:pt x="146" y="170"/>
                    <a:pt x="152" y="196"/>
                    <a:pt x="159" y="214"/>
                  </a:cubicBezTo>
                  <a:cubicBezTo>
                    <a:pt x="140" y="243"/>
                    <a:pt x="142" y="250"/>
                    <a:pt x="109" y="264"/>
                  </a:cubicBezTo>
                  <a:cubicBezTo>
                    <a:pt x="91" y="272"/>
                    <a:pt x="51" y="283"/>
                    <a:pt x="51" y="283"/>
                  </a:cubicBezTo>
                  <a:cubicBezTo>
                    <a:pt x="17" y="336"/>
                    <a:pt x="35" y="328"/>
                    <a:pt x="71" y="371"/>
                  </a:cubicBezTo>
                  <a:cubicBezTo>
                    <a:pt x="78" y="380"/>
                    <a:pt x="80" y="395"/>
                    <a:pt x="90" y="401"/>
                  </a:cubicBezTo>
                  <a:cubicBezTo>
                    <a:pt x="108" y="412"/>
                    <a:pt x="142" y="391"/>
                    <a:pt x="142" y="391"/>
                  </a:cubicBezTo>
                  <a:cubicBezTo>
                    <a:pt x="168" y="350"/>
                    <a:pt x="157" y="390"/>
                    <a:pt x="208" y="390"/>
                  </a:cubicBezTo>
                </a:path>
              </a:pathLst>
            </a:cu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4468" name="Freeform 107"/>
            <p:cNvSpPr>
              <a:spLocks/>
            </p:cNvSpPr>
            <p:nvPr/>
          </p:nvSpPr>
          <p:spPr bwMode="auto">
            <a:xfrm>
              <a:off x="5148" y="2203"/>
              <a:ext cx="322" cy="271"/>
            </a:xfrm>
            <a:custGeom>
              <a:avLst/>
              <a:gdLst>
                <a:gd name="T0" fmla="*/ 193 w 451"/>
                <a:gd name="T1" fmla="*/ 167 h 441"/>
                <a:gd name="T2" fmla="*/ 230 w 451"/>
                <a:gd name="T3" fmla="*/ 87 h 441"/>
                <a:gd name="T4" fmla="*/ 211 w 451"/>
                <a:gd name="T5" fmla="*/ 69 h 441"/>
                <a:gd name="T6" fmla="*/ 176 w 451"/>
                <a:gd name="T7" fmla="*/ 81 h 441"/>
                <a:gd name="T8" fmla="*/ 161 w 451"/>
                <a:gd name="T9" fmla="*/ 81 h 441"/>
                <a:gd name="T10" fmla="*/ 144 w 451"/>
                <a:gd name="T11" fmla="*/ 86 h 441"/>
                <a:gd name="T12" fmla="*/ 110 w 451"/>
                <a:gd name="T13" fmla="*/ 77 h 441"/>
                <a:gd name="T14" fmla="*/ 116 w 451"/>
                <a:gd name="T15" fmla="*/ 49 h 441"/>
                <a:gd name="T16" fmla="*/ 138 w 451"/>
                <a:gd name="T17" fmla="*/ 26 h 441"/>
                <a:gd name="T18" fmla="*/ 99 w 451"/>
                <a:gd name="T19" fmla="*/ 5 h 441"/>
                <a:gd name="T20" fmla="*/ 81 w 451"/>
                <a:gd name="T21" fmla="*/ 2 h 441"/>
                <a:gd name="T22" fmla="*/ 46 w 451"/>
                <a:gd name="T23" fmla="*/ 14 h 441"/>
                <a:gd name="T24" fmla="*/ 0 w 451"/>
                <a:gd name="T25" fmla="*/ 32 h 4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1"/>
                <a:gd name="T40" fmla="*/ 0 h 441"/>
                <a:gd name="T41" fmla="*/ 451 w 451"/>
                <a:gd name="T42" fmla="*/ 441 h 4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1" h="441">
                  <a:moveTo>
                    <a:pt x="378" y="441"/>
                  </a:moveTo>
                  <a:cubicBezTo>
                    <a:pt x="424" y="391"/>
                    <a:pt x="441" y="286"/>
                    <a:pt x="451" y="229"/>
                  </a:cubicBezTo>
                  <a:cubicBezTo>
                    <a:pt x="446" y="213"/>
                    <a:pt x="443" y="179"/>
                    <a:pt x="413" y="183"/>
                  </a:cubicBezTo>
                  <a:cubicBezTo>
                    <a:pt x="389" y="187"/>
                    <a:pt x="345" y="213"/>
                    <a:pt x="345" y="213"/>
                  </a:cubicBezTo>
                  <a:cubicBezTo>
                    <a:pt x="335" y="212"/>
                    <a:pt x="325" y="211"/>
                    <a:pt x="315" y="213"/>
                  </a:cubicBezTo>
                  <a:cubicBezTo>
                    <a:pt x="302" y="215"/>
                    <a:pt x="291" y="227"/>
                    <a:pt x="281" y="228"/>
                  </a:cubicBezTo>
                  <a:cubicBezTo>
                    <a:pt x="256" y="231"/>
                    <a:pt x="233" y="214"/>
                    <a:pt x="216" y="205"/>
                  </a:cubicBezTo>
                  <a:cubicBezTo>
                    <a:pt x="214" y="169"/>
                    <a:pt x="208" y="165"/>
                    <a:pt x="229" y="128"/>
                  </a:cubicBezTo>
                  <a:cubicBezTo>
                    <a:pt x="240" y="108"/>
                    <a:pt x="270" y="68"/>
                    <a:pt x="270" y="68"/>
                  </a:cubicBezTo>
                  <a:cubicBezTo>
                    <a:pt x="267" y="0"/>
                    <a:pt x="255" y="20"/>
                    <a:pt x="194" y="13"/>
                  </a:cubicBezTo>
                  <a:cubicBezTo>
                    <a:pt x="181" y="13"/>
                    <a:pt x="170" y="3"/>
                    <a:pt x="158" y="5"/>
                  </a:cubicBezTo>
                  <a:cubicBezTo>
                    <a:pt x="133" y="10"/>
                    <a:pt x="89" y="36"/>
                    <a:pt x="89" y="36"/>
                  </a:cubicBezTo>
                  <a:cubicBezTo>
                    <a:pt x="92" y="89"/>
                    <a:pt x="19" y="75"/>
                    <a:pt x="0" y="85"/>
                  </a:cubicBezTo>
                </a:path>
              </a:pathLst>
            </a:cu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4469" name="Freeform 108"/>
            <p:cNvSpPr>
              <a:spLocks/>
            </p:cNvSpPr>
            <p:nvPr/>
          </p:nvSpPr>
          <p:spPr bwMode="auto">
            <a:xfrm>
              <a:off x="5158" y="2354"/>
              <a:ext cx="70" cy="306"/>
            </a:xfrm>
            <a:custGeom>
              <a:avLst/>
              <a:gdLst>
                <a:gd name="T0" fmla="*/ 13 w 236"/>
                <a:gd name="T1" fmla="*/ 0 h 478"/>
                <a:gd name="T2" fmla="*/ 2 w 236"/>
                <a:gd name="T3" fmla="*/ 23 h 478"/>
                <a:gd name="T4" fmla="*/ 2 w 236"/>
                <a:gd name="T5" fmla="*/ 50 h 478"/>
                <a:gd name="T6" fmla="*/ 8 w 236"/>
                <a:gd name="T7" fmla="*/ 59 h 478"/>
                <a:gd name="T8" fmla="*/ 10 w 236"/>
                <a:gd name="T9" fmla="*/ 68 h 478"/>
                <a:gd name="T10" fmla="*/ 13 w 236"/>
                <a:gd name="T11" fmla="*/ 73 h 478"/>
                <a:gd name="T12" fmla="*/ 16 w 236"/>
                <a:gd name="T13" fmla="*/ 100 h 478"/>
                <a:gd name="T14" fmla="*/ 11 w 236"/>
                <a:gd name="T15" fmla="*/ 123 h 478"/>
                <a:gd name="T16" fmla="*/ 5 w 236"/>
                <a:gd name="T17" fmla="*/ 132 h 478"/>
                <a:gd name="T18" fmla="*/ 7 w 236"/>
                <a:gd name="T19" fmla="*/ 173 h 478"/>
                <a:gd name="T20" fmla="*/ 9 w 236"/>
                <a:gd name="T21" fmla="*/ 187 h 478"/>
                <a:gd name="T22" fmla="*/ 15 w 236"/>
                <a:gd name="T23" fmla="*/ 196 h 478"/>
                <a:gd name="T24" fmla="*/ 21 w 236"/>
                <a:gd name="T25" fmla="*/ 182 h 4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6"/>
                <a:gd name="T40" fmla="*/ 0 h 478"/>
                <a:gd name="T41" fmla="*/ 236 w 236"/>
                <a:gd name="T42" fmla="*/ 478 h 4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6" h="478">
                  <a:moveTo>
                    <a:pt x="147" y="0"/>
                  </a:moveTo>
                  <a:cubicBezTo>
                    <a:pt x="84" y="10"/>
                    <a:pt x="66" y="14"/>
                    <a:pt x="24" y="56"/>
                  </a:cubicBezTo>
                  <a:cubicBezTo>
                    <a:pt x="18" y="73"/>
                    <a:pt x="0" y="105"/>
                    <a:pt x="24" y="122"/>
                  </a:cubicBezTo>
                  <a:cubicBezTo>
                    <a:pt x="43" y="136"/>
                    <a:pt x="91" y="144"/>
                    <a:pt x="91" y="144"/>
                  </a:cubicBezTo>
                  <a:cubicBezTo>
                    <a:pt x="98" y="152"/>
                    <a:pt x="104" y="161"/>
                    <a:pt x="113" y="167"/>
                  </a:cubicBezTo>
                  <a:cubicBezTo>
                    <a:pt x="123" y="173"/>
                    <a:pt x="138" y="171"/>
                    <a:pt x="147" y="178"/>
                  </a:cubicBezTo>
                  <a:cubicBezTo>
                    <a:pt x="166" y="193"/>
                    <a:pt x="173" y="223"/>
                    <a:pt x="180" y="244"/>
                  </a:cubicBezTo>
                  <a:cubicBezTo>
                    <a:pt x="159" y="276"/>
                    <a:pt x="161" y="284"/>
                    <a:pt x="124" y="300"/>
                  </a:cubicBezTo>
                  <a:cubicBezTo>
                    <a:pt x="103" y="309"/>
                    <a:pt x="58" y="322"/>
                    <a:pt x="58" y="322"/>
                  </a:cubicBezTo>
                  <a:cubicBezTo>
                    <a:pt x="19" y="382"/>
                    <a:pt x="40" y="373"/>
                    <a:pt x="80" y="422"/>
                  </a:cubicBezTo>
                  <a:cubicBezTo>
                    <a:pt x="89" y="432"/>
                    <a:pt x="91" y="449"/>
                    <a:pt x="102" y="456"/>
                  </a:cubicBezTo>
                  <a:cubicBezTo>
                    <a:pt x="122" y="469"/>
                    <a:pt x="169" y="478"/>
                    <a:pt x="169" y="478"/>
                  </a:cubicBezTo>
                  <a:cubicBezTo>
                    <a:pt x="199" y="431"/>
                    <a:pt x="178" y="444"/>
                    <a:pt x="236" y="444"/>
                  </a:cubicBezTo>
                </a:path>
              </a:pathLst>
            </a:custGeom>
            <a:noFill/>
            <a:ln w="317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4470" name="Freeform 109"/>
            <p:cNvSpPr>
              <a:spLocks/>
            </p:cNvSpPr>
            <p:nvPr/>
          </p:nvSpPr>
          <p:spPr bwMode="auto">
            <a:xfrm rot="3920436">
              <a:off x="5163" y="2347"/>
              <a:ext cx="298" cy="144"/>
            </a:xfrm>
            <a:custGeom>
              <a:avLst/>
              <a:gdLst>
                <a:gd name="T0" fmla="*/ 165 w 451"/>
                <a:gd name="T1" fmla="*/ 47 h 441"/>
                <a:gd name="T2" fmla="*/ 197 w 451"/>
                <a:gd name="T3" fmla="*/ 24 h 441"/>
                <a:gd name="T4" fmla="*/ 180 w 451"/>
                <a:gd name="T5" fmla="*/ 20 h 441"/>
                <a:gd name="T6" fmla="*/ 151 w 451"/>
                <a:gd name="T7" fmla="*/ 23 h 441"/>
                <a:gd name="T8" fmla="*/ 137 w 451"/>
                <a:gd name="T9" fmla="*/ 23 h 441"/>
                <a:gd name="T10" fmla="*/ 123 w 451"/>
                <a:gd name="T11" fmla="*/ 24 h 441"/>
                <a:gd name="T12" fmla="*/ 94 w 451"/>
                <a:gd name="T13" fmla="*/ 22 h 441"/>
                <a:gd name="T14" fmla="*/ 100 w 451"/>
                <a:gd name="T15" fmla="*/ 14 h 441"/>
                <a:gd name="T16" fmla="*/ 118 w 451"/>
                <a:gd name="T17" fmla="*/ 7 h 441"/>
                <a:gd name="T18" fmla="*/ 85 w 451"/>
                <a:gd name="T19" fmla="*/ 1 h 441"/>
                <a:gd name="T20" fmla="*/ 69 w 451"/>
                <a:gd name="T21" fmla="*/ 1 h 441"/>
                <a:gd name="T22" fmla="*/ 39 w 451"/>
                <a:gd name="T23" fmla="*/ 4 h 441"/>
                <a:gd name="T24" fmla="*/ 0 w 451"/>
                <a:gd name="T25" fmla="*/ 9 h 4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1"/>
                <a:gd name="T40" fmla="*/ 0 h 441"/>
                <a:gd name="T41" fmla="*/ 451 w 451"/>
                <a:gd name="T42" fmla="*/ 441 h 4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1" h="441">
                  <a:moveTo>
                    <a:pt x="378" y="441"/>
                  </a:moveTo>
                  <a:cubicBezTo>
                    <a:pt x="424" y="391"/>
                    <a:pt x="441" y="286"/>
                    <a:pt x="451" y="229"/>
                  </a:cubicBezTo>
                  <a:cubicBezTo>
                    <a:pt x="446" y="213"/>
                    <a:pt x="443" y="179"/>
                    <a:pt x="413" y="183"/>
                  </a:cubicBezTo>
                  <a:cubicBezTo>
                    <a:pt x="389" y="187"/>
                    <a:pt x="345" y="213"/>
                    <a:pt x="345" y="213"/>
                  </a:cubicBezTo>
                  <a:cubicBezTo>
                    <a:pt x="335" y="212"/>
                    <a:pt x="325" y="211"/>
                    <a:pt x="315" y="213"/>
                  </a:cubicBezTo>
                  <a:cubicBezTo>
                    <a:pt x="302" y="215"/>
                    <a:pt x="291" y="227"/>
                    <a:pt x="281" y="228"/>
                  </a:cubicBezTo>
                  <a:cubicBezTo>
                    <a:pt x="256" y="231"/>
                    <a:pt x="233" y="214"/>
                    <a:pt x="216" y="205"/>
                  </a:cubicBezTo>
                  <a:cubicBezTo>
                    <a:pt x="214" y="169"/>
                    <a:pt x="208" y="165"/>
                    <a:pt x="229" y="128"/>
                  </a:cubicBezTo>
                  <a:cubicBezTo>
                    <a:pt x="240" y="108"/>
                    <a:pt x="270" y="68"/>
                    <a:pt x="270" y="68"/>
                  </a:cubicBezTo>
                  <a:cubicBezTo>
                    <a:pt x="267" y="0"/>
                    <a:pt x="255" y="20"/>
                    <a:pt x="194" y="13"/>
                  </a:cubicBezTo>
                  <a:cubicBezTo>
                    <a:pt x="181" y="13"/>
                    <a:pt x="170" y="3"/>
                    <a:pt x="158" y="5"/>
                  </a:cubicBezTo>
                  <a:cubicBezTo>
                    <a:pt x="133" y="10"/>
                    <a:pt x="89" y="36"/>
                    <a:pt x="89" y="36"/>
                  </a:cubicBezTo>
                  <a:cubicBezTo>
                    <a:pt x="92" y="89"/>
                    <a:pt x="19" y="75"/>
                    <a:pt x="0" y="85"/>
                  </a:cubicBezTo>
                </a:path>
              </a:pathLst>
            </a:custGeom>
            <a:noFill/>
            <a:ln w="317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4471" name="Oval 110"/>
            <p:cNvSpPr>
              <a:spLocks noChangeArrowheads="1"/>
            </p:cNvSpPr>
            <p:nvPr/>
          </p:nvSpPr>
          <p:spPr bwMode="auto">
            <a:xfrm>
              <a:off x="5074" y="2363"/>
              <a:ext cx="39" cy="34"/>
            </a:xfrm>
            <a:prstGeom prst="ellipse">
              <a:avLst/>
            </a:prstGeom>
            <a:solidFill>
              <a:srgbClr val="FF0000"/>
            </a:solidFill>
            <a:ln>
              <a:noFill/>
            </a:ln>
            <a:extLst>
              <a:ext uri="{91240B29-F687-4F45-9708-019B960494DF}">
                <a14:hiddenLine xmlns:a14="http://schemas.microsoft.com/office/drawing/2010/main" w="31750">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4472" name="Oval 111"/>
            <p:cNvSpPr>
              <a:spLocks noChangeArrowheads="1"/>
            </p:cNvSpPr>
            <p:nvPr/>
          </p:nvSpPr>
          <p:spPr bwMode="auto">
            <a:xfrm>
              <a:off x="5320" y="2305"/>
              <a:ext cx="39" cy="33"/>
            </a:xfrm>
            <a:prstGeom prst="ellipse">
              <a:avLst/>
            </a:prstGeom>
            <a:solidFill>
              <a:srgbClr val="FF0000"/>
            </a:solidFill>
            <a:ln>
              <a:noFill/>
            </a:ln>
            <a:extLst>
              <a:ext uri="{91240B29-F687-4F45-9708-019B960494DF}">
                <a14:hiddenLine xmlns:a14="http://schemas.microsoft.com/office/drawing/2010/main" w="31750">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4473" name="Oval 112"/>
            <p:cNvSpPr>
              <a:spLocks noChangeArrowheads="1"/>
            </p:cNvSpPr>
            <p:nvPr/>
          </p:nvSpPr>
          <p:spPr bwMode="auto">
            <a:xfrm>
              <a:off x="5302" y="2407"/>
              <a:ext cx="39" cy="33"/>
            </a:xfrm>
            <a:prstGeom prst="ellipse">
              <a:avLst/>
            </a:prstGeom>
            <a:solidFill>
              <a:srgbClr val="0000FF"/>
            </a:solidFill>
            <a:ln>
              <a:noFill/>
            </a:ln>
            <a:extLst>
              <a:ext uri="{91240B29-F687-4F45-9708-019B960494DF}">
                <a14:hiddenLine xmlns:a14="http://schemas.microsoft.com/office/drawing/2010/main" w="31750">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4474" name="Oval 113"/>
            <p:cNvSpPr>
              <a:spLocks noChangeArrowheads="1"/>
            </p:cNvSpPr>
            <p:nvPr/>
          </p:nvSpPr>
          <p:spPr bwMode="auto">
            <a:xfrm>
              <a:off x="5205" y="2473"/>
              <a:ext cx="39" cy="34"/>
            </a:xfrm>
            <a:prstGeom prst="ellipse">
              <a:avLst/>
            </a:prstGeom>
            <a:solidFill>
              <a:srgbClr val="0000FF"/>
            </a:solidFill>
            <a:ln>
              <a:noFill/>
            </a:ln>
            <a:extLst>
              <a:ext uri="{91240B29-F687-4F45-9708-019B960494DF}">
                <a14:hiddenLine xmlns:a14="http://schemas.microsoft.com/office/drawing/2010/main" w="31750">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4475" name="Freeform 114"/>
            <p:cNvSpPr>
              <a:spLocks/>
            </p:cNvSpPr>
            <p:nvPr/>
          </p:nvSpPr>
          <p:spPr bwMode="auto">
            <a:xfrm>
              <a:off x="5002" y="2207"/>
              <a:ext cx="109" cy="309"/>
            </a:xfrm>
            <a:custGeom>
              <a:avLst/>
              <a:gdLst>
                <a:gd name="T0" fmla="*/ 75 w 134"/>
                <a:gd name="T1" fmla="*/ 0 h 439"/>
                <a:gd name="T2" fmla="*/ 10 w 134"/>
                <a:gd name="T3" fmla="*/ 34 h 439"/>
                <a:gd name="T4" fmla="*/ 4 w 134"/>
                <a:gd name="T5" fmla="*/ 49 h 439"/>
                <a:gd name="T6" fmla="*/ 62 w 134"/>
                <a:gd name="T7" fmla="*/ 72 h 439"/>
                <a:gd name="T8" fmla="*/ 68 w 134"/>
                <a:gd name="T9" fmla="*/ 150 h 439"/>
                <a:gd name="T10" fmla="*/ 49 w 134"/>
                <a:gd name="T11" fmla="*/ 155 h 439"/>
                <a:gd name="T12" fmla="*/ 10 w 134"/>
                <a:gd name="T13" fmla="*/ 165 h 439"/>
                <a:gd name="T14" fmla="*/ 23 w 134"/>
                <a:gd name="T15" fmla="*/ 179 h 439"/>
                <a:gd name="T16" fmla="*/ 42 w 134"/>
                <a:gd name="T17" fmla="*/ 189 h 439"/>
                <a:gd name="T18" fmla="*/ 49 w 134"/>
                <a:gd name="T19" fmla="*/ 208 h 439"/>
                <a:gd name="T20" fmla="*/ 75 w 134"/>
                <a:gd name="T21" fmla="*/ 217 h 4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4"/>
                <a:gd name="T34" fmla="*/ 0 h 439"/>
                <a:gd name="T35" fmla="*/ 134 w 134"/>
                <a:gd name="T36" fmla="*/ 439 h 4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4" h="439">
                  <a:moveTo>
                    <a:pt x="113" y="0"/>
                  </a:moveTo>
                  <a:cubicBezTo>
                    <a:pt x="95" y="53"/>
                    <a:pt x="64" y="53"/>
                    <a:pt x="15" y="68"/>
                  </a:cubicBezTo>
                  <a:cubicBezTo>
                    <a:pt x="12" y="78"/>
                    <a:pt x="0" y="89"/>
                    <a:pt x="6" y="98"/>
                  </a:cubicBezTo>
                  <a:cubicBezTo>
                    <a:pt x="28" y="130"/>
                    <a:pt x="62" y="136"/>
                    <a:pt x="94" y="146"/>
                  </a:cubicBezTo>
                  <a:cubicBezTo>
                    <a:pt x="130" y="203"/>
                    <a:pt x="134" y="196"/>
                    <a:pt x="103" y="303"/>
                  </a:cubicBezTo>
                  <a:cubicBezTo>
                    <a:pt x="100" y="313"/>
                    <a:pt x="84" y="309"/>
                    <a:pt x="74" y="312"/>
                  </a:cubicBezTo>
                  <a:cubicBezTo>
                    <a:pt x="54" y="318"/>
                    <a:pt x="15" y="332"/>
                    <a:pt x="15" y="332"/>
                  </a:cubicBezTo>
                  <a:cubicBezTo>
                    <a:pt x="22" y="342"/>
                    <a:pt x="27" y="353"/>
                    <a:pt x="35" y="361"/>
                  </a:cubicBezTo>
                  <a:cubicBezTo>
                    <a:pt x="43" y="369"/>
                    <a:pt x="58" y="371"/>
                    <a:pt x="64" y="381"/>
                  </a:cubicBezTo>
                  <a:cubicBezTo>
                    <a:pt x="71" y="392"/>
                    <a:pt x="66" y="409"/>
                    <a:pt x="74" y="420"/>
                  </a:cubicBezTo>
                  <a:cubicBezTo>
                    <a:pt x="83" y="431"/>
                    <a:pt x="102" y="429"/>
                    <a:pt x="113" y="439"/>
                  </a:cubicBezTo>
                </a:path>
              </a:pathLst>
            </a:cu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4476" name="Freeform 115"/>
            <p:cNvSpPr>
              <a:spLocks/>
            </p:cNvSpPr>
            <p:nvPr/>
          </p:nvSpPr>
          <p:spPr bwMode="auto">
            <a:xfrm>
              <a:off x="5184" y="2373"/>
              <a:ext cx="68" cy="295"/>
            </a:xfrm>
            <a:custGeom>
              <a:avLst/>
              <a:gdLst>
                <a:gd name="T0" fmla="*/ 23 w 83"/>
                <a:gd name="T1" fmla="*/ 0 h 420"/>
                <a:gd name="T2" fmla="*/ 43 w 83"/>
                <a:gd name="T3" fmla="*/ 63 h 420"/>
                <a:gd name="T4" fmla="*/ 16 w 83"/>
                <a:gd name="T5" fmla="*/ 155 h 420"/>
                <a:gd name="T6" fmla="*/ 23 w 83"/>
                <a:gd name="T7" fmla="*/ 178 h 420"/>
                <a:gd name="T8" fmla="*/ 49 w 83"/>
                <a:gd name="T9" fmla="*/ 198 h 420"/>
                <a:gd name="T10" fmla="*/ 0 60000 65536"/>
                <a:gd name="T11" fmla="*/ 0 60000 65536"/>
                <a:gd name="T12" fmla="*/ 0 60000 65536"/>
                <a:gd name="T13" fmla="*/ 0 60000 65536"/>
                <a:gd name="T14" fmla="*/ 0 60000 65536"/>
                <a:gd name="T15" fmla="*/ 0 w 83"/>
                <a:gd name="T16" fmla="*/ 0 h 420"/>
                <a:gd name="T17" fmla="*/ 83 w 83"/>
                <a:gd name="T18" fmla="*/ 420 h 420"/>
              </a:gdLst>
              <a:ahLst/>
              <a:cxnLst>
                <a:cxn ang="T10">
                  <a:pos x="T0" y="T1"/>
                </a:cxn>
                <a:cxn ang="T11">
                  <a:pos x="T2" y="T3"/>
                </a:cxn>
                <a:cxn ang="T12">
                  <a:pos x="T4" y="T5"/>
                </a:cxn>
                <a:cxn ang="T13">
                  <a:pos x="T6" y="T7"/>
                </a:cxn>
                <a:cxn ang="T14">
                  <a:pos x="T8" y="T9"/>
                </a:cxn>
              </a:cxnLst>
              <a:rect l="T15" t="T16" r="T17" b="T18"/>
              <a:pathLst>
                <a:path w="83" h="420">
                  <a:moveTo>
                    <a:pt x="34" y="0"/>
                  </a:moveTo>
                  <a:cubicBezTo>
                    <a:pt x="0" y="50"/>
                    <a:pt x="15" y="96"/>
                    <a:pt x="63" y="127"/>
                  </a:cubicBezTo>
                  <a:cubicBezTo>
                    <a:pt x="56" y="217"/>
                    <a:pt x="66" y="249"/>
                    <a:pt x="24" y="313"/>
                  </a:cubicBezTo>
                  <a:cubicBezTo>
                    <a:pt x="27" y="329"/>
                    <a:pt x="23" y="349"/>
                    <a:pt x="34" y="362"/>
                  </a:cubicBezTo>
                  <a:cubicBezTo>
                    <a:pt x="83" y="420"/>
                    <a:pt x="73" y="323"/>
                    <a:pt x="73" y="401"/>
                  </a:cubicBezTo>
                </a:path>
              </a:pathLst>
            </a:custGeom>
            <a:noFill/>
            <a:ln w="317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4477" name="Freeform 116"/>
            <p:cNvSpPr>
              <a:spLocks/>
            </p:cNvSpPr>
            <p:nvPr/>
          </p:nvSpPr>
          <p:spPr bwMode="auto">
            <a:xfrm>
              <a:off x="5261" y="2297"/>
              <a:ext cx="92" cy="301"/>
            </a:xfrm>
            <a:custGeom>
              <a:avLst/>
              <a:gdLst>
                <a:gd name="T0" fmla="*/ 0 w 113"/>
                <a:gd name="T1" fmla="*/ 4 h 429"/>
                <a:gd name="T2" fmla="*/ 26 w 113"/>
                <a:gd name="T3" fmla="*/ 24 h 429"/>
                <a:gd name="T4" fmla="*/ 46 w 113"/>
                <a:gd name="T5" fmla="*/ 33 h 429"/>
                <a:gd name="T6" fmla="*/ 33 w 113"/>
                <a:gd name="T7" fmla="*/ 86 h 429"/>
                <a:gd name="T8" fmla="*/ 26 w 113"/>
                <a:gd name="T9" fmla="*/ 100 h 429"/>
                <a:gd name="T10" fmla="*/ 72 w 113"/>
                <a:gd name="T11" fmla="*/ 173 h 429"/>
                <a:gd name="T12" fmla="*/ 65 w 113"/>
                <a:gd name="T13" fmla="*/ 187 h 429"/>
                <a:gd name="T14" fmla="*/ 33 w 113"/>
                <a:gd name="T15" fmla="*/ 211 h 429"/>
                <a:gd name="T16" fmla="*/ 0 60000 65536"/>
                <a:gd name="T17" fmla="*/ 0 60000 65536"/>
                <a:gd name="T18" fmla="*/ 0 60000 65536"/>
                <a:gd name="T19" fmla="*/ 0 60000 65536"/>
                <a:gd name="T20" fmla="*/ 0 60000 65536"/>
                <a:gd name="T21" fmla="*/ 0 60000 65536"/>
                <a:gd name="T22" fmla="*/ 0 60000 65536"/>
                <a:gd name="T23" fmla="*/ 0 60000 65536"/>
                <a:gd name="T24" fmla="*/ 0 w 113"/>
                <a:gd name="T25" fmla="*/ 0 h 429"/>
                <a:gd name="T26" fmla="*/ 113 w 113"/>
                <a:gd name="T27" fmla="*/ 429 h 4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3" h="429">
                  <a:moveTo>
                    <a:pt x="0" y="9"/>
                  </a:moveTo>
                  <a:cubicBezTo>
                    <a:pt x="68" y="32"/>
                    <a:pt x="0" y="0"/>
                    <a:pt x="39" y="48"/>
                  </a:cubicBezTo>
                  <a:cubicBezTo>
                    <a:pt x="46" y="57"/>
                    <a:pt x="59" y="61"/>
                    <a:pt x="69" y="67"/>
                  </a:cubicBezTo>
                  <a:cubicBezTo>
                    <a:pt x="81" y="118"/>
                    <a:pt x="113" y="153"/>
                    <a:pt x="49" y="175"/>
                  </a:cubicBezTo>
                  <a:cubicBezTo>
                    <a:pt x="46" y="185"/>
                    <a:pt x="38" y="194"/>
                    <a:pt x="39" y="204"/>
                  </a:cubicBezTo>
                  <a:cubicBezTo>
                    <a:pt x="44" y="245"/>
                    <a:pt x="85" y="317"/>
                    <a:pt x="108" y="351"/>
                  </a:cubicBezTo>
                  <a:cubicBezTo>
                    <a:pt x="105" y="361"/>
                    <a:pt x="105" y="373"/>
                    <a:pt x="98" y="380"/>
                  </a:cubicBezTo>
                  <a:cubicBezTo>
                    <a:pt x="77" y="401"/>
                    <a:pt x="49" y="376"/>
                    <a:pt x="49" y="429"/>
                  </a:cubicBezTo>
                </a:path>
              </a:pathLst>
            </a:custGeom>
            <a:noFill/>
            <a:ln w="317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4478" name="Freeform 117"/>
            <p:cNvSpPr>
              <a:spLocks/>
            </p:cNvSpPr>
            <p:nvPr/>
          </p:nvSpPr>
          <p:spPr bwMode="auto">
            <a:xfrm>
              <a:off x="5178" y="2183"/>
              <a:ext cx="321" cy="282"/>
            </a:xfrm>
            <a:custGeom>
              <a:avLst/>
              <a:gdLst>
                <a:gd name="T0" fmla="*/ 0 w 394"/>
                <a:gd name="T1" fmla="*/ 5 h 401"/>
                <a:gd name="T2" fmla="*/ 104 w 394"/>
                <a:gd name="T3" fmla="*/ 0 h 401"/>
                <a:gd name="T4" fmla="*/ 130 w 394"/>
                <a:gd name="T5" fmla="*/ 5 h 401"/>
                <a:gd name="T6" fmla="*/ 156 w 394"/>
                <a:gd name="T7" fmla="*/ 49 h 401"/>
                <a:gd name="T8" fmla="*/ 130 w 394"/>
                <a:gd name="T9" fmla="*/ 68 h 401"/>
                <a:gd name="T10" fmla="*/ 117 w 394"/>
                <a:gd name="T11" fmla="*/ 82 h 401"/>
                <a:gd name="T12" fmla="*/ 169 w 394"/>
                <a:gd name="T13" fmla="*/ 92 h 401"/>
                <a:gd name="T14" fmla="*/ 208 w 394"/>
                <a:gd name="T15" fmla="*/ 82 h 401"/>
                <a:gd name="T16" fmla="*/ 253 w 394"/>
                <a:gd name="T17" fmla="*/ 87 h 401"/>
                <a:gd name="T18" fmla="*/ 260 w 394"/>
                <a:gd name="T19" fmla="*/ 111 h 401"/>
                <a:gd name="T20" fmla="*/ 240 w 394"/>
                <a:gd name="T21" fmla="*/ 179 h 401"/>
                <a:gd name="T22" fmla="*/ 234 w 394"/>
                <a:gd name="T23" fmla="*/ 198 h 4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94"/>
                <a:gd name="T37" fmla="*/ 0 h 401"/>
                <a:gd name="T38" fmla="*/ 394 w 394"/>
                <a:gd name="T39" fmla="*/ 401 h 40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94" h="401">
                  <a:moveTo>
                    <a:pt x="0" y="10"/>
                  </a:moveTo>
                  <a:cubicBezTo>
                    <a:pt x="52" y="7"/>
                    <a:pt x="105" y="0"/>
                    <a:pt x="157" y="0"/>
                  </a:cubicBezTo>
                  <a:cubicBezTo>
                    <a:pt x="170" y="0"/>
                    <a:pt x="186" y="1"/>
                    <a:pt x="196" y="10"/>
                  </a:cubicBezTo>
                  <a:cubicBezTo>
                    <a:pt x="198" y="12"/>
                    <a:pt x="232" y="90"/>
                    <a:pt x="235" y="98"/>
                  </a:cubicBezTo>
                  <a:cubicBezTo>
                    <a:pt x="213" y="161"/>
                    <a:pt x="243" y="100"/>
                    <a:pt x="196" y="137"/>
                  </a:cubicBezTo>
                  <a:cubicBezTo>
                    <a:pt x="187" y="144"/>
                    <a:pt x="183" y="156"/>
                    <a:pt x="176" y="166"/>
                  </a:cubicBezTo>
                  <a:cubicBezTo>
                    <a:pt x="205" y="209"/>
                    <a:pt x="187" y="203"/>
                    <a:pt x="254" y="186"/>
                  </a:cubicBezTo>
                  <a:cubicBezTo>
                    <a:pt x="274" y="181"/>
                    <a:pt x="313" y="166"/>
                    <a:pt x="313" y="166"/>
                  </a:cubicBezTo>
                  <a:cubicBezTo>
                    <a:pt x="336" y="169"/>
                    <a:pt x="363" y="162"/>
                    <a:pt x="381" y="176"/>
                  </a:cubicBezTo>
                  <a:cubicBezTo>
                    <a:pt x="394" y="186"/>
                    <a:pt x="391" y="208"/>
                    <a:pt x="391" y="225"/>
                  </a:cubicBezTo>
                  <a:cubicBezTo>
                    <a:pt x="391" y="262"/>
                    <a:pt x="380" y="325"/>
                    <a:pt x="362" y="362"/>
                  </a:cubicBezTo>
                  <a:cubicBezTo>
                    <a:pt x="344" y="399"/>
                    <a:pt x="332" y="381"/>
                    <a:pt x="352" y="401"/>
                  </a:cubicBezTo>
                </a:path>
              </a:pathLst>
            </a:cu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grpSp>
      <p:sp>
        <p:nvSpPr>
          <p:cNvPr id="14382" name="Freeform 118" descr="Stationery"/>
          <p:cNvSpPr>
            <a:spLocks/>
          </p:cNvSpPr>
          <p:nvPr/>
        </p:nvSpPr>
        <p:spPr bwMode="auto">
          <a:xfrm rot="678700">
            <a:off x="1403747" y="2888457"/>
            <a:ext cx="1613297" cy="1498997"/>
          </a:xfrm>
          <a:custGeom>
            <a:avLst/>
            <a:gdLst>
              <a:gd name="T0" fmla="*/ 2115922037 w 1205"/>
              <a:gd name="T1" fmla="*/ 52156619 h 1107"/>
              <a:gd name="T2" fmla="*/ 892256947 w 1205"/>
              <a:gd name="T3" fmla="*/ 208624669 h 1107"/>
              <a:gd name="T4" fmla="*/ 127466043 w 1205"/>
              <a:gd name="T5" fmla="*/ 1147431164 h 1107"/>
              <a:gd name="T6" fmla="*/ 127466043 w 1205"/>
              <a:gd name="T7" fmla="*/ 2086237660 h 1107"/>
              <a:gd name="T8" fmla="*/ 280423510 w 1205"/>
              <a:gd name="T9" fmla="*/ 2147483646 h 1107"/>
              <a:gd name="T10" fmla="*/ 1112134756 w 1205"/>
              <a:gd name="T11" fmla="*/ 2147483646 h 1107"/>
              <a:gd name="T12" fmla="*/ 2147483646 w 1205"/>
              <a:gd name="T13" fmla="*/ 2147483646 h 1107"/>
              <a:gd name="T14" fmla="*/ 2147483646 w 1205"/>
              <a:gd name="T15" fmla="*/ 2147483646 h 1107"/>
              <a:gd name="T16" fmla="*/ 2147483646 w 1205"/>
              <a:gd name="T17" fmla="*/ 1929769610 h 1107"/>
              <a:gd name="T18" fmla="*/ 2147483646 w 1205"/>
              <a:gd name="T19" fmla="*/ 902949723 h 1107"/>
              <a:gd name="T20" fmla="*/ 2147483646 w 1205"/>
              <a:gd name="T21" fmla="*/ 365090913 h 1107"/>
              <a:gd name="T22" fmla="*/ 2147483646 w 1205"/>
              <a:gd name="T23" fmla="*/ 52156619 h 1107"/>
              <a:gd name="T24" fmla="*/ 2115922037 w 1205"/>
              <a:gd name="T25" fmla="*/ 52156619 h 1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5"/>
              <a:gd name="T40" fmla="*/ 0 h 1107"/>
              <a:gd name="T41" fmla="*/ 1205 w 1205"/>
              <a:gd name="T42" fmla="*/ 1107 h 1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5" h="1107">
                <a:moveTo>
                  <a:pt x="664" y="16"/>
                </a:moveTo>
                <a:cubicBezTo>
                  <a:pt x="584" y="24"/>
                  <a:pt x="384" y="8"/>
                  <a:pt x="280" y="64"/>
                </a:cubicBezTo>
                <a:cubicBezTo>
                  <a:pt x="176" y="120"/>
                  <a:pt x="80" y="256"/>
                  <a:pt x="40" y="352"/>
                </a:cubicBezTo>
                <a:cubicBezTo>
                  <a:pt x="0" y="448"/>
                  <a:pt x="32" y="552"/>
                  <a:pt x="40" y="640"/>
                </a:cubicBezTo>
                <a:cubicBezTo>
                  <a:pt x="48" y="728"/>
                  <a:pt x="36" y="813"/>
                  <a:pt x="88" y="880"/>
                </a:cubicBezTo>
                <a:cubicBezTo>
                  <a:pt x="140" y="947"/>
                  <a:pt x="246" y="1008"/>
                  <a:pt x="349" y="1043"/>
                </a:cubicBezTo>
                <a:cubicBezTo>
                  <a:pt x="452" y="1078"/>
                  <a:pt x="589" y="1107"/>
                  <a:pt x="705" y="1088"/>
                </a:cubicBezTo>
                <a:cubicBezTo>
                  <a:pt x="821" y="1069"/>
                  <a:pt x="967" y="1011"/>
                  <a:pt x="1048" y="928"/>
                </a:cubicBezTo>
                <a:cubicBezTo>
                  <a:pt x="1129" y="845"/>
                  <a:pt x="1179" y="700"/>
                  <a:pt x="1192" y="592"/>
                </a:cubicBezTo>
                <a:cubicBezTo>
                  <a:pt x="1205" y="484"/>
                  <a:pt x="1159" y="357"/>
                  <a:pt x="1127" y="277"/>
                </a:cubicBezTo>
                <a:cubicBezTo>
                  <a:pt x="1095" y="197"/>
                  <a:pt x="1061" y="155"/>
                  <a:pt x="1000" y="112"/>
                </a:cubicBezTo>
                <a:cubicBezTo>
                  <a:pt x="939" y="69"/>
                  <a:pt x="816" y="32"/>
                  <a:pt x="760" y="16"/>
                </a:cubicBezTo>
                <a:cubicBezTo>
                  <a:pt x="704" y="0"/>
                  <a:pt x="744" y="8"/>
                  <a:pt x="664" y="16"/>
                </a:cubicBezTo>
                <a:close/>
              </a:path>
            </a:pathLst>
          </a:custGeom>
          <a:blipFill dpi="0" rotWithShape="0">
            <a:blip r:embed="rId4"/>
            <a:srcRect/>
            <a:tile tx="0" ty="0" sx="100000" sy="100000" flip="none" algn="tl"/>
          </a:blipFill>
          <a:ln w="9525">
            <a:round/>
            <a:headEnd/>
            <a:tailEnd/>
          </a:ln>
          <a:scene3d>
            <a:camera prst="legacyPerspectiveFront">
              <a:rot lat="20999994" lon="21299994" rev="0"/>
            </a:camera>
            <a:lightRig rig="legacyFlat4" dir="b"/>
          </a:scene3d>
          <a:sp3d extrusionH="887400" prstMaterial="legacyMatte">
            <a:bevelT w="13500" h="13500" prst="angle"/>
            <a:bevelB w="13500" h="13500" prst="angle"/>
            <a:extrusionClr>
              <a:srgbClr val="FF9933"/>
            </a:extrusionClr>
            <a:contourClr>
              <a:srgbClr val="FFFFFF"/>
            </a:contourClr>
          </a:sp3d>
        </p:spPr>
        <p:txBody>
          <a:bodyPr wrap="none" anchor="ctr">
            <a:flatTx/>
          </a:bodyP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4383" name="AutoShape 119"/>
          <p:cNvSpPr>
            <a:spLocks noChangeArrowheads="1"/>
          </p:cNvSpPr>
          <p:nvPr/>
        </p:nvSpPr>
        <p:spPr bwMode="auto">
          <a:xfrm>
            <a:off x="2736057" y="3542110"/>
            <a:ext cx="165497" cy="209550"/>
          </a:xfrm>
          <a:prstGeom prst="sun">
            <a:avLst>
              <a:gd name="adj" fmla="val 25000"/>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4384" name="AutoShape 120"/>
          <p:cNvSpPr>
            <a:spLocks noChangeArrowheads="1"/>
          </p:cNvSpPr>
          <p:nvPr/>
        </p:nvSpPr>
        <p:spPr bwMode="auto">
          <a:xfrm>
            <a:off x="1490663" y="3550444"/>
            <a:ext cx="165497" cy="209550"/>
          </a:xfrm>
          <a:prstGeom prst="sun">
            <a:avLst>
              <a:gd name="adj" fmla="val 25000"/>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nvGrpSpPr>
          <p:cNvPr id="14385" name="Group 121"/>
          <p:cNvGrpSpPr>
            <a:grpSpLocks/>
          </p:cNvGrpSpPr>
          <p:nvPr/>
        </p:nvGrpSpPr>
        <p:grpSpPr bwMode="auto">
          <a:xfrm>
            <a:off x="1604963" y="3133725"/>
            <a:ext cx="1181100" cy="1035844"/>
            <a:chOff x="3824" y="2716"/>
            <a:chExt cx="1137" cy="968"/>
          </a:xfrm>
        </p:grpSpPr>
        <p:sp>
          <p:nvSpPr>
            <p:cNvPr id="14463" name="Oval 122"/>
            <p:cNvSpPr>
              <a:spLocks noChangeArrowheads="1"/>
            </p:cNvSpPr>
            <p:nvPr/>
          </p:nvSpPr>
          <p:spPr bwMode="auto">
            <a:xfrm>
              <a:off x="3824" y="2862"/>
              <a:ext cx="1137" cy="677"/>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4464" name="Oval 123"/>
            <p:cNvSpPr>
              <a:spLocks noChangeArrowheads="1"/>
            </p:cNvSpPr>
            <p:nvPr/>
          </p:nvSpPr>
          <p:spPr bwMode="auto">
            <a:xfrm>
              <a:off x="3824" y="3128"/>
              <a:ext cx="1137" cy="144"/>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4465" name="Oval 124"/>
            <p:cNvSpPr>
              <a:spLocks noChangeArrowheads="1"/>
            </p:cNvSpPr>
            <p:nvPr/>
          </p:nvSpPr>
          <p:spPr bwMode="auto">
            <a:xfrm>
              <a:off x="3824" y="2983"/>
              <a:ext cx="1137" cy="434"/>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4466" name="Oval 125"/>
            <p:cNvSpPr>
              <a:spLocks noChangeArrowheads="1"/>
            </p:cNvSpPr>
            <p:nvPr/>
          </p:nvSpPr>
          <p:spPr bwMode="auto">
            <a:xfrm>
              <a:off x="3824" y="2716"/>
              <a:ext cx="1137" cy="968"/>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grpSp>
        <p:nvGrpSpPr>
          <p:cNvPr id="14386" name="Group 126"/>
          <p:cNvGrpSpPr>
            <a:grpSpLocks/>
          </p:cNvGrpSpPr>
          <p:nvPr/>
        </p:nvGrpSpPr>
        <p:grpSpPr bwMode="auto">
          <a:xfrm>
            <a:off x="2157413" y="3623073"/>
            <a:ext cx="86916" cy="229790"/>
            <a:chOff x="2167" y="3128"/>
            <a:chExt cx="86" cy="290"/>
          </a:xfrm>
        </p:grpSpPr>
        <p:grpSp>
          <p:nvGrpSpPr>
            <p:cNvPr id="14455" name="Group 127"/>
            <p:cNvGrpSpPr>
              <a:grpSpLocks/>
            </p:cNvGrpSpPr>
            <p:nvPr/>
          </p:nvGrpSpPr>
          <p:grpSpPr bwMode="auto">
            <a:xfrm>
              <a:off x="2167" y="3128"/>
              <a:ext cx="60" cy="290"/>
              <a:chOff x="2167" y="3082"/>
              <a:chExt cx="60" cy="336"/>
            </a:xfrm>
          </p:grpSpPr>
          <p:sp>
            <p:nvSpPr>
              <p:cNvPr id="14460" name="Oval 128"/>
              <p:cNvSpPr>
                <a:spLocks noChangeArrowheads="1"/>
              </p:cNvSpPr>
              <p:nvPr/>
            </p:nvSpPr>
            <p:spPr bwMode="auto">
              <a:xfrm>
                <a:off x="2179" y="3215"/>
                <a:ext cx="48" cy="48"/>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4461" name="Oval 129"/>
              <p:cNvSpPr>
                <a:spLocks noChangeArrowheads="1"/>
              </p:cNvSpPr>
              <p:nvPr/>
            </p:nvSpPr>
            <p:spPr bwMode="auto">
              <a:xfrm rot="-770803">
                <a:off x="2170" y="3082"/>
                <a:ext cx="24" cy="169"/>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4462" name="Oval 130"/>
              <p:cNvSpPr>
                <a:spLocks noChangeArrowheads="1"/>
              </p:cNvSpPr>
              <p:nvPr/>
            </p:nvSpPr>
            <p:spPr bwMode="auto">
              <a:xfrm rot="770803" flipV="1">
                <a:off x="2167" y="3249"/>
                <a:ext cx="24" cy="169"/>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grpSp>
          <p:nvGrpSpPr>
            <p:cNvPr id="14456" name="Group 131"/>
            <p:cNvGrpSpPr>
              <a:grpSpLocks/>
            </p:cNvGrpSpPr>
            <p:nvPr/>
          </p:nvGrpSpPr>
          <p:grpSpPr bwMode="auto">
            <a:xfrm flipH="1">
              <a:off x="2193" y="3128"/>
              <a:ext cx="60" cy="290"/>
              <a:chOff x="2167" y="3082"/>
              <a:chExt cx="60" cy="336"/>
            </a:xfrm>
          </p:grpSpPr>
          <p:sp>
            <p:nvSpPr>
              <p:cNvPr id="14457" name="Oval 132"/>
              <p:cNvSpPr>
                <a:spLocks noChangeArrowheads="1"/>
              </p:cNvSpPr>
              <p:nvPr/>
            </p:nvSpPr>
            <p:spPr bwMode="auto">
              <a:xfrm>
                <a:off x="2179" y="3215"/>
                <a:ext cx="48" cy="48"/>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4458" name="Oval 133"/>
              <p:cNvSpPr>
                <a:spLocks noChangeArrowheads="1"/>
              </p:cNvSpPr>
              <p:nvPr/>
            </p:nvSpPr>
            <p:spPr bwMode="auto">
              <a:xfrm rot="-770803">
                <a:off x="2170" y="3082"/>
                <a:ext cx="24" cy="169"/>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4459" name="Oval 134"/>
              <p:cNvSpPr>
                <a:spLocks noChangeArrowheads="1"/>
              </p:cNvSpPr>
              <p:nvPr/>
            </p:nvSpPr>
            <p:spPr bwMode="auto">
              <a:xfrm rot="770803" flipV="1">
                <a:off x="2167" y="3249"/>
                <a:ext cx="24" cy="169"/>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grpSp>
      <p:grpSp>
        <p:nvGrpSpPr>
          <p:cNvPr id="14387" name="Group 135"/>
          <p:cNvGrpSpPr>
            <a:grpSpLocks/>
          </p:cNvGrpSpPr>
          <p:nvPr/>
        </p:nvGrpSpPr>
        <p:grpSpPr bwMode="auto">
          <a:xfrm>
            <a:off x="2139553" y="3320654"/>
            <a:ext cx="90488" cy="211931"/>
            <a:chOff x="2167" y="3128"/>
            <a:chExt cx="86" cy="290"/>
          </a:xfrm>
        </p:grpSpPr>
        <p:grpSp>
          <p:nvGrpSpPr>
            <p:cNvPr id="14447" name="Group 136"/>
            <p:cNvGrpSpPr>
              <a:grpSpLocks/>
            </p:cNvGrpSpPr>
            <p:nvPr/>
          </p:nvGrpSpPr>
          <p:grpSpPr bwMode="auto">
            <a:xfrm>
              <a:off x="2167" y="3128"/>
              <a:ext cx="60" cy="290"/>
              <a:chOff x="2167" y="3082"/>
              <a:chExt cx="60" cy="336"/>
            </a:xfrm>
          </p:grpSpPr>
          <p:sp>
            <p:nvSpPr>
              <p:cNvPr id="14452" name="Oval 137"/>
              <p:cNvSpPr>
                <a:spLocks noChangeArrowheads="1"/>
              </p:cNvSpPr>
              <p:nvPr/>
            </p:nvSpPr>
            <p:spPr bwMode="auto">
              <a:xfrm>
                <a:off x="2179" y="3215"/>
                <a:ext cx="48" cy="48"/>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4453" name="Oval 138"/>
              <p:cNvSpPr>
                <a:spLocks noChangeArrowheads="1"/>
              </p:cNvSpPr>
              <p:nvPr/>
            </p:nvSpPr>
            <p:spPr bwMode="auto">
              <a:xfrm rot="-770803">
                <a:off x="2170" y="3082"/>
                <a:ext cx="24" cy="169"/>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4454" name="Oval 139"/>
              <p:cNvSpPr>
                <a:spLocks noChangeArrowheads="1"/>
              </p:cNvSpPr>
              <p:nvPr/>
            </p:nvSpPr>
            <p:spPr bwMode="auto">
              <a:xfrm rot="770803" flipV="1">
                <a:off x="2167" y="3249"/>
                <a:ext cx="24" cy="169"/>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grpSp>
          <p:nvGrpSpPr>
            <p:cNvPr id="14448" name="Group 140"/>
            <p:cNvGrpSpPr>
              <a:grpSpLocks/>
            </p:cNvGrpSpPr>
            <p:nvPr/>
          </p:nvGrpSpPr>
          <p:grpSpPr bwMode="auto">
            <a:xfrm flipH="1">
              <a:off x="2193" y="3128"/>
              <a:ext cx="60" cy="290"/>
              <a:chOff x="2167" y="3082"/>
              <a:chExt cx="60" cy="336"/>
            </a:xfrm>
          </p:grpSpPr>
          <p:sp>
            <p:nvSpPr>
              <p:cNvPr id="14449" name="Oval 141"/>
              <p:cNvSpPr>
                <a:spLocks noChangeArrowheads="1"/>
              </p:cNvSpPr>
              <p:nvPr/>
            </p:nvSpPr>
            <p:spPr bwMode="auto">
              <a:xfrm>
                <a:off x="2179" y="3215"/>
                <a:ext cx="48" cy="48"/>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4450" name="Oval 142"/>
              <p:cNvSpPr>
                <a:spLocks noChangeArrowheads="1"/>
              </p:cNvSpPr>
              <p:nvPr/>
            </p:nvSpPr>
            <p:spPr bwMode="auto">
              <a:xfrm rot="-770803">
                <a:off x="2170" y="3082"/>
                <a:ext cx="24" cy="169"/>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4451" name="Oval 143"/>
              <p:cNvSpPr>
                <a:spLocks noChangeArrowheads="1"/>
              </p:cNvSpPr>
              <p:nvPr/>
            </p:nvSpPr>
            <p:spPr bwMode="auto">
              <a:xfrm rot="770803" flipV="1">
                <a:off x="2167" y="3249"/>
                <a:ext cx="24" cy="169"/>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grpSp>
      <p:grpSp>
        <p:nvGrpSpPr>
          <p:cNvPr id="14388" name="Group 144"/>
          <p:cNvGrpSpPr>
            <a:grpSpLocks/>
          </p:cNvGrpSpPr>
          <p:nvPr/>
        </p:nvGrpSpPr>
        <p:grpSpPr bwMode="auto">
          <a:xfrm>
            <a:off x="2138362" y="3912394"/>
            <a:ext cx="100013" cy="214313"/>
            <a:chOff x="2167" y="3128"/>
            <a:chExt cx="86" cy="290"/>
          </a:xfrm>
        </p:grpSpPr>
        <p:grpSp>
          <p:nvGrpSpPr>
            <p:cNvPr id="14439" name="Group 145"/>
            <p:cNvGrpSpPr>
              <a:grpSpLocks/>
            </p:cNvGrpSpPr>
            <p:nvPr/>
          </p:nvGrpSpPr>
          <p:grpSpPr bwMode="auto">
            <a:xfrm>
              <a:off x="2167" y="3128"/>
              <a:ext cx="60" cy="290"/>
              <a:chOff x="2167" y="3082"/>
              <a:chExt cx="60" cy="336"/>
            </a:xfrm>
          </p:grpSpPr>
          <p:sp>
            <p:nvSpPr>
              <p:cNvPr id="14444" name="Oval 146"/>
              <p:cNvSpPr>
                <a:spLocks noChangeArrowheads="1"/>
              </p:cNvSpPr>
              <p:nvPr/>
            </p:nvSpPr>
            <p:spPr bwMode="auto">
              <a:xfrm>
                <a:off x="2179" y="3215"/>
                <a:ext cx="48" cy="48"/>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4445" name="Oval 147"/>
              <p:cNvSpPr>
                <a:spLocks noChangeArrowheads="1"/>
              </p:cNvSpPr>
              <p:nvPr/>
            </p:nvSpPr>
            <p:spPr bwMode="auto">
              <a:xfrm rot="-770803">
                <a:off x="2170" y="3082"/>
                <a:ext cx="24" cy="169"/>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4446" name="Oval 148"/>
              <p:cNvSpPr>
                <a:spLocks noChangeArrowheads="1"/>
              </p:cNvSpPr>
              <p:nvPr/>
            </p:nvSpPr>
            <p:spPr bwMode="auto">
              <a:xfrm rot="770803" flipV="1">
                <a:off x="2167" y="3249"/>
                <a:ext cx="24" cy="169"/>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grpSp>
          <p:nvGrpSpPr>
            <p:cNvPr id="14440" name="Group 149"/>
            <p:cNvGrpSpPr>
              <a:grpSpLocks/>
            </p:cNvGrpSpPr>
            <p:nvPr/>
          </p:nvGrpSpPr>
          <p:grpSpPr bwMode="auto">
            <a:xfrm flipH="1">
              <a:off x="2193" y="3128"/>
              <a:ext cx="60" cy="290"/>
              <a:chOff x="2167" y="3082"/>
              <a:chExt cx="60" cy="336"/>
            </a:xfrm>
          </p:grpSpPr>
          <p:sp>
            <p:nvSpPr>
              <p:cNvPr id="14441" name="Oval 150"/>
              <p:cNvSpPr>
                <a:spLocks noChangeArrowheads="1"/>
              </p:cNvSpPr>
              <p:nvPr/>
            </p:nvSpPr>
            <p:spPr bwMode="auto">
              <a:xfrm>
                <a:off x="2179" y="3215"/>
                <a:ext cx="48" cy="48"/>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4442" name="Oval 151"/>
              <p:cNvSpPr>
                <a:spLocks noChangeArrowheads="1"/>
              </p:cNvSpPr>
              <p:nvPr/>
            </p:nvSpPr>
            <p:spPr bwMode="auto">
              <a:xfrm rot="-770803">
                <a:off x="2170" y="3082"/>
                <a:ext cx="24" cy="169"/>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4443" name="Oval 152"/>
              <p:cNvSpPr>
                <a:spLocks noChangeArrowheads="1"/>
              </p:cNvSpPr>
              <p:nvPr/>
            </p:nvSpPr>
            <p:spPr bwMode="auto">
              <a:xfrm rot="770803" flipV="1">
                <a:off x="2167" y="3249"/>
                <a:ext cx="24" cy="169"/>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grpSp>
      <p:grpSp>
        <p:nvGrpSpPr>
          <p:cNvPr id="14389" name="Group 153"/>
          <p:cNvGrpSpPr>
            <a:grpSpLocks/>
          </p:cNvGrpSpPr>
          <p:nvPr/>
        </p:nvGrpSpPr>
        <p:grpSpPr bwMode="auto">
          <a:xfrm>
            <a:off x="2147887" y="3046810"/>
            <a:ext cx="90488" cy="188119"/>
            <a:chOff x="2167" y="3128"/>
            <a:chExt cx="86" cy="290"/>
          </a:xfrm>
        </p:grpSpPr>
        <p:grpSp>
          <p:nvGrpSpPr>
            <p:cNvPr id="14431" name="Group 154"/>
            <p:cNvGrpSpPr>
              <a:grpSpLocks/>
            </p:cNvGrpSpPr>
            <p:nvPr/>
          </p:nvGrpSpPr>
          <p:grpSpPr bwMode="auto">
            <a:xfrm>
              <a:off x="2167" y="3128"/>
              <a:ext cx="60" cy="290"/>
              <a:chOff x="2167" y="3082"/>
              <a:chExt cx="60" cy="336"/>
            </a:xfrm>
          </p:grpSpPr>
          <p:sp>
            <p:nvSpPr>
              <p:cNvPr id="14436" name="Oval 155"/>
              <p:cNvSpPr>
                <a:spLocks noChangeArrowheads="1"/>
              </p:cNvSpPr>
              <p:nvPr/>
            </p:nvSpPr>
            <p:spPr bwMode="auto">
              <a:xfrm>
                <a:off x="2179" y="3215"/>
                <a:ext cx="48" cy="48"/>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4437" name="Oval 156"/>
              <p:cNvSpPr>
                <a:spLocks noChangeArrowheads="1"/>
              </p:cNvSpPr>
              <p:nvPr/>
            </p:nvSpPr>
            <p:spPr bwMode="auto">
              <a:xfrm rot="-770803">
                <a:off x="2170" y="3082"/>
                <a:ext cx="24" cy="169"/>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4438" name="Oval 157"/>
              <p:cNvSpPr>
                <a:spLocks noChangeArrowheads="1"/>
              </p:cNvSpPr>
              <p:nvPr/>
            </p:nvSpPr>
            <p:spPr bwMode="auto">
              <a:xfrm rot="770803" flipV="1">
                <a:off x="2167" y="3249"/>
                <a:ext cx="24" cy="169"/>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grpSp>
          <p:nvGrpSpPr>
            <p:cNvPr id="14432" name="Group 158"/>
            <p:cNvGrpSpPr>
              <a:grpSpLocks/>
            </p:cNvGrpSpPr>
            <p:nvPr/>
          </p:nvGrpSpPr>
          <p:grpSpPr bwMode="auto">
            <a:xfrm flipH="1">
              <a:off x="2193" y="3128"/>
              <a:ext cx="60" cy="290"/>
              <a:chOff x="2167" y="3082"/>
              <a:chExt cx="60" cy="336"/>
            </a:xfrm>
          </p:grpSpPr>
          <p:sp>
            <p:nvSpPr>
              <p:cNvPr id="14433" name="Oval 159"/>
              <p:cNvSpPr>
                <a:spLocks noChangeArrowheads="1"/>
              </p:cNvSpPr>
              <p:nvPr/>
            </p:nvSpPr>
            <p:spPr bwMode="auto">
              <a:xfrm>
                <a:off x="2179" y="3215"/>
                <a:ext cx="48" cy="48"/>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4434" name="Oval 160"/>
              <p:cNvSpPr>
                <a:spLocks noChangeArrowheads="1"/>
              </p:cNvSpPr>
              <p:nvPr/>
            </p:nvSpPr>
            <p:spPr bwMode="auto">
              <a:xfrm rot="-770803">
                <a:off x="2170" y="3082"/>
                <a:ext cx="24" cy="169"/>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4435" name="Oval 161"/>
              <p:cNvSpPr>
                <a:spLocks noChangeArrowheads="1"/>
              </p:cNvSpPr>
              <p:nvPr/>
            </p:nvSpPr>
            <p:spPr bwMode="auto">
              <a:xfrm rot="770803" flipV="1">
                <a:off x="2167" y="3249"/>
                <a:ext cx="24" cy="169"/>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grpSp>
      <p:sp>
        <p:nvSpPr>
          <p:cNvPr id="14390" name="Freeform 162" descr="Stationery"/>
          <p:cNvSpPr>
            <a:spLocks/>
          </p:cNvSpPr>
          <p:nvPr/>
        </p:nvSpPr>
        <p:spPr bwMode="auto">
          <a:xfrm rot="678700">
            <a:off x="3246835" y="2902744"/>
            <a:ext cx="1871663" cy="1498997"/>
          </a:xfrm>
          <a:custGeom>
            <a:avLst/>
            <a:gdLst>
              <a:gd name="T0" fmla="*/ 2147483646 w 1205"/>
              <a:gd name="T1" fmla="*/ 52156619 h 1107"/>
              <a:gd name="T2" fmla="*/ 1200927003 w 1205"/>
              <a:gd name="T3" fmla="*/ 208624669 h 1107"/>
              <a:gd name="T4" fmla="*/ 171561296 w 1205"/>
              <a:gd name="T5" fmla="*/ 1147431164 h 1107"/>
              <a:gd name="T6" fmla="*/ 171561296 w 1205"/>
              <a:gd name="T7" fmla="*/ 2086237660 h 1107"/>
              <a:gd name="T8" fmla="*/ 377434852 w 1205"/>
              <a:gd name="T9" fmla="*/ 2147483646 h 1107"/>
              <a:gd name="T10" fmla="*/ 1496870239 w 1205"/>
              <a:gd name="T11" fmla="*/ 2147483646 h 1107"/>
              <a:gd name="T12" fmla="*/ 2147483646 w 1205"/>
              <a:gd name="T13" fmla="*/ 2147483646 h 1107"/>
              <a:gd name="T14" fmla="*/ 2147483646 w 1205"/>
              <a:gd name="T15" fmla="*/ 2147483646 h 1107"/>
              <a:gd name="T16" fmla="*/ 2147483646 w 1205"/>
              <a:gd name="T17" fmla="*/ 1929769610 h 1107"/>
              <a:gd name="T18" fmla="*/ 2147483646 w 1205"/>
              <a:gd name="T19" fmla="*/ 902949723 h 1107"/>
              <a:gd name="T20" fmla="*/ 2147483646 w 1205"/>
              <a:gd name="T21" fmla="*/ 365090913 h 1107"/>
              <a:gd name="T22" fmla="*/ 2147483646 w 1205"/>
              <a:gd name="T23" fmla="*/ 52156619 h 1107"/>
              <a:gd name="T24" fmla="*/ 2147483646 w 1205"/>
              <a:gd name="T25" fmla="*/ 52156619 h 1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5"/>
              <a:gd name="T40" fmla="*/ 0 h 1107"/>
              <a:gd name="T41" fmla="*/ 1205 w 1205"/>
              <a:gd name="T42" fmla="*/ 1107 h 1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5" h="1107">
                <a:moveTo>
                  <a:pt x="664" y="16"/>
                </a:moveTo>
                <a:cubicBezTo>
                  <a:pt x="584" y="24"/>
                  <a:pt x="384" y="8"/>
                  <a:pt x="280" y="64"/>
                </a:cubicBezTo>
                <a:cubicBezTo>
                  <a:pt x="176" y="120"/>
                  <a:pt x="80" y="256"/>
                  <a:pt x="40" y="352"/>
                </a:cubicBezTo>
                <a:cubicBezTo>
                  <a:pt x="0" y="448"/>
                  <a:pt x="32" y="552"/>
                  <a:pt x="40" y="640"/>
                </a:cubicBezTo>
                <a:cubicBezTo>
                  <a:pt x="48" y="728"/>
                  <a:pt x="36" y="813"/>
                  <a:pt x="88" y="880"/>
                </a:cubicBezTo>
                <a:cubicBezTo>
                  <a:pt x="140" y="947"/>
                  <a:pt x="246" y="1008"/>
                  <a:pt x="349" y="1043"/>
                </a:cubicBezTo>
                <a:cubicBezTo>
                  <a:pt x="452" y="1078"/>
                  <a:pt x="589" y="1107"/>
                  <a:pt x="705" y="1088"/>
                </a:cubicBezTo>
                <a:cubicBezTo>
                  <a:pt x="821" y="1069"/>
                  <a:pt x="967" y="1011"/>
                  <a:pt x="1048" y="928"/>
                </a:cubicBezTo>
                <a:cubicBezTo>
                  <a:pt x="1129" y="845"/>
                  <a:pt x="1179" y="700"/>
                  <a:pt x="1192" y="592"/>
                </a:cubicBezTo>
                <a:cubicBezTo>
                  <a:pt x="1205" y="484"/>
                  <a:pt x="1159" y="357"/>
                  <a:pt x="1127" y="277"/>
                </a:cubicBezTo>
                <a:cubicBezTo>
                  <a:pt x="1095" y="197"/>
                  <a:pt x="1061" y="155"/>
                  <a:pt x="1000" y="112"/>
                </a:cubicBezTo>
                <a:cubicBezTo>
                  <a:pt x="939" y="69"/>
                  <a:pt x="816" y="32"/>
                  <a:pt x="760" y="16"/>
                </a:cubicBezTo>
                <a:cubicBezTo>
                  <a:pt x="704" y="0"/>
                  <a:pt x="744" y="8"/>
                  <a:pt x="664" y="16"/>
                </a:cubicBezTo>
                <a:close/>
              </a:path>
            </a:pathLst>
          </a:custGeom>
          <a:blipFill dpi="0" rotWithShape="0">
            <a:blip r:embed="rId4"/>
            <a:srcRect/>
            <a:tile tx="0" ty="0" sx="100000" sy="100000" flip="none" algn="tl"/>
          </a:blipFill>
          <a:ln w="9525">
            <a:round/>
            <a:headEnd/>
            <a:tailEnd/>
          </a:ln>
          <a:scene3d>
            <a:camera prst="legacyPerspectiveFront">
              <a:rot lat="20999994" lon="21299994" rev="0"/>
            </a:camera>
            <a:lightRig rig="legacyFlat4" dir="b"/>
          </a:scene3d>
          <a:sp3d extrusionH="887400" prstMaterial="legacyMatte">
            <a:bevelT w="13500" h="13500" prst="angle"/>
            <a:bevelB w="13500" h="13500" prst="angle"/>
            <a:extrusionClr>
              <a:srgbClr val="FF9933"/>
            </a:extrusionClr>
            <a:contourClr>
              <a:srgbClr val="FFFFFF"/>
            </a:contourClr>
          </a:sp3d>
        </p:spPr>
        <p:txBody>
          <a:bodyPr wrap="none" anchor="ctr">
            <a:flatTx/>
          </a:bodyP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grpSp>
        <p:nvGrpSpPr>
          <p:cNvPr id="14391" name="Group 163"/>
          <p:cNvGrpSpPr>
            <a:grpSpLocks/>
          </p:cNvGrpSpPr>
          <p:nvPr/>
        </p:nvGrpSpPr>
        <p:grpSpPr bwMode="auto">
          <a:xfrm>
            <a:off x="3337323" y="3123010"/>
            <a:ext cx="1640681" cy="1035844"/>
            <a:chOff x="1913" y="2681"/>
            <a:chExt cx="1293" cy="870"/>
          </a:xfrm>
        </p:grpSpPr>
        <p:sp>
          <p:nvSpPr>
            <p:cNvPr id="14424" name="AutoShape 164"/>
            <p:cNvSpPr>
              <a:spLocks noChangeArrowheads="1"/>
            </p:cNvSpPr>
            <p:nvPr/>
          </p:nvSpPr>
          <p:spPr bwMode="auto">
            <a:xfrm>
              <a:off x="3044" y="3024"/>
              <a:ext cx="162" cy="176"/>
            </a:xfrm>
            <a:prstGeom prst="sun">
              <a:avLst>
                <a:gd name="adj" fmla="val 25000"/>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4425" name="AutoShape 165"/>
            <p:cNvSpPr>
              <a:spLocks noChangeArrowheads="1"/>
            </p:cNvSpPr>
            <p:nvPr/>
          </p:nvSpPr>
          <p:spPr bwMode="auto">
            <a:xfrm>
              <a:off x="1913" y="3031"/>
              <a:ext cx="162" cy="176"/>
            </a:xfrm>
            <a:prstGeom prst="sun">
              <a:avLst>
                <a:gd name="adj" fmla="val 25000"/>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nvGrpSpPr>
            <p:cNvPr id="14426" name="Group 166"/>
            <p:cNvGrpSpPr>
              <a:grpSpLocks/>
            </p:cNvGrpSpPr>
            <p:nvPr/>
          </p:nvGrpSpPr>
          <p:grpSpPr bwMode="auto">
            <a:xfrm>
              <a:off x="2009" y="2681"/>
              <a:ext cx="1113" cy="870"/>
              <a:chOff x="3824" y="2716"/>
              <a:chExt cx="1137" cy="968"/>
            </a:xfrm>
          </p:grpSpPr>
          <p:sp>
            <p:nvSpPr>
              <p:cNvPr id="14427" name="Oval 167"/>
              <p:cNvSpPr>
                <a:spLocks noChangeArrowheads="1"/>
              </p:cNvSpPr>
              <p:nvPr/>
            </p:nvSpPr>
            <p:spPr bwMode="auto">
              <a:xfrm>
                <a:off x="3824" y="2862"/>
                <a:ext cx="1137" cy="677"/>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4428" name="Oval 168"/>
              <p:cNvSpPr>
                <a:spLocks noChangeArrowheads="1"/>
              </p:cNvSpPr>
              <p:nvPr/>
            </p:nvSpPr>
            <p:spPr bwMode="auto">
              <a:xfrm>
                <a:off x="3824" y="3128"/>
                <a:ext cx="1137" cy="144"/>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4429" name="Oval 169"/>
              <p:cNvSpPr>
                <a:spLocks noChangeArrowheads="1"/>
              </p:cNvSpPr>
              <p:nvPr/>
            </p:nvSpPr>
            <p:spPr bwMode="auto">
              <a:xfrm>
                <a:off x="3824" y="2983"/>
                <a:ext cx="1137" cy="434"/>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4430" name="Oval 170"/>
              <p:cNvSpPr>
                <a:spLocks noChangeArrowheads="1"/>
              </p:cNvSpPr>
              <p:nvPr/>
            </p:nvSpPr>
            <p:spPr bwMode="auto">
              <a:xfrm>
                <a:off x="3824" y="2716"/>
                <a:ext cx="1137" cy="968"/>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grpSp>
      <p:grpSp>
        <p:nvGrpSpPr>
          <p:cNvPr id="14392" name="Group 171"/>
          <p:cNvGrpSpPr>
            <a:grpSpLocks/>
          </p:cNvGrpSpPr>
          <p:nvPr/>
        </p:nvGrpSpPr>
        <p:grpSpPr bwMode="auto">
          <a:xfrm>
            <a:off x="4669632" y="3580210"/>
            <a:ext cx="60722" cy="229790"/>
            <a:chOff x="2167" y="3082"/>
            <a:chExt cx="60" cy="336"/>
          </a:xfrm>
        </p:grpSpPr>
        <p:sp>
          <p:nvSpPr>
            <p:cNvPr id="14421" name="Oval 172"/>
            <p:cNvSpPr>
              <a:spLocks noChangeArrowheads="1"/>
            </p:cNvSpPr>
            <p:nvPr/>
          </p:nvSpPr>
          <p:spPr bwMode="auto">
            <a:xfrm>
              <a:off x="2179" y="3215"/>
              <a:ext cx="48" cy="48"/>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4422" name="Oval 173"/>
            <p:cNvSpPr>
              <a:spLocks noChangeArrowheads="1"/>
            </p:cNvSpPr>
            <p:nvPr/>
          </p:nvSpPr>
          <p:spPr bwMode="auto">
            <a:xfrm rot="-770803">
              <a:off x="2170" y="3082"/>
              <a:ext cx="24" cy="169"/>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4423" name="Oval 174"/>
            <p:cNvSpPr>
              <a:spLocks noChangeArrowheads="1"/>
            </p:cNvSpPr>
            <p:nvPr/>
          </p:nvSpPr>
          <p:spPr bwMode="auto">
            <a:xfrm rot="770803" flipV="1">
              <a:off x="2167" y="3249"/>
              <a:ext cx="24" cy="169"/>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grpSp>
        <p:nvGrpSpPr>
          <p:cNvPr id="14393" name="Group 175"/>
          <p:cNvGrpSpPr>
            <a:grpSpLocks/>
          </p:cNvGrpSpPr>
          <p:nvPr/>
        </p:nvGrpSpPr>
        <p:grpSpPr bwMode="auto">
          <a:xfrm>
            <a:off x="3621882" y="3396854"/>
            <a:ext cx="50006" cy="211931"/>
            <a:chOff x="2693" y="2780"/>
            <a:chExt cx="42" cy="178"/>
          </a:xfrm>
        </p:grpSpPr>
        <p:sp>
          <p:nvSpPr>
            <p:cNvPr id="14418" name="Oval 176"/>
            <p:cNvSpPr>
              <a:spLocks noChangeArrowheads="1"/>
            </p:cNvSpPr>
            <p:nvPr/>
          </p:nvSpPr>
          <p:spPr bwMode="auto">
            <a:xfrm flipH="1">
              <a:off x="2693" y="2850"/>
              <a:ext cx="42" cy="26"/>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4419" name="Oval 177"/>
            <p:cNvSpPr>
              <a:spLocks noChangeArrowheads="1"/>
            </p:cNvSpPr>
            <p:nvPr/>
          </p:nvSpPr>
          <p:spPr bwMode="auto">
            <a:xfrm rot="770803" flipH="1">
              <a:off x="2711" y="2780"/>
              <a:ext cx="21" cy="90"/>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4420" name="Oval 178"/>
            <p:cNvSpPr>
              <a:spLocks noChangeArrowheads="1"/>
            </p:cNvSpPr>
            <p:nvPr/>
          </p:nvSpPr>
          <p:spPr bwMode="auto">
            <a:xfrm rot="-770803" flipH="1" flipV="1">
              <a:off x="2714" y="2868"/>
              <a:ext cx="21" cy="90"/>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grpSp>
        <p:nvGrpSpPr>
          <p:cNvPr id="14394" name="Group 179"/>
          <p:cNvGrpSpPr>
            <a:grpSpLocks/>
          </p:cNvGrpSpPr>
          <p:nvPr/>
        </p:nvGrpSpPr>
        <p:grpSpPr bwMode="auto">
          <a:xfrm>
            <a:off x="4674394" y="3767137"/>
            <a:ext cx="70247" cy="214313"/>
            <a:chOff x="2479" y="3277"/>
            <a:chExt cx="59" cy="180"/>
          </a:xfrm>
        </p:grpSpPr>
        <p:sp>
          <p:nvSpPr>
            <p:cNvPr id="14415" name="Oval 180"/>
            <p:cNvSpPr>
              <a:spLocks noChangeArrowheads="1"/>
            </p:cNvSpPr>
            <p:nvPr/>
          </p:nvSpPr>
          <p:spPr bwMode="auto">
            <a:xfrm>
              <a:off x="2491" y="3348"/>
              <a:ext cx="47" cy="26"/>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4416" name="Oval 181"/>
            <p:cNvSpPr>
              <a:spLocks noChangeArrowheads="1"/>
            </p:cNvSpPr>
            <p:nvPr/>
          </p:nvSpPr>
          <p:spPr bwMode="auto">
            <a:xfrm rot="-770803">
              <a:off x="2482" y="3277"/>
              <a:ext cx="24" cy="91"/>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4417" name="Oval 182"/>
            <p:cNvSpPr>
              <a:spLocks noChangeArrowheads="1"/>
            </p:cNvSpPr>
            <p:nvPr/>
          </p:nvSpPr>
          <p:spPr bwMode="auto">
            <a:xfrm rot="770803" flipV="1">
              <a:off x="2479" y="3366"/>
              <a:ext cx="24" cy="91"/>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grpSp>
        <p:nvGrpSpPr>
          <p:cNvPr id="14395" name="Group 183"/>
          <p:cNvGrpSpPr>
            <a:grpSpLocks/>
          </p:cNvGrpSpPr>
          <p:nvPr/>
        </p:nvGrpSpPr>
        <p:grpSpPr bwMode="auto">
          <a:xfrm flipH="1">
            <a:off x="3593307" y="3767137"/>
            <a:ext cx="70247" cy="214313"/>
            <a:chOff x="2167" y="3082"/>
            <a:chExt cx="60" cy="336"/>
          </a:xfrm>
        </p:grpSpPr>
        <p:sp>
          <p:nvSpPr>
            <p:cNvPr id="14412" name="Oval 184"/>
            <p:cNvSpPr>
              <a:spLocks noChangeArrowheads="1"/>
            </p:cNvSpPr>
            <p:nvPr/>
          </p:nvSpPr>
          <p:spPr bwMode="auto">
            <a:xfrm>
              <a:off x="2179" y="3215"/>
              <a:ext cx="48" cy="48"/>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4413" name="Oval 185"/>
            <p:cNvSpPr>
              <a:spLocks noChangeArrowheads="1"/>
            </p:cNvSpPr>
            <p:nvPr/>
          </p:nvSpPr>
          <p:spPr bwMode="auto">
            <a:xfrm rot="-770803">
              <a:off x="2170" y="3082"/>
              <a:ext cx="24" cy="169"/>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4414" name="Oval 186"/>
            <p:cNvSpPr>
              <a:spLocks noChangeArrowheads="1"/>
            </p:cNvSpPr>
            <p:nvPr/>
          </p:nvSpPr>
          <p:spPr bwMode="auto">
            <a:xfrm rot="770803" flipV="1">
              <a:off x="2167" y="3249"/>
              <a:ext cx="24" cy="169"/>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grpSp>
        <p:nvGrpSpPr>
          <p:cNvPr id="14396" name="Group 187"/>
          <p:cNvGrpSpPr>
            <a:grpSpLocks/>
          </p:cNvGrpSpPr>
          <p:nvPr/>
        </p:nvGrpSpPr>
        <p:grpSpPr bwMode="auto">
          <a:xfrm>
            <a:off x="4710112" y="3276600"/>
            <a:ext cx="63104" cy="188119"/>
            <a:chOff x="2167" y="3082"/>
            <a:chExt cx="60" cy="336"/>
          </a:xfrm>
        </p:grpSpPr>
        <p:sp>
          <p:nvSpPr>
            <p:cNvPr id="14409" name="Oval 188"/>
            <p:cNvSpPr>
              <a:spLocks noChangeArrowheads="1"/>
            </p:cNvSpPr>
            <p:nvPr/>
          </p:nvSpPr>
          <p:spPr bwMode="auto">
            <a:xfrm>
              <a:off x="2179" y="3215"/>
              <a:ext cx="48" cy="48"/>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4410" name="Oval 189"/>
            <p:cNvSpPr>
              <a:spLocks noChangeArrowheads="1"/>
            </p:cNvSpPr>
            <p:nvPr/>
          </p:nvSpPr>
          <p:spPr bwMode="auto">
            <a:xfrm rot="-770803">
              <a:off x="2170" y="3082"/>
              <a:ext cx="24" cy="169"/>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4411" name="Oval 190"/>
            <p:cNvSpPr>
              <a:spLocks noChangeArrowheads="1"/>
            </p:cNvSpPr>
            <p:nvPr/>
          </p:nvSpPr>
          <p:spPr bwMode="auto">
            <a:xfrm rot="770803" flipV="1">
              <a:off x="2167" y="3249"/>
              <a:ext cx="24" cy="169"/>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grpSp>
        <p:nvGrpSpPr>
          <p:cNvPr id="14397" name="Group 191"/>
          <p:cNvGrpSpPr>
            <a:grpSpLocks/>
          </p:cNvGrpSpPr>
          <p:nvPr/>
        </p:nvGrpSpPr>
        <p:grpSpPr bwMode="auto">
          <a:xfrm flipH="1">
            <a:off x="3534966" y="3290888"/>
            <a:ext cx="63103" cy="188119"/>
            <a:chOff x="2167" y="3082"/>
            <a:chExt cx="60" cy="336"/>
          </a:xfrm>
        </p:grpSpPr>
        <p:sp>
          <p:nvSpPr>
            <p:cNvPr id="14406" name="Oval 192"/>
            <p:cNvSpPr>
              <a:spLocks noChangeArrowheads="1"/>
            </p:cNvSpPr>
            <p:nvPr/>
          </p:nvSpPr>
          <p:spPr bwMode="auto">
            <a:xfrm>
              <a:off x="2179" y="3215"/>
              <a:ext cx="48" cy="48"/>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4407" name="Oval 193"/>
            <p:cNvSpPr>
              <a:spLocks noChangeArrowheads="1"/>
            </p:cNvSpPr>
            <p:nvPr/>
          </p:nvSpPr>
          <p:spPr bwMode="auto">
            <a:xfrm rot="-770803">
              <a:off x="2170" y="3082"/>
              <a:ext cx="24" cy="169"/>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4408" name="Oval 194"/>
            <p:cNvSpPr>
              <a:spLocks noChangeArrowheads="1"/>
            </p:cNvSpPr>
            <p:nvPr/>
          </p:nvSpPr>
          <p:spPr bwMode="auto">
            <a:xfrm rot="770803" flipV="1">
              <a:off x="2167" y="3249"/>
              <a:ext cx="24" cy="169"/>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grpSp>
        <p:nvGrpSpPr>
          <p:cNvPr id="14398" name="Group 195"/>
          <p:cNvGrpSpPr>
            <a:grpSpLocks/>
          </p:cNvGrpSpPr>
          <p:nvPr/>
        </p:nvGrpSpPr>
        <p:grpSpPr bwMode="auto">
          <a:xfrm flipH="1">
            <a:off x="4637485" y="3377804"/>
            <a:ext cx="50006" cy="211931"/>
            <a:chOff x="2693" y="2780"/>
            <a:chExt cx="42" cy="178"/>
          </a:xfrm>
        </p:grpSpPr>
        <p:sp>
          <p:nvSpPr>
            <p:cNvPr id="14403" name="Oval 196"/>
            <p:cNvSpPr>
              <a:spLocks noChangeArrowheads="1"/>
            </p:cNvSpPr>
            <p:nvPr/>
          </p:nvSpPr>
          <p:spPr bwMode="auto">
            <a:xfrm flipH="1">
              <a:off x="2693" y="2850"/>
              <a:ext cx="42" cy="26"/>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4404" name="Oval 197"/>
            <p:cNvSpPr>
              <a:spLocks noChangeArrowheads="1"/>
            </p:cNvSpPr>
            <p:nvPr/>
          </p:nvSpPr>
          <p:spPr bwMode="auto">
            <a:xfrm rot="770803" flipH="1">
              <a:off x="2711" y="2780"/>
              <a:ext cx="21" cy="90"/>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4405" name="Oval 198"/>
            <p:cNvSpPr>
              <a:spLocks noChangeArrowheads="1"/>
            </p:cNvSpPr>
            <p:nvPr/>
          </p:nvSpPr>
          <p:spPr bwMode="auto">
            <a:xfrm rot="-770803" flipH="1" flipV="1">
              <a:off x="2714" y="2868"/>
              <a:ext cx="21" cy="90"/>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grpSp>
        <p:nvGrpSpPr>
          <p:cNvPr id="14399" name="Group 199"/>
          <p:cNvGrpSpPr>
            <a:grpSpLocks/>
          </p:cNvGrpSpPr>
          <p:nvPr/>
        </p:nvGrpSpPr>
        <p:grpSpPr bwMode="auto">
          <a:xfrm>
            <a:off x="3621881" y="3580210"/>
            <a:ext cx="63104" cy="229790"/>
            <a:chOff x="2730" y="3034"/>
            <a:chExt cx="53" cy="193"/>
          </a:xfrm>
        </p:grpSpPr>
        <p:sp>
          <p:nvSpPr>
            <p:cNvPr id="14400" name="Oval 200"/>
            <p:cNvSpPr>
              <a:spLocks noChangeArrowheads="1"/>
            </p:cNvSpPr>
            <p:nvPr/>
          </p:nvSpPr>
          <p:spPr bwMode="auto">
            <a:xfrm flipH="1">
              <a:off x="2730" y="3110"/>
              <a:ext cx="41" cy="28"/>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4401" name="Oval 201"/>
            <p:cNvSpPr>
              <a:spLocks noChangeArrowheads="1"/>
            </p:cNvSpPr>
            <p:nvPr/>
          </p:nvSpPr>
          <p:spPr bwMode="auto">
            <a:xfrm rot="770803" flipH="1">
              <a:off x="2760" y="3034"/>
              <a:ext cx="20" cy="97"/>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4402" name="Oval 202"/>
            <p:cNvSpPr>
              <a:spLocks noChangeArrowheads="1"/>
            </p:cNvSpPr>
            <p:nvPr/>
          </p:nvSpPr>
          <p:spPr bwMode="auto">
            <a:xfrm rot="-770803" flipH="1" flipV="1">
              <a:off x="2763" y="3130"/>
              <a:ext cx="20" cy="97"/>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pic>
        <p:nvPicPr>
          <p:cNvPr id="2" name="tiep_theo_cac_em_tiep_tuc_quan_sat_hai_nhom_847ae169-0b64-4886-95e6-b99dc24e5f65">
            <a:hlinkClick r:id="" action="ppaction://media"/>
            <a:extLst>
              <a:ext uri="{FF2B5EF4-FFF2-40B4-BE49-F238E27FC236}">
                <a16:creationId xmlns:a16="http://schemas.microsoft.com/office/drawing/2014/main" id="{0C1A3716-9196-1711-C0DD-893D93B7AAE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43693" y="4490191"/>
            <a:ext cx="609600" cy="609600"/>
          </a:xfrm>
          <a:prstGeom prst="rect">
            <a:avLst/>
          </a:prstGeom>
        </p:spPr>
      </p:pic>
    </p:spTree>
    <p:extLst>
      <p:ext uri="{BB962C8B-B14F-4D97-AF65-F5344CB8AC3E}">
        <p14:creationId xmlns:p14="http://schemas.microsoft.com/office/powerpoint/2010/main" val="5326371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24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reeform 2" descr="Stationery"/>
          <p:cNvSpPr>
            <a:spLocks/>
          </p:cNvSpPr>
          <p:nvPr/>
        </p:nvSpPr>
        <p:spPr bwMode="auto">
          <a:xfrm>
            <a:off x="5232797" y="2964657"/>
            <a:ext cx="2708672" cy="1441847"/>
          </a:xfrm>
          <a:custGeom>
            <a:avLst/>
            <a:gdLst>
              <a:gd name="T0" fmla="*/ 2147483646 w 2275"/>
              <a:gd name="T1" fmla="*/ 272176946 h 1211"/>
              <a:gd name="T2" fmla="*/ 2147483646 w 2275"/>
              <a:gd name="T3" fmla="*/ 1131551244 h 1211"/>
              <a:gd name="T4" fmla="*/ 2147483646 w 2275"/>
              <a:gd name="T5" fmla="*/ 360383231 h 1211"/>
              <a:gd name="T6" fmla="*/ 1333161678 w 2275"/>
              <a:gd name="T7" fmla="*/ 98286913 h 1211"/>
              <a:gd name="T8" fmla="*/ 191531848 w 2275"/>
              <a:gd name="T9" fmla="*/ 942538683 h 1211"/>
              <a:gd name="T10" fmla="*/ 191531848 w 2275"/>
              <a:gd name="T11" fmla="*/ 1784271089 h 1211"/>
              <a:gd name="T12" fmla="*/ 418345880 w 2275"/>
              <a:gd name="T13" fmla="*/ 2147483646 h 1211"/>
              <a:gd name="T14" fmla="*/ 1660781945 w 2275"/>
              <a:gd name="T15" fmla="*/ 2147483646 h 1211"/>
              <a:gd name="T16" fmla="*/ 2096769710 w 2275"/>
              <a:gd name="T17" fmla="*/ 2147483646 h 1211"/>
              <a:gd name="T18" fmla="*/ 2147483646 w 2275"/>
              <a:gd name="T19" fmla="*/ 2147483646 h 1211"/>
              <a:gd name="T20" fmla="*/ 2147483646 w 2275"/>
              <a:gd name="T21" fmla="*/ 1842235492 h 1211"/>
              <a:gd name="T22" fmla="*/ 2147483646 w 2275"/>
              <a:gd name="T23" fmla="*/ 2147483646 h 1211"/>
              <a:gd name="T24" fmla="*/ 2147483646 w 2275"/>
              <a:gd name="T25" fmla="*/ 2147483646 h 1211"/>
              <a:gd name="T26" fmla="*/ 2147483646 w 2275"/>
              <a:gd name="T27" fmla="*/ 2147483646 h 1211"/>
              <a:gd name="T28" fmla="*/ 2147483646 w 2275"/>
              <a:gd name="T29" fmla="*/ 1645663253 h 1211"/>
              <a:gd name="T30" fmla="*/ 2147483646 w 2275"/>
              <a:gd name="T31" fmla="*/ 723285826 h 1211"/>
              <a:gd name="T32" fmla="*/ 2147483646 w 2275"/>
              <a:gd name="T33" fmla="*/ 239415700 h 1211"/>
              <a:gd name="T34" fmla="*/ 2147483646 w 2275"/>
              <a:gd name="T35" fmla="*/ 35282197 h 1211"/>
              <a:gd name="T36" fmla="*/ 2147483646 w 2275"/>
              <a:gd name="T37" fmla="*/ 272176946 h 12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75"/>
              <a:gd name="T58" fmla="*/ 0 h 1211"/>
              <a:gd name="T59" fmla="*/ 2275 w 2275"/>
              <a:gd name="T60" fmla="*/ 1211 h 12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75" h="1211">
                <a:moveTo>
                  <a:pt x="1302" y="108"/>
                </a:moveTo>
                <a:cubicBezTo>
                  <a:pt x="1227" y="180"/>
                  <a:pt x="1198" y="443"/>
                  <a:pt x="1161" y="449"/>
                </a:cubicBezTo>
                <a:cubicBezTo>
                  <a:pt x="1124" y="455"/>
                  <a:pt x="1184" y="211"/>
                  <a:pt x="1079" y="143"/>
                </a:cubicBezTo>
                <a:cubicBezTo>
                  <a:pt x="974" y="75"/>
                  <a:pt x="696" y="0"/>
                  <a:pt x="529" y="39"/>
                </a:cubicBezTo>
                <a:cubicBezTo>
                  <a:pt x="362" y="78"/>
                  <a:pt x="151" y="262"/>
                  <a:pt x="76" y="374"/>
                </a:cubicBezTo>
                <a:cubicBezTo>
                  <a:pt x="0" y="485"/>
                  <a:pt x="60" y="606"/>
                  <a:pt x="76" y="708"/>
                </a:cubicBezTo>
                <a:cubicBezTo>
                  <a:pt x="91" y="811"/>
                  <a:pt x="68" y="909"/>
                  <a:pt x="166" y="987"/>
                </a:cubicBezTo>
                <a:cubicBezTo>
                  <a:pt x="264" y="1065"/>
                  <a:pt x="548" y="1143"/>
                  <a:pt x="659" y="1177"/>
                </a:cubicBezTo>
                <a:cubicBezTo>
                  <a:pt x="770" y="1211"/>
                  <a:pt x="760" y="1205"/>
                  <a:pt x="832" y="1189"/>
                </a:cubicBezTo>
                <a:cubicBezTo>
                  <a:pt x="904" y="1173"/>
                  <a:pt x="1038" y="1160"/>
                  <a:pt x="1091" y="1084"/>
                </a:cubicBezTo>
                <a:cubicBezTo>
                  <a:pt x="1144" y="1008"/>
                  <a:pt x="1126" y="739"/>
                  <a:pt x="1149" y="731"/>
                </a:cubicBezTo>
                <a:cubicBezTo>
                  <a:pt x="1172" y="723"/>
                  <a:pt x="1167" y="963"/>
                  <a:pt x="1232" y="1037"/>
                </a:cubicBezTo>
                <a:cubicBezTo>
                  <a:pt x="1297" y="1111"/>
                  <a:pt x="1413" y="1177"/>
                  <a:pt x="1537" y="1178"/>
                </a:cubicBezTo>
                <a:cubicBezTo>
                  <a:pt x="1661" y="1179"/>
                  <a:pt x="1860" y="1130"/>
                  <a:pt x="1979" y="1043"/>
                </a:cubicBezTo>
                <a:cubicBezTo>
                  <a:pt x="2098" y="956"/>
                  <a:pt x="2226" y="778"/>
                  <a:pt x="2250" y="653"/>
                </a:cubicBezTo>
                <a:cubicBezTo>
                  <a:pt x="2275" y="527"/>
                  <a:pt x="2188" y="380"/>
                  <a:pt x="2128" y="287"/>
                </a:cubicBezTo>
                <a:cubicBezTo>
                  <a:pt x="2067" y="194"/>
                  <a:pt x="1975" y="140"/>
                  <a:pt x="1888" y="95"/>
                </a:cubicBezTo>
                <a:cubicBezTo>
                  <a:pt x="1801" y="50"/>
                  <a:pt x="1706" y="12"/>
                  <a:pt x="1608" y="14"/>
                </a:cubicBezTo>
                <a:cubicBezTo>
                  <a:pt x="1510" y="16"/>
                  <a:pt x="1377" y="36"/>
                  <a:pt x="1302" y="108"/>
                </a:cubicBezTo>
                <a:close/>
              </a:path>
            </a:pathLst>
          </a:custGeom>
          <a:blipFill dpi="0" rotWithShape="0">
            <a:blip r:embed="rId4"/>
            <a:srcRect/>
            <a:tile tx="0" ty="0" sx="100000" sy="100000" flip="none" algn="tl"/>
          </a:blipFill>
          <a:ln w="9525">
            <a:round/>
            <a:headEnd/>
            <a:tailEnd/>
          </a:ln>
          <a:scene3d>
            <a:camera prst="legacyPerspectiveFront">
              <a:rot lat="20999994" lon="21299994" rev="0"/>
            </a:camera>
            <a:lightRig rig="legacyFlat4" dir="b"/>
          </a:scene3d>
          <a:sp3d extrusionH="887400" prstMaterial="legacyMatte">
            <a:bevelT w="13500" h="13500" prst="angle"/>
            <a:bevelB w="13500" h="13500" prst="angle"/>
            <a:extrusionClr>
              <a:srgbClr val="FF9933"/>
            </a:extrusionClr>
            <a:contourClr>
              <a:srgbClr val="FFFFFF"/>
            </a:contourClr>
          </a:sp3d>
        </p:spPr>
        <p:txBody>
          <a:bodyPr wrap="none" anchor="ctr">
            <a:flatTx/>
          </a:bodyP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5363" name="AutoShape 3"/>
          <p:cNvSpPr>
            <a:spLocks noChangeArrowheads="1"/>
          </p:cNvSpPr>
          <p:nvPr/>
        </p:nvSpPr>
        <p:spPr bwMode="auto">
          <a:xfrm>
            <a:off x="7567613" y="3570685"/>
            <a:ext cx="259556" cy="210740"/>
          </a:xfrm>
          <a:prstGeom prst="sun">
            <a:avLst>
              <a:gd name="adj" fmla="val 25000"/>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5364" name="AutoShape 4"/>
          <p:cNvSpPr>
            <a:spLocks noChangeArrowheads="1"/>
          </p:cNvSpPr>
          <p:nvPr/>
        </p:nvSpPr>
        <p:spPr bwMode="auto">
          <a:xfrm>
            <a:off x="5335191" y="3579019"/>
            <a:ext cx="273844" cy="202406"/>
          </a:xfrm>
          <a:prstGeom prst="sun">
            <a:avLst>
              <a:gd name="adj" fmla="val 25000"/>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nvGrpSpPr>
          <p:cNvPr id="15365" name="Group 5"/>
          <p:cNvGrpSpPr>
            <a:grpSpLocks/>
          </p:cNvGrpSpPr>
          <p:nvPr/>
        </p:nvGrpSpPr>
        <p:grpSpPr bwMode="auto">
          <a:xfrm>
            <a:off x="5754291" y="3377804"/>
            <a:ext cx="279797" cy="561975"/>
            <a:chOff x="3802" y="2861"/>
            <a:chExt cx="193" cy="388"/>
          </a:xfrm>
        </p:grpSpPr>
        <p:grpSp>
          <p:nvGrpSpPr>
            <p:cNvPr id="15547" name="Group 6"/>
            <p:cNvGrpSpPr>
              <a:grpSpLocks/>
            </p:cNvGrpSpPr>
            <p:nvPr/>
          </p:nvGrpSpPr>
          <p:grpSpPr bwMode="auto">
            <a:xfrm>
              <a:off x="3920" y="3031"/>
              <a:ext cx="51" cy="193"/>
              <a:chOff x="2167" y="3082"/>
              <a:chExt cx="60" cy="336"/>
            </a:xfrm>
          </p:grpSpPr>
          <p:sp>
            <p:nvSpPr>
              <p:cNvPr id="15560" name="Oval 7"/>
              <p:cNvSpPr>
                <a:spLocks noChangeArrowheads="1"/>
              </p:cNvSpPr>
              <p:nvPr/>
            </p:nvSpPr>
            <p:spPr bwMode="auto">
              <a:xfrm>
                <a:off x="2179" y="3215"/>
                <a:ext cx="48" cy="48"/>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5561" name="Oval 8"/>
              <p:cNvSpPr>
                <a:spLocks noChangeArrowheads="1"/>
              </p:cNvSpPr>
              <p:nvPr/>
            </p:nvSpPr>
            <p:spPr bwMode="auto">
              <a:xfrm rot="-770803">
                <a:off x="2170" y="3082"/>
                <a:ext cx="24" cy="169"/>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5562" name="Oval 9"/>
              <p:cNvSpPr>
                <a:spLocks noChangeArrowheads="1"/>
              </p:cNvSpPr>
              <p:nvPr/>
            </p:nvSpPr>
            <p:spPr bwMode="auto">
              <a:xfrm rot="770803" flipV="1">
                <a:off x="2167" y="3249"/>
                <a:ext cx="24" cy="169"/>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grpSp>
          <p:nvGrpSpPr>
            <p:cNvPr id="15548" name="Group 10"/>
            <p:cNvGrpSpPr>
              <a:grpSpLocks/>
            </p:cNvGrpSpPr>
            <p:nvPr/>
          </p:nvGrpSpPr>
          <p:grpSpPr bwMode="auto">
            <a:xfrm>
              <a:off x="3802" y="2921"/>
              <a:ext cx="59" cy="180"/>
              <a:chOff x="2479" y="3277"/>
              <a:chExt cx="59" cy="180"/>
            </a:xfrm>
          </p:grpSpPr>
          <p:sp>
            <p:nvSpPr>
              <p:cNvPr id="15557" name="Oval 11"/>
              <p:cNvSpPr>
                <a:spLocks noChangeArrowheads="1"/>
              </p:cNvSpPr>
              <p:nvPr/>
            </p:nvSpPr>
            <p:spPr bwMode="auto">
              <a:xfrm>
                <a:off x="2491" y="3348"/>
                <a:ext cx="47" cy="26"/>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5558" name="Oval 12"/>
              <p:cNvSpPr>
                <a:spLocks noChangeArrowheads="1"/>
              </p:cNvSpPr>
              <p:nvPr/>
            </p:nvSpPr>
            <p:spPr bwMode="auto">
              <a:xfrm rot="-770803">
                <a:off x="2482" y="3277"/>
                <a:ext cx="24" cy="91"/>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5559" name="Oval 13"/>
              <p:cNvSpPr>
                <a:spLocks noChangeArrowheads="1"/>
              </p:cNvSpPr>
              <p:nvPr/>
            </p:nvSpPr>
            <p:spPr bwMode="auto">
              <a:xfrm rot="770803" flipV="1">
                <a:off x="2479" y="3366"/>
                <a:ext cx="24" cy="91"/>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grpSp>
          <p:nvGrpSpPr>
            <p:cNvPr id="15549" name="Group 14"/>
            <p:cNvGrpSpPr>
              <a:grpSpLocks/>
            </p:cNvGrpSpPr>
            <p:nvPr/>
          </p:nvGrpSpPr>
          <p:grpSpPr bwMode="auto">
            <a:xfrm>
              <a:off x="3826" y="3091"/>
              <a:ext cx="53" cy="158"/>
              <a:chOff x="2167" y="3082"/>
              <a:chExt cx="60" cy="336"/>
            </a:xfrm>
          </p:grpSpPr>
          <p:sp>
            <p:nvSpPr>
              <p:cNvPr id="15554" name="Oval 15"/>
              <p:cNvSpPr>
                <a:spLocks noChangeArrowheads="1"/>
              </p:cNvSpPr>
              <p:nvPr/>
            </p:nvSpPr>
            <p:spPr bwMode="auto">
              <a:xfrm>
                <a:off x="2179" y="3215"/>
                <a:ext cx="48" cy="48"/>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5555" name="Oval 16"/>
              <p:cNvSpPr>
                <a:spLocks noChangeArrowheads="1"/>
              </p:cNvSpPr>
              <p:nvPr/>
            </p:nvSpPr>
            <p:spPr bwMode="auto">
              <a:xfrm rot="-770803">
                <a:off x="2170" y="3082"/>
                <a:ext cx="24" cy="169"/>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5556" name="Oval 17"/>
              <p:cNvSpPr>
                <a:spLocks noChangeArrowheads="1"/>
              </p:cNvSpPr>
              <p:nvPr/>
            </p:nvSpPr>
            <p:spPr bwMode="auto">
              <a:xfrm rot="770803" flipV="1">
                <a:off x="2167" y="3249"/>
                <a:ext cx="24" cy="169"/>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grpSp>
          <p:nvGrpSpPr>
            <p:cNvPr id="15550" name="Group 18"/>
            <p:cNvGrpSpPr>
              <a:grpSpLocks/>
            </p:cNvGrpSpPr>
            <p:nvPr/>
          </p:nvGrpSpPr>
          <p:grpSpPr bwMode="auto">
            <a:xfrm>
              <a:off x="3953" y="2861"/>
              <a:ext cx="42" cy="178"/>
              <a:chOff x="2693" y="2780"/>
              <a:chExt cx="42" cy="178"/>
            </a:xfrm>
          </p:grpSpPr>
          <p:sp>
            <p:nvSpPr>
              <p:cNvPr id="15551" name="Oval 19"/>
              <p:cNvSpPr>
                <a:spLocks noChangeArrowheads="1"/>
              </p:cNvSpPr>
              <p:nvPr/>
            </p:nvSpPr>
            <p:spPr bwMode="auto">
              <a:xfrm flipH="1">
                <a:off x="2693" y="2850"/>
                <a:ext cx="42" cy="26"/>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5552" name="Oval 20"/>
              <p:cNvSpPr>
                <a:spLocks noChangeArrowheads="1"/>
              </p:cNvSpPr>
              <p:nvPr/>
            </p:nvSpPr>
            <p:spPr bwMode="auto">
              <a:xfrm rot="770803" flipH="1">
                <a:off x="2711" y="2780"/>
                <a:ext cx="21" cy="90"/>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5553" name="Oval 21"/>
              <p:cNvSpPr>
                <a:spLocks noChangeArrowheads="1"/>
              </p:cNvSpPr>
              <p:nvPr/>
            </p:nvSpPr>
            <p:spPr bwMode="auto">
              <a:xfrm rot="-770803" flipH="1" flipV="1">
                <a:off x="2714" y="2868"/>
                <a:ext cx="21" cy="90"/>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grpSp>
      <p:grpSp>
        <p:nvGrpSpPr>
          <p:cNvPr id="15366" name="Group 22"/>
          <p:cNvGrpSpPr>
            <a:grpSpLocks/>
          </p:cNvGrpSpPr>
          <p:nvPr/>
        </p:nvGrpSpPr>
        <p:grpSpPr bwMode="auto">
          <a:xfrm>
            <a:off x="5564982" y="3292079"/>
            <a:ext cx="850106" cy="789384"/>
            <a:chOff x="2840" y="1720"/>
            <a:chExt cx="784" cy="728"/>
          </a:xfrm>
        </p:grpSpPr>
        <p:sp>
          <p:nvSpPr>
            <p:cNvPr id="15537" name="Freeform 23"/>
            <p:cNvSpPr>
              <a:spLocks/>
            </p:cNvSpPr>
            <p:nvPr/>
          </p:nvSpPr>
          <p:spPr bwMode="auto">
            <a:xfrm>
              <a:off x="2840" y="1720"/>
              <a:ext cx="784" cy="728"/>
            </a:xfrm>
            <a:custGeom>
              <a:avLst/>
              <a:gdLst>
                <a:gd name="T0" fmla="*/ 281 w 1205"/>
                <a:gd name="T1" fmla="*/ 7 h 1107"/>
                <a:gd name="T2" fmla="*/ 118 w 1205"/>
                <a:gd name="T3" fmla="*/ 28 h 1107"/>
                <a:gd name="T4" fmla="*/ 17 w 1205"/>
                <a:gd name="T5" fmla="*/ 152 h 1107"/>
                <a:gd name="T6" fmla="*/ 17 w 1205"/>
                <a:gd name="T7" fmla="*/ 277 h 1107"/>
                <a:gd name="T8" fmla="*/ 37 w 1205"/>
                <a:gd name="T9" fmla="*/ 381 h 1107"/>
                <a:gd name="T10" fmla="*/ 148 w 1205"/>
                <a:gd name="T11" fmla="*/ 451 h 1107"/>
                <a:gd name="T12" fmla="*/ 299 w 1205"/>
                <a:gd name="T13" fmla="*/ 471 h 1107"/>
                <a:gd name="T14" fmla="*/ 444 w 1205"/>
                <a:gd name="T15" fmla="*/ 401 h 1107"/>
                <a:gd name="T16" fmla="*/ 505 w 1205"/>
                <a:gd name="T17" fmla="*/ 256 h 1107"/>
                <a:gd name="T18" fmla="*/ 477 w 1205"/>
                <a:gd name="T19" fmla="*/ 120 h 1107"/>
                <a:gd name="T20" fmla="*/ 424 w 1205"/>
                <a:gd name="T21" fmla="*/ 49 h 1107"/>
                <a:gd name="T22" fmla="*/ 321 w 1205"/>
                <a:gd name="T23" fmla="*/ 7 h 1107"/>
                <a:gd name="T24" fmla="*/ 281 w 1205"/>
                <a:gd name="T25" fmla="*/ 7 h 1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5"/>
                <a:gd name="T40" fmla="*/ 0 h 1107"/>
                <a:gd name="T41" fmla="*/ 1205 w 1205"/>
                <a:gd name="T42" fmla="*/ 1107 h 1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5" h="1107">
                  <a:moveTo>
                    <a:pt x="664" y="16"/>
                  </a:moveTo>
                  <a:cubicBezTo>
                    <a:pt x="584" y="24"/>
                    <a:pt x="384" y="8"/>
                    <a:pt x="280" y="64"/>
                  </a:cubicBezTo>
                  <a:cubicBezTo>
                    <a:pt x="176" y="120"/>
                    <a:pt x="80" y="256"/>
                    <a:pt x="40" y="352"/>
                  </a:cubicBezTo>
                  <a:cubicBezTo>
                    <a:pt x="0" y="448"/>
                    <a:pt x="32" y="552"/>
                    <a:pt x="40" y="640"/>
                  </a:cubicBezTo>
                  <a:cubicBezTo>
                    <a:pt x="48" y="728"/>
                    <a:pt x="36" y="813"/>
                    <a:pt x="88" y="880"/>
                  </a:cubicBezTo>
                  <a:cubicBezTo>
                    <a:pt x="140" y="947"/>
                    <a:pt x="246" y="1008"/>
                    <a:pt x="349" y="1043"/>
                  </a:cubicBezTo>
                  <a:cubicBezTo>
                    <a:pt x="452" y="1078"/>
                    <a:pt x="589" y="1107"/>
                    <a:pt x="705" y="1088"/>
                  </a:cubicBezTo>
                  <a:cubicBezTo>
                    <a:pt x="821" y="1069"/>
                    <a:pt x="967" y="1011"/>
                    <a:pt x="1048" y="928"/>
                  </a:cubicBezTo>
                  <a:cubicBezTo>
                    <a:pt x="1129" y="845"/>
                    <a:pt x="1179" y="700"/>
                    <a:pt x="1192" y="592"/>
                  </a:cubicBezTo>
                  <a:cubicBezTo>
                    <a:pt x="1205" y="484"/>
                    <a:pt x="1159" y="357"/>
                    <a:pt x="1127" y="277"/>
                  </a:cubicBezTo>
                  <a:cubicBezTo>
                    <a:pt x="1095" y="197"/>
                    <a:pt x="1061" y="155"/>
                    <a:pt x="1000" y="112"/>
                  </a:cubicBezTo>
                  <a:cubicBezTo>
                    <a:pt x="939" y="69"/>
                    <a:pt x="816" y="32"/>
                    <a:pt x="760" y="16"/>
                  </a:cubicBezTo>
                  <a:cubicBezTo>
                    <a:pt x="704" y="0"/>
                    <a:pt x="744" y="8"/>
                    <a:pt x="664" y="16"/>
                  </a:cubicBezTo>
                  <a:close/>
                </a:path>
              </a:pathLst>
            </a:custGeom>
            <a:solidFill>
              <a:srgbClr val="FF99CC"/>
            </a:solidFill>
            <a:ln>
              <a:noFill/>
            </a:ln>
            <a:extLst>
              <a:ext uri="{91240B29-F687-4F45-9708-019B960494DF}">
                <a14:hiddenLine xmlns:a14="http://schemas.microsoft.com/office/drawing/2010/main" w="15875">
                  <a:solidFill>
                    <a:srgbClr val="000000"/>
                  </a:solidFill>
                  <a:round/>
                  <a:headEnd/>
                  <a:tailEnd/>
                </a14:hiddenLine>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5538" name="Freeform 24"/>
            <p:cNvSpPr>
              <a:spLocks/>
            </p:cNvSpPr>
            <p:nvPr/>
          </p:nvSpPr>
          <p:spPr bwMode="auto">
            <a:xfrm>
              <a:off x="2912" y="1791"/>
              <a:ext cx="236" cy="468"/>
            </a:xfrm>
            <a:custGeom>
              <a:avLst/>
              <a:gdLst>
                <a:gd name="T0" fmla="*/ 168 w 208"/>
                <a:gd name="T1" fmla="*/ 0 h 412"/>
                <a:gd name="T2" fmla="*/ 27 w 208"/>
                <a:gd name="T3" fmla="*/ 64 h 412"/>
                <a:gd name="T4" fmla="*/ 27 w 208"/>
                <a:gd name="T5" fmla="*/ 139 h 412"/>
                <a:gd name="T6" fmla="*/ 103 w 208"/>
                <a:gd name="T7" fmla="*/ 164 h 412"/>
                <a:gd name="T8" fmla="*/ 128 w 208"/>
                <a:gd name="T9" fmla="*/ 190 h 412"/>
                <a:gd name="T10" fmla="*/ 168 w 208"/>
                <a:gd name="T11" fmla="*/ 201 h 412"/>
                <a:gd name="T12" fmla="*/ 204 w 208"/>
                <a:gd name="T13" fmla="*/ 276 h 412"/>
                <a:gd name="T14" fmla="*/ 141 w 208"/>
                <a:gd name="T15" fmla="*/ 341 h 412"/>
                <a:gd name="T16" fmla="*/ 66 w 208"/>
                <a:gd name="T17" fmla="*/ 365 h 412"/>
                <a:gd name="T18" fmla="*/ 92 w 208"/>
                <a:gd name="T19" fmla="*/ 478 h 412"/>
                <a:gd name="T20" fmla="*/ 116 w 208"/>
                <a:gd name="T21" fmla="*/ 518 h 412"/>
                <a:gd name="T22" fmla="*/ 183 w 208"/>
                <a:gd name="T23" fmla="*/ 504 h 412"/>
                <a:gd name="T24" fmla="*/ 268 w 208"/>
                <a:gd name="T25" fmla="*/ 503 h 4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8"/>
                <a:gd name="T40" fmla="*/ 0 h 412"/>
                <a:gd name="T41" fmla="*/ 208 w 208"/>
                <a:gd name="T42" fmla="*/ 412 h 4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8" h="412">
                  <a:moveTo>
                    <a:pt x="130" y="0"/>
                  </a:moveTo>
                  <a:cubicBezTo>
                    <a:pt x="74" y="9"/>
                    <a:pt x="58" y="12"/>
                    <a:pt x="21" y="49"/>
                  </a:cubicBezTo>
                  <a:cubicBezTo>
                    <a:pt x="16" y="64"/>
                    <a:pt x="0" y="92"/>
                    <a:pt x="21" y="107"/>
                  </a:cubicBezTo>
                  <a:cubicBezTo>
                    <a:pt x="38" y="119"/>
                    <a:pt x="80" y="127"/>
                    <a:pt x="80" y="127"/>
                  </a:cubicBezTo>
                  <a:cubicBezTo>
                    <a:pt x="86" y="134"/>
                    <a:pt x="92" y="141"/>
                    <a:pt x="100" y="147"/>
                  </a:cubicBezTo>
                  <a:cubicBezTo>
                    <a:pt x="108" y="152"/>
                    <a:pt x="122" y="150"/>
                    <a:pt x="130" y="156"/>
                  </a:cubicBezTo>
                  <a:cubicBezTo>
                    <a:pt x="146" y="170"/>
                    <a:pt x="152" y="196"/>
                    <a:pt x="159" y="214"/>
                  </a:cubicBezTo>
                  <a:cubicBezTo>
                    <a:pt x="140" y="243"/>
                    <a:pt x="142" y="250"/>
                    <a:pt x="109" y="264"/>
                  </a:cubicBezTo>
                  <a:cubicBezTo>
                    <a:pt x="91" y="272"/>
                    <a:pt x="51" y="283"/>
                    <a:pt x="51" y="283"/>
                  </a:cubicBezTo>
                  <a:cubicBezTo>
                    <a:pt x="17" y="336"/>
                    <a:pt x="35" y="328"/>
                    <a:pt x="71" y="371"/>
                  </a:cubicBezTo>
                  <a:cubicBezTo>
                    <a:pt x="78" y="380"/>
                    <a:pt x="80" y="395"/>
                    <a:pt x="90" y="401"/>
                  </a:cubicBezTo>
                  <a:cubicBezTo>
                    <a:pt x="108" y="412"/>
                    <a:pt x="142" y="391"/>
                    <a:pt x="142" y="391"/>
                  </a:cubicBezTo>
                  <a:cubicBezTo>
                    <a:pt x="168" y="350"/>
                    <a:pt x="157" y="390"/>
                    <a:pt x="208" y="390"/>
                  </a:cubicBezTo>
                </a:path>
              </a:pathLst>
            </a:custGeom>
            <a:noFill/>
            <a:ln w="158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5539" name="Freeform 25"/>
            <p:cNvSpPr>
              <a:spLocks/>
            </p:cNvSpPr>
            <p:nvPr/>
          </p:nvSpPr>
          <p:spPr bwMode="auto">
            <a:xfrm>
              <a:off x="3065" y="1781"/>
              <a:ext cx="449" cy="438"/>
            </a:xfrm>
            <a:custGeom>
              <a:avLst/>
              <a:gdLst>
                <a:gd name="T0" fmla="*/ 374 w 451"/>
                <a:gd name="T1" fmla="*/ 435 h 441"/>
                <a:gd name="T2" fmla="*/ 447 w 451"/>
                <a:gd name="T3" fmla="*/ 225 h 441"/>
                <a:gd name="T4" fmla="*/ 409 w 451"/>
                <a:gd name="T5" fmla="*/ 181 h 441"/>
                <a:gd name="T6" fmla="*/ 341 w 451"/>
                <a:gd name="T7" fmla="*/ 211 h 441"/>
                <a:gd name="T8" fmla="*/ 313 w 451"/>
                <a:gd name="T9" fmla="*/ 211 h 441"/>
                <a:gd name="T10" fmla="*/ 279 w 451"/>
                <a:gd name="T11" fmla="*/ 224 h 441"/>
                <a:gd name="T12" fmla="*/ 214 w 451"/>
                <a:gd name="T13" fmla="*/ 203 h 441"/>
                <a:gd name="T14" fmla="*/ 227 w 451"/>
                <a:gd name="T15" fmla="*/ 126 h 441"/>
                <a:gd name="T16" fmla="*/ 268 w 451"/>
                <a:gd name="T17" fmla="*/ 68 h 441"/>
                <a:gd name="T18" fmla="*/ 192 w 451"/>
                <a:gd name="T19" fmla="*/ 13 h 441"/>
                <a:gd name="T20" fmla="*/ 156 w 451"/>
                <a:gd name="T21" fmla="*/ 5 h 441"/>
                <a:gd name="T22" fmla="*/ 89 w 451"/>
                <a:gd name="T23" fmla="*/ 36 h 441"/>
                <a:gd name="T24" fmla="*/ 0 w 451"/>
                <a:gd name="T25" fmla="*/ 83 h 4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1"/>
                <a:gd name="T40" fmla="*/ 0 h 441"/>
                <a:gd name="T41" fmla="*/ 451 w 451"/>
                <a:gd name="T42" fmla="*/ 441 h 4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1" h="441">
                  <a:moveTo>
                    <a:pt x="378" y="441"/>
                  </a:moveTo>
                  <a:cubicBezTo>
                    <a:pt x="424" y="391"/>
                    <a:pt x="441" y="286"/>
                    <a:pt x="451" y="229"/>
                  </a:cubicBezTo>
                  <a:cubicBezTo>
                    <a:pt x="446" y="213"/>
                    <a:pt x="443" y="179"/>
                    <a:pt x="413" y="183"/>
                  </a:cubicBezTo>
                  <a:cubicBezTo>
                    <a:pt x="389" y="187"/>
                    <a:pt x="345" y="213"/>
                    <a:pt x="345" y="213"/>
                  </a:cubicBezTo>
                  <a:cubicBezTo>
                    <a:pt x="335" y="212"/>
                    <a:pt x="325" y="211"/>
                    <a:pt x="315" y="213"/>
                  </a:cubicBezTo>
                  <a:cubicBezTo>
                    <a:pt x="302" y="215"/>
                    <a:pt x="291" y="227"/>
                    <a:pt x="281" y="228"/>
                  </a:cubicBezTo>
                  <a:cubicBezTo>
                    <a:pt x="256" y="231"/>
                    <a:pt x="233" y="214"/>
                    <a:pt x="216" y="205"/>
                  </a:cubicBezTo>
                  <a:cubicBezTo>
                    <a:pt x="214" y="169"/>
                    <a:pt x="208" y="165"/>
                    <a:pt x="229" y="128"/>
                  </a:cubicBezTo>
                  <a:cubicBezTo>
                    <a:pt x="240" y="108"/>
                    <a:pt x="270" y="68"/>
                    <a:pt x="270" y="68"/>
                  </a:cubicBezTo>
                  <a:cubicBezTo>
                    <a:pt x="267" y="0"/>
                    <a:pt x="255" y="20"/>
                    <a:pt x="194" y="13"/>
                  </a:cubicBezTo>
                  <a:cubicBezTo>
                    <a:pt x="181" y="13"/>
                    <a:pt x="170" y="3"/>
                    <a:pt x="158" y="5"/>
                  </a:cubicBezTo>
                  <a:cubicBezTo>
                    <a:pt x="133" y="10"/>
                    <a:pt x="89" y="36"/>
                    <a:pt x="89" y="36"/>
                  </a:cubicBezTo>
                  <a:cubicBezTo>
                    <a:pt x="92" y="89"/>
                    <a:pt x="19" y="75"/>
                    <a:pt x="0" y="85"/>
                  </a:cubicBezTo>
                </a:path>
              </a:pathLst>
            </a:custGeom>
            <a:noFill/>
            <a:ln w="158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5540" name="Freeform 26"/>
            <p:cNvSpPr>
              <a:spLocks/>
            </p:cNvSpPr>
            <p:nvPr/>
          </p:nvSpPr>
          <p:spPr bwMode="auto">
            <a:xfrm>
              <a:off x="3120" y="1888"/>
              <a:ext cx="97" cy="496"/>
            </a:xfrm>
            <a:custGeom>
              <a:avLst/>
              <a:gdLst>
                <a:gd name="T0" fmla="*/ 25 w 236"/>
                <a:gd name="T1" fmla="*/ 0 h 478"/>
                <a:gd name="T2" fmla="*/ 4 w 236"/>
                <a:gd name="T3" fmla="*/ 60 h 478"/>
                <a:gd name="T4" fmla="*/ 4 w 236"/>
                <a:gd name="T5" fmla="*/ 132 h 478"/>
                <a:gd name="T6" fmla="*/ 15 w 236"/>
                <a:gd name="T7" fmla="*/ 155 h 478"/>
                <a:gd name="T8" fmla="*/ 19 w 236"/>
                <a:gd name="T9" fmla="*/ 180 h 478"/>
                <a:gd name="T10" fmla="*/ 25 w 236"/>
                <a:gd name="T11" fmla="*/ 192 h 478"/>
                <a:gd name="T12" fmla="*/ 30 w 236"/>
                <a:gd name="T13" fmla="*/ 263 h 478"/>
                <a:gd name="T14" fmla="*/ 21 w 236"/>
                <a:gd name="T15" fmla="*/ 323 h 478"/>
                <a:gd name="T16" fmla="*/ 10 w 236"/>
                <a:gd name="T17" fmla="*/ 347 h 478"/>
                <a:gd name="T18" fmla="*/ 14 w 236"/>
                <a:gd name="T19" fmla="*/ 454 h 478"/>
                <a:gd name="T20" fmla="*/ 17 w 236"/>
                <a:gd name="T21" fmla="*/ 491 h 478"/>
                <a:gd name="T22" fmla="*/ 28 w 236"/>
                <a:gd name="T23" fmla="*/ 515 h 478"/>
                <a:gd name="T24" fmla="*/ 40 w 236"/>
                <a:gd name="T25" fmla="*/ 478 h 4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6"/>
                <a:gd name="T40" fmla="*/ 0 h 478"/>
                <a:gd name="T41" fmla="*/ 236 w 236"/>
                <a:gd name="T42" fmla="*/ 478 h 4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6" h="478">
                  <a:moveTo>
                    <a:pt x="147" y="0"/>
                  </a:moveTo>
                  <a:cubicBezTo>
                    <a:pt x="84" y="10"/>
                    <a:pt x="66" y="14"/>
                    <a:pt x="24" y="56"/>
                  </a:cubicBezTo>
                  <a:cubicBezTo>
                    <a:pt x="18" y="73"/>
                    <a:pt x="0" y="105"/>
                    <a:pt x="24" y="122"/>
                  </a:cubicBezTo>
                  <a:cubicBezTo>
                    <a:pt x="43" y="136"/>
                    <a:pt x="91" y="144"/>
                    <a:pt x="91" y="144"/>
                  </a:cubicBezTo>
                  <a:cubicBezTo>
                    <a:pt x="98" y="152"/>
                    <a:pt x="104" y="161"/>
                    <a:pt x="113" y="167"/>
                  </a:cubicBezTo>
                  <a:cubicBezTo>
                    <a:pt x="123" y="173"/>
                    <a:pt x="138" y="171"/>
                    <a:pt x="147" y="178"/>
                  </a:cubicBezTo>
                  <a:cubicBezTo>
                    <a:pt x="166" y="193"/>
                    <a:pt x="173" y="223"/>
                    <a:pt x="180" y="244"/>
                  </a:cubicBezTo>
                  <a:cubicBezTo>
                    <a:pt x="159" y="276"/>
                    <a:pt x="161" y="284"/>
                    <a:pt x="124" y="300"/>
                  </a:cubicBezTo>
                  <a:cubicBezTo>
                    <a:pt x="103" y="309"/>
                    <a:pt x="58" y="322"/>
                    <a:pt x="58" y="322"/>
                  </a:cubicBezTo>
                  <a:cubicBezTo>
                    <a:pt x="19" y="382"/>
                    <a:pt x="40" y="373"/>
                    <a:pt x="80" y="422"/>
                  </a:cubicBezTo>
                  <a:cubicBezTo>
                    <a:pt x="89" y="432"/>
                    <a:pt x="91" y="449"/>
                    <a:pt x="102" y="456"/>
                  </a:cubicBezTo>
                  <a:cubicBezTo>
                    <a:pt x="122" y="469"/>
                    <a:pt x="169" y="478"/>
                    <a:pt x="169" y="478"/>
                  </a:cubicBezTo>
                  <a:cubicBezTo>
                    <a:pt x="199" y="431"/>
                    <a:pt x="178" y="444"/>
                    <a:pt x="236" y="444"/>
                  </a:cubicBezTo>
                </a:path>
              </a:pathLst>
            </a:custGeom>
            <a:noFill/>
            <a:ln w="158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5541" name="Freeform 27"/>
            <p:cNvSpPr>
              <a:spLocks/>
            </p:cNvSpPr>
            <p:nvPr/>
          </p:nvSpPr>
          <p:spPr bwMode="auto">
            <a:xfrm rot="3920436">
              <a:off x="3079" y="1961"/>
              <a:ext cx="481" cy="201"/>
            </a:xfrm>
            <a:custGeom>
              <a:avLst/>
              <a:gdLst>
                <a:gd name="T0" fmla="*/ 430 w 451"/>
                <a:gd name="T1" fmla="*/ 92 h 441"/>
                <a:gd name="T2" fmla="*/ 513 w 451"/>
                <a:gd name="T3" fmla="*/ 47 h 441"/>
                <a:gd name="T4" fmla="*/ 469 w 451"/>
                <a:gd name="T5" fmla="*/ 38 h 441"/>
                <a:gd name="T6" fmla="*/ 392 w 451"/>
                <a:gd name="T7" fmla="*/ 44 h 441"/>
                <a:gd name="T8" fmla="*/ 358 w 451"/>
                <a:gd name="T9" fmla="*/ 44 h 441"/>
                <a:gd name="T10" fmla="*/ 320 w 451"/>
                <a:gd name="T11" fmla="*/ 47 h 441"/>
                <a:gd name="T12" fmla="*/ 245 w 451"/>
                <a:gd name="T13" fmla="*/ 42 h 441"/>
                <a:gd name="T14" fmla="*/ 260 w 451"/>
                <a:gd name="T15" fmla="*/ 26 h 441"/>
                <a:gd name="T16" fmla="*/ 307 w 451"/>
                <a:gd name="T17" fmla="*/ 14 h 441"/>
                <a:gd name="T18" fmla="*/ 221 w 451"/>
                <a:gd name="T19" fmla="*/ 3 h 441"/>
                <a:gd name="T20" fmla="*/ 180 w 451"/>
                <a:gd name="T21" fmla="*/ 1 h 441"/>
                <a:gd name="T22" fmla="*/ 101 w 451"/>
                <a:gd name="T23" fmla="*/ 7 h 441"/>
                <a:gd name="T24" fmla="*/ 0 w 451"/>
                <a:gd name="T25" fmla="*/ 18 h 4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1"/>
                <a:gd name="T40" fmla="*/ 0 h 441"/>
                <a:gd name="T41" fmla="*/ 451 w 451"/>
                <a:gd name="T42" fmla="*/ 441 h 4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1" h="441">
                  <a:moveTo>
                    <a:pt x="378" y="441"/>
                  </a:moveTo>
                  <a:cubicBezTo>
                    <a:pt x="424" y="391"/>
                    <a:pt x="441" y="286"/>
                    <a:pt x="451" y="229"/>
                  </a:cubicBezTo>
                  <a:cubicBezTo>
                    <a:pt x="446" y="213"/>
                    <a:pt x="443" y="179"/>
                    <a:pt x="413" y="183"/>
                  </a:cubicBezTo>
                  <a:cubicBezTo>
                    <a:pt x="389" y="187"/>
                    <a:pt x="345" y="213"/>
                    <a:pt x="345" y="213"/>
                  </a:cubicBezTo>
                  <a:cubicBezTo>
                    <a:pt x="335" y="212"/>
                    <a:pt x="325" y="211"/>
                    <a:pt x="315" y="213"/>
                  </a:cubicBezTo>
                  <a:cubicBezTo>
                    <a:pt x="302" y="215"/>
                    <a:pt x="291" y="227"/>
                    <a:pt x="281" y="228"/>
                  </a:cubicBezTo>
                  <a:cubicBezTo>
                    <a:pt x="256" y="231"/>
                    <a:pt x="233" y="214"/>
                    <a:pt x="216" y="205"/>
                  </a:cubicBezTo>
                  <a:cubicBezTo>
                    <a:pt x="214" y="169"/>
                    <a:pt x="208" y="165"/>
                    <a:pt x="229" y="128"/>
                  </a:cubicBezTo>
                  <a:cubicBezTo>
                    <a:pt x="240" y="108"/>
                    <a:pt x="270" y="68"/>
                    <a:pt x="270" y="68"/>
                  </a:cubicBezTo>
                  <a:cubicBezTo>
                    <a:pt x="267" y="0"/>
                    <a:pt x="255" y="20"/>
                    <a:pt x="194" y="13"/>
                  </a:cubicBezTo>
                  <a:cubicBezTo>
                    <a:pt x="181" y="13"/>
                    <a:pt x="170" y="3"/>
                    <a:pt x="158" y="5"/>
                  </a:cubicBezTo>
                  <a:cubicBezTo>
                    <a:pt x="133" y="10"/>
                    <a:pt x="89" y="36"/>
                    <a:pt x="89" y="36"/>
                  </a:cubicBezTo>
                  <a:cubicBezTo>
                    <a:pt x="92" y="89"/>
                    <a:pt x="19" y="75"/>
                    <a:pt x="0" y="85"/>
                  </a:cubicBezTo>
                </a:path>
              </a:pathLst>
            </a:custGeom>
            <a:noFill/>
            <a:ln w="158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5542" name="Oval 28"/>
            <p:cNvSpPr>
              <a:spLocks noChangeArrowheads="1"/>
            </p:cNvSpPr>
            <p:nvPr/>
          </p:nvSpPr>
          <p:spPr bwMode="auto">
            <a:xfrm>
              <a:off x="3046" y="1986"/>
              <a:ext cx="54" cy="54"/>
            </a:xfrm>
            <a:prstGeom prst="ellipse">
              <a:avLst/>
            </a:prstGeom>
            <a:solidFill>
              <a:srgbClr val="FF0000"/>
            </a:solidFill>
            <a:ln>
              <a:noFill/>
            </a:ln>
            <a:extLst>
              <a:ext uri="{91240B29-F687-4F45-9708-019B960494DF}">
                <a14:hiddenLine xmlns:a14="http://schemas.microsoft.com/office/drawing/2010/main" w="1587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5543" name="Oval 29"/>
            <p:cNvSpPr>
              <a:spLocks noChangeArrowheads="1"/>
            </p:cNvSpPr>
            <p:nvPr/>
          </p:nvSpPr>
          <p:spPr bwMode="auto">
            <a:xfrm>
              <a:off x="3235" y="1930"/>
              <a:ext cx="54" cy="54"/>
            </a:xfrm>
            <a:prstGeom prst="ellipse">
              <a:avLst/>
            </a:prstGeom>
            <a:solidFill>
              <a:srgbClr val="FF0000"/>
            </a:solidFill>
            <a:ln>
              <a:noFill/>
            </a:ln>
            <a:extLst>
              <a:ext uri="{91240B29-F687-4F45-9708-019B960494DF}">
                <a14:hiddenLine xmlns:a14="http://schemas.microsoft.com/office/drawing/2010/main" w="1587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5544" name="Oval 30"/>
            <p:cNvSpPr>
              <a:spLocks noChangeArrowheads="1"/>
            </p:cNvSpPr>
            <p:nvPr/>
          </p:nvSpPr>
          <p:spPr bwMode="auto">
            <a:xfrm>
              <a:off x="3281" y="2033"/>
              <a:ext cx="54" cy="54"/>
            </a:xfrm>
            <a:prstGeom prst="ellipse">
              <a:avLst/>
            </a:prstGeom>
            <a:solidFill>
              <a:srgbClr val="0000FF"/>
            </a:solidFill>
            <a:ln>
              <a:noFill/>
            </a:ln>
            <a:extLst>
              <a:ext uri="{91240B29-F687-4F45-9708-019B960494DF}">
                <a14:hiddenLine xmlns:a14="http://schemas.microsoft.com/office/drawing/2010/main" w="1587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5545" name="Oval 31"/>
            <p:cNvSpPr>
              <a:spLocks noChangeArrowheads="1"/>
            </p:cNvSpPr>
            <p:nvPr/>
          </p:nvSpPr>
          <p:spPr bwMode="auto">
            <a:xfrm>
              <a:off x="3170" y="2092"/>
              <a:ext cx="54" cy="54"/>
            </a:xfrm>
            <a:prstGeom prst="ellipse">
              <a:avLst/>
            </a:prstGeom>
            <a:solidFill>
              <a:srgbClr val="0000FF"/>
            </a:solidFill>
            <a:ln>
              <a:noFill/>
            </a:ln>
            <a:extLst>
              <a:ext uri="{91240B29-F687-4F45-9708-019B960494DF}">
                <a14:hiddenLine xmlns:a14="http://schemas.microsoft.com/office/drawing/2010/main" w="1587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5546" name="Oval 32"/>
            <p:cNvSpPr>
              <a:spLocks noChangeArrowheads="1"/>
            </p:cNvSpPr>
            <p:nvPr/>
          </p:nvSpPr>
          <p:spPr bwMode="auto">
            <a:xfrm>
              <a:off x="3008" y="2211"/>
              <a:ext cx="109" cy="109"/>
            </a:xfrm>
            <a:prstGeom prst="ellipse">
              <a:avLst/>
            </a:prstGeom>
            <a:solidFill>
              <a:srgbClr val="993366"/>
            </a:solidFill>
            <a:ln>
              <a:noFill/>
            </a:ln>
            <a:extLst>
              <a:ext uri="{91240B29-F687-4F45-9708-019B960494DF}">
                <a14:hiddenLine xmlns:a14="http://schemas.microsoft.com/office/drawing/2010/main" w="1587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grpSp>
        <p:nvGrpSpPr>
          <p:cNvPr id="15367" name="Group 33"/>
          <p:cNvGrpSpPr>
            <a:grpSpLocks/>
          </p:cNvGrpSpPr>
          <p:nvPr/>
        </p:nvGrpSpPr>
        <p:grpSpPr bwMode="auto">
          <a:xfrm>
            <a:off x="7106841" y="3364706"/>
            <a:ext cx="301228" cy="604838"/>
            <a:chOff x="3802" y="2861"/>
            <a:chExt cx="193" cy="388"/>
          </a:xfrm>
        </p:grpSpPr>
        <p:grpSp>
          <p:nvGrpSpPr>
            <p:cNvPr id="15521" name="Group 34"/>
            <p:cNvGrpSpPr>
              <a:grpSpLocks/>
            </p:cNvGrpSpPr>
            <p:nvPr/>
          </p:nvGrpSpPr>
          <p:grpSpPr bwMode="auto">
            <a:xfrm>
              <a:off x="3920" y="3031"/>
              <a:ext cx="51" cy="193"/>
              <a:chOff x="2167" y="3082"/>
              <a:chExt cx="60" cy="336"/>
            </a:xfrm>
          </p:grpSpPr>
          <p:sp>
            <p:nvSpPr>
              <p:cNvPr id="15534" name="Oval 35"/>
              <p:cNvSpPr>
                <a:spLocks noChangeArrowheads="1"/>
              </p:cNvSpPr>
              <p:nvPr/>
            </p:nvSpPr>
            <p:spPr bwMode="auto">
              <a:xfrm>
                <a:off x="2179" y="3215"/>
                <a:ext cx="48" cy="48"/>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5535" name="Oval 36"/>
              <p:cNvSpPr>
                <a:spLocks noChangeArrowheads="1"/>
              </p:cNvSpPr>
              <p:nvPr/>
            </p:nvSpPr>
            <p:spPr bwMode="auto">
              <a:xfrm rot="-770803">
                <a:off x="2170" y="3082"/>
                <a:ext cx="24" cy="169"/>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5536" name="Oval 37"/>
              <p:cNvSpPr>
                <a:spLocks noChangeArrowheads="1"/>
              </p:cNvSpPr>
              <p:nvPr/>
            </p:nvSpPr>
            <p:spPr bwMode="auto">
              <a:xfrm rot="770803" flipV="1">
                <a:off x="2167" y="3249"/>
                <a:ext cx="24" cy="169"/>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grpSp>
          <p:nvGrpSpPr>
            <p:cNvPr id="15522" name="Group 38"/>
            <p:cNvGrpSpPr>
              <a:grpSpLocks/>
            </p:cNvGrpSpPr>
            <p:nvPr/>
          </p:nvGrpSpPr>
          <p:grpSpPr bwMode="auto">
            <a:xfrm>
              <a:off x="3802" y="2921"/>
              <a:ext cx="59" cy="180"/>
              <a:chOff x="2479" y="3277"/>
              <a:chExt cx="59" cy="180"/>
            </a:xfrm>
          </p:grpSpPr>
          <p:sp>
            <p:nvSpPr>
              <p:cNvPr id="15531" name="Oval 39"/>
              <p:cNvSpPr>
                <a:spLocks noChangeArrowheads="1"/>
              </p:cNvSpPr>
              <p:nvPr/>
            </p:nvSpPr>
            <p:spPr bwMode="auto">
              <a:xfrm>
                <a:off x="2491" y="3348"/>
                <a:ext cx="47" cy="26"/>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5532" name="Oval 40"/>
              <p:cNvSpPr>
                <a:spLocks noChangeArrowheads="1"/>
              </p:cNvSpPr>
              <p:nvPr/>
            </p:nvSpPr>
            <p:spPr bwMode="auto">
              <a:xfrm rot="-770803">
                <a:off x="2482" y="3277"/>
                <a:ext cx="24" cy="91"/>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5533" name="Oval 41"/>
              <p:cNvSpPr>
                <a:spLocks noChangeArrowheads="1"/>
              </p:cNvSpPr>
              <p:nvPr/>
            </p:nvSpPr>
            <p:spPr bwMode="auto">
              <a:xfrm rot="770803" flipV="1">
                <a:off x="2479" y="3366"/>
                <a:ext cx="24" cy="91"/>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grpSp>
          <p:nvGrpSpPr>
            <p:cNvPr id="15523" name="Group 42"/>
            <p:cNvGrpSpPr>
              <a:grpSpLocks/>
            </p:cNvGrpSpPr>
            <p:nvPr/>
          </p:nvGrpSpPr>
          <p:grpSpPr bwMode="auto">
            <a:xfrm>
              <a:off x="3826" y="3091"/>
              <a:ext cx="53" cy="158"/>
              <a:chOff x="2167" y="3082"/>
              <a:chExt cx="60" cy="336"/>
            </a:xfrm>
          </p:grpSpPr>
          <p:sp>
            <p:nvSpPr>
              <p:cNvPr id="15528" name="Oval 43"/>
              <p:cNvSpPr>
                <a:spLocks noChangeArrowheads="1"/>
              </p:cNvSpPr>
              <p:nvPr/>
            </p:nvSpPr>
            <p:spPr bwMode="auto">
              <a:xfrm>
                <a:off x="2179" y="3215"/>
                <a:ext cx="48" cy="48"/>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5529" name="Oval 44"/>
              <p:cNvSpPr>
                <a:spLocks noChangeArrowheads="1"/>
              </p:cNvSpPr>
              <p:nvPr/>
            </p:nvSpPr>
            <p:spPr bwMode="auto">
              <a:xfrm rot="-770803">
                <a:off x="2170" y="3082"/>
                <a:ext cx="24" cy="169"/>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5530" name="Oval 45"/>
              <p:cNvSpPr>
                <a:spLocks noChangeArrowheads="1"/>
              </p:cNvSpPr>
              <p:nvPr/>
            </p:nvSpPr>
            <p:spPr bwMode="auto">
              <a:xfrm rot="770803" flipV="1">
                <a:off x="2167" y="3249"/>
                <a:ext cx="24" cy="169"/>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grpSp>
          <p:nvGrpSpPr>
            <p:cNvPr id="15524" name="Group 46"/>
            <p:cNvGrpSpPr>
              <a:grpSpLocks/>
            </p:cNvGrpSpPr>
            <p:nvPr/>
          </p:nvGrpSpPr>
          <p:grpSpPr bwMode="auto">
            <a:xfrm>
              <a:off x="3953" y="2861"/>
              <a:ext cx="42" cy="178"/>
              <a:chOff x="2693" y="2780"/>
              <a:chExt cx="42" cy="178"/>
            </a:xfrm>
          </p:grpSpPr>
          <p:sp>
            <p:nvSpPr>
              <p:cNvPr id="15525" name="Oval 47"/>
              <p:cNvSpPr>
                <a:spLocks noChangeArrowheads="1"/>
              </p:cNvSpPr>
              <p:nvPr/>
            </p:nvSpPr>
            <p:spPr bwMode="auto">
              <a:xfrm flipH="1">
                <a:off x="2693" y="2850"/>
                <a:ext cx="42" cy="26"/>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5526" name="Oval 48"/>
              <p:cNvSpPr>
                <a:spLocks noChangeArrowheads="1"/>
              </p:cNvSpPr>
              <p:nvPr/>
            </p:nvSpPr>
            <p:spPr bwMode="auto">
              <a:xfrm rot="770803" flipH="1">
                <a:off x="2711" y="2780"/>
                <a:ext cx="21" cy="90"/>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5527" name="Oval 49"/>
              <p:cNvSpPr>
                <a:spLocks noChangeArrowheads="1"/>
              </p:cNvSpPr>
              <p:nvPr/>
            </p:nvSpPr>
            <p:spPr bwMode="auto">
              <a:xfrm rot="-770803" flipH="1" flipV="1">
                <a:off x="2714" y="2868"/>
                <a:ext cx="21" cy="90"/>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grpSp>
      <p:grpSp>
        <p:nvGrpSpPr>
          <p:cNvPr id="15368" name="Group 50"/>
          <p:cNvGrpSpPr>
            <a:grpSpLocks/>
          </p:cNvGrpSpPr>
          <p:nvPr/>
        </p:nvGrpSpPr>
        <p:grpSpPr bwMode="auto">
          <a:xfrm>
            <a:off x="6761560" y="3306366"/>
            <a:ext cx="850106" cy="789384"/>
            <a:chOff x="2840" y="1720"/>
            <a:chExt cx="784" cy="728"/>
          </a:xfrm>
        </p:grpSpPr>
        <p:sp>
          <p:nvSpPr>
            <p:cNvPr id="15511" name="Freeform 51"/>
            <p:cNvSpPr>
              <a:spLocks/>
            </p:cNvSpPr>
            <p:nvPr/>
          </p:nvSpPr>
          <p:spPr bwMode="auto">
            <a:xfrm>
              <a:off x="2840" y="1720"/>
              <a:ext cx="784" cy="728"/>
            </a:xfrm>
            <a:custGeom>
              <a:avLst/>
              <a:gdLst>
                <a:gd name="T0" fmla="*/ 281 w 1205"/>
                <a:gd name="T1" fmla="*/ 7 h 1107"/>
                <a:gd name="T2" fmla="*/ 118 w 1205"/>
                <a:gd name="T3" fmla="*/ 28 h 1107"/>
                <a:gd name="T4" fmla="*/ 17 w 1205"/>
                <a:gd name="T5" fmla="*/ 152 h 1107"/>
                <a:gd name="T6" fmla="*/ 17 w 1205"/>
                <a:gd name="T7" fmla="*/ 277 h 1107"/>
                <a:gd name="T8" fmla="*/ 37 w 1205"/>
                <a:gd name="T9" fmla="*/ 381 h 1107"/>
                <a:gd name="T10" fmla="*/ 148 w 1205"/>
                <a:gd name="T11" fmla="*/ 451 h 1107"/>
                <a:gd name="T12" fmla="*/ 299 w 1205"/>
                <a:gd name="T13" fmla="*/ 471 h 1107"/>
                <a:gd name="T14" fmla="*/ 444 w 1205"/>
                <a:gd name="T15" fmla="*/ 401 h 1107"/>
                <a:gd name="T16" fmla="*/ 505 w 1205"/>
                <a:gd name="T17" fmla="*/ 256 h 1107"/>
                <a:gd name="T18" fmla="*/ 477 w 1205"/>
                <a:gd name="T19" fmla="*/ 120 h 1107"/>
                <a:gd name="T20" fmla="*/ 424 w 1205"/>
                <a:gd name="T21" fmla="*/ 49 h 1107"/>
                <a:gd name="T22" fmla="*/ 321 w 1205"/>
                <a:gd name="T23" fmla="*/ 7 h 1107"/>
                <a:gd name="T24" fmla="*/ 281 w 1205"/>
                <a:gd name="T25" fmla="*/ 7 h 1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5"/>
                <a:gd name="T40" fmla="*/ 0 h 1107"/>
                <a:gd name="T41" fmla="*/ 1205 w 1205"/>
                <a:gd name="T42" fmla="*/ 1107 h 1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5" h="1107">
                  <a:moveTo>
                    <a:pt x="664" y="16"/>
                  </a:moveTo>
                  <a:cubicBezTo>
                    <a:pt x="584" y="24"/>
                    <a:pt x="384" y="8"/>
                    <a:pt x="280" y="64"/>
                  </a:cubicBezTo>
                  <a:cubicBezTo>
                    <a:pt x="176" y="120"/>
                    <a:pt x="80" y="256"/>
                    <a:pt x="40" y="352"/>
                  </a:cubicBezTo>
                  <a:cubicBezTo>
                    <a:pt x="0" y="448"/>
                    <a:pt x="32" y="552"/>
                    <a:pt x="40" y="640"/>
                  </a:cubicBezTo>
                  <a:cubicBezTo>
                    <a:pt x="48" y="728"/>
                    <a:pt x="36" y="813"/>
                    <a:pt x="88" y="880"/>
                  </a:cubicBezTo>
                  <a:cubicBezTo>
                    <a:pt x="140" y="947"/>
                    <a:pt x="246" y="1008"/>
                    <a:pt x="349" y="1043"/>
                  </a:cubicBezTo>
                  <a:cubicBezTo>
                    <a:pt x="452" y="1078"/>
                    <a:pt x="589" y="1107"/>
                    <a:pt x="705" y="1088"/>
                  </a:cubicBezTo>
                  <a:cubicBezTo>
                    <a:pt x="821" y="1069"/>
                    <a:pt x="967" y="1011"/>
                    <a:pt x="1048" y="928"/>
                  </a:cubicBezTo>
                  <a:cubicBezTo>
                    <a:pt x="1129" y="845"/>
                    <a:pt x="1179" y="700"/>
                    <a:pt x="1192" y="592"/>
                  </a:cubicBezTo>
                  <a:cubicBezTo>
                    <a:pt x="1205" y="484"/>
                    <a:pt x="1159" y="357"/>
                    <a:pt x="1127" y="277"/>
                  </a:cubicBezTo>
                  <a:cubicBezTo>
                    <a:pt x="1095" y="197"/>
                    <a:pt x="1061" y="155"/>
                    <a:pt x="1000" y="112"/>
                  </a:cubicBezTo>
                  <a:cubicBezTo>
                    <a:pt x="939" y="69"/>
                    <a:pt x="816" y="32"/>
                    <a:pt x="760" y="16"/>
                  </a:cubicBezTo>
                  <a:cubicBezTo>
                    <a:pt x="704" y="0"/>
                    <a:pt x="744" y="8"/>
                    <a:pt x="664" y="16"/>
                  </a:cubicBezTo>
                  <a:close/>
                </a:path>
              </a:pathLst>
            </a:custGeom>
            <a:solidFill>
              <a:srgbClr val="FF99CC"/>
            </a:solidFill>
            <a:ln>
              <a:noFill/>
            </a:ln>
            <a:extLst>
              <a:ext uri="{91240B29-F687-4F45-9708-019B960494DF}">
                <a14:hiddenLine xmlns:a14="http://schemas.microsoft.com/office/drawing/2010/main" w="15875">
                  <a:solidFill>
                    <a:srgbClr val="000000"/>
                  </a:solidFill>
                  <a:round/>
                  <a:headEnd/>
                  <a:tailEnd/>
                </a14:hiddenLine>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5512" name="Freeform 52"/>
            <p:cNvSpPr>
              <a:spLocks/>
            </p:cNvSpPr>
            <p:nvPr/>
          </p:nvSpPr>
          <p:spPr bwMode="auto">
            <a:xfrm>
              <a:off x="2912" y="1791"/>
              <a:ext cx="236" cy="468"/>
            </a:xfrm>
            <a:custGeom>
              <a:avLst/>
              <a:gdLst>
                <a:gd name="T0" fmla="*/ 168 w 208"/>
                <a:gd name="T1" fmla="*/ 0 h 412"/>
                <a:gd name="T2" fmla="*/ 27 w 208"/>
                <a:gd name="T3" fmla="*/ 64 h 412"/>
                <a:gd name="T4" fmla="*/ 27 w 208"/>
                <a:gd name="T5" fmla="*/ 139 h 412"/>
                <a:gd name="T6" fmla="*/ 103 w 208"/>
                <a:gd name="T7" fmla="*/ 164 h 412"/>
                <a:gd name="T8" fmla="*/ 128 w 208"/>
                <a:gd name="T9" fmla="*/ 190 h 412"/>
                <a:gd name="T10" fmla="*/ 168 w 208"/>
                <a:gd name="T11" fmla="*/ 201 h 412"/>
                <a:gd name="T12" fmla="*/ 204 w 208"/>
                <a:gd name="T13" fmla="*/ 276 h 412"/>
                <a:gd name="T14" fmla="*/ 141 w 208"/>
                <a:gd name="T15" fmla="*/ 341 h 412"/>
                <a:gd name="T16" fmla="*/ 66 w 208"/>
                <a:gd name="T17" fmla="*/ 365 h 412"/>
                <a:gd name="T18" fmla="*/ 92 w 208"/>
                <a:gd name="T19" fmla="*/ 478 h 412"/>
                <a:gd name="T20" fmla="*/ 116 w 208"/>
                <a:gd name="T21" fmla="*/ 518 h 412"/>
                <a:gd name="T22" fmla="*/ 183 w 208"/>
                <a:gd name="T23" fmla="*/ 504 h 412"/>
                <a:gd name="T24" fmla="*/ 268 w 208"/>
                <a:gd name="T25" fmla="*/ 503 h 4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8"/>
                <a:gd name="T40" fmla="*/ 0 h 412"/>
                <a:gd name="T41" fmla="*/ 208 w 208"/>
                <a:gd name="T42" fmla="*/ 412 h 4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8" h="412">
                  <a:moveTo>
                    <a:pt x="130" y="0"/>
                  </a:moveTo>
                  <a:cubicBezTo>
                    <a:pt x="74" y="9"/>
                    <a:pt x="58" y="12"/>
                    <a:pt x="21" y="49"/>
                  </a:cubicBezTo>
                  <a:cubicBezTo>
                    <a:pt x="16" y="64"/>
                    <a:pt x="0" y="92"/>
                    <a:pt x="21" y="107"/>
                  </a:cubicBezTo>
                  <a:cubicBezTo>
                    <a:pt x="38" y="119"/>
                    <a:pt x="80" y="127"/>
                    <a:pt x="80" y="127"/>
                  </a:cubicBezTo>
                  <a:cubicBezTo>
                    <a:pt x="86" y="134"/>
                    <a:pt x="92" y="141"/>
                    <a:pt x="100" y="147"/>
                  </a:cubicBezTo>
                  <a:cubicBezTo>
                    <a:pt x="108" y="152"/>
                    <a:pt x="122" y="150"/>
                    <a:pt x="130" y="156"/>
                  </a:cubicBezTo>
                  <a:cubicBezTo>
                    <a:pt x="146" y="170"/>
                    <a:pt x="152" y="196"/>
                    <a:pt x="159" y="214"/>
                  </a:cubicBezTo>
                  <a:cubicBezTo>
                    <a:pt x="140" y="243"/>
                    <a:pt x="142" y="250"/>
                    <a:pt x="109" y="264"/>
                  </a:cubicBezTo>
                  <a:cubicBezTo>
                    <a:pt x="91" y="272"/>
                    <a:pt x="51" y="283"/>
                    <a:pt x="51" y="283"/>
                  </a:cubicBezTo>
                  <a:cubicBezTo>
                    <a:pt x="17" y="336"/>
                    <a:pt x="35" y="328"/>
                    <a:pt x="71" y="371"/>
                  </a:cubicBezTo>
                  <a:cubicBezTo>
                    <a:pt x="78" y="380"/>
                    <a:pt x="80" y="395"/>
                    <a:pt x="90" y="401"/>
                  </a:cubicBezTo>
                  <a:cubicBezTo>
                    <a:pt x="108" y="412"/>
                    <a:pt x="142" y="391"/>
                    <a:pt x="142" y="391"/>
                  </a:cubicBezTo>
                  <a:cubicBezTo>
                    <a:pt x="168" y="350"/>
                    <a:pt x="157" y="390"/>
                    <a:pt x="208" y="390"/>
                  </a:cubicBezTo>
                </a:path>
              </a:pathLst>
            </a:custGeom>
            <a:noFill/>
            <a:ln w="158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5513" name="Freeform 53"/>
            <p:cNvSpPr>
              <a:spLocks/>
            </p:cNvSpPr>
            <p:nvPr/>
          </p:nvSpPr>
          <p:spPr bwMode="auto">
            <a:xfrm>
              <a:off x="3065" y="1781"/>
              <a:ext cx="449" cy="438"/>
            </a:xfrm>
            <a:custGeom>
              <a:avLst/>
              <a:gdLst>
                <a:gd name="T0" fmla="*/ 374 w 451"/>
                <a:gd name="T1" fmla="*/ 435 h 441"/>
                <a:gd name="T2" fmla="*/ 447 w 451"/>
                <a:gd name="T3" fmla="*/ 225 h 441"/>
                <a:gd name="T4" fmla="*/ 409 w 451"/>
                <a:gd name="T5" fmla="*/ 181 h 441"/>
                <a:gd name="T6" fmla="*/ 341 w 451"/>
                <a:gd name="T7" fmla="*/ 211 h 441"/>
                <a:gd name="T8" fmla="*/ 313 w 451"/>
                <a:gd name="T9" fmla="*/ 211 h 441"/>
                <a:gd name="T10" fmla="*/ 279 w 451"/>
                <a:gd name="T11" fmla="*/ 224 h 441"/>
                <a:gd name="T12" fmla="*/ 214 w 451"/>
                <a:gd name="T13" fmla="*/ 203 h 441"/>
                <a:gd name="T14" fmla="*/ 227 w 451"/>
                <a:gd name="T15" fmla="*/ 126 h 441"/>
                <a:gd name="T16" fmla="*/ 268 w 451"/>
                <a:gd name="T17" fmla="*/ 68 h 441"/>
                <a:gd name="T18" fmla="*/ 192 w 451"/>
                <a:gd name="T19" fmla="*/ 13 h 441"/>
                <a:gd name="T20" fmla="*/ 156 w 451"/>
                <a:gd name="T21" fmla="*/ 5 h 441"/>
                <a:gd name="T22" fmla="*/ 89 w 451"/>
                <a:gd name="T23" fmla="*/ 36 h 441"/>
                <a:gd name="T24" fmla="*/ 0 w 451"/>
                <a:gd name="T25" fmla="*/ 83 h 4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1"/>
                <a:gd name="T40" fmla="*/ 0 h 441"/>
                <a:gd name="T41" fmla="*/ 451 w 451"/>
                <a:gd name="T42" fmla="*/ 441 h 4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1" h="441">
                  <a:moveTo>
                    <a:pt x="378" y="441"/>
                  </a:moveTo>
                  <a:cubicBezTo>
                    <a:pt x="424" y="391"/>
                    <a:pt x="441" y="286"/>
                    <a:pt x="451" y="229"/>
                  </a:cubicBezTo>
                  <a:cubicBezTo>
                    <a:pt x="446" y="213"/>
                    <a:pt x="443" y="179"/>
                    <a:pt x="413" y="183"/>
                  </a:cubicBezTo>
                  <a:cubicBezTo>
                    <a:pt x="389" y="187"/>
                    <a:pt x="345" y="213"/>
                    <a:pt x="345" y="213"/>
                  </a:cubicBezTo>
                  <a:cubicBezTo>
                    <a:pt x="335" y="212"/>
                    <a:pt x="325" y="211"/>
                    <a:pt x="315" y="213"/>
                  </a:cubicBezTo>
                  <a:cubicBezTo>
                    <a:pt x="302" y="215"/>
                    <a:pt x="291" y="227"/>
                    <a:pt x="281" y="228"/>
                  </a:cubicBezTo>
                  <a:cubicBezTo>
                    <a:pt x="256" y="231"/>
                    <a:pt x="233" y="214"/>
                    <a:pt x="216" y="205"/>
                  </a:cubicBezTo>
                  <a:cubicBezTo>
                    <a:pt x="214" y="169"/>
                    <a:pt x="208" y="165"/>
                    <a:pt x="229" y="128"/>
                  </a:cubicBezTo>
                  <a:cubicBezTo>
                    <a:pt x="240" y="108"/>
                    <a:pt x="270" y="68"/>
                    <a:pt x="270" y="68"/>
                  </a:cubicBezTo>
                  <a:cubicBezTo>
                    <a:pt x="267" y="0"/>
                    <a:pt x="255" y="20"/>
                    <a:pt x="194" y="13"/>
                  </a:cubicBezTo>
                  <a:cubicBezTo>
                    <a:pt x="181" y="13"/>
                    <a:pt x="170" y="3"/>
                    <a:pt x="158" y="5"/>
                  </a:cubicBezTo>
                  <a:cubicBezTo>
                    <a:pt x="133" y="10"/>
                    <a:pt x="89" y="36"/>
                    <a:pt x="89" y="36"/>
                  </a:cubicBezTo>
                  <a:cubicBezTo>
                    <a:pt x="92" y="89"/>
                    <a:pt x="19" y="75"/>
                    <a:pt x="0" y="85"/>
                  </a:cubicBezTo>
                </a:path>
              </a:pathLst>
            </a:custGeom>
            <a:noFill/>
            <a:ln w="158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5514" name="Freeform 54"/>
            <p:cNvSpPr>
              <a:spLocks/>
            </p:cNvSpPr>
            <p:nvPr/>
          </p:nvSpPr>
          <p:spPr bwMode="auto">
            <a:xfrm>
              <a:off x="3120" y="1888"/>
              <a:ext cx="97" cy="496"/>
            </a:xfrm>
            <a:custGeom>
              <a:avLst/>
              <a:gdLst>
                <a:gd name="T0" fmla="*/ 25 w 236"/>
                <a:gd name="T1" fmla="*/ 0 h 478"/>
                <a:gd name="T2" fmla="*/ 4 w 236"/>
                <a:gd name="T3" fmla="*/ 60 h 478"/>
                <a:gd name="T4" fmla="*/ 4 w 236"/>
                <a:gd name="T5" fmla="*/ 132 h 478"/>
                <a:gd name="T6" fmla="*/ 15 w 236"/>
                <a:gd name="T7" fmla="*/ 155 h 478"/>
                <a:gd name="T8" fmla="*/ 19 w 236"/>
                <a:gd name="T9" fmla="*/ 180 h 478"/>
                <a:gd name="T10" fmla="*/ 25 w 236"/>
                <a:gd name="T11" fmla="*/ 192 h 478"/>
                <a:gd name="T12" fmla="*/ 30 w 236"/>
                <a:gd name="T13" fmla="*/ 263 h 478"/>
                <a:gd name="T14" fmla="*/ 21 w 236"/>
                <a:gd name="T15" fmla="*/ 323 h 478"/>
                <a:gd name="T16" fmla="*/ 10 w 236"/>
                <a:gd name="T17" fmla="*/ 347 h 478"/>
                <a:gd name="T18" fmla="*/ 14 w 236"/>
                <a:gd name="T19" fmla="*/ 454 h 478"/>
                <a:gd name="T20" fmla="*/ 17 w 236"/>
                <a:gd name="T21" fmla="*/ 491 h 478"/>
                <a:gd name="T22" fmla="*/ 28 w 236"/>
                <a:gd name="T23" fmla="*/ 515 h 478"/>
                <a:gd name="T24" fmla="*/ 40 w 236"/>
                <a:gd name="T25" fmla="*/ 478 h 4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6"/>
                <a:gd name="T40" fmla="*/ 0 h 478"/>
                <a:gd name="T41" fmla="*/ 236 w 236"/>
                <a:gd name="T42" fmla="*/ 478 h 4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6" h="478">
                  <a:moveTo>
                    <a:pt x="147" y="0"/>
                  </a:moveTo>
                  <a:cubicBezTo>
                    <a:pt x="84" y="10"/>
                    <a:pt x="66" y="14"/>
                    <a:pt x="24" y="56"/>
                  </a:cubicBezTo>
                  <a:cubicBezTo>
                    <a:pt x="18" y="73"/>
                    <a:pt x="0" y="105"/>
                    <a:pt x="24" y="122"/>
                  </a:cubicBezTo>
                  <a:cubicBezTo>
                    <a:pt x="43" y="136"/>
                    <a:pt x="91" y="144"/>
                    <a:pt x="91" y="144"/>
                  </a:cubicBezTo>
                  <a:cubicBezTo>
                    <a:pt x="98" y="152"/>
                    <a:pt x="104" y="161"/>
                    <a:pt x="113" y="167"/>
                  </a:cubicBezTo>
                  <a:cubicBezTo>
                    <a:pt x="123" y="173"/>
                    <a:pt x="138" y="171"/>
                    <a:pt x="147" y="178"/>
                  </a:cubicBezTo>
                  <a:cubicBezTo>
                    <a:pt x="166" y="193"/>
                    <a:pt x="173" y="223"/>
                    <a:pt x="180" y="244"/>
                  </a:cubicBezTo>
                  <a:cubicBezTo>
                    <a:pt x="159" y="276"/>
                    <a:pt x="161" y="284"/>
                    <a:pt x="124" y="300"/>
                  </a:cubicBezTo>
                  <a:cubicBezTo>
                    <a:pt x="103" y="309"/>
                    <a:pt x="58" y="322"/>
                    <a:pt x="58" y="322"/>
                  </a:cubicBezTo>
                  <a:cubicBezTo>
                    <a:pt x="19" y="382"/>
                    <a:pt x="40" y="373"/>
                    <a:pt x="80" y="422"/>
                  </a:cubicBezTo>
                  <a:cubicBezTo>
                    <a:pt x="89" y="432"/>
                    <a:pt x="91" y="449"/>
                    <a:pt x="102" y="456"/>
                  </a:cubicBezTo>
                  <a:cubicBezTo>
                    <a:pt x="122" y="469"/>
                    <a:pt x="169" y="478"/>
                    <a:pt x="169" y="478"/>
                  </a:cubicBezTo>
                  <a:cubicBezTo>
                    <a:pt x="199" y="431"/>
                    <a:pt x="178" y="444"/>
                    <a:pt x="236" y="444"/>
                  </a:cubicBezTo>
                </a:path>
              </a:pathLst>
            </a:custGeom>
            <a:noFill/>
            <a:ln w="158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5515" name="Freeform 55"/>
            <p:cNvSpPr>
              <a:spLocks/>
            </p:cNvSpPr>
            <p:nvPr/>
          </p:nvSpPr>
          <p:spPr bwMode="auto">
            <a:xfrm rot="3920436">
              <a:off x="3079" y="1961"/>
              <a:ext cx="481" cy="201"/>
            </a:xfrm>
            <a:custGeom>
              <a:avLst/>
              <a:gdLst>
                <a:gd name="T0" fmla="*/ 430 w 451"/>
                <a:gd name="T1" fmla="*/ 92 h 441"/>
                <a:gd name="T2" fmla="*/ 513 w 451"/>
                <a:gd name="T3" fmla="*/ 47 h 441"/>
                <a:gd name="T4" fmla="*/ 469 w 451"/>
                <a:gd name="T5" fmla="*/ 38 h 441"/>
                <a:gd name="T6" fmla="*/ 392 w 451"/>
                <a:gd name="T7" fmla="*/ 44 h 441"/>
                <a:gd name="T8" fmla="*/ 358 w 451"/>
                <a:gd name="T9" fmla="*/ 44 h 441"/>
                <a:gd name="T10" fmla="*/ 320 w 451"/>
                <a:gd name="T11" fmla="*/ 47 h 441"/>
                <a:gd name="T12" fmla="*/ 245 w 451"/>
                <a:gd name="T13" fmla="*/ 42 h 441"/>
                <a:gd name="T14" fmla="*/ 260 w 451"/>
                <a:gd name="T15" fmla="*/ 26 h 441"/>
                <a:gd name="T16" fmla="*/ 307 w 451"/>
                <a:gd name="T17" fmla="*/ 14 h 441"/>
                <a:gd name="T18" fmla="*/ 221 w 451"/>
                <a:gd name="T19" fmla="*/ 3 h 441"/>
                <a:gd name="T20" fmla="*/ 180 w 451"/>
                <a:gd name="T21" fmla="*/ 1 h 441"/>
                <a:gd name="T22" fmla="*/ 101 w 451"/>
                <a:gd name="T23" fmla="*/ 7 h 441"/>
                <a:gd name="T24" fmla="*/ 0 w 451"/>
                <a:gd name="T25" fmla="*/ 18 h 4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1"/>
                <a:gd name="T40" fmla="*/ 0 h 441"/>
                <a:gd name="T41" fmla="*/ 451 w 451"/>
                <a:gd name="T42" fmla="*/ 441 h 4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1" h="441">
                  <a:moveTo>
                    <a:pt x="378" y="441"/>
                  </a:moveTo>
                  <a:cubicBezTo>
                    <a:pt x="424" y="391"/>
                    <a:pt x="441" y="286"/>
                    <a:pt x="451" y="229"/>
                  </a:cubicBezTo>
                  <a:cubicBezTo>
                    <a:pt x="446" y="213"/>
                    <a:pt x="443" y="179"/>
                    <a:pt x="413" y="183"/>
                  </a:cubicBezTo>
                  <a:cubicBezTo>
                    <a:pt x="389" y="187"/>
                    <a:pt x="345" y="213"/>
                    <a:pt x="345" y="213"/>
                  </a:cubicBezTo>
                  <a:cubicBezTo>
                    <a:pt x="335" y="212"/>
                    <a:pt x="325" y="211"/>
                    <a:pt x="315" y="213"/>
                  </a:cubicBezTo>
                  <a:cubicBezTo>
                    <a:pt x="302" y="215"/>
                    <a:pt x="291" y="227"/>
                    <a:pt x="281" y="228"/>
                  </a:cubicBezTo>
                  <a:cubicBezTo>
                    <a:pt x="256" y="231"/>
                    <a:pt x="233" y="214"/>
                    <a:pt x="216" y="205"/>
                  </a:cubicBezTo>
                  <a:cubicBezTo>
                    <a:pt x="214" y="169"/>
                    <a:pt x="208" y="165"/>
                    <a:pt x="229" y="128"/>
                  </a:cubicBezTo>
                  <a:cubicBezTo>
                    <a:pt x="240" y="108"/>
                    <a:pt x="270" y="68"/>
                    <a:pt x="270" y="68"/>
                  </a:cubicBezTo>
                  <a:cubicBezTo>
                    <a:pt x="267" y="0"/>
                    <a:pt x="255" y="20"/>
                    <a:pt x="194" y="13"/>
                  </a:cubicBezTo>
                  <a:cubicBezTo>
                    <a:pt x="181" y="13"/>
                    <a:pt x="170" y="3"/>
                    <a:pt x="158" y="5"/>
                  </a:cubicBezTo>
                  <a:cubicBezTo>
                    <a:pt x="133" y="10"/>
                    <a:pt x="89" y="36"/>
                    <a:pt x="89" y="36"/>
                  </a:cubicBezTo>
                  <a:cubicBezTo>
                    <a:pt x="92" y="89"/>
                    <a:pt x="19" y="75"/>
                    <a:pt x="0" y="85"/>
                  </a:cubicBezTo>
                </a:path>
              </a:pathLst>
            </a:custGeom>
            <a:noFill/>
            <a:ln w="158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5516" name="Oval 56"/>
            <p:cNvSpPr>
              <a:spLocks noChangeArrowheads="1"/>
            </p:cNvSpPr>
            <p:nvPr/>
          </p:nvSpPr>
          <p:spPr bwMode="auto">
            <a:xfrm>
              <a:off x="3046" y="1986"/>
              <a:ext cx="54" cy="54"/>
            </a:xfrm>
            <a:prstGeom prst="ellipse">
              <a:avLst/>
            </a:prstGeom>
            <a:solidFill>
              <a:srgbClr val="FF0000"/>
            </a:solidFill>
            <a:ln>
              <a:noFill/>
            </a:ln>
            <a:extLst>
              <a:ext uri="{91240B29-F687-4F45-9708-019B960494DF}">
                <a14:hiddenLine xmlns:a14="http://schemas.microsoft.com/office/drawing/2010/main" w="1587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5517" name="Oval 57"/>
            <p:cNvSpPr>
              <a:spLocks noChangeArrowheads="1"/>
            </p:cNvSpPr>
            <p:nvPr/>
          </p:nvSpPr>
          <p:spPr bwMode="auto">
            <a:xfrm>
              <a:off x="3235" y="1930"/>
              <a:ext cx="54" cy="54"/>
            </a:xfrm>
            <a:prstGeom prst="ellipse">
              <a:avLst/>
            </a:prstGeom>
            <a:solidFill>
              <a:srgbClr val="FF0000"/>
            </a:solidFill>
            <a:ln>
              <a:noFill/>
            </a:ln>
            <a:extLst>
              <a:ext uri="{91240B29-F687-4F45-9708-019B960494DF}">
                <a14:hiddenLine xmlns:a14="http://schemas.microsoft.com/office/drawing/2010/main" w="1587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5518" name="Oval 58"/>
            <p:cNvSpPr>
              <a:spLocks noChangeArrowheads="1"/>
            </p:cNvSpPr>
            <p:nvPr/>
          </p:nvSpPr>
          <p:spPr bwMode="auto">
            <a:xfrm>
              <a:off x="3281" y="2033"/>
              <a:ext cx="54" cy="54"/>
            </a:xfrm>
            <a:prstGeom prst="ellipse">
              <a:avLst/>
            </a:prstGeom>
            <a:solidFill>
              <a:srgbClr val="0000FF"/>
            </a:solidFill>
            <a:ln>
              <a:noFill/>
            </a:ln>
            <a:extLst>
              <a:ext uri="{91240B29-F687-4F45-9708-019B960494DF}">
                <a14:hiddenLine xmlns:a14="http://schemas.microsoft.com/office/drawing/2010/main" w="1587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5519" name="Oval 59"/>
            <p:cNvSpPr>
              <a:spLocks noChangeArrowheads="1"/>
            </p:cNvSpPr>
            <p:nvPr/>
          </p:nvSpPr>
          <p:spPr bwMode="auto">
            <a:xfrm>
              <a:off x="3170" y="2092"/>
              <a:ext cx="54" cy="54"/>
            </a:xfrm>
            <a:prstGeom prst="ellipse">
              <a:avLst/>
            </a:prstGeom>
            <a:solidFill>
              <a:srgbClr val="0000FF"/>
            </a:solidFill>
            <a:ln>
              <a:noFill/>
            </a:ln>
            <a:extLst>
              <a:ext uri="{91240B29-F687-4F45-9708-019B960494DF}">
                <a14:hiddenLine xmlns:a14="http://schemas.microsoft.com/office/drawing/2010/main" w="1587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5520" name="Oval 60"/>
            <p:cNvSpPr>
              <a:spLocks noChangeArrowheads="1"/>
            </p:cNvSpPr>
            <p:nvPr/>
          </p:nvSpPr>
          <p:spPr bwMode="auto">
            <a:xfrm>
              <a:off x="3008" y="2211"/>
              <a:ext cx="109" cy="109"/>
            </a:xfrm>
            <a:prstGeom prst="ellipse">
              <a:avLst/>
            </a:prstGeom>
            <a:solidFill>
              <a:srgbClr val="993366"/>
            </a:solidFill>
            <a:ln>
              <a:noFill/>
            </a:ln>
            <a:extLst>
              <a:ext uri="{91240B29-F687-4F45-9708-019B960494DF}">
                <a14:hiddenLine xmlns:a14="http://schemas.microsoft.com/office/drawing/2010/main" w="1587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sp>
        <p:nvSpPr>
          <p:cNvPr id="15369" name="Text Box 61"/>
          <p:cNvSpPr txBox="1">
            <a:spLocks noChangeArrowheads="1"/>
          </p:cNvSpPr>
          <p:nvPr/>
        </p:nvSpPr>
        <p:spPr bwMode="auto">
          <a:xfrm>
            <a:off x="1231106" y="1938338"/>
            <a:ext cx="195857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50000"/>
              </a:spcBef>
              <a:spcAft>
                <a:spcPct val="0"/>
              </a:spcAft>
              <a:buClrTx/>
              <a:buFontTx/>
              <a:buNone/>
            </a:pPr>
            <a:r>
              <a:rPr lang="en-US" altLang="en-US" sz="1500" b="1" kern="1200">
                <a:solidFill>
                  <a:srgbClr val="000099"/>
                </a:solidFill>
                <a:latin typeface="Times New Roman" panose="02020603050405020304" pitchFamily="18" charset="0"/>
              </a:rPr>
              <a:t>Tế bào mẹ</a:t>
            </a:r>
          </a:p>
        </p:txBody>
      </p:sp>
      <p:sp>
        <p:nvSpPr>
          <p:cNvPr id="15370" name="Text Box 62"/>
          <p:cNvSpPr txBox="1">
            <a:spLocks noChangeArrowheads="1"/>
          </p:cNvSpPr>
          <p:nvPr/>
        </p:nvSpPr>
        <p:spPr bwMode="auto">
          <a:xfrm>
            <a:off x="3486150" y="2000250"/>
            <a:ext cx="195857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50000"/>
              </a:spcBef>
              <a:spcAft>
                <a:spcPct val="0"/>
              </a:spcAft>
              <a:buClrTx/>
              <a:buFontTx/>
              <a:buNone/>
            </a:pPr>
            <a:r>
              <a:rPr lang="en-US" altLang="en-US" sz="1500" b="1" kern="1200">
                <a:solidFill>
                  <a:srgbClr val="000099"/>
                </a:solidFill>
                <a:latin typeface="Times New Roman" panose="02020603050405020304" pitchFamily="18" charset="0"/>
              </a:rPr>
              <a:t>Kì trung gian</a:t>
            </a:r>
          </a:p>
        </p:txBody>
      </p:sp>
      <p:sp>
        <p:nvSpPr>
          <p:cNvPr id="15371" name="Text Box 63"/>
          <p:cNvSpPr txBox="1">
            <a:spLocks noChangeArrowheads="1"/>
          </p:cNvSpPr>
          <p:nvPr/>
        </p:nvSpPr>
        <p:spPr bwMode="auto">
          <a:xfrm>
            <a:off x="5838825" y="1938338"/>
            <a:ext cx="195857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50000"/>
              </a:spcBef>
              <a:spcAft>
                <a:spcPct val="0"/>
              </a:spcAft>
              <a:buClrTx/>
              <a:buFontTx/>
              <a:buNone/>
            </a:pPr>
            <a:r>
              <a:rPr lang="en-US" altLang="en-US" sz="1500" b="1" kern="1200">
                <a:solidFill>
                  <a:srgbClr val="000099"/>
                </a:solidFill>
                <a:latin typeface="Times New Roman" panose="02020603050405020304" pitchFamily="18" charset="0"/>
              </a:rPr>
              <a:t>Kì đầu</a:t>
            </a:r>
          </a:p>
        </p:txBody>
      </p:sp>
      <p:sp>
        <p:nvSpPr>
          <p:cNvPr id="15372" name="Text Box 64"/>
          <p:cNvSpPr txBox="1">
            <a:spLocks noChangeArrowheads="1"/>
          </p:cNvSpPr>
          <p:nvPr/>
        </p:nvSpPr>
        <p:spPr bwMode="auto">
          <a:xfrm>
            <a:off x="1231106" y="4550569"/>
            <a:ext cx="195857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50000"/>
              </a:spcBef>
              <a:spcAft>
                <a:spcPct val="0"/>
              </a:spcAft>
              <a:buClrTx/>
              <a:buFontTx/>
              <a:buNone/>
            </a:pPr>
            <a:r>
              <a:rPr lang="en-US" altLang="en-US" sz="1500" b="1" kern="1200">
                <a:solidFill>
                  <a:srgbClr val="000099"/>
                </a:solidFill>
                <a:latin typeface="Times New Roman" panose="02020603050405020304" pitchFamily="18" charset="0"/>
              </a:rPr>
              <a:t>Kì giữa</a:t>
            </a:r>
          </a:p>
        </p:txBody>
      </p:sp>
      <p:sp>
        <p:nvSpPr>
          <p:cNvPr id="15373" name="Text Box 65"/>
          <p:cNvSpPr txBox="1">
            <a:spLocks noChangeArrowheads="1"/>
          </p:cNvSpPr>
          <p:nvPr/>
        </p:nvSpPr>
        <p:spPr bwMode="auto">
          <a:xfrm>
            <a:off x="3218260" y="4550569"/>
            <a:ext cx="195857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50000"/>
              </a:spcBef>
              <a:spcAft>
                <a:spcPct val="0"/>
              </a:spcAft>
              <a:buClrTx/>
              <a:buFontTx/>
              <a:buNone/>
            </a:pPr>
            <a:r>
              <a:rPr lang="en-US" altLang="en-US" sz="1500" b="1" kern="1200">
                <a:solidFill>
                  <a:srgbClr val="000099"/>
                </a:solidFill>
                <a:latin typeface="Times New Roman" panose="02020603050405020304" pitchFamily="18" charset="0"/>
              </a:rPr>
              <a:t>Kì sau</a:t>
            </a:r>
          </a:p>
        </p:txBody>
      </p:sp>
      <p:sp>
        <p:nvSpPr>
          <p:cNvPr id="15374" name="Text Box 66"/>
          <p:cNvSpPr txBox="1">
            <a:spLocks noChangeArrowheads="1"/>
          </p:cNvSpPr>
          <p:nvPr/>
        </p:nvSpPr>
        <p:spPr bwMode="auto">
          <a:xfrm>
            <a:off x="5695950" y="4558904"/>
            <a:ext cx="195857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50000"/>
              </a:spcBef>
              <a:spcAft>
                <a:spcPct val="0"/>
              </a:spcAft>
              <a:buClrTx/>
              <a:buFontTx/>
              <a:buNone/>
            </a:pPr>
            <a:r>
              <a:rPr lang="en-US" altLang="en-US" sz="1500" b="1" kern="1200">
                <a:solidFill>
                  <a:srgbClr val="000099"/>
                </a:solidFill>
                <a:latin typeface="Times New Roman" panose="02020603050405020304" pitchFamily="18" charset="0"/>
              </a:rPr>
              <a:t>Kì cuối</a:t>
            </a:r>
          </a:p>
        </p:txBody>
      </p:sp>
      <p:sp>
        <p:nvSpPr>
          <p:cNvPr id="15375" name="Freeform 67" descr="Stationery"/>
          <p:cNvSpPr>
            <a:spLocks/>
          </p:cNvSpPr>
          <p:nvPr/>
        </p:nvSpPr>
        <p:spPr bwMode="auto">
          <a:xfrm rot="678700">
            <a:off x="5954316" y="310753"/>
            <a:ext cx="1613297" cy="1498997"/>
          </a:xfrm>
          <a:custGeom>
            <a:avLst/>
            <a:gdLst>
              <a:gd name="T0" fmla="*/ 2115922037 w 1205"/>
              <a:gd name="T1" fmla="*/ 52156592 h 1107"/>
              <a:gd name="T2" fmla="*/ 892256947 w 1205"/>
              <a:gd name="T3" fmla="*/ 208622759 h 1107"/>
              <a:gd name="T4" fmla="*/ 127466043 w 1205"/>
              <a:gd name="T5" fmla="*/ 1147430590 h 1107"/>
              <a:gd name="T6" fmla="*/ 127466043 w 1205"/>
              <a:gd name="T7" fmla="*/ 2086236616 h 1107"/>
              <a:gd name="T8" fmla="*/ 280423510 w 1205"/>
              <a:gd name="T9" fmla="*/ 2147483646 h 1107"/>
              <a:gd name="T10" fmla="*/ 1112134756 w 1205"/>
              <a:gd name="T11" fmla="*/ 2147483646 h 1107"/>
              <a:gd name="T12" fmla="*/ 2147483646 w 1205"/>
              <a:gd name="T13" fmla="*/ 2147483646 h 1107"/>
              <a:gd name="T14" fmla="*/ 2147483646 w 1205"/>
              <a:gd name="T15" fmla="*/ 2147483646 h 1107"/>
              <a:gd name="T16" fmla="*/ 2147483646 w 1205"/>
              <a:gd name="T17" fmla="*/ 1929768644 h 1107"/>
              <a:gd name="T18" fmla="*/ 2147483646 w 1205"/>
              <a:gd name="T19" fmla="*/ 902949271 h 1107"/>
              <a:gd name="T20" fmla="*/ 2147483646 w 1205"/>
              <a:gd name="T21" fmla="*/ 365090731 h 1107"/>
              <a:gd name="T22" fmla="*/ 2147483646 w 1205"/>
              <a:gd name="T23" fmla="*/ 52156592 h 1107"/>
              <a:gd name="T24" fmla="*/ 2115922037 w 1205"/>
              <a:gd name="T25" fmla="*/ 52156592 h 1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5"/>
              <a:gd name="T40" fmla="*/ 0 h 1107"/>
              <a:gd name="T41" fmla="*/ 1205 w 1205"/>
              <a:gd name="T42" fmla="*/ 1107 h 1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5" h="1107">
                <a:moveTo>
                  <a:pt x="664" y="16"/>
                </a:moveTo>
                <a:cubicBezTo>
                  <a:pt x="584" y="24"/>
                  <a:pt x="384" y="8"/>
                  <a:pt x="280" y="64"/>
                </a:cubicBezTo>
                <a:cubicBezTo>
                  <a:pt x="176" y="120"/>
                  <a:pt x="80" y="256"/>
                  <a:pt x="40" y="352"/>
                </a:cubicBezTo>
                <a:cubicBezTo>
                  <a:pt x="0" y="448"/>
                  <a:pt x="32" y="552"/>
                  <a:pt x="40" y="640"/>
                </a:cubicBezTo>
                <a:cubicBezTo>
                  <a:pt x="48" y="728"/>
                  <a:pt x="36" y="813"/>
                  <a:pt x="88" y="880"/>
                </a:cubicBezTo>
                <a:cubicBezTo>
                  <a:pt x="140" y="947"/>
                  <a:pt x="246" y="1008"/>
                  <a:pt x="349" y="1043"/>
                </a:cubicBezTo>
                <a:cubicBezTo>
                  <a:pt x="452" y="1078"/>
                  <a:pt x="589" y="1107"/>
                  <a:pt x="705" y="1088"/>
                </a:cubicBezTo>
                <a:cubicBezTo>
                  <a:pt x="821" y="1069"/>
                  <a:pt x="967" y="1011"/>
                  <a:pt x="1048" y="928"/>
                </a:cubicBezTo>
                <a:cubicBezTo>
                  <a:pt x="1129" y="845"/>
                  <a:pt x="1179" y="700"/>
                  <a:pt x="1192" y="592"/>
                </a:cubicBezTo>
                <a:cubicBezTo>
                  <a:pt x="1205" y="484"/>
                  <a:pt x="1159" y="357"/>
                  <a:pt x="1127" y="277"/>
                </a:cubicBezTo>
                <a:cubicBezTo>
                  <a:pt x="1095" y="197"/>
                  <a:pt x="1061" y="155"/>
                  <a:pt x="1000" y="112"/>
                </a:cubicBezTo>
                <a:cubicBezTo>
                  <a:pt x="939" y="69"/>
                  <a:pt x="816" y="32"/>
                  <a:pt x="760" y="16"/>
                </a:cubicBezTo>
                <a:cubicBezTo>
                  <a:pt x="704" y="0"/>
                  <a:pt x="744" y="8"/>
                  <a:pt x="664" y="16"/>
                </a:cubicBezTo>
                <a:close/>
              </a:path>
            </a:pathLst>
          </a:custGeom>
          <a:blipFill dpi="0" rotWithShape="0">
            <a:blip r:embed="rId4"/>
            <a:srcRect/>
            <a:tile tx="0" ty="0" sx="100000" sy="100000" flip="none" algn="tl"/>
          </a:blipFill>
          <a:ln w="9525">
            <a:round/>
            <a:headEnd/>
            <a:tailEnd/>
          </a:ln>
          <a:scene3d>
            <a:camera prst="legacyPerspectiveFront">
              <a:rot lat="20999994" lon="21299994" rev="0"/>
            </a:camera>
            <a:lightRig rig="legacyFlat4" dir="b"/>
          </a:scene3d>
          <a:sp3d extrusionH="887400" prstMaterial="legacyMatte">
            <a:bevelT w="13500" h="13500" prst="angle"/>
            <a:bevelB w="13500" h="13500" prst="angle"/>
            <a:extrusionClr>
              <a:srgbClr val="FF9933"/>
            </a:extrusionClr>
            <a:contourClr>
              <a:srgbClr val="FFFFFF"/>
            </a:contourClr>
          </a:sp3d>
        </p:spPr>
        <p:txBody>
          <a:bodyPr wrap="none" anchor="ctr">
            <a:flatTx/>
          </a:bodyP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5376" name="AutoShape 68"/>
          <p:cNvSpPr>
            <a:spLocks noChangeArrowheads="1"/>
          </p:cNvSpPr>
          <p:nvPr/>
        </p:nvSpPr>
        <p:spPr bwMode="auto">
          <a:xfrm>
            <a:off x="7286626" y="964406"/>
            <a:ext cx="165497" cy="209550"/>
          </a:xfrm>
          <a:prstGeom prst="sun">
            <a:avLst>
              <a:gd name="adj" fmla="val 25000"/>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5377" name="AutoShape 69"/>
          <p:cNvSpPr>
            <a:spLocks noChangeArrowheads="1"/>
          </p:cNvSpPr>
          <p:nvPr/>
        </p:nvSpPr>
        <p:spPr bwMode="auto">
          <a:xfrm>
            <a:off x="6041232" y="972741"/>
            <a:ext cx="165497" cy="209550"/>
          </a:xfrm>
          <a:prstGeom prst="sun">
            <a:avLst>
              <a:gd name="adj" fmla="val 25000"/>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nvGrpSpPr>
          <p:cNvPr id="15378" name="Group 70"/>
          <p:cNvGrpSpPr>
            <a:grpSpLocks/>
          </p:cNvGrpSpPr>
          <p:nvPr/>
        </p:nvGrpSpPr>
        <p:grpSpPr bwMode="auto">
          <a:xfrm>
            <a:off x="6155531" y="556023"/>
            <a:ext cx="1181100" cy="1035844"/>
            <a:chOff x="3824" y="2716"/>
            <a:chExt cx="1137" cy="968"/>
          </a:xfrm>
        </p:grpSpPr>
        <p:sp>
          <p:nvSpPr>
            <p:cNvPr id="15507" name="Oval 71"/>
            <p:cNvSpPr>
              <a:spLocks noChangeArrowheads="1"/>
            </p:cNvSpPr>
            <p:nvPr/>
          </p:nvSpPr>
          <p:spPr bwMode="auto">
            <a:xfrm>
              <a:off x="3824" y="2862"/>
              <a:ext cx="1137" cy="677"/>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5508" name="Oval 72"/>
            <p:cNvSpPr>
              <a:spLocks noChangeArrowheads="1"/>
            </p:cNvSpPr>
            <p:nvPr/>
          </p:nvSpPr>
          <p:spPr bwMode="auto">
            <a:xfrm>
              <a:off x="3824" y="3128"/>
              <a:ext cx="1137" cy="144"/>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5509" name="Oval 73"/>
            <p:cNvSpPr>
              <a:spLocks noChangeArrowheads="1"/>
            </p:cNvSpPr>
            <p:nvPr/>
          </p:nvSpPr>
          <p:spPr bwMode="auto">
            <a:xfrm>
              <a:off x="3824" y="2983"/>
              <a:ext cx="1137" cy="434"/>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5510" name="Oval 74"/>
            <p:cNvSpPr>
              <a:spLocks noChangeArrowheads="1"/>
            </p:cNvSpPr>
            <p:nvPr/>
          </p:nvSpPr>
          <p:spPr bwMode="auto">
            <a:xfrm>
              <a:off x="3824" y="2716"/>
              <a:ext cx="1137" cy="968"/>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sp>
        <p:nvSpPr>
          <p:cNvPr id="15379" name="Freeform 75" descr="Stationery"/>
          <p:cNvSpPr>
            <a:spLocks/>
          </p:cNvSpPr>
          <p:nvPr/>
        </p:nvSpPr>
        <p:spPr bwMode="auto">
          <a:xfrm rot="678700">
            <a:off x="3659982" y="311944"/>
            <a:ext cx="1613297" cy="1498997"/>
          </a:xfrm>
          <a:custGeom>
            <a:avLst/>
            <a:gdLst>
              <a:gd name="T0" fmla="*/ 2115924806 w 1205"/>
              <a:gd name="T1" fmla="*/ 52156619 h 1107"/>
              <a:gd name="T2" fmla="*/ 892257362 w 1205"/>
              <a:gd name="T3" fmla="*/ 208624669 h 1107"/>
              <a:gd name="T4" fmla="*/ 127466103 w 1205"/>
              <a:gd name="T5" fmla="*/ 1147431164 h 1107"/>
              <a:gd name="T6" fmla="*/ 127466103 w 1205"/>
              <a:gd name="T7" fmla="*/ 2086237660 h 1107"/>
              <a:gd name="T8" fmla="*/ 280423640 w 1205"/>
              <a:gd name="T9" fmla="*/ 2147483646 h 1107"/>
              <a:gd name="T10" fmla="*/ 1112135273 w 1205"/>
              <a:gd name="T11" fmla="*/ 2147483646 h 1107"/>
              <a:gd name="T12" fmla="*/ 2147483646 w 1205"/>
              <a:gd name="T13" fmla="*/ 2147483646 h 1107"/>
              <a:gd name="T14" fmla="*/ 2147483646 w 1205"/>
              <a:gd name="T15" fmla="*/ 2147483646 h 1107"/>
              <a:gd name="T16" fmla="*/ 2147483646 w 1205"/>
              <a:gd name="T17" fmla="*/ 1929769610 h 1107"/>
              <a:gd name="T18" fmla="*/ 2147483646 w 1205"/>
              <a:gd name="T19" fmla="*/ 902949723 h 1107"/>
              <a:gd name="T20" fmla="*/ 2147483646 w 1205"/>
              <a:gd name="T21" fmla="*/ 365090913 h 1107"/>
              <a:gd name="T22" fmla="*/ 2147483646 w 1205"/>
              <a:gd name="T23" fmla="*/ 52156619 h 1107"/>
              <a:gd name="T24" fmla="*/ 2115924806 w 1205"/>
              <a:gd name="T25" fmla="*/ 52156619 h 1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5"/>
              <a:gd name="T40" fmla="*/ 0 h 1107"/>
              <a:gd name="T41" fmla="*/ 1205 w 1205"/>
              <a:gd name="T42" fmla="*/ 1107 h 1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5" h="1107">
                <a:moveTo>
                  <a:pt x="664" y="16"/>
                </a:moveTo>
                <a:cubicBezTo>
                  <a:pt x="584" y="24"/>
                  <a:pt x="384" y="8"/>
                  <a:pt x="280" y="64"/>
                </a:cubicBezTo>
                <a:cubicBezTo>
                  <a:pt x="176" y="120"/>
                  <a:pt x="80" y="256"/>
                  <a:pt x="40" y="352"/>
                </a:cubicBezTo>
                <a:cubicBezTo>
                  <a:pt x="0" y="448"/>
                  <a:pt x="32" y="552"/>
                  <a:pt x="40" y="640"/>
                </a:cubicBezTo>
                <a:cubicBezTo>
                  <a:pt x="48" y="728"/>
                  <a:pt x="36" y="813"/>
                  <a:pt x="88" y="880"/>
                </a:cubicBezTo>
                <a:cubicBezTo>
                  <a:pt x="140" y="947"/>
                  <a:pt x="246" y="1008"/>
                  <a:pt x="349" y="1043"/>
                </a:cubicBezTo>
                <a:cubicBezTo>
                  <a:pt x="452" y="1078"/>
                  <a:pt x="589" y="1107"/>
                  <a:pt x="705" y="1088"/>
                </a:cubicBezTo>
                <a:cubicBezTo>
                  <a:pt x="821" y="1069"/>
                  <a:pt x="967" y="1011"/>
                  <a:pt x="1048" y="928"/>
                </a:cubicBezTo>
                <a:cubicBezTo>
                  <a:pt x="1129" y="845"/>
                  <a:pt x="1179" y="700"/>
                  <a:pt x="1192" y="592"/>
                </a:cubicBezTo>
                <a:cubicBezTo>
                  <a:pt x="1205" y="484"/>
                  <a:pt x="1159" y="357"/>
                  <a:pt x="1127" y="277"/>
                </a:cubicBezTo>
                <a:cubicBezTo>
                  <a:pt x="1095" y="197"/>
                  <a:pt x="1061" y="155"/>
                  <a:pt x="1000" y="112"/>
                </a:cubicBezTo>
                <a:cubicBezTo>
                  <a:pt x="939" y="69"/>
                  <a:pt x="816" y="32"/>
                  <a:pt x="760" y="16"/>
                </a:cubicBezTo>
                <a:cubicBezTo>
                  <a:pt x="704" y="0"/>
                  <a:pt x="744" y="8"/>
                  <a:pt x="664" y="16"/>
                </a:cubicBezTo>
                <a:close/>
              </a:path>
            </a:pathLst>
          </a:custGeom>
          <a:blipFill dpi="0" rotWithShape="0">
            <a:blip r:embed="rId4"/>
            <a:srcRect/>
            <a:tile tx="0" ty="0" sx="100000" sy="100000" flip="none" algn="tl"/>
          </a:blipFill>
          <a:ln w="9525">
            <a:round/>
            <a:headEnd/>
            <a:tailEnd/>
          </a:ln>
          <a:scene3d>
            <a:camera prst="legacyPerspectiveFront">
              <a:rot lat="20999994" lon="21299994" rev="0"/>
            </a:camera>
            <a:lightRig rig="legacyFlat4" dir="b"/>
          </a:scene3d>
          <a:sp3d extrusionH="887400" prstMaterial="legacyMatte">
            <a:bevelT w="13500" h="13500" prst="angle"/>
            <a:bevelB w="13500" h="13500" prst="angle"/>
            <a:extrusionClr>
              <a:srgbClr val="FF9933"/>
            </a:extrusionClr>
            <a:contourClr>
              <a:srgbClr val="FFFFFF"/>
            </a:contourClr>
          </a:sp3d>
        </p:spPr>
        <p:txBody>
          <a:bodyPr wrap="none" anchor="ctr">
            <a:flatTx/>
          </a:bodyP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5380" name="Freeform 76"/>
          <p:cNvSpPr>
            <a:spLocks/>
          </p:cNvSpPr>
          <p:nvPr/>
        </p:nvSpPr>
        <p:spPr bwMode="auto">
          <a:xfrm>
            <a:off x="3946922" y="627460"/>
            <a:ext cx="914400" cy="848915"/>
          </a:xfrm>
          <a:custGeom>
            <a:avLst/>
            <a:gdLst>
              <a:gd name="T0" fmla="*/ 679741942 w 1205"/>
              <a:gd name="T1" fmla="*/ 16727797 h 1107"/>
              <a:gd name="T2" fmla="*/ 286638473 w 1205"/>
              <a:gd name="T3" fmla="*/ 66910166 h 1107"/>
              <a:gd name="T4" fmla="*/ 40947920 w 1205"/>
              <a:gd name="T5" fmla="*/ 368004377 h 1107"/>
              <a:gd name="T6" fmla="*/ 40947920 w 1205"/>
              <a:gd name="T7" fmla="*/ 669099612 h 1107"/>
              <a:gd name="T8" fmla="*/ 90086233 w 1205"/>
              <a:gd name="T9" fmla="*/ 920012477 h 1107"/>
              <a:gd name="T10" fmla="*/ 357274166 w 1205"/>
              <a:gd name="T11" fmla="*/ 1090423331 h 1107"/>
              <a:gd name="T12" fmla="*/ 721713787 w 1205"/>
              <a:gd name="T13" fmla="*/ 1137469749 h 1107"/>
              <a:gd name="T14" fmla="*/ 1072845411 w 1205"/>
              <a:gd name="T15" fmla="*/ 970194846 h 1107"/>
              <a:gd name="T16" fmla="*/ 1220259338 w 1205"/>
              <a:gd name="T17" fmla="*/ 618917243 h 1107"/>
              <a:gd name="T18" fmla="*/ 1153718336 w 1205"/>
              <a:gd name="T19" fmla="*/ 289594363 h 1107"/>
              <a:gd name="T20" fmla="*/ 1023707098 w 1205"/>
              <a:gd name="T21" fmla="*/ 117092534 h 1107"/>
              <a:gd name="T22" fmla="*/ 778017556 w 1205"/>
              <a:gd name="T23" fmla="*/ 16727797 h 1107"/>
              <a:gd name="T24" fmla="*/ 679741942 w 1205"/>
              <a:gd name="T25" fmla="*/ 16727797 h 1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5"/>
              <a:gd name="T40" fmla="*/ 0 h 1107"/>
              <a:gd name="T41" fmla="*/ 1205 w 1205"/>
              <a:gd name="T42" fmla="*/ 1107 h 1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5" h="1107">
                <a:moveTo>
                  <a:pt x="664" y="16"/>
                </a:moveTo>
                <a:cubicBezTo>
                  <a:pt x="584" y="24"/>
                  <a:pt x="384" y="8"/>
                  <a:pt x="280" y="64"/>
                </a:cubicBezTo>
                <a:cubicBezTo>
                  <a:pt x="176" y="120"/>
                  <a:pt x="80" y="256"/>
                  <a:pt x="40" y="352"/>
                </a:cubicBezTo>
                <a:cubicBezTo>
                  <a:pt x="0" y="448"/>
                  <a:pt x="32" y="552"/>
                  <a:pt x="40" y="640"/>
                </a:cubicBezTo>
                <a:cubicBezTo>
                  <a:pt x="48" y="728"/>
                  <a:pt x="36" y="813"/>
                  <a:pt x="88" y="880"/>
                </a:cubicBezTo>
                <a:cubicBezTo>
                  <a:pt x="140" y="947"/>
                  <a:pt x="246" y="1008"/>
                  <a:pt x="349" y="1043"/>
                </a:cubicBezTo>
                <a:cubicBezTo>
                  <a:pt x="452" y="1078"/>
                  <a:pt x="589" y="1107"/>
                  <a:pt x="705" y="1088"/>
                </a:cubicBezTo>
                <a:cubicBezTo>
                  <a:pt x="821" y="1069"/>
                  <a:pt x="967" y="1011"/>
                  <a:pt x="1048" y="928"/>
                </a:cubicBezTo>
                <a:cubicBezTo>
                  <a:pt x="1129" y="845"/>
                  <a:pt x="1179" y="700"/>
                  <a:pt x="1192" y="592"/>
                </a:cubicBezTo>
                <a:cubicBezTo>
                  <a:pt x="1205" y="484"/>
                  <a:pt x="1159" y="357"/>
                  <a:pt x="1127" y="277"/>
                </a:cubicBezTo>
                <a:cubicBezTo>
                  <a:pt x="1095" y="197"/>
                  <a:pt x="1061" y="155"/>
                  <a:pt x="1000" y="112"/>
                </a:cubicBezTo>
                <a:cubicBezTo>
                  <a:pt x="939" y="69"/>
                  <a:pt x="816" y="32"/>
                  <a:pt x="760" y="16"/>
                </a:cubicBezTo>
                <a:cubicBezTo>
                  <a:pt x="704" y="0"/>
                  <a:pt x="744" y="8"/>
                  <a:pt x="664" y="16"/>
                </a:cubicBezTo>
                <a:close/>
              </a:path>
            </a:pathLst>
          </a:custGeom>
          <a:solidFill>
            <a:srgbClr val="FF99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5381" name="Freeform 77"/>
          <p:cNvSpPr>
            <a:spLocks/>
          </p:cNvSpPr>
          <p:nvPr/>
        </p:nvSpPr>
        <p:spPr bwMode="auto">
          <a:xfrm>
            <a:off x="4020741" y="711994"/>
            <a:ext cx="275034" cy="545306"/>
          </a:xfrm>
          <a:custGeom>
            <a:avLst/>
            <a:gdLst>
              <a:gd name="T0" fmla="*/ 404079600 w 208"/>
              <a:gd name="T1" fmla="*/ 0 h 412"/>
              <a:gd name="T2" fmla="*/ 65274736 w 208"/>
              <a:gd name="T3" fmla="*/ 152602807 h 412"/>
              <a:gd name="T4" fmla="*/ 65274736 w 208"/>
              <a:gd name="T5" fmla="*/ 333233296 h 412"/>
              <a:gd name="T6" fmla="*/ 248664234 w 208"/>
              <a:gd name="T7" fmla="*/ 395519976 h 412"/>
              <a:gd name="T8" fmla="*/ 310830733 w 208"/>
              <a:gd name="T9" fmla="*/ 457806656 h 412"/>
              <a:gd name="T10" fmla="*/ 404079600 w 208"/>
              <a:gd name="T11" fmla="*/ 485834339 h 412"/>
              <a:gd name="T12" fmla="*/ 494220231 w 208"/>
              <a:gd name="T13" fmla="*/ 666464828 h 412"/>
              <a:gd name="T14" fmla="*/ 338804864 w 208"/>
              <a:gd name="T15" fmla="*/ 822182410 h 412"/>
              <a:gd name="T16" fmla="*/ 158523603 w 208"/>
              <a:gd name="T17" fmla="*/ 881354315 h 412"/>
              <a:gd name="T18" fmla="*/ 220690102 w 208"/>
              <a:gd name="T19" fmla="*/ 1155413942 h 412"/>
              <a:gd name="T20" fmla="*/ 279746602 w 208"/>
              <a:gd name="T21" fmla="*/ 1248844844 h 412"/>
              <a:gd name="T22" fmla="*/ 441378442 w 208"/>
              <a:gd name="T23" fmla="*/ 1217700622 h 412"/>
              <a:gd name="T24" fmla="*/ 646527360 w 208"/>
              <a:gd name="T25" fmla="*/ 1214587611 h 4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8"/>
              <a:gd name="T40" fmla="*/ 0 h 412"/>
              <a:gd name="T41" fmla="*/ 208 w 208"/>
              <a:gd name="T42" fmla="*/ 412 h 4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8" h="412">
                <a:moveTo>
                  <a:pt x="130" y="0"/>
                </a:moveTo>
                <a:cubicBezTo>
                  <a:pt x="74" y="9"/>
                  <a:pt x="58" y="12"/>
                  <a:pt x="21" y="49"/>
                </a:cubicBezTo>
                <a:cubicBezTo>
                  <a:pt x="16" y="64"/>
                  <a:pt x="0" y="92"/>
                  <a:pt x="21" y="107"/>
                </a:cubicBezTo>
                <a:cubicBezTo>
                  <a:pt x="38" y="119"/>
                  <a:pt x="80" y="127"/>
                  <a:pt x="80" y="127"/>
                </a:cubicBezTo>
                <a:cubicBezTo>
                  <a:pt x="86" y="134"/>
                  <a:pt x="92" y="141"/>
                  <a:pt x="100" y="147"/>
                </a:cubicBezTo>
                <a:cubicBezTo>
                  <a:pt x="108" y="152"/>
                  <a:pt x="122" y="150"/>
                  <a:pt x="130" y="156"/>
                </a:cubicBezTo>
                <a:cubicBezTo>
                  <a:pt x="146" y="170"/>
                  <a:pt x="152" y="196"/>
                  <a:pt x="159" y="214"/>
                </a:cubicBezTo>
                <a:cubicBezTo>
                  <a:pt x="140" y="243"/>
                  <a:pt x="142" y="250"/>
                  <a:pt x="109" y="264"/>
                </a:cubicBezTo>
                <a:cubicBezTo>
                  <a:pt x="91" y="272"/>
                  <a:pt x="51" y="283"/>
                  <a:pt x="51" y="283"/>
                </a:cubicBezTo>
                <a:cubicBezTo>
                  <a:pt x="17" y="336"/>
                  <a:pt x="35" y="328"/>
                  <a:pt x="71" y="371"/>
                </a:cubicBezTo>
                <a:cubicBezTo>
                  <a:pt x="78" y="380"/>
                  <a:pt x="80" y="395"/>
                  <a:pt x="90" y="401"/>
                </a:cubicBezTo>
                <a:cubicBezTo>
                  <a:pt x="108" y="412"/>
                  <a:pt x="142" y="391"/>
                  <a:pt x="142" y="391"/>
                </a:cubicBezTo>
                <a:cubicBezTo>
                  <a:pt x="168" y="350"/>
                  <a:pt x="157" y="390"/>
                  <a:pt x="208" y="390"/>
                </a:cubicBezTo>
              </a:path>
            </a:pathLst>
          </a:custGeom>
          <a:noFill/>
          <a:ln w="158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5382" name="Freeform 78"/>
          <p:cNvSpPr>
            <a:spLocks/>
          </p:cNvSpPr>
          <p:nvPr/>
        </p:nvSpPr>
        <p:spPr bwMode="auto">
          <a:xfrm>
            <a:off x="4214813" y="700087"/>
            <a:ext cx="522685" cy="509588"/>
          </a:xfrm>
          <a:custGeom>
            <a:avLst/>
            <a:gdLst>
              <a:gd name="T0" fmla="*/ 902601232 w 451"/>
              <a:gd name="T1" fmla="*/ 1046830618 h 441"/>
              <a:gd name="T2" fmla="*/ 1076912926 w 451"/>
              <a:gd name="T3" fmla="*/ 543592355 h 441"/>
              <a:gd name="T4" fmla="*/ 986175162 w 451"/>
              <a:gd name="T5" fmla="*/ 434399655 h 441"/>
              <a:gd name="T6" fmla="*/ 823802160 w 451"/>
              <a:gd name="T7" fmla="*/ 505612486 h 441"/>
              <a:gd name="T8" fmla="*/ 752166920 w 451"/>
              <a:gd name="T9" fmla="*/ 505612486 h 441"/>
              <a:gd name="T10" fmla="*/ 670981964 w 451"/>
              <a:gd name="T11" fmla="*/ 541218132 h 441"/>
              <a:gd name="T12" fmla="*/ 515772795 w 451"/>
              <a:gd name="T13" fmla="*/ 486621782 h 441"/>
              <a:gd name="T14" fmla="*/ 546814011 w 451"/>
              <a:gd name="T15" fmla="*/ 303842028 h 441"/>
              <a:gd name="T16" fmla="*/ 644715607 w 451"/>
              <a:gd name="T17" fmla="*/ 161416366 h 441"/>
              <a:gd name="T18" fmla="*/ 463240080 w 451"/>
              <a:gd name="T19" fmla="*/ 30858739 h 441"/>
              <a:gd name="T20" fmla="*/ 377277175 w 451"/>
              <a:gd name="T21" fmla="*/ 11869576 h 441"/>
              <a:gd name="T22" fmla="*/ 212516743 w 451"/>
              <a:gd name="T23" fmla="*/ 85455089 h 441"/>
              <a:gd name="T24" fmla="*/ 0 w 451"/>
              <a:gd name="T25" fmla="*/ 201770458 h 4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1"/>
              <a:gd name="T40" fmla="*/ 0 h 441"/>
              <a:gd name="T41" fmla="*/ 451 w 451"/>
              <a:gd name="T42" fmla="*/ 441 h 4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1" h="441">
                <a:moveTo>
                  <a:pt x="378" y="441"/>
                </a:moveTo>
                <a:cubicBezTo>
                  <a:pt x="424" y="391"/>
                  <a:pt x="441" y="286"/>
                  <a:pt x="451" y="229"/>
                </a:cubicBezTo>
                <a:cubicBezTo>
                  <a:pt x="446" y="213"/>
                  <a:pt x="443" y="179"/>
                  <a:pt x="413" y="183"/>
                </a:cubicBezTo>
                <a:cubicBezTo>
                  <a:pt x="389" y="187"/>
                  <a:pt x="345" y="213"/>
                  <a:pt x="345" y="213"/>
                </a:cubicBezTo>
                <a:cubicBezTo>
                  <a:pt x="335" y="212"/>
                  <a:pt x="325" y="211"/>
                  <a:pt x="315" y="213"/>
                </a:cubicBezTo>
                <a:cubicBezTo>
                  <a:pt x="302" y="215"/>
                  <a:pt x="291" y="227"/>
                  <a:pt x="281" y="228"/>
                </a:cubicBezTo>
                <a:cubicBezTo>
                  <a:pt x="256" y="231"/>
                  <a:pt x="233" y="214"/>
                  <a:pt x="216" y="205"/>
                </a:cubicBezTo>
                <a:cubicBezTo>
                  <a:pt x="214" y="169"/>
                  <a:pt x="208" y="165"/>
                  <a:pt x="229" y="128"/>
                </a:cubicBezTo>
                <a:cubicBezTo>
                  <a:pt x="240" y="108"/>
                  <a:pt x="270" y="68"/>
                  <a:pt x="270" y="68"/>
                </a:cubicBezTo>
                <a:cubicBezTo>
                  <a:pt x="267" y="0"/>
                  <a:pt x="255" y="20"/>
                  <a:pt x="194" y="13"/>
                </a:cubicBezTo>
                <a:cubicBezTo>
                  <a:pt x="181" y="13"/>
                  <a:pt x="170" y="3"/>
                  <a:pt x="158" y="5"/>
                </a:cubicBezTo>
                <a:cubicBezTo>
                  <a:pt x="133" y="10"/>
                  <a:pt x="89" y="36"/>
                  <a:pt x="89" y="36"/>
                </a:cubicBezTo>
                <a:cubicBezTo>
                  <a:pt x="92" y="89"/>
                  <a:pt x="19" y="75"/>
                  <a:pt x="0" y="85"/>
                </a:cubicBezTo>
              </a:path>
            </a:pathLst>
          </a:custGeom>
          <a:noFill/>
          <a:ln w="158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5383" name="Freeform 79"/>
          <p:cNvSpPr>
            <a:spLocks/>
          </p:cNvSpPr>
          <p:nvPr/>
        </p:nvSpPr>
        <p:spPr bwMode="auto">
          <a:xfrm>
            <a:off x="4280297" y="827485"/>
            <a:ext cx="113109" cy="576263"/>
          </a:xfrm>
          <a:custGeom>
            <a:avLst/>
            <a:gdLst>
              <a:gd name="T0" fmla="*/ 60029566 w 236"/>
              <a:gd name="T1" fmla="*/ 0 h 478"/>
              <a:gd name="T2" fmla="*/ 9800863 w 236"/>
              <a:gd name="T3" fmla="*/ 144694129 h 478"/>
              <a:gd name="T4" fmla="*/ 9800863 w 236"/>
              <a:gd name="T5" fmla="*/ 315226036 h 478"/>
              <a:gd name="T6" fmla="*/ 37161099 w 236"/>
              <a:gd name="T7" fmla="*/ 372069469 h 478"/>
              <a:gd name="T8" fmla="*/ 46145277 w 236"/>
              <a:gd name="T9" fmla="*/ 431497644 h 478"/>
              <a:gd name="T10" fmla="*/ 60029566 w 236"/>
              <a:gd name="T11" fmla="*/ 459920165 h 478"/>
              <a:gd name="T12" fmla="*/ 73505513 w 236"/>
              <a:gd name="T13" fmla="*/ 630452072 h 478"/>
              <a:gd name="T14" fmla="*/ 50637046 w 236"/>
              <a:gd name="T15" fmla="*/ 775146200 h 478"/>
              <a:gd name="T16" fmla="*/ 23685152 w 236"/>
              <a:gd name="T17" fmla="*/ 831989634 h 478"/>
              <a:gd name="T18" fmla="*/ 32669330 w 236"/>
              <a:gd name="T19" fmla="*/ 1090372236 h 478"/>
              <a:gd name="T20" fmla="*/ 41652869 w 236"/>
              <a:gd name="T21" fmla="*/ 1178222932 h 478"/>
              <a:gd name="T22" fmla="*/ 69013744 w 236"/>
              <a:gd name="T23" fmla="*/ 1235066365 h 478"/>
              <a:gd name="T24" fmla="*/ 96373980 w 236"/>
              <a:gd name="T25" fmla="*/ 1147217277 h 4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6"/>
              <a:gd name="T40" fmla="*/ 0 h 478"/>
              <a:gd name="T41" fmla="*/ 236 w 236"/>
              <a:gd name="T42" fmla="*/ 478 h 4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6" h="478">
                <a:moveTo>
                  <a:pt x="147" y="0"/>
                </a:moveTo>
                <a:cubicBezTo>
                  <a:pt x="84" y="10"/>
                  <a:pt x="66" y="14"/>
                  <a:pt x="24" y="56"/>
                </a:cubicBezTo>
                <a:cubicBezTo>
                  <a:pt x="18" y="73"/>
                  <a:pt x="0" y="105"/>
                  <a:pt x="24" y="122"/>
                </a:cubicBezTo>
                <a:cubicBezTo>
                  <a:pt x="43" y="136"/>
                  <a:pt x="91" y="144"/>
                  <a:pt x="91" y="144"/>
                </a:cubicBezTo>
                <a:cubicBezTo>
                  <a:pt x="98" y="152"/>
                  <a:pt x="104" y="161"/>
                  <a:pt x="113" y="167"/>
                </a:cubicBezTo>
                <a:cubicBezTo>
                  <a:pt x="123" y="173"/>
                  <a:pt x="138" y="171"/>
                  <a:pt x="147" y="178"/>
                </a:cubicBezTo>
                <a:cubicBezTo>
                  <a:pt x="166" y="193"/>
                  <a:pt x="173" y="223"/>
                  <a:pt x="180" y="244"/>
                </a:cubicBezTo>
                <a:cubicBezTo>
                  <a:pt x="159" y="276"/>
                  <a:pt x="161" y="284"/>
                  <a:pt x="124" y="300"/>
                </a:cubicBezTo>
                <a:cubicBezTo>
                  <a:pt x="103" y="309"/>
                  <a:pt x="58" y="322"/>
                  <a:pt x="58" y="322"/>
                </a:cubicBezTo>
                <a:cubicBezTo>
                  <a:pt x="19" y="382"/>
                  <a:pt x="40" y="373"/>
                  <a:pt x="80" y="422"/>
                </a:cubicBezTo>
                <a:cubicBezTo>
                  <a:pt x="89" y="432"/>
                  <a:pt x="91" y="449"/>
                  <a:pt x="102" y="456"/>
                </a:cubicBezTo>
                <a:cubicBezTo>
                  <a:pt x="122" y="469"/>
                  <a:pt x="169" y="478"/>
                  <a:pt x="169" y="478"/>
                </a:cubicBezTo>
                <a:cubicBezTo>
                  <a:pt x="199" y="431"/>
                  <a:pt x="178" y="444"/>
                  <a:pt x="236" y="444"/>
                </a:cubicBezTo>
              </a:path>
            </a:pathLst>
          </a:custGeom>
          <a:noFill/>
          <a:ln w="158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5384" name="Freeform 80"/>
          <p:cNvSpPr>
            <a:spLocks/>
          </p:cNvSpPr>
          <p:nvPr/>
        </p:nvSpPr>
        <p:spPr bwMode="auto">
          <a:xfrm rot="3920436">
            <a:off x="4233863" y="914401"/>
            <a:ext cx="559594" cy="233363"/>
          </a:xfrm>
          <a:custGeom>
            <a:avLst/>
            <a:gdLst>
              <a:gd name="T0" fmla="*/ 1034574278 w 451"/>
              <a:gd name="T1" fmla="*/ 219533611 h 441"/>
              <a:gd name="T2" fmla="*/ 1234373649 w 451"/>
              <a:gd name="T3" fmla="*/ 113998022 h 441"/>
              <a:gd name="T4" fmla="*/ 1130369449 w 451"/>
              <a:gd name="T5" fmla="*/ 91099217 h 441"/>
              <a:gd name="T6" fmla="*/ 944255102 w 451"/>
              <a:gd name="T7" fmla="*/ 106033006 h 441"/>
              <a:gd name="T8" fmla="*/ 862144956 w 451"/>
              <a:gd name="T9" fmla="*/ 106033006 h 441"/>
              <a:gd name="T10" fmla="*/ 769089437 w 451"/>
              <a:gd name="T11" fmla="*/ 113500606 h 441"/>
              <a:gd name="T12" fmla="*/ 591185774 w 451"/>
              <a:gd name="T13" fmla="*/ 102050850 h 441"/>
              <a:gd name="T14" fmla="*/ 626766507 w 451"/>
              <a:gd name="T15" fmla="*/ 63719428 h 441"/>
              <a:gd name="T16" fmla="*/ 738981391 w 451"/>
              <a:gd name="T17" fmla="*/ 33851144 h 441"/>
              <a:gd name="T18" fmla="*/ 530972991 w 451"/>
              <a:gd name="T19" fmla="*/ 6471356 h 441"/>
              <a:gd name="T20" fmla="*/ 432441477 w 451"/>
              <a:gd name="T21" fmla="*/ 2489200 h 441"/>
              <a:gd name="T22" fmla="*/ 243590787 w 451"/>
              <a:gd name="T23" fmla="*/ 17921111 h 441"/>
              <a:gd name="T24" fmla="*/ 0 w 451"/>
              <a:gd name="T25" fmla="*/ 42313578 h 4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1"/>
              <a:gd name="T40" fmla="*/ 0 h 441"/>
              <a:gd name="T41" fmla="*/ 451 w 451"/>
              <a:gd name="T42" fmla="*/ 441 h 4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1" h="441">
                <a:moveTo>
                  <a:pt x="378" y="441"/>
                </a:moveTo>
                <a:cubicBezTo>
                  <a:pt x="424" y="391"/>
                  <a:pt x="441" y="286"/>
                  <a:pt x="451" y="229"/>
                </a:cubicBezTo>
                <a:cubicBezTo>
                  <a:pt x="446" y="213"/>
                  <a:pt x="443" y="179"/>
                  <a:pt x="413" y="183"/>
                </a:cubicBezTo>
                <a:cubicBezTo>
                  <a:pt x="389" y="187"/>
                  <a:pt x="345" y="213"/>
                  <a:pt x="345" y="213"/>
                </a:cubicBezTo>
                <a:cubicBezTo>
                  <a:pt x="335" y="212"/>
                  <a:pt x="325" y="211"/>
                  <a:pt x="315" y="213"/>
                </a:cubicBezTo>
                <a:cubicBezTo>
                  <a:pt x="302" y="215"/>
                  <a:pt x="291" y="227"/>
                  <a:pt x="281" y="228"/>
                </a:cubicBezTo>
                <a:cubicBezTo>
                  <a:pt x="256" y="231"/>
                  <a:pt x="233" y="214"/>
                  <a:pt x="216" y="205"/>
                </a:cubicBezTo>
                <a:cubicBezTo>
                  <a:pt x="214" y="169"/>
                  <a:pt x="208" y="165"/>
                  <a:pt x="229" y="128"/>
                </a:cubicBezTo>
                <a:cubicBezTo>
                  <a:pt x="240" y="108"/>
                  <a:pt x="270" y="68"/>
                  <a:pt x="270" y="68"/>
                </a:cubicBezTo>
                <a:cubicBezTo>
                  <a:pt x="267" y="0"/>
                  <a:pt x="255" y="20"/>
                  <a:pt x="194" y="13"/>
                </a:cubicBezTo>
                <a:cubicBezTo>
                  <a:pt x="181" y="13"/>
                  <a:pt x="170" y="3"/>
                  <a:pt x="158" y="5"/>
                </a:cubicBezTo>
                <a:cubicBezTo>
                  <a:pt x="133" y="10"/>
                  <a:pt x="89" y="36"/>
                  <a:pt x="89" y="36"/>
                </a:cubicBezTo>
                <a:cubicBezTo>
                  <a:pt x="92" y="89"/>
                  <a:pt x="19" y="75"/>
                  <a:pt x="0" y="85"/>
                </a:cubicBezTo>
              </a:path>
            </a:pathLst>
          </a:custGeom>
          <a:noFill/>
          <a:ln w="158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5385" name="Oval 81"/>
          <p:cNvSpPr>
            <a:spLocks noChangeArrowheads="1"/>
          </p:cNvSpPr>
          <p:nvPr/>
        </p:nvSpPr>
        <p:spPr bwMode="auto">
          <a:xfrm>
            <a:off x="4192191" y="944166"/>
            <a:ext cx="63103" cy="63103"/>
          </a:xfrm>
          <a:prstGeom prst="ellipse">
            <a:avLst/>
          </a:prstGeom>
          <a:solidFill>
            <a:srgbClr val="FF0000"/>
          </a:solidFill>
          <a:ln>
            <a:noFill/>
          </a:ln>
          <a:extLst>
            <a:ext uri="{91240B29-F687-4F45-9708-019B960494DF}">
              <a14:hiddenLine xmlns:a14="http://schemas.microsoft.com/office/drawing/2010/main" w="1587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5386" name="Oval 82"/>
          <p:cNvSpPr>
            <a:spLocks noChangeArrowheads="1"/>
          </p:cNvSpPr>
          <p:nvPr/>
        </p:nvSpPr>
        <p:spPr bwMode="auto">
          <a:xfrm>
            <a:off x="4429125" y="877491"/>
            <a:ext cx="63104" cy="63103"/>
          </a:xfrm>
          <a:prstGeom prst="ellipse">
            <a:avLst/>
          </a:prstGeom>
          <a:solidFill>
            <a:srgbClr val="FF0000"/>
          </a:solidFill>
          <a:ln>
            <a:noFill/>
          </a:ln>
          <a:extLst>
            <a:ext uri="{91240B29-F687-4F45-9708-019B960494DF}">
              <a14:hiddenLine xmlns:a14="http://schemas.microsoft.com/office/drawing/2010/main" w="1587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5387" name="Oval 83"/>
          <p:cNvSpPr>
            <a:spLocks noChangeArrowheads="1"/>
          </p:cNvSpPr>
          <p:nvPr/>
        </p:nvSpPr>
        <p:spPr bwMode="auto">
          <a:xfrm>
            <a:off x="4448175" y="1000125"/>
            <a:ext cx="63104" cy="63104"/>
          </a:xfrm>
          <a:prstGeom prst="ellipse">
            <a:avLst/>
          </a:prstGeom>
          <a:solidFill>
            <a:srgbClr val="0000FF"/>
          </a:solidFill>
          <a:ln>
            <a:noFill/>
          </a:ln>
          <a:extLst>
            <a:ext uri="{91240B29-F687-4F45-9708-019B960494DF}">
              <a14:hiddenLine xmlns:a14="http://schemas.microsoft.com/office/drawing/2010/main" w="1587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5388" name="Oval 84"/>
          <p:cNvSpPr>
            <a:spLocks noChangeArrowheads="1"/>
          </p:cNvSpPr>
          <p:nvPr/>
        </p:nvSpPr>
        <p:spPr bwMode="auto">
          <a:xfrm>
            <a:off x="4339829" y="1070373"/>
            <a:ext cx="63103" cy="63103"/>
          </a:xfrm>
          <a:prstGeom prst="ellipse">
            <a:avLst/>
          </a:prstGeom>
          <a:solidFill>
            <a:srgbClr val="0000FF"/>
          </a:solidFill>
          <a:ln>
            <a:noFill/>
          </a:ln>
          <a:extLst>
            <a:ext uri="{91240B29-F687-4F45-9708-019B960494DF}">
              <a14:hiddenLine xmlns:a14="http://schemas.microsoft.com/office/drawing/2010/main" w="1587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5389" name="Oval 85"/>
          <p:cNvSpPr>
            <a:spLocks noChangeArrowheads="1"/>
          </p:cNvSpPr>
          <p:nvPr/>
        </p:nvSpPr>
        <p:spPr bwMode="auto">
          <a:xfrm>
            <a:off x="4146947" y="1212056"/>
            <a:ext cx="128588" cy="128588"/>
          </a:xfrm>
          <a:prstGeom prst="ellipse">
            <a:avLst/>
          </a:prstGeom>
          <a:solidFill>
            <a:srgbClr val="9933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nvGrpSpPr>
          <p:cNvPr id="15390" name="Group 86"/>
          <p:cNvGrpSpPr>
            <a:grpSpLocks/>
          </p:cNvGrpSpPr>
          <p:nvPr/>
        </p:nvGrpSpPr>
        <p:grpSpPr bwMode="auto">
          <a:xfrm>
            <a:off x="4075510" y="661988"/>
            <a:ext cx="708422" cy="775097"/>
            <a:chOff x="2474" y="556"/>
            <a:chExt cx="536" cy="586"/>
          </a:xfrm>
        </p:grpSpPr>
        <p:sp>
          <p:nvSpPr>
            <p:cNvPr id="15503" name="Freeform 87"/>
            <p:cNvSpPr>
              <a:spLocks/>
            </p:cNvSpPr>
            <p:nvPr/>
          </p:nvSpPr>
          <p:spPr bwMode="auto">
            <a:xfrm>
              <a:off x="2474" y="576"/>
              <a:ext cx="134" cy="439"/>
            </a:xfrm>
            <a:custGeom>
              <a:avLst/>
              <a:gdLst>
                <a:gd name="T0" fmla="*/ 113 w 134"/>
                <a:gd name="T1" fmla="*/ 0 h 439"/>
                <a:gd name="T2" fmla="*/ 15 w 134"/>
                <a:gd name="T3" fmla="*/ 68 h 439"/>
                <a:gd name="T4" fmla="*/ 6 w 134"/>
                <a:gd name="T5" fmla="*/ 98 h 439"/>
                <a:gd name="T6" fmla="*/ 94 w 134"/>
                <a:gd name="T7" fmla="*/ 146 h 439"/>
                <a:gd name="T8" fmla="*/ 103 w 134"/>
                <a:gd name="T9" fmla="*/ 303 h 439"/>
                <a:gd name="T10" fmla="*/ 74 w 134"/>
                <a:gd name="T11" fmla="*/ 312 h 439"/>
                <a:gd name="T12" fmla="*/ 15 w 134"/>
                <a:gd name="T13" fmla="*/ 332 h 439"/>
                <a:gd name="T14" fmla="*/ 35 w 134"/>
                <a:gd name="T15" fmla="*/ 361 h 439"/>
                <a:gd name="T16" fmla="*/ 64 w 134"/>
                <a:gd name="T17" fmla="*/ 381 h 439"/>
                <a:gd name="T18" fmla="*/ 74 w 134"/>
                <a:gd name="T19" fmla="*/ 420 h 439"/>
                <a:gd name="T20" fmla="*/ 113 w 134"/>
                <a:gd name="T21" fmla="*/ 439 h 4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4"/>
                <a:gd name="T34" fmla="*/ 0 h 439"/>
                <a:gd name="T35" fmla="*/ 134 w 134"/>
                <a:gd name="T36" fmla="*/ 439 h 4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4" h="439">
                  <a:moveTo>
                    <a:pt x="113" y="0"/>
                  </a:moveTo>
                  <a:cubicBezTo>
                    <a:pt x="95" y="53"/>
                    <a:pt x="64" y="53"/>
                    <a:pt x="15" y="68"/>
                  </a:cubicBezTo>
                  <a:cubicBezTo>
                    <a:pt x="12" y="78"/>
                    <a:pt x="0" y="89"/>
                    <a:pt x="6" y="98"/>
                  </a:cubicBezTo>
                  <a:cubicBezTo>
                    <a:pt x="28" y="130"/>
                    <a:pt x="62" y="136"/>
                    <a:pt x="94" y="146"/>
                  </a:cubicBezTo>
                  <a:cubicBezTo>
                    <a:pt x="130" y="203"/>
                    <a:pt x="134" y="196"/>
                    <a:pt x="103" y="303"/>
                  </a:cubicBezTo>
                  <a:cubicBezTo>
                    <a:pt x="100" y="313"/>
                    <a:pt x="84" y="309"/>
                    <a:pt x="74" y="312"/>
                  </a:cubicBezTo>
                  <a:cubicBezTo>
                    <a:pt x="54" y="318"/>
                    <a:pt x="15" y="332"/>
                    <a:pt x="15" y="332"/>
                  </a:cubicBezTo>
                  <a:cubicBezTo>
                    <a:pt x="22" y="342"/>
                    <a:pt x="27" y="353"/>
                    <a:pt x="35" y="361"/>
                  </a:cubicBezTo>
                  <a:cubicBezTo>
                    <a:pt x="43" y="369"/>
                    <a:pt x="58" y="371"/>
                    <a:pt x="64" y="381"/>
                  </a:cubicBezTo>
                  <a:cubicBezTo>
                    <a:pt x="71" y="392"/>
                    <a:pt x="66" y="409"/>
                    <a:pt x="74" y="420"/>
                  </a:cubicBezTo>
                  <a:cubicBezTo>
                    <a:pt x="83" y="431"/>
                    <a:pt x="102" y="429"/>
                    <a:pt x="113" y="439"/>
                  </a:cubicBezTo>
                </a:path>
              </a:pathLst>
            </a:custGeom>
            <a:noFill/>
            <a:ln w="158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5504" name="Freeform 88"/>
            <p:cNvSpPr>
              <a:spLocks/>
            </p:cNvSpPr>
            <p:nvPr/>
          </p:nvSpPr>
          <p:spPr bwMode="auto">
            <a:xfrm>
              <a:off x="2661" y="722"/>
              <a:ext cx="83" cy="420"/>
            </a:xfrm>
            <a:custGeom>
              <a:avLst/>
              <a:gdLst>
                <a:gd name="T0" fmla="*/ 34 w 83"/>
                <a:gd name="T1" fmla="*/ 0 h 420"/>
                <a:gd name="T2" fmla="*/ 63 w 83"/>
                <a:gd name="T3" fmla="*/ 127 h 420"/>
                <a:gd name="T4" fmla="*/ 24 w 83"/>
                <a:gd name="T5" fmla="*/ 313 h 420"/>
                <a:gd name="T6" fmla="*/ 34 w 83"/>
                <a:gd name="T7" fmla="*/ 362 h 420"/>
                <a:gd name="T8" fmla="*/ 73 w 83"/>
                <a:gd name="T9" fmla="*/ 401 h 420"/>
                <a:gd name="T10" fmla="*/ 0 60000 65536"/>
                <a:gd name="T11" fmla="*/ 0 60000 65536"/>
                <a:gd name="T12" fmla="*/ 0 60000 65536"/>
                <a:gd name="T13" fmla="*/ 0 60000 65536"/>
                <a:gd name="T14" fmla="*/ 0 60000 65536"/>
                <a:gd name="T15" fmla="*/ 0 w 83"/>
                <a:gd name="T16" fmla="*/ 0 h 420"/>
                <a:gd name="T17" fmla="*/ 83 w 83"/>
                <a:gd name="T18" fmla="*/ 420 h 420"/>
              </a:gdLst>
              <a:ahLst/>
              <a:cxnLst>
                <a:cxn ang="T10">
                  <a:pos x="T0" y="T1"/>
                </a:cxn>
                <a:cxn ang="T11">
                  <a:pos x="T2" y="T3"/>
                </a:cxn>
                <a:cxn ang="T12">
                  <a:pos x="T4" y="T5"/>
                </a:cxn>
                <a:cxn ang="T13">
                  <a:pos x="T6" y="T7"/>
                </a:cxn>
                <a:cxn ang="T14">
                  <a:pos x="T8" y="T9"/>
                </a:cxn>
              </a:cxnLst>
              <a:rect l="T15" t="T16" r="T17" b="T18"/>
              <a:pathLst>
                <a:path w="83" h="420">
                  <a:moveTo>
                    <a:pt x="34" y="0"/>
                  </a:moveTo>
                  <a:cubicBezTo>
                    <a:pt x="0" y="50"/>
                    <a:pt x="15" y="96"/>
                    <a:pt x="63" y="127"/>
                  </a:cubicBezTo>
                  <a:cubicBezTo>
                    <a:pt x="56" y="217"/>
                    <a:pt x="66" y="249"/>
                    <a:pt x="24" y="313"/>
                  </a:cubicBezTo>
                  <a:cubicBezTo>
                    <a:pt x="27" y="329"/>
                    <a:pt x="23" y="349"/>
                    <a:pt x="34" y="362"/>
                  </a:cubicBezTo>
                  <a:cubicBezTo>
                    <a:pt x="83" y="420"/>
                    <a:pt x="73" y="323"/>
                    <a:pt x="73" y="401"/>
                  </a:cubicBezTo>
                </a:path>
              </a:pathLst>
            </a:custGeom>
            <a:noFill/>
            <a:ln w="158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5505" name="Freeform 89"/>
            <p:cNvSpPr>
              <a:spLocks/>
            </p:cNvSpPr>
            <p:nvPr/>
          </p:nvSpPr>
          <p:spPr bwMode="auto">
            <a:xfrm>
              <a:off x="2743" y="655"/>
              <a:ext cx="113" cy="429"/>
            </a:xfrm>
            <a:custGeom>
              <a:avLst/>
              <a:gdLst>
                <a:gd name="T0" fmla="*/ 0 w 113"/>
                <a:gd name="T1" fmla="*/ 9 h 429"/>
                <a:gd name="T2" fmla="*/ 39 w 113"/>
                <a:gd name="T3" fmla="*/ 48 h 429"/>
                <a:gd name="T4" fmla="*/ 69 w 113"/>
                <a:gd name="T5" fmla="*/ 67 h 429"/>
                <a:gd name="T6" fmla="*/ 49 w 113"/>
                <a:gd name="T7" fmla="*/ 175 h 429"/>
                <a:gd name="T8" fmla="*/ 39 w 113"/>
                <a:gd name="T9" fmla="*/ 204 h 429"/>
                <a:gd name="T10" fmla="*/ 108 w 113"/>
                <a:gd name="T11" fmla="*/ 351 h 429"/>
                <a:gd name="T12" fmla="*/ 98 w 113"/>
                <a:gd name="T13" fmla="*/ 380 h 429"/>
                <a:gd name="T14" fmla="*/ 49 w 113"/>
                <a:gd name="T15" fmla="*/ 429 h 429"/>
                <a:gd name="T16" fmla="*/ 0 60000 65536"/>
                <a:gd name="T17" fmla="*/ 0 60000 65536"/>
                <a:gd name="T18" fmla="*/ 0 60000 65536"/>
                <a:gd name="T19" fmla="*/ 0 60000 65536"/>
                <a:gd name="T20" fmla="*/ 0 60000 65536"/>
                <a:gd name="T21" fmla="*/ 0 60000 65536"/>
                <a:gd name="T22" fmla="*/ 0 60000 65536"/>
                <a:gd name="T23" fmla="*/ 0 60000 65536"/>
                <a:gd name="T24" fmla="*/ 0 w 113"/>
                <a:gd name="T25" fmla="*/ 0 h 429"/>
                <a:gd name="T26" fmla="*/ 113 w 113"/>
                <a:gd name="T27" fmla="*/ 429 h 4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3" h="429">
                  <a:moveTo>
                    <a:pt x="0" y="9"/>
                  </a:moveTo>
                  <a:cubicBezTo>
                    <a:pt x="68" y="32"/>
                    <a:pt x="0" y="0"/>
                    <a:pt x="39" y="48"/>
                  </a:cubicBezTo>
                  <a:cubicBezTo>
                    <a:pt x="46" y="57"/>
                    <a:pt x="59" y="61"/>
                    <a:pt x="69" y="67"/>
                  </a:cubicBezTo>
                  <a:cubicBezTo>
                    <a:pt x="81" y="118"/>
                    <a:pt x="113" y="153"/>
                    <a:pt x="49" y="175"/>
                  </a:cubicBezTo>
                  <a:cubicBezTo>
                    <a:pt x="46" y="185"/>
                    <a:pt x="38" y="194"/>
                    <a:pt x="39" y="204"/>
                  </a:cubicBezTo>
                  <a:cubicBezTo>
                    <a:pt x="44" y="245"/>
                    <a:pt x="85" y="317"/>
                    <a:pt x="108" y="351"/>
                  </a:cubicBezTo>
                  <a:cubicBezTo>
                    <a:pt x="105" y="361"/>
                    <a:pt x="105" y="373"/>
                    <a:pt x="98" y="380"/>
                  </a:cubicBezTo>
                  <a:cubicBezTo>
                    <a:pt x="77" y="401"/>
                    <a:pt x="49" y="376"/>
                    <a:pt x="49" y="429"/>
                  </a:cubicBezTo>
                </a:path>
              </a:pathLst>
            </a:custGeom>
            <a:noFill/>
            <a:ln w="158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5506" name="Freeform 90"/>
            <p:cNvSpPr>
              <a:spLocks/>
            </p:cNvSpPr>
            <p:nvPr/>
          </p:nvSpPr>
          <p:spPr bwMode="auto">
            <a:xfrm>
              <a:off x="2616" y="556"/>
              <a:ext cx="394" cy="401"/>
            </a:xfrm>
            <a:custGeom>
              <a:avLst/>
              <a:gdLst>
                <a:gd name="T0" fmla="*/ 0 w 394"/>
                <a:gd name="T1" fmla="*/ 10 h 401"/>
                <a:gd name="T2" fmla="*/ 157 w 394"/>
                <a:gd name="T3" fmla="*/ 0 h 401"/>
                <a:gd name="T4" fmla="*/ 196 w 394"/>
                <a:gd name="T5" fmla="*/ 10 h 401"/>
                <a:gd name="T6" fmla="*/ 235 w 394"/>
                <a:gd name="T7" fmla="*/ 98 h 401"/>
                <a:gd name="T8" fmla="*/ 196 w 394"/>
                <a:gd name="T9" fmla="*/ 137 h 401"/>
                <a:gd name="T10" fmla="*/ 176 w 394"/>
                <a:gd name="T11" fmla="*/ 166 h 401"/>
                <a:gd name="T12" fmla="*/ 254 w 394"/>
                <a:gd name="T13" fmla="*/ 186 h 401"/>
                <a:gd name="T14" fmla="*/ 313 w 394"/>
                <a:gd name="T15" fmla="*/ 166 h 401"/>
                <a:gd name="T16" fmla="*/ 381 w 394"/>
                <a:gd name="T17" fmla="*/ 176 h 401"/>
                <a:gd name="T18" fmla="*/ 391 w 394"/>
                <a:gd name="T19" fmla="*/ 225 h 401"/>
                <a:gd name="T20" fmla="*/ 362 w 394"/>
                <a:gd name="T21" fmla="*/ 362 h 401"/>
                <a:gd name="T22" fmla="*/ 352 w 394"/>
                <a:gd name="T23" fmla="*/ 401 h 4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94"/>
                <a:gd name="T37" fmla="*/ 0 h 401"/>
                <a:gd name="T38" fmla="*/ 394 w 394"/>
                <a:gd name="T39" fmla="*/ 401 h 40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94" h="401">
                  <a:moveTo>
                    <a:pt x="0" y="10"/>
                  </a:moveTo>
                  <a:cubicBezTo>
                    <a:pt x="52" y="7"/>
                    <a:pt x="105" y="0"/>
                    <a:pt x="157" y="0"/>
                  </a:cubicBezTo>
                  <a:cubicBezTo>
                    <a:pt x="170" y="0"/>
                    <a:pt x="186" y="1"/>
                    <a:pt x="196" y="10"/>
                  </a:cubicBezTo>
                  <a:cubicBezTo>
                    <a:pt x="198" y="12"/>
                    <a:pt x="232" y="90"/>
                    <a:pt x="235" y="98"/>
                  </a:cubicBezTo>
                  <a:cubicBezTo>
                    <a:pt x="213" y="161"/>
                    <a:pt x="243" y="100"/>
                    <a:pt x="196" y="137"/>
                  </a:cubicBezTo>
                  <a:cubicBezTo>
                    <a:pt x="187" y="144"/>
                    <a:pt x="183" y="156"/>
                    <a:pt x="176" y="166"/>
                  </a:cubicBezTo>
                  <a:cubicBezTo>
                    <a:pt x="205" y="209"/>
                    <a:pt x="187" y="203"/>
                    <a:pt x="254" y="186"/>
                  </a:cubicBezTo>
                  <a:cubicBezTo>
                    <a:pt x="274" y="181"/>
                    <a:pt x="313" y="166"/>
                    <a:pt x="313" y="166"/>
                  </a:cubicBezTo>
                  <a:cubicBezTo>
                    <a:pt x="336" y="169"/>
                    <a:pt x="363" y="162"/>
                    <a:pt x="381" y="176"/>
                  </a:cubicBezTo>
                  <a:cubicBezTo>
                    <a:pt x="394" y="186"/>
                    <a:pt x="391" y="208"/>
                    <a:pt x="391" y="225"/>
                  </a:cubicBezTo>
                  <a:cubicBezTo>
                    <a:pt x="391" y="262"/>
                    <a:pt x="380" y="325"/>
                    <a:pt x="362" y="362"/>
                  </a:cubicBezTo>
                  <a:cubicBezTo>
                    <a:pt x="344" y="399"/>
                    <a:pt x="332" y="381"/>
                    <a:pt x="352" y="401"/>
                  </a:cubicBezTo>
                </a:path>
              </a:pathLst>
            </a:custGeom>
            <a:noFill/>
            <a:ln w="158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grpSp>
      <p:sp>
        <p:nvSpPr>
          <p:cNvPr id="15391" name="AutoShape 91"/>
          <p:cNvSpPr>
            <a:spLocks noChangeArrowheads="1"/>
          </p:cNvSpPr>
          <p:nvPr/>
        </p:nvSpPr>
        <p:spPr bwMode="auto">
          <a:xfrm>
            <a:off x="4557713" y="442913"/>
            <a:ext cx="165497" cy="209550"/>
          </a:xfrm>
          <a:prstGeom prst="sun">
            <a:avLst>
              <a:gd name="adj" fmla="val 25000"/>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5392" name="AutoShape 92"/>
          <p:cNvSpPr>
            <a:spLocks noChangeArrowheads="1"/>
          </p:cNvSpPr>
          <p:nvPr/>
        </p:nvSpPr>
        <p:spPr bwMode="auto">
          <a:xfrm>
            <a:off x="4096941" y="454819"/>
            <a:ext cx="165497" cy="209550"/>
          </a:xfrm>
          <a:prstGeom prst="sun">
            <a:avLst>
              <a:gd name="adj" fmla="val 25000"/>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5393" name="Freeform 93" descr="Stationery"/>
          <p:cNvSpPr>
            <a:spLocks/>
          </p:cNvSpPr>
          <p:nvPr/>
        </p:nvSpPr>
        <p:spPr bwMode="auto">
          <a:xfrm rot="678700">
            <a:off x="1400175" y="297657"/>
            <a:ext cx="1637110" cy="1521619"/>
          </a:xfrm>
          <a:custGeom>
            <a:avLst/>
            <a:gdLst>
              <a:gd name="T0" fmla="*/ 2147483646 w 1205"/>
              <a:gd name="T1" fmla="*/ 53742786 h 1107"/>
              <a:gd name="T2" fmla="*/ 918792184 w 1205"/>
              <a:gd name="T3" fmla="*/ 214967479 h 1107"/>
              <a:gd name="T4" fmla="*/ 131256803 w 1205"/>
              <a:gd name="T5" fmla="*/ 1182324801 h 1107"/>
              <a:gd name="T6" fmla="*/ 131256803 w 1205"/>
              <a:gd name="T7" fmla="*/ 2147483646 h 1107"/>
              <a:gd name="T8" fmla="*/ 288763517 w 1205"/>
              <a:gd name="T9" fmla="*/ 2147483646 h 1107"/>
              <a:gd name="T10" fmla="*/ 1145208765 w 1205"/>
              <a:gd name="T11" fmla="*/ 2147483646 h 1107"/>
              <a:gd name="T12" fmla="*/ 2147483646 w 1205"/>
              <a:gd name="T13" fmla="*/ 2147483646 h 1107"/>
              <a:gd name="T14" fmla="*/ 2147483646 w 1205"/>
              <a:gd name="T15" fmla="*/ 2147483646 h 1107"/>
              <a:gd name="T16" fmla="*/ 2147483646 w 1205"/>
              <a:gd name="T17" fmla="*/ 1988453765 h 1107"/>
              <a:gd name="T18" fmla="*/ 2147483646 w 1205"/>
              <a:gd name="T19" fmla="*/ 930407782 h 1107"/>
              <a:gd name="T20" fmla="*/ 2147483646 w 1205"/>
              <a:gd name="T21" fmla="*/ 376194005 h 1107"/>
              <a:gd name="T22" fmla="*/ 2147483646 w 1205"/>
              <a:gd name="T23" fmla="*/ 53742786 h 1107"/>
              <a:gd name="T24" fmla="*/ 2147483646 w 1205"/>
              <a:gd name="T25" fmla="*/ 53742786 h 1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5"/>
              <a:gd name="T40" fmla="*/ 0 h 1107"/>
              <a:gd name="T41" fmla="*/ 1205 w 1205"/>
              <a:gd name="T42" fmla="*/ 1107 h 1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5" h="1107">
                <a:moveTo>
                  <a:pt x="664" y="16"/>
                </a:moveTo>
                <a:cubicBezTo>
                  <a:pt x="584" y="24"/>
                  <a:pt x="384" y="8"/>
                  <a:pt x="280" y="64"/>
                </a:cubicBezTo>
                <a:cubicBezTo>
                  <a:pt x="176" y="120"/>
                  <a:pt x="80" y="256"/>
                  <a:pt x="40" y="352"/>
                </a:cubicBezTo>
                <a:cubicBezTo>
                  <a:pt x="0" y="448"/>
                  <a:pt x="32" y="552"/>
                  <a:pt x="40" y="640"/>
                </a:cubicBezTo>
                <a:cubicBezTo>
                  <a:pt x="48" y="728"/>
                  <a:pt x="36" y="813"/>
                  <a:pt x="88" y="880"/>
                </a:cubicBezTo>
                <a:cubicBezTo>
                  <a:pt x="140" y="947"/>
                  <a:pt x="246" y="1008"/>
                  <a:pt x="349" y="1043"/>
                </a:cubicBezTo>
                <a:cubicBezTo>
                  <a:pt x="452" y="1078"/>
                  <a:pt x="589" y="1107"/>
                  <a:pt x="705" y="1088"/>
                </a:cubicBezTo>
                <a:cubicBezTo>
                  <a:pt x="821" y="1069"/>
                  <a:pt x="967" y="1011"/>
                  <a:pt x="1048" y="928"/>
                </a:cubicBezTo>
                <a:cubicBezTo>
                  <a:pt x="1129" y="845"/>
                  <a:pt x="1179" y="700"/>
                  <a:pt x="1192" y="592"/>
                </a:cubicBezTo>
                <a:cubicBezTo>
                  <a:pt x="1205" y="484"/>
                  <a:pt x="1159" y="357"/>
                  <a:pt x="1127" y="277"/>
                </a:cubicBezTo>
                <a:cubicBezTo>
                  <a:pt x="1095" y="197"/>
                  <a:pt x="1061" y="155"/>
                  <a:pt x="1000" y="112"/>
                </a:cubicBezTo>
                <a:cubicBezTo>
                  <a:pt x="939" y="69"/>
                  <a:pt x="816" y="32"/>
                  <a:pt x="760" y="16"/>
                </a:cubicBezTo>
                <a:cubicBezTo>
                  <a:pt x="704" y="0"/>
                  <a:pt x="744" y="8"/>
                  <a:pt x="664" y="16"/>
                </a:cubicBezTo>
                <a:close/>
              </a:path>
            </a:pathLst>
          </a:custGeom>
          <a:blipFill dpi="0" rotWithShape="0">
            <a:blip r:embed="rId4"/>
            <a:srcRect/>
            <a:tile tx="0" ty="0" sx="100000" sy="100000" flip="none" algn="tl"/>
          </a:blipFill>
          <a:ln w="9525">
            <a:round/>
            <a:headEnd/>
            <a:tailEnd/>
          </a:ln>
          <a:scene3d>
            <a:camera prst="legacyPerspectiveFront">
              <a:rot lat="20999994" lon="21299994" rev="0"/>
            </a:camera>
            <a:lightRig rig="legacyFlat4" dir="b"/>
          </a:scene3d>
          <a:sp3d extrusionH="887400" prstMaterial="legacyMatte">
            <a:bevelT w="13500" h="13500" prst="angle"/>
            <a:bevelB w="13500" h="13500" prst="angle"/>
            <a:extrusionClr>
              <a:srgbClr val="FF9933"/>
            </a:extrusionClr>
            <a:contourClr>
              <a:srgbClr val="FFFFFF"/>
            </a:contourClr>
          </a:sp3d>
        </p:spPr>
        <p:txBody>
          <a:bodyPr wrap="none" anchor="ctr">
            <a:flatTx/>
          </a:bodyP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5394" name="Freeform 94"/>
          <p:cNvSpPr>
            <a:spLocks/>
          </p:cNvSpPr>
          <p:nvPr/>
        </p:nvSpPr>
        <p:spPr bwMode="auto">
          <a:xfrm>
            <a:off x="1690688" y="611981"/>
            <a:ext cx="933450" cy="866775"/>
          </a:xfrm>
          <a:custGeom>
            <a:avLst/>
            <a:gdLst>
              <a:gd name="T0" fmla="*/ 708359184 w 1205"/>
              <a:gd name="T1" fmla="*/ 17438855 h 1107"/>
              <a:gd name="T2" fmla="*/ 298706066 w 1205"/>
              <a:gd name="T3" fmla="*/ 69755421 h 1107"/>
              <a:gd name="T4" fmla="*/ 42672738 w 1205"/>
              <a:gd name="T5" fmla="*/ 383651684 h 1107"/>
              <a:gd name="T6" fmla="*/ 42672738 w 1205"/>
              <a:gd name="T7" fmla="*/ 697548991 h 1107"/>
              <a:gd name="T8" fmla="*/ 93878990 w 1205"/>
              <a:gd name="T9" fmla="*/ 959129733 h 1107"/>
              <a:gd name="T10" fmla="*/ 372315118 w 1205"/>
              <a:gd name="T11" fmla="*/ 1136787027 h 1107"/>
              <a:gd name="T12" fmla="*/ 752097836 w 1205"/>
              <a:gd name="T13" fmla="*/ 1185833807 h 1107"/>
              <a:gd name="T14" fmla="*/ 1118013335 w 1205"/>
              <a:gd name="T15" fmla="*/ 1011446299 h 1107"/>
              <a:gd name="T16" fmla="*/ 1271633125 w 1205"/>
              <a:gd name="T17" fmla="*/ 645233470 h 1107"/>
              <a:gd name="T18" fmla="*/ 1202290830 w 1205"/>
              <a:gd name="T19" fmla="*/ 301908094 h 1107"/>
              <a:gd name="T20" fmla="*/ 1066806050 w 1205"/>
              <a:gd name="T21" fmla="*/ 122070943 h 1107"/>
              <a:gd name="T22" fmla="*/ 810772722 w 1205"/>
              <a:gd name="T23" fmla="*/ 17438855 h 1107"/>
              <a:gd name="T24" fmla="*/ 708359184 w 1205"/>
              <a:gd name="T25" fmla="*/ 17438855 h 1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5"/>
              <a:gd name="T40" fmla="*/ 0 h 1107"/>
              <a:gd name="T41" fmla="*/ 1205 w 1205"/>
              <a:gd name="T42" fmla="*/ 1107 h 1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5" h="1107">
                <a:moveTo>
                  <a:pt x="664" y="16"/>
                </a:moveTo>
                <a:cubicBezTo>
                  <a:pt x="584" y="24"/>
                  <a:pt x="384" y="8"/>
                  <a:pt x="280" y="64"/>
                </a:cubicBezTo>
                <a:cubicBezTo>
                  <a:pt x="176" y="120"/>
                  <a:pt x="80" y="256"/>
                  <a:pt x="40" y="352"/>
                </a:cubicBezTo>
                <a:cubicBezTo>
                  <a:pt x="0" y="448"/>
                  <a:pt x="32" y="552"/>
                  <a:pt x="40" y="640"/>
                </a:cubicBezTo>
                <a:cubicBezTo>
                  <a:pt x="48" y="728"/>
                  <a:pt x="36" y="813"/>
                  <a:pt x="88" y="880"/>
                </a:cubicBezTo>
                <a:cubicBezTo>
                  <a:pt x="140" y="947"/>
                  <a:pt x="246" y="1008"/>
                  <a:pt x="349" y="1043"/>
                </a:cubicBezTo>
                <a:cubicBezTo>
                  <a:pt x="452" y="1078"/>
                  <a:pt x="589" y="1107"/>
                  <a:pt x="705" y="1088"/>
                </a:cubicBezTo>
                <a:cubicBezTo>
                  <a:pt x="821" y="1069"/>
                  <a:pt x="967" y="1011"/>
                  <a:pt x="1048" y="928"/>
                </a:cubicBezTo>
                <a:cubicBezTo>
                  <a:pt x="1129" y="845"/>
                  <a:pt x="1179" y="700"/>
                  <a:pt x="1192" y="592"/>
                </a:cubicBezTo>
                <a:cubicBezTo>
                  <a:pt x="1205" y="484"/>
                  <a:pt x="1159" y="357"/>
                  <a:pt x="1127" y="277"/>
                </a:cubicBezTo>
                <a:cubicBezTo>
                  <a:pt x="1095" y="197"/>
                  <a:pt x="1061" y="155"/>
                  <a:pt x="1000" y="112"/>
                </a:cubicBezTo>
                <a:cubicBezTo>
                  <a:pt x="939" y="69"/>
                  <a:pt x="816" y="32"/>
                  <a:pt x="760" y="16"/>
                </a:cubicBezTo>
                <a:cubicBezTo>
                  <a:pt x="704" y="0"/>
                  <a:pt x="744" y="8"/>
                  <a:pt x="664" y="16"/>
                </a:cubicBezTo>
                <a:close/>
              </a:path>
            </a:pathLst>
          </a:custGeom>
          <a:solidFill>
            <a:srgbClr val="FF99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5395" name="Freeform 95"/>
          <p:cNvSpPr>
            <a:spLocks/>
          </p:cNvSpPr>
          <p:nvPr/>
        </p:nvSpPr>
        <p:spPr bwMode="auto">
          <a:xfrm>
            <a:off x="1776412" y="696516"/>
            <a:ext cx="280988" cy="557213"/>
          </a:xfrm>
          <a:custGeom>
            <a:avLst/>
            <a:gdLst>
              <a:gd name="T0" fmla="*/ 421762238 w 208"/>
              <a:gd name="T1" fmla="*/ 0 h 412"/>
              <a:gd name="T2" fmla="*/ 68130463 w 208"/>
              <a:gd name="T3" fmla="*/ 159339332 h 412"/>
              <a:gd name="T4" fmla="*/ 68130463 w 208"/>
              <a:gd name="T5" fmla="*/ 347944042 h 412"/>
              <a:gd name="T6" fmla="*/ 259545992 w 208"/>
              <a:gd name="T7" fmla="*/ 412979217 h 412"/>
              <a:gd name="T8" fmla="*/ 324432490 w 208"/>
              <a:gd name="T9" fmla="*/ 478016194 h 412"/>
              <a:gd name="T10" fmla="*/ 421762238 w 208"/>
              <a:gd name="T11" fmla="*/ 507281571 h 412"/>
              <a:gd name="T12" fmla="*/ 515848020 w 208"/>
              <a:gd name="T13" fmla="*/ 695886281 h 412"/>
              <a:gd name="T14" fmla="*/ 353631775 w 208"/>
              <a:gd name="T15" fmla="*/ 858476922 h 412"/>
              <a:gd name="T16" fmla="*/ 165460210 w 208"/>
              <a:gd name="T17" fmla="*/ 920260788 h 412"/>
              <a:gd name="T18" fmla="*/ 230346708 w 208"/>
              <a:gd name="T19" fmla="*/ 1206420964 h 412"/>
              <a:gd name="T20" fmla="*/ 291989241 w 208"/>
              <a:gd name="T21" fmla="*/ 1303974627 h 412"/>
              <a:gd name="T22" fmla="*/ 460695217 w 208"/>
              <a:gd name="T23" fmla="*/ 1271456138 h 412"/>
              <a:gd name="T24" fmla="*/ 674820300 w 208"/>
              <a:gd name="T25" fmla="*/ 1268204830 h 4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8"/>
              <a:gd name="T40" fmla="*/ 0 h 412"/>
              <a:gd name="T41" fmla="*/ 208 w 208"/>
              <a:gd name="T42" fmla="*/ 412 h 4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8" h="412">
                <a:moveTo>
                  <a:pt x="130" y="0"/>
                </a:moveTo>
                <a:cubicBezTo>
                  <a:pt x="74" y="9"/>
                  <a:pt x="58" y="12"/>
                  <a:pt x="21" y="49"/>
                </a:cubicBezTo>
                <a:cubicBezTo>
                  <a:pt x="16" y="64"/>
                  <a:pt x="0" y="92"/>
                  <a:pt x="21" y="107"/>
                </a:cubicBezTo>
                <a:cubicBezTo>
                  <a:pt x="38" y="119"/>
                  <a:pt x="80" y="127"/>
                  <a:pt x="80" y="127"/>
                </a:cubicBezTo>
                <a:cubicBezTo>
                  <a:pt x="86" y="134"/>
                  <a:pt x="92" y="141"/>
                  <a:pt x="100" y="147"/>
                </a:cubicBezTo>
                <a:cubicBezTo>
                  <a:pt x="108" y="152"/>
                  <a:pt x="122" y="150"/>
                  <a:pt x="130" y="156"/>
                </a:cubicBezTo>
                <a:cubicBezTo>
                  <a:pt x="146" y="170"/>
                  <a:pt x="152" y="196"/>
                  <a:pt x="159" y="214"/>
                </a:cubicBezTo>
                <a:cubicBezTo>
                  <a:pt x="140" y="243"/>
                  <a:pt x="142" y="250"/>
                  <a:pt x="109" y="264"/>
                </a:cubicBezTo>
                <a:cubicBezTo>
                  <a:pt x="91" y="272"/>
                  <a:pt x="51" y="283"/>
                  <a:pt x="51" y="283"/>
                </a:cubicBezTo>
                <a:cubicBezTo>
                  <a:pt x="17" y="336"/>
                  <a:pt x="35" y="328"/>
                  <a:pt x="71" y="371"/>
                </a:cubicBezTo>
                <a:cubicBezTo>
                  <a:pt x="78" y="380"/>
                  <a:pt x="80" y="395"/>
                  <a:pt x="90" y="401"/>
                </a:cubicBezTo>
                <a:cubicBezTo>
                  <a:pt x="108" y="412"/>
                  <a:pt x="142" y="391"/>
                  <a:pt x="142" y="391"/>
                </a:cubicBezTo>
                <a:cubicBezTo>
                  <a:pt x="168" y="350"/>
                  <a:pt x="157" y="390"/>
                  <a:pt x="208" y="390"/>
                </a:cubicBezTo>
              </a:path>
            </a:pathLst>
          </a:cu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5396" name="Freeform 96"/>
          <p:cNvSpPr>
            <a:spLocks/>
          </p:cNvSpPr>
          <p:nvPr/>
        </p:nvSpPr>
        <p:spPr bwMode="auto">
          <a:xfrm>
            <a:off x="1958579" y="684610"/>
            <a:ext cx="534590" cy="521494"/>
          </a:xfrm>
          <a:custGeom>
            <a:avLst/>
            <a:gdLst>
              <a:gd name="T0" fmla="*/ 944188321 w 451"/>
              <a:gd name="T1" fmla="*/ 1096319401 h 441"/>
              <a:gd name="T2" fmla="*/ 1126530615 w 451"/>
              <a:gd name="T3" fmla="*/ 569289854 h 441"/>
              <a:gd name="T4" fmla="*/ 1031612990 w 451"/>
              <a:gd name="T5" fmla="*/ 454934907 h 441"/>
              <a:gd name="T6" fmla="*/ 861757903 w 451"/>
              <a:gd name="T7" fmla="*/ 529514426 h 441"/>
              <a:gd name="T8" fmla="*/ 786823601 w 451"/>
              <a:gd name="T9" fmla="*/ 529514426 h 441"/>
              <a:gd name="T10" fmla="*/ 701896057 w 451"/>
              <a:gd name="T11" fmla="*/ 566804974 h 441"/>
              <a:gd name="T12" fmla="*/ 539535506 w 451"/>
              <a:gd name="T13" fmla="*/ 509627501 h 441"/>
              <a:gd name="T14" fmla="*/ 572007616 w 451"/>
              <a:gd name="T15" fmla="*/ 318206578 h 441"/>
              <a:gd name="T16" fmla="*/ 674419778 w 451"/>
              <a:gd name="T17" fmla="*/ 169047540 h 441"/>
              <a:gd name="T18" fmla="*/ 484582947 w 451"/>
              <a:gd name="T19" fmla="*/ 32317634 h 441"/>
              <a:gd name="T20" fmla="*/ 394661153 w 451"/>
              <a:gd name="T21" fmla="*/ 12430708 h 441"/>
              <a:gd name="T22" fmla="*/ 222308941 w 451"/>
              <a:gd name="T23" fmla="*/ 89495107 h 441"/>
              <a:gd name="T24" fmla="*/ 0 w 451"/>
              <a:gd name="T25" fmla="*/ 211309425 h 4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1"/>
              <a:gd name="T40" fmla="*/ 0 h 441"/>
              <a:gd name="T41" fmla="*/ 451 w 451"/>
              <a:gd name="T42" fmla="*/ 441 h 4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1" h="441">
                <a:moveTo>
                  <a:pt x="378" y="441"/>
                </a:moveTo>
                <a:cubicBezTo>
                  <a:pt x="424" y="391"/>
                  <a:pt x="441" y="286"/>
                  <a:pt x="451" y="229"/>
                </a:cubicBezTo>
                <a:cubicBezTo>
                  <a:pt x="446" y="213"/>
                  <a:pt x="443" y="179"/>
                  <a:pt x="413" y="183"/>
                </a:cubicBezTo>
                <a:cubicBezTo>
                  <a:pt x="389" y="187"/>
                  <a:pt x="345" y="213"/>
                  <a:pt x="345" y="213"/>
                </a:cubicBezTo>
                <a:cubicBezTo>
                  <a:pt x="335" y="212"/>
                  <a:pt x="325" y="211"/>
                  <a:pt x="315" y="213"/>
                </a:cubicBezTo>
                <a:cubicBezTo>
                  <a:pt x="302" y="215"/>
                  <a:pt x="291" y="227"/>
                  <a:pt x="281" y="228"/>
                </a:cubicBezTo>
                <a:cubicBezTo>
                  <a:pt x="256" y="231"/>
                  <a:pt x="233" y="214"/>
                  <a:pt x="216" y="205"/>
                </a:cubicBezTo>
                <a:cubicBezTo>
                  <a:pt x="214" y="169"/>
                  <a:pt x="208" y="165"/>
                  <a:pt x="229" y="128"/>
                </a:cubicBezTo>
                <a:cubicBezTo>
                  <a:pt x="240" y="108"/>
                  <a:pt x="270" y="68"/>
                  <a:pt x="270" y="68"/>
                </a:cubicBezTo>
                <a:cubicBezTo>
                  <a:pt x="267" y="0"/>
                  <a:pt x="255" y="20"/>
                  <a:pt x="194" y="13"/>
                </a:cubicBezTo>
                <a:cubicBezTo>
                  <a:pt x="181" y="13"/>
                  <a:pt x="170" y="3"/>
                  <a:pt x="158" y="5"/>
                </a:cubicBezTo>
                <a:cubicBezTo>
                  <a:pt x="133" y="10"/>
                  <a:pt x="89" y="36"/>
                  <a:pt x="89" y="36"/>
                </a:cubicBezTo>
                <a:cubicBezTo>
                  <a:pt x="92" y="89"/>
                  <a:pt x="19" y="75"/>
                  <a:pt x="0" y="85"/>
                </a:cubicBezTo>
              </a:path>
            </a:pathLst>
          </a:cu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5397" name="Freeform 97"/>
          <p:cNvSpPr>
            <a:spLocks/>
          </p:cNvSpPr>
          <p:nvPr/>
        </p:nvSpPr>
        <p:spPr bwMode="auto">
          <a:xfrm>
            <a:off x="2024063" y="812006"/>
            <a:ext cx="115491" cy="590550"/>
          </a:xfrm>
          <a:custGeom>
            <a:avLst/>
            <a:gdLst>
              <a:gd name="T0" fmla="*/ 62584377 w 236"/>
              <a:gd name="T1" fmla="*/ 0 h 478"/>
              <a:gd name="T2" fmla="*/ 10218017 w 236"/>
              <a:gd name="T3" fmla="*/ 151958316 h 478"/>
              <a:gd name="T4" fmla="*/ 10218017 w 236"/>
              <a:gd name="T5" fmla="*/ 331050634 h 478"/>
              <a:gd name="T6" fmla="*/ 38742989 w 236"/>
              <a:gd name="T7" fmla="*/ 390748074 h 478"/>
              <a:gd name="T8" fmla="*/ 48109505 w 236"/>
              <a:gd name="T9" fmla="*/ 453160231 h 478"/>
              <a:gd name="T10" fmla="*/ 62584377 w 236"/>
              <a:gd name="T11" fmla="*/ 483008951 h 478"/>
              <a:gd name="T12" fmla="*/ 76633825 w 236"/>
              <a:gd name="T13" fmla="*/ 662101269 h 478"/>
              <a:gd name="T14" fmla="*/ 52792437 w 236"/>
              <a:gd name="T15" fmla="*/ 814059585 h 478"/>
              <a:gd name="T16" fmla="*/ 24693542 w 236"/>
              <a:gd name="T17" fmla="*/ 873757024 h 478"/>
              <a:gd name="T18" fmla="*/ 34059405 w 236"/>
              <a:gd name="T19" fmla="*/ 1145110219 h 478"/>
              <a:gd name="T20" fmla="*/ 43425921 w 236"/>
              <a:gd name="T21" fmla="*/ 1237371096 h 478"/>
              <a:gd name="T22" fmla="*/ 71950893 w 236"/>
              <a:gd name="T23" fmla="*/ 1297068536 h 478"/>
              <a:gd name="T24" fmla="*/ 100475865 w 236"/>
              <a:gd name="T25" fmla="*/ 1204807659 h 4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6"/>
              <a:gd name="T40" fmla="*/ 0 h 478"/>
              <a:gd name="T41" fmla="*/ 236 w 236"/>
              <a:gd name="T42" fmla="*/ 478 h 4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6" h="478">
                <a:moveTo>
                  <a:pt x="147" y="0"/>
                </a:moveTo>
                <a:cubicBezTo>
                  <a:pt x="84" y="10"/>
                  <a:pt x="66" y="14"/>
                  <a:pt x="24" y="56"/>
                </a:cubicBezTo>
                <a:cubicBezTo>
                  <a:pt x="18" y="73"/>
                  <a:pt x="0" y="105"/>
                  <a:pt x="24" y="122"/>
                </a:cubicBezTo>
                <a:cubicBezTo>
                  <a:pt x="43" y="136"/>
                  <a:pt x="91" y="144"/>
                  <a:pt x="91" y="144"/>
                </a:cubicBezTo>
                <a:cubicBezTo>
                  <a:pt x="98" y="152"/>
                  <a:pt x="104" y="161"/>
                  <a:pt x="113" y="167"/>
                </a:cubicBezTo>
                <a:cubicBezTo>
                  <a:pt x="123" y="173"/>
                  <a:pt x="138" y="171"/>
                  <a:pt x="147" y="178"/>
                </a:cubicBezTo>
                <a:cubicBezTo>
                  <a:pt x="166" y="193"/>
                  <a:pt x="173" y="223"/>
                  <a:pt x="180" y="244"/>
                </a:cubicBezTo>
                <a:cubicBezTo>
                  <a:pt x="159" y="276"/>
                  <a:pt x="161" y="284"/>
                  <a:pt x="124" y="300"/>
                </a:cubicBezTo>
                <a:cubicBezTo>
                  <a:pt x="103" y="309"/>
                  <a:pt x="58" y="322"/>
                  <a:pt x="58" y="322"/>
                </a:cubicBezTo>
                <a:cubicBezTo>
                  <a:pt x="19" y="382"/>
                  <a:pt x="40" y="373"/>
                  <a:pt x="80" y="422"/>
                </a:cubicBezTo>
                <a:cubicBezTo>
                  <a:pt x="89" y="432"/>
                  <a:pt x="91" y="449"/>
                  <a:pt x="102" y="456"/>
                </a:cubicBezTo>
                <a:cubicBezTo>
                  <a:pt x="122" y="469"/>
                  <a:pt x="169" y="478"/>
                  <a:pt x="169" y="478"/>
                </a:cubicBezTo>
                <a:cubicBezTo>
                  <a:pt x="199" y="431"/>
                  <a:pt x="178" y="444"/>
                  <a:pt x="236" y="444"/>
                </a:cubicBez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5398" name="Freeform 98"/>
          <p:cNvSpPr>
            <a:spLocks/>
          </p:cNvSpPr>
          <p:nvPr/>
        </p:nvSpPr>
        <p:spPr bwMode="auto">
          <a:xfrm rot="3920436">
            <a:off x="1975248" y="898923"/>
            <a:ext cx="572690" cy="239315"/>
          </a:xfrm>
          <a:custGeom>
            <a:avLst/>
            <a:gdLst>
              <a:gd name="T0" fmla="*/ 1083567201 w 451"/>
              <a:gd name="T1" fmla="*/ 230876448 h 441"/>
              <a:gd name="T2" fmla="*/ 1292827287 w 451"/>
              <a:gd name="T3" fmla="*/ 119888438 h 441"/>
              <a:gd name="T4" fmla="*/ 1183896776 w 451"/>
              <a:gd name="T5" fmla="*/ 95805691 h 441"/>
              <a:gd name="T6" fmla="*/ 988970454 w 451"/>
              <a:gd name="T7" fmla="*/ 111511862 h 441"/>
              <a:gd name="T8" fmla="*/ 902972950 w 451"/>
              <a:gd name="T9" fmla="*/ 111511862 h 441"/>
              <a:gd name="T10" fmla="*/ 805508096 w 451"/>
              <a:gd name="T11" fmla="*/ 119364586 h 441"/>
              <a:gd name="T12" fmla="*/ 619181016 w 451"/>
              <a:gd name="T13" fmla="*/ 107323212 h 441"/>
              <a:gd name="T14" fmla="*/ 656446093 w 451"/>
              <a:gd name="T15" fmla="*/ 67011888 h 441"/>
              <a:gd name="T16" fmla="*/ 773975847 w 451"/>
              <a:gd name="T17" fmla="*/ 35600269 h 441"/>
              <a:gd name="T18" fmla="*/ 556116518 w 451"/>
              <a:gd name="T19" fmla="*/ 6805742 h 441"/>
              <a:gd name="T20" fmla="*/ 452918835 w 451"/>
              <a:gd name="T21" fmla="*/ 2617816 h 441"/>
              <a:gd name="T22" fmla="*/ 255126099 w 451"/>
              <a:gd name="T23" fmla="*/ 18847116 h 441"/>
              <a:gd name="T24" fmla="*/ 0 w 451"/>
              <a:gd name="T25" fmla="*/ 44499974 h 4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1"/>
              <a:gd name="T40" fmla="*/ 0 h 441"/>
              <a:gd name="T41" fmla="*/ 451 w 451"/>
              <a:gd name="T42" fmla="*/ 441 h 4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1" h="441">
                <a:moveTo>
                  <a:pt x="378" y="441"/>
                </a:moveTo>
                <a:cubicBezTo>
                  <a:pt x="424" y="391"/>
                  <a:pt x="441" y="286"/>
                  <a:pt x="451" y="229"/>
                </a:cubicBezTo>
                <a:cubicBezTo>
                  <a:pt x="446" y="213"/>
                  <a:pt x="443" y="179"/>
                  <a:pt x="413" y="183"/>
                </a:cubicBezTo>
                <a:cubicBezTo>
                  <a:pt x="389" y="187"/>
                  <a:pt x="345" y="213"/>
                  <a:pt x="345" y="213"/>
                </a:cubicBezTo>
                <a:cubicBezTo>
                  <a:pt x="335" y="212"/>
                  <a:pt x="325" y="211"/>
                  <a:pt x="315" y="213"/>
                </a:cubicBezTo>
                <a:cubicBezTo>
                  <a:pt x="302" y="215"/>
                  <a:pt x="291" y="227"/>
                  <a:pt x="281" y="228"/>
                </a:cubicBezTo>
                <a:cubicBezTo>
                  <a:pt x="256" y="231"/>
                  <a:pt x="233" y="214"/>
                  <a:pt x="216" y="205"/>
                </a:cubicBezTo>
                <a:cubicBezTo>
                  <a:pt x="214" y="169"/>
                  <a:pt x="208" y="165"/>
                  <a:pt x="229" y="128"/>
                </a:cubicBezTo>
                <a:cubicBezTo>
                  <a:pt x="240" y="108"/>
                  <a:pt x="270" y="68"/>
                  <a:pt x="270" y="68"/>
                </a:cubicBezTo>
                <a:cubicBezTo>
                  <a:pt x="267" y="0"/>
                  <a:pt x="255" y="20"/>
                  <a:pt x="194" y="13"/>
                </a:cubicBezTo>
                <a:cubicBezTo>
                  <a:pt x="181" y="13"/>
                  <a:pt x="170" y="3"/>
                  <a:pt x="158" y="5"/>
                </a:cubicBezTo>
                <a:cubicBezTo>
                  <a:pt x="133" y="10"/>
                  <a:pt x="89" y="36"/>
                  <a:pt x="89" y="36"/>
                </a:cubicBezTo>
                <a:cubicBezTo>
                  <a:pt x="92" y="89"/>
                  <a:pt x="19" y="75"/>
                  <a:pt x="0" y="85"/>
                </a:cubicBez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5399" name="AutoShape 99"/>
          <p:cNvSpPr>
            <a:spLocks noChangeArrowheads="1"/>
          </p:cNvSpPr>
          <p:nvPr/>
        </p:nvSpPr>
        <p:spPr bwMode="auto">
          <a:xfrm>
            <a:off x="2311003" y="431006"/>
            <a:ext cx="165497" cy="210741"/>
          </a:xfrm>
          <a:prstGeom prst="sun">
            <a:avLst>
              <a:gd name="adj" fmla="val 25000"/>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5400" name="Oval 100"/>
          <p:cNvSpPr>
            <a:spLocks noChangeArrowheads="1"/>
          </p:cNvSpPr>
          <p:nvPr/>
        </p:nvSpPr>
        <p:spPr bwMode="auto">
          <a:xfrm>
            <a:off x="1935957" y="928688"/>
            <a:ext cx="64294" cy="64294"/>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5401" name="Oval 101"/>
          <p:cNvSpPr>
            <a:spLocks noChangeArrowheads="1"/>
          </p:cNvSpPr>
          <p:nvPr/>
        </p:nvSpPr>
        <p:spPr bwMode="auto">
          <a:xfrm>
            <a:off x="2160985" y="862013"/>
            <a:ext cx="64294" cy="64294"/>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5402" name="Oval 102"/>
          <p:cNvSpPr>
            <a:spLocks noChangeArrowheads="1"/>
          </p:cNvSpPr>
          <p:nvPr/>
        </p:nvSpPr>
        <p:spPr bwMode="auto">
          <a:xfrm>
            <a:off x="2215754" y="984648"/>
            <a:ext cx="64294" cy="64294"/>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5403" name="Oval 103"/>
          <p:cNvSpPr>
            <a:spLocks noChangeArrowheads="1"/>
          </p:cNvSpPr>
          <p:nvPr/>
        </p:nvSpPr>
        <p:spPr bwMode="auto">
          <a:xfrm>
            <a:off x="2083594" y="1054894"/>
            <a:ext cx="64294" cy="64294"/>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5404" name="Oval 104"/>
          <p:cNvSpPr>
            <a:spLocks noChangeArrowheads="1"/>
          </p:cNvSpPr>
          <p:nvPr/>
        </p:nvSpPr>
        <p:spPr bwMode="auto">
          <a:xfrm>
            <a:off x="1890712" y="1196579"/>
            <a:ext cx="129779" cy="129778"/>
          </a:xfrm>
          <a:prstGeom prst="ellipse">
            <a:avLst/>
          </a:prstGeom>
          <a:solidFill>
            <a:srgbClr val="9933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nvGrpSpPr>
          <p:cNvPr id="15405" name="Group 105"/>
          <p:cNvGrpSpPr>
            <a:grpSpLocks/>
          </p:cNvGrpSpPr>
          <p:nvPr/>
        </p:nvGrpSpPr>
        <p:grpSpPr bwMode="auto">
          <a:xfrm>
            <a:off x="6386513" y="785812"/>
            <a:ext cx="646510" cy="577454"/>
            <a:chOff x="4956" y="2183"/>
            <a:chExt cx="543" cy="485"/>
          </a:xfrm>
        </p:grpSpPr>
        <p:sp>
          <p:nvSpPr>
            <p:cNvPr id="15491" name="Freeform 106"/>
            <p:cNvSpPr>
              <a:spLocks/>
            </p:cNvSpPr>
            <p:nvPr/>
          </p:nvSpPr>
          <p:spPr bwMode="auto">
            <a:xfrm>
              <a:off x="4956" y="2220"/>
              <a:ext cx="170" cy="289"/>
            </a:xfrm>
            <a:custGeom>
              <a:avLst/>
              <a:gdLst>
                <a:gd name="T0" fmla="*/ 87 w 208"/>
                <a:gd name="T1" fmla="*/ 0 h 412"/>
                <a:gd name="T2" fmla="*/ 14 w 208"/>
                <a:gd name="T3" fmla="*/ 24 h 412"/>
                <a:gd name="T4" fmla="*/ 14 w 208"/>
                <a:gd name="T5" fmla="*/ 53 h 412"/>
                <a:gd name="T6" fmla="*/ 53 w 208"/>
                <a:gd name="T7" fmla="*/ 62 h 412"/>
                <a:gd name="T8" fmla="*/ 67 w 208"/>
                <a:gd name="T9" fmla="*/ 72 h 412"/>
                <a:gd name="T10" fmla="*/ 87 w 208"/>
                <a:gd name="T11" fmla="*/ 76 h 412"/>
                <a:gd name="T12" fmla="*/ 106 w 208"/>
                <a:gd name="T13" fmla="*/ 105 h 412"/>
                <a:gd name="T14" fmla="*/ 73 w 208"/>
                <a:gd name="T15" fmla="*/ 130 h 412"/>
                <a:gd name="T16" fmla="*/ 34 w 208"/>
                <a:gd name="T17" fmla="*/ 140 h 412"/>
                <a:gd name="T18" fmla="*/ 47 w 208"/>
                <a:gd name="T19" fmla="*/ 182 h 412"/>
                <a:gd name="T20" fmla="*/ 60 w 208"/>
                <a:gd name="T21" fmla="*/ 197 h 412"/>
                <a:gd name="T22" fmla="*/ 95 w 208"/>
                <a:gd name="T23" fmla="*/ 192 h 412"/>
                <a:gd name="T24" fmla="*/ 139 w 208"/>
                <a:gd name="T25" fmla="*/ 192 h 4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8"/>
                <a:gd name="T40" fmla="*/ 0 h 412"/>
                <a:gd name="T41" fmla="*/ 208 w 208"/>
                <a:gd name="T42" fmla="*/ 412 h 4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8" h="412">
                  <a:moveTo>
                    <a:pt x="130" y="0"/>
                  </a:moveTo>
                  <a:cubicBezTo>
                    <a:pt x="74" y="9"/>
                    <a:pt x="58" y="12"/>
                    <a:pt x="21" y="49"/>
                  </a:cubicBezTo>
                  <a:cubicBezTo>
                    <a:pt x="16" y="64"/>
                    <a:pt x="0" y="92"/>
                    <a:pt x="21" y="107"/>
                  </a:cubicBezTo>
                  <a:cubicBezTo>
                    <a:pt x="38" y="119"/>
                    <a:pt x="80" y="127"/>
                    <a:pt x="80" y="127"/>
                  </a:cubicBezTo>
                  <a:cubicBezTo>
                    <a:pt x="86" y="134"/>
                    <a:pt x="92" y="141"/>
                    <a:pt x="100" y="147"/>
                  </a:cubicBezTo>
                  <a:cubicBezTo>
                    <a:pt x="108" y="152"/>
                    <a:pt x="122" y="150"/>
                    <a:pt x="130" y="156"/>
                  </a:cubicBezTo>
                  <a:cubicBezTo>
                    <a:pt x="146" y="170"/>
                    <a:pt x="152" y="196"/>
                    <a:pt x="159" y="214"/>
                  </a:cubicBezTo>
                  <a:cubicBezTo>
                    <a:pt x="140" y="243"/>
                    <a:pt x="142" y="250"/>
                    <a:pt x="109" y="264"/>
                  </a:cubicBezTo>
                  <a:cubicBezTo>
                    <a:pt x="91" y="272"/>
                    <a:pt x="51" y="283"/>
                    <a:pt x="51" y="283"/>
                  </a:cubicBezTo>
                  <a:cubicBezTo>
                    <a:pt x="17" y="336"/>
                    <a:pt x="35" y="328"/>
                    <a:pt x="71" y="371"/>
                  </a:cubicBezTo>
                  <a:cubicBezTo>
                    <a:pt x="78" y="380"/>
                    <a:pt x="80" y="395"/>
                    <a:pt x="90" y="401"/>
                  </a:cubicBezTo>
                  <a:cubicBezTo>
                    <a:pt x="108" y="412"/>
                    <a:pt x="142" y="391"/>
                    <a:pt x="142" y="391"/>
                  </a:cubicBezTo>
                  <a:cubicBezTo>
                    <a:pt x="168" y="350"/>
                    <a:pt x="157" y="390"/>
                    <a:pt x="208" y="390"/>
                  </a:cubicBezTo>
                </a:path>
              </a:pathLst>
            </a:cu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5492" name="Freeform 107"/>
            <p:cNvSpPr>
              <a:spLocks/>
            </p:cNvSpPr>
            <p:nvPr/>
          </p:nvSpPr>
          <p:spPr bwMode="auto">
            <a:xfrm>
              <a:off x="5148" y="2203"/>
              <a:ext cx="322" cy="271"/>
            </a:xfrm>
            <a:custGeom>
              <a:avLst/>
              <a:gdLst>
                <a:gd name="T0" fmla="*/ 193 w 451"/>
                <a:gd name="T1" fmla="*/ 167 h 441"/>
                <a:gd name="T2" fmla="*/ 230 w 451"/>
                <a:gd name="T3" fmla="*/ 87 h 441"/>
                <a:gd name="T4" fmla="*/ 211 w 451"/>
                <a:gd name="T5" fmla="*/ 69 h 441"/>
                <a:gd name="T6" fmla="*/ 176 w 451"/>
                <a:gd name="T7" fmla="*/ 81 h 441"/>
                <a:gd name="T8" fmla="*/ 161 w 451"/>
                <a:gd name="T9" fmla="*/ 81 h 441"/>
                <a:gd name="T10" fmla="*/ 144 w 451"/>
                <a:gd name="T11" fmla="*/ 86 h 441"/>
                <a:gd name="T12" fmla="*/ 110 w 451"/>
                <a:gd name="T13" fmla="*/ 77 h 441"/>
                <a:gd name="T14" fmla="*/ 116 w 451"/>
                <a:gd name="T15" fmla="*/ 49 h 441"/>
                <a:gd name="T16" fmla="*/ 138 w 451"/>
                <a:gd name="T17" fmla="*/ 26 h 441"/>
                <a:gd name="T18" fmla="*/ 99 w 451"/>
                <a:gd name="T19" fmla="*/ 5 h 441"/>
                <a:gd name="T20" fmla="*/ 81 w 451"/>
                <a:gd name="T21" fmla="*/ 2 h 441"/>
                <a:gd name="T22" fmla="*/ 46 w 451"/>
                <a:gd name="T23" fmla="*/ 14 h 441"/>
                <a:gd name="T24" fmla="*/ 0 w 451"/>
                <a:gd name="T25" fmla="*/ 32 h 4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1"/>
                <a:gd name="T40" fmla="*/ 0 h 441"/>
                <a:gd name="T41" fmla="*/ 451 w 451"/>
                <a:gd name="T42" fmla="*/ 441 h 4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1" h="441">
                  <a:moveTo>
                    <a:pt x="378" y="441"/>
                  </a:moveTo>
                  <a:cubicBezTo>
                    <a:pt x="424" y="391"/>
                    <a:pt x="441" y="286"/>
                    <a:pt x="451" y="229"/>
                  </a:cubicBezTo>
                  <a:cubicBezTo>
                    <a:pt x="446" y="213"/>
                    <a:pt x="443" y="179"/>
                    <a:pt x="413" y="183"/>
                  </a:cubicBezTo>
                  <a:cubicBezTo>
                    <a:pt x="389" y="187"/>
                    <a:pt x="345" y="213"/>
                    <a:pt x="345" y="213"/>
                  </a:cubicBezTo>
                  <a:cubicBezTo>
                    <a:pt x="335" y="212"/>
                    <a:pt x="325" y="211"/>
                    <a:pt x="315" y="213"/>
                  </a:cubicBezTo>
                  <a:cubicBezTo>
                    <a:pt x="302" y="215"/>
                    <a:pt x="291" y="227"/>
                    <a:pt x="281" y="228"/>
                  </a:cubicBezTo>
                  <a:cubicBezTo>
                    <a:pt x="256" y="231"/>
                    <a:pt x="233" y="214"/>
                    <a:pt x="216" y="205"/>
                  </a:cubicBezTo>
                  <a:cubicBezTo>
                    <a:pt x="214" y="169"/>
                    <a:pt x="208" y="165"/>
                    <a:pt x="229" y="128"/>
                  </a:cubicBezTo>
                  <a:cubicBezTo>
                    <a:pt x="240" y="108"/>
                    <a:pt x="270" y="68"/>
                    <a:pt x="270" y="68"/>
                  </a:cubicBezTo>
                  <a:cubicBezTo>
                    <a:pt x="267" y="0"/>
                    <a:pt x="255" y="20"/>
                    <a:pt x="194" y="13"/>
                  </a:cubicBezTo>
                  <a:cubicBezTo>
                    <a:pt x="181" y="13"/>
                    <a:pt x="170" y="3"/>
                    <a:pt x="158" y="5"/>
                  </a:cubicBezTo>
                  <a:cubicBezTo>
                    <a:pt x="133" y="10"/>
                    <a:pt x="89" y="36"/>
                    <a:pt x="89" y="36"/>
                  </a:cubicBezTo>
                  <a:cubicBezTo>
                    <a:pt x="92" y="89"/>
                    <a:pt x="19" y="75"/>
                    <a:pt x="0" y="85"/>
                  </a:cubicBezTo>
                </a:path>
              </a:pathLst>
            </a:cu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5493" name="Freeform 108"/>
            <p:cNvSpPr>
              <a:spLocks/>
            </p:cNvSpPr>
            <p:nvPr/>
          </p:nvSpPr>
          <p:spPr bwMode="auto">
            <a:xfrm>
              <a:off x="5158" y="2354"/>
              <a:ext cx="70" cy="306"/>
            </a:xfrm>
            <a:custGeom>
              <a:avLst/>
              <a:gdLst>
                <a:gd name="T0" fmla="*/ 13 w 236"/>
                <a:gd name="T1" fmla="*/ 0 h 478"/>
                <a:gd name="T2" fmla="*/ 2 w 236"/>
                <a:gd name="T3" fmla="*/ 23 h 478"/>
                <a:gd name="T4" fmla="*/ 2 w 236"/>
                <a:gd name="T5" fmla="*/ 50 h 478"/>
                <a:gd name="T6" fmla="*/ 8 w 236"/>
                <a:gd name="T7" fmla="*/ 59 h 478"/>
                <a:gd name="T8" fmla="*/ 10 w 236"/>
                <a:gd name="T9" fmla="*/ 68 h 478"/>
                <a:gd name="T10" fmla="*/ 13 w 236"/>
                <a:gd name="T11" fmla="*/ 73 h 478"/>
                <a:gd name="T12" fmla="*/ 16 w 236"/>
                <a:gd name="T13" fmla="*/ 100 h 478"/>
                <a:gd name="T14" fmla="*/ 11 w 236"/>
                <a:gd name="T15" fmla="*/ 123 h 478"/>
                <a:gd name="T16" fmla="*/ 5 w 236"/>
                <a:gd name="T17" fmla="*/ 132 h 478"/>
                <a:gd name="T18" fmla="*/ 7 w 236"/>
                <a:gd name="T19" fmla="*/ 173 h 478"/>
                <a:gd name="T20" fmla="*/ 9 w 236"/>
                <a:gd name="T21" fmla="*/ 187 h 478"/>
                <a:gd name="T22" fmla="*/ 15 w 236"/>
                <a:gd name="T23" fmla="*/ 196 h 478"/>
                <a:gd name="T24" fmla="*/ 21 w 236"/>
                <a:gd name="T25" fmla="*/ 182 h 4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6"/>
                <a:gd name="T40" fmla="*/ 0 h 478"/>
                <a:gd name="T41" fmla="*/ 236 w 236"/>
                <a:gd name="T42" fmla="*/ 478 h 4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6" h="478">
                  <a:moveTo>
                    <a:pt x="147" y="0"/>
                  </a:moveTo>
                  <a:cubicBezTo>
                    <a:pt x="84" y="10"/>
                    <a:pt x="66" y="14"/>
                    <a:pt x="24" y="56"/>
                  </a:cubicBezTo>
                  <a:cubicBezTo>
                    <a:pt x="18" y="73"/>
                    <a:pt x="0" y="105"/>
                    <a:pt x="24" y="122"/>
                  </a:cubicBezTo>
                  <a:cubicBezTo>
                    <a:pt x="43" y="136"/>
                    <a:pt x="91" y="144"/>
                    <a:pt x="91" y="144"/>
                  </a:cubicBezTo>
                  <a:cubicBezTo>
                    <a:pt x="98" y="152"/>
                    <a:pt x="104" y="161"/>
                    <a:pt x="113" y="167"/>
                  </a:cubicBezTo>
                  <a:cubicBezTo>
                    <a:pt x="123" y="173"/>
                    <a:pt x="138" y="171"/>
                    <a:pt x="147" y="178"/>
                  </a:cubicBezTo>
                  <a:cubicBezTo>
                    <a:pt x="166" y="193"/>
                    <a:pt x="173" y="223"/>
                    <a:pt x="180" y="244"/>
                  </a:cubicBezTo>
                  <a:cubicBezTo>
                    <a:pt x="159" y="276"/>
                    <a:pt x="161" y="284"/>
                    <a:pt x="124" y="300"/>
                  </a:cubicBezTo>
                  <a:cubicBezTo>
                    <a:pt x="103" y="309"/>
                    <a:pt x="58" y="322"/>
                    <a:pt x="58" y="322"/>
                  </a:cubicBezTo>
                  <a:cubicBezTo>
                    <a:pt x="19" y="382"/>
                    <a:pt x="40" y="373"/>
                    <a:pt x="80" y="422"/>
                  </a:cubicBezTo>
                  <a:cubicBezTo>
                    <a:pt x="89" y="432"/>
                    <a:pt x="91" y="449"/>
                    <a:pt x="102" y="456"/>
                  </a:cubicBezTo>
                  <a:cubicBezTo>
                    <a:pt x="122" y="469"/>
                    <a:pt x="169" y="478"/>
                    <a:pt x="169" y="478"/>
                  </a:cubicBezTo>
                  <a:cubicBezTo>
                    <a:pt x="199" y="431"/>
                    <a:pt x="178" y="444"/>
                    <a:pt x="236" y="444"/>
                  </a:cubicBezTo>
                </a:path>
              </a:pathLst>
            </a:custGeom>
            <a:noFill/>
            <a:ln w="317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5494" name="Freeform 109"/>
            <p:cNvSpPr>
              <a:spLocks/>
            </p:cNvSpPr>
            <p:nvPr/>
          </p:nvSpPr>
          <p:spPr bwMode="auto">
            <a:xfrm rot="3920436">
              <a:off x="5163" y="2347"/>
              <a:ext cx="298" cy="144"/>
            </a:xfrm>
            <a:custGeom>
              <a:avLst/>
              <a:gdLst>
                <a:gd name="T0" fmla="*/ 165 w 451"/>
                <a:gd name="T1" fmla="*/ 47 h 441"/>
                <a:gd name="T2" fmla="*/ 197 w 451"/>
                <a:gd name="T3" fmla="*/ 24 h 441"/>
                <a:gd name="T4" fmla="*/ 180 w 451"/>
                <a:gd name="T5" fmla="*/ 20 h 441"/>
                <a:gd name="T6" fmla="*/ 151 w 451"/>
                <a:gd name="T7" fmla="*/ 23 h 441"/>
                <a:gd name="T8" fmla="*/ 137 w 451"/>
                <a:gd name="T9" fmla="*/ 23 h 441"/>
                <a:gd name="T10" fmla="*/ 123 w 451"/>
                <a:gd name="T11" fmla="*/ 24 h 441"/>
                <a:gd name="T12" fmla="*/ 94 w 451"/>
                <a:gd name="T13" fmla="*/ 22 h 441"/>
                <a:gd name="T14" fmla="*/ 100 w 451"/>
                <a:gd name="T15" fmla="*/ 14 h 441"/>
                <a:gd name="T16" fmla="*/ 118 w 451"/>
                <a:gd name="T17" fmla="*/ 7 h 441"/>
                <a:gd name="T18" fmla="*/ 85 w 451"/>
                <a:gd name="T19" fmla="*/ 1 h 441"/>
                <a:gd name="T20" fmla="*/ 69 w 451"/>
                <a:gd name="T21" fmla="*/ 1 h 441"/>
                <a:gd name="T22" fmla="*/ 39 w 451"/>
                <a:gd name="T23" fmla="*/ 4 h 441"/>
                <a:gd name="T24" fmla="*/ 0 w 451"/>
                <a:gd name="T25" fmla="*/ 9 h 4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1"/>
                <a:gd name="T40" fmla="*/ 0 h 441"/>
                <a:gd name="T41" fmla="*/ 451 w 451"/>
                <a:gd name="T42" fmla="*/ 441 h 4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1" h="441">
                  <a:moveTo>
                    <a:pt x="378" y="441"/>
                  </a:moveTo>
                  <a:cubicBezTo>
                    <a:pt x="424" y="391"/>
                    <a:pt x="441" y="286"/>
                    <a:pt x="451" y="229"/>
                  </a:cubicBezTo>
                  <a:cubicBezTo>
                    <a:pt x="446" y="213"/>
                    <a:pt x="443" y="179"/>
                    <a:pt x="413" y="183"/>
                  </a:cubicBezTo>
                  <a:cubicBezTo>
                    <a:pt x="389" y="187"/>
                    <a:pt x="345" y="213"/>
                    <a:pt x="345" y="213"/>
                  </a:cubicBezTo>
                  <a:cubicBezTo>
                    <a:pt x="335" y="212"/>
                    <a:pt x="325" y="211"/>
                    <a:pt x="315" y="213"/>
                  </a:cubicBezTo>
                  <a:cubicBezTo>
                    <a:pt x="302" y="215"/>
                    <a:pt x="291" y="227"/>
                    <a:pt x="281" y="228"/>
                  </a:cubicBezTo>
                  <a:cubicBezTo>
                    <a:pt x="256" y="231"/>
                    <a:pt x="233" y="214"/>
                    <a:pt x="216" y="205"/>
                  </a:cubicBezTo>
                  <a:cubicBezTo>
                    <a:pt x="214" y="169"/>
                    <a:pt x="208" y="165"/>
                    <a:pt x="229" y="128"/>
                  </a:cubicBezTo>
                  <a:cubicBezTo>
                    <a:pt x="240" y="108"/>
                    <a:pt x="270" y="68"/>
                    <a:pt x="270" y="68"/>
                  </a:cubicBezTo>
                  <a:cubicBezTo>
                    <a:pt x="267" y="0"/>
                    <a:pt x="255" y="20"/>
                    <a:pt x="194" y="13"/>
                  </a:cubicBezTo>
                  <a:cubicBezTo>
                    <a:pt x="181" y="13"/>
                    <a:pt x="170" y="3"/>
                    <a:pt x="158" y="5"/>
                  </a:cubicBezTo>
                  <a:cubicBezTo>
                    <a:pt x="133" y="10"/>
                    <a:pt x="89" y="36"/>
                    <a:pt x="89" y="36"/>
                  </a:cubicBezTo>
                  <a:cubicBezTo>
                    <a:pt x="92" y="89"/>
                    <a:pt x="19" y="75"/>
                    <a:pt x="0" y="85"/>
                  </a:cubicBezTo>
                </a:path>
              </a:pathLst>
            </a:custGeom>
            <a:noFill/>
            <a:ln w="317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5495" name="Oval 110"/>
            <p:cNvSpPr>
              <a:spLocks noChangeArrowheads="1"/>
            </p:cNvSpPr>
            <p:nvPr/>
          </p:nvSpPr>
          <p:spPr bwMode="auto">
            <a:xfrm>
              <a:off x="5074" y="2363"/>
              <a:ext cx="39" cy="34"/>
            </a:xfrm>
            <a:prstGeom prst="ellipse">
              <a:avLst/>
            </a:prstGeom>
            <a:solidFill>
              <a:srgbClr val="FF0000"/>
            </a:solidFill>
            <a:ln>
              <a:noFill/>
            </a:ln>
            <a:extLst>
              <a:ext uri="{91240B29-F687-4F45-9708-019B960494DF}">
                <a14:hiddenLine xmlns:a14="http://schemas.microsoft.com/office/drawing/2010/main" w="31750">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5496" name="Oval 111"/>
            <p:cNvSpPr>
              <a:spLocks noChangeArrowheads="1"/>
            </p:cNvSpPr>
            <p:nvPr/>
          </p:nvSpPr>
          <p:spPr bwMode="auto">
            <a:xfrm>
              <a:off x="5320" y="2305"/>
              <a:ext cx="39" cy="33"/>
            </a:xfrm>
            <a:prstGeom prst="ellipse">
              <a:avLst/>
            </a:prstGeom>
            <a:solidFill>
              <a:srgbClr val="FF0000"/>
            </a:solidFill>
            <a:ln>
              <a:noFill/>
            </a:ln>
            <a:extLst>
              <a:ext uri="{91240B29-F687-4F45-9708-019B960494DF}">
                <a14:hiddenLine xmlns:a14="http://schemas.microsoft.com/office/drawing/2010/main" w="31750">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5497" name="Oval 112"/>
            <p:cNvSpPr>
              <a:spLocks noChangeArrowheads="1"/>
            </p:cNvSpPr>
            <p:nvPr/>
          </p:nvSpPr>
          <p:spPr bwMode="auto">
            <a:xfrm>
              <a:off x="5302" y="2407"/>
              <a:ext cx="39" cy="33"/>
            </a:xfrm>
            <a:prstGeom prst="ellipse">
              <a:avLst/>
            </a:prstGeom>
            <a:solidFill>
              <a:srgbClr val="0000FF"/>
            </a:solidFill>
            <a:ln>
              <a:noFill/>
            </a:ln>
            <a:extLst>
              <a:ext uri="{91240B29-F687-4F45-9708-019B960494DF}">
                <a14:hiddenLine xmlns:a14="http://schemas.microsoft.com/office/drawing/2010/main" w="31750">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5498" name="Oval 113"/>
            <p:cNvSpPr>
              <a:spLocks noChangeArrowheads="1"/>
            </p:cNvSpPr>
            <p:nvPr/>
          </p:nvSpPr>
          <p:spPr bwMode="auto">
            <a:xfrm>
              <a:off x="5205" y="2473"/>
              <a:ext cx="39" cy="34"/>
            </a:xfrm>
            <a:prstGeom prst="ellipse">
              <a:avLst/>
            </a:prstGeom>
            <a:solidFill>
              <a:srgbClr val="0000FF"/>
            </a:solidFill>
            <a:ln>
              <a:noFill/>
            </a:ln>
            <a:extLst>
              <a:ext uri="{91240B29-F687-4F45-9708-019B960494DF}">
                <a14:hiddenLine xmlns:a14="http://schemas.microsoft.com/office/drawing/2010/main" w="31750">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5499" name="Freeform 114"/>
            <p:cNvSpPr>
              <a:spLocks/>
            </p:cNvSpPr>
            <p:nvPr/>
          </p:nvSpPr>
          <p:spPr bwMode="auto">
            <a:xfrm>
              <a:off x="5002" y="2207"/>
              <a:ext cx="109" cy="309"/>
            </a:xfrm>
            <a:custGeom>
              <a:avLst/>
              <a:gdLst>
                <a:gd name="T0" fmla="*/ 75 w 134"/>
                <a:gd name="T1" fmla="*/ 0 h 439"/>
                <a:gd name="T2" fmla="*/ 10 w 134"/>
                <a:gd name="T3" fmla="*/ 34 h 439"/>
                <a:gd name="T4" fmla="*/ 4 w 134"/>
                <a:gd name="T5" fmla="*/ 49 h 439"/>
                <a:gd name="T6" fmla="*/ 62 w 134"/>
                <a:gd name="T7" fmla="*/ 72 h 439"/>
                <a:gd name="T8" fmla="*/ 68 w 134"/>
                <a:gd name="T9" fmla="*/ 150 h 439"/>
                <a:gd name="T10" fmla="*/ 49 w 134"/>
                <a:gd name="T11" fmla="*/ 155 h 439"/>
                <a:gd name="T12" fmla="*/ 10 w 134"/>
                <a:gd name="T13" fmla="*/ 165 h 439"/>
                <a:gd name="T14" fmla="*/ 23 w 134"/>
                <a:gd name="T15" fmla="*/ 179 h 439"/>
                <a:gd name="T16" fmla="*/ 42 w 134"/>
                <a:gd name="T17" fmla="*/ 189 h 439"/>
                <a:gd name="T18" fmla="*/ 49 w 134"/>
                <a:gd name="T19" fmla="*/ 208 h 439"/>
                <a:gd name="T20" fmla="*/ 75 w 134"/>
                <a:gd name="T21" fmla="*/ 217 h 4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4"/>
                <a:gd name="T34" fmla="*/ 0 h 439"/>
                <a:gd name="T35" fmla="*/ 134 w 134"/>
                <a:gd name="T36" fmla="*/ 439 h 4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4" h="439">
                  <a:moveTo>
                    <a:pt x="113" y="0"/>
                  </a:moveTo>
                  <a:cubicBezTo>
                    <a:pt x="95" y="53"/>
                    <a:pt x="64" y="53"/>
                    <a:pt x="15" y="68"/>
                  </a:cubicBezTo>
                  <a:cubicBezTo>
                    <a:pt x="12" y="78"/>
                    <a:pt x="0" y="89"/>
                    <a:pt x="6" y="98"/>
                  </a:cubicBezTo>
                  <a:cubicBezTo>
                    <a:pt x="28" y="130"/>
                    <a:pt x="62" y="136"/>
                    <a:pt x="94" y="146"/>
                  </a:cubicBezTo>
                  <a:cubicBezTo>
                    <a:pt x="130" y="203"/>
                    <a:pt x="134" y="196"/>
                    <a:pt x="103" y="303"/>
                  </a:cubicBezTo>
                  <a:cubicBezTo>
                    <a:pt x="100" y="313"/>
                    <a:pt x="84" y="309"/>
                    <a:pt x="74" y="312"/>
                  </a:cubicBezTo>
                  <a:cubicBezTo>
                    <a:pt x="54" y="318"/>
                    <a:pt x="15" y="332"/>
                    <a:pt x="15" y="332"/>
                  </a:cubicBezTo>
                  <a:cubicBezTo>
                    <a:pt x="22" y="342"/>
                    <a:pt x="27" y="353"/>
                    <a:pt x="35" y="361"/>
                  </a:cubicBezTo>
                  <a:cubicBezTo>
                    <a:pt x="43" y="369"/>
                    <a:pt x="58" y="371"/>
                    <a:pt x="64" y="381"/>
                  </a:cubicBezTo>
                  <a:cubicBezTo>
                    <a:pt x="71" y="392"/>
                    <a:pt x="66" y="409"/>
                    <a:pt x="74" y="420"/>
                  </a:cubicBezTo>
                  <a:cubicBezTo>
                    <a:pt x="83" y="431"/>
                    <a:pt x="102" y="429"/>
                    <a:pt x="113" y="439"/>
                  </a:cubicBezTo>
                </a:path>
              </a:pathLst>
            </a:cu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5500" name="Freeform 115"/>
            <p:cNvSpPr>
              <a:spLocks/>
            </p:cNvSpPr>
            <p:nvPr/>
          </p:nvSpPr>
          <p:spPr bwMode="auto">
            <a:xfrm>
              <a:off x="5184" y="2373"/>
              <a:ext cx="68" cy="295"/>
            </a:xfrm>
            <a:custGeom>
              <a:avLst/>
              <a:gdLst>
                <a:gd name="T0" fmla="*/ 23 w 83"/>
                <a:gd name="T1" fmla="*/ 0 h 420"/>
                <a:gd name="T2" fmla="*/ 43 w 83"/>
                <a:gd name="T3" fmla="*/ 63 h 420"/>
                <a:gd name="T4" fmla="*/ 16 w 83"/>
                <a:gd name="T5" fmla="*/ 155 h 420"/>
                <a:gd name="T6" fmla="*/ 23 w 83"/>
                <a:gd name="T7" fmla="*/ 178 h 420"/>
                <a:gd name="T8" fmla="*/ 49 w 83"/>
                <a:gd name="T9" fmla="*/ 198 h 420"/>
                <a:gd name="T10" fmla="*/ 0 60000 65536"/>
                <a:gd name="T11" fmla="*/ 0 60000 65536"/>
                <a:gd name="T12" fmla="*/ 0 60000 65536"/>
                <a:gd name="T13" fmla="*/ 0 60000 65536"/>
                <a:gd name="T14" fmla="*/ 0 60000 65536"/>
                <a:gd name="T15" fmla="*/ 0 w 83"/>
                <a:gd name="T16" fmla="*/ 0 h 420"/>
                <a:gd name="T17" fmla="*/ 83 w 83"/>
                <a:gd name="T18" fmla="*/ 420 h 420"/>
              </a:gdLst>
              <a:ahLst/>
              <a:cxnLst>
                <a:cxn ang="T10">
                  <a:pos x="T0" y="T1"/>
                </a:cxn>
                <a:cxn ang="T11">
                  <a:pos x="T2" y="T3"/>
                </a:cxn>
                <a:cxn ang="T12">
                  <a:pos x="T4" y="T5"/>
                </a:cxn>
                <a:cxn ang="T13">
                  <a:pos x="T6" y="T7"/>
                </a:cxn>
                <a:cxn ang="T14">
                  <a:pos x="T8" y="T9"/>
                </a:cxn>
              </a:cxnLst>
              <a:rect l="T15" t="T16" r="T17" b="T18"/>
              <a:pathLst>
                <a:path w="83" h="420">
                  <a:moveTo>
                    <a:pt x="34" y="0"/>
                  </a:moveTo>
                  <a:cubicBezTo>
                    <a:pt x="0" y="50"/>
                    <a:pt x="15" y="96"/>
                    <a:pt x="63" y="127"/>
                  </a:cubicBezTo>
                  <a:cubicBezTo>
                    <a:pt x="56" y="217"/>
                    <a:pt x="66" y="249"/>
                    <a:pt x="24" y="313"/>
                  </a:cubicBezTo>
                  <a:cubicBezTo>
                    <a:pt x="27" y="329"/>
                    <a:pt x="23" y="349"/>
                    <a:pt x="34" y="362"/>
                  </a:cubicBezTo>
                  <a:cubicBezTo>
                    <a:pt x="83" y="420"/>
                    <a:pt x="73" y="323"/>
                    <a:pt x="73" y="401"/>
                  </a:cubicBezTo>
                </a:path>
              </a:pathLst>
            </a:custGeom>
            <a:noFill/>
            <a:ln w="317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5501" name="Freeform 116"/>
            <p:cNvSpPr>
              <a:spLocks/>
            </p:cNvSpPr>
            <p:nvPr/>
          </p:nvSpPr>
          <p:spPr bwMode="auto">
            <a:xfrm>
              <a:off x="5261" y="2297"/>
              <a:ext cx="92" cy="301"/>
            </a:xfrm>
            <a:custGeom>
              <a:avLst/>
              <a:gdLst>
                <a:gd name="T0" fmla="*/ 0 w 113"/>
                <a:gd name="T1" fmla="*/ 4 h 429"/>
                <a:gd name="T2" fmla="*/ 26 w 113"/>
                <a:gd name="T3" fmla="*/ 24 h 429"/>
                <a:gd name="T4" fmla="*/ 46 w 113"/>
                <a:gd name="T5" fmla="*/ 33 h 429"/>
                <a:gd name="T6" fmla="*/ 33 w 113"/>
                <a:gd name="T7" fmla="*/ 86 h 429"/>
                <a:gd name="T8" fmla="*/ 26 w 113"/>
                <a:gd name="T9" fmla="*/ 100 h 429"/>
                <a:gd name="T10" fmla="*/ 72 w 113"/>
                <a:gd name="T11" fmla="*/ 173 h 429"/>
                <a:gd name="T12" fmla="*/ 65 w 113"/>
                <a:gd name="T13" fmla="*/ 187 h 429"/>
                <a:gd name="T14" fmla="*/ 33 w 113"/>
                <a:gd name="T15" fmla="*/ 211 h 429"/>
                <a:gd name="T16" fmla="*/ 0 60000 65536"/>
                <a:gd name="T17" fmla="*/ 0 60000 65536"/>
                <a:gd name="T18" fmla="*/ 0 60000 65536"/>
                <a:gd name="T19" fmla="*/ 0 60000 65536"/>
                <a:gd name="T20" fmla="*/ 0 60000 65536"/>
                <a:gd name="T21" fmla="*/ 0 60000 65536"/>
                <a:gd name="T22" fmla="*/ 0 60000 65536"/>
                <a:gd name="T23" fmla="*/ 0 60000 65536"/>
                <a:gd name="T24" fmla="*/ 0 w 113"/>
                <a:gd name="T25" fmla="*/ 0 h 429"/>
                <a:gd name="T26" fmla="*/ 113 w 113"/>
                <a:gd name="T27" fmla="*/ 429 h 4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3" h="429">
                  <a:moveTo>
                    <a:pt x="0" y="9"/>
                  </a:moveTo>
                  <a:cubicBezTo>
                    <a:pt x="68" y="32"/>
                    <a:pt x="0" y="0"/>
                    <a:pt x="39" y="48"/>
                  </a:cubicBezTo>
                  <a:cubicBezTo>
                    <a:pt x="46" y="57"/>
                    <a:pt x="59" y="61"/>
                    <a:pt x="69" y="67"/>
                  </a:cubicBezTo>
                  <a:cubicBezTo>
                    <a:pt x="81" y="118"/>
                    <a:pt x="113" y="153"/>
                    <a:pt x="49" y="175"/>
                  </a:cubicBezTo>
                  <a:cubicBezTo>
                    <a:pt x="46" y="185"/>
                    <a:pt x="38" y="194"/>
                    <a:pt x="39" y="204"/>
                  </a:cubicBezTo>
                  <a:cubicBezTo>
                    <a:pt x="44" y="245"/>
                    <a:pt x="85" y="317"/>
                    <a:pt x="108" y="351"/>
                  </a:cubicBezTo>
                  <a:cubicBezTo>
                    <a:pt x="105" y="361"/>
                    <a:pt x="105" y="373"/>
                    <a:pt x="98" y="380"/>
                  </a:cubicBezTo>
                  <a:cubicBezTo>
                    <a:pt x="77" y="401"/>
                    <a:pt x="49" y="376"/>
                    <a:pt x="49" y="429"/>
                  </a:cubicBezTo>
                </a:path>
              </a:pathLst>
            </a:custGeom>
            <a:noFill/>
            <a:ln w="317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5502" name="Freeform 117"/>
            <p:cNvSpPr>
              <a:spLocks/>
            </p:cNvSpPr>
            <p:nvPr/>
          </p:nvSpPr>
          <p:spPr bwMode="auto">
            <a:xfrm>
              <a:off x="5178" y="2183"/>
              <a:ext cx="321" cy="282"/>
            </a:xfrm>
            <a:custGeom>
              <a:avLst/>
              <a:gdLst>
                <a:gd name="T0" fmla="*/ 0 w 394"/>
                <a:gd name="T1" fmla="*/ 5 h 401"/>
                <a:gd name="T2" fmla="*/ 104 w 394"/>
                <a:gd name="T3" fmla="*/ 0 h 401"/>
                <a:gd name="T4" fmla="*/ 130 w 394"/>
                <a:gd name="T5" fmla="*/ 5 h 401"/>
                <a:gd name="T6" fmla="*/ 156 w 394"/>
                <a:gd name="T7" fmla="*/ 49 h 401"/>
                <a:gd name="T8" fmla="*/ 130 w 394"/>
                <a:gd name="T9" fmla="*/ 68 h 401"/>
                <a:gd name="T10" fmla="*/ 117 w 394"/>
                <a:gd name="T11" fmla="*/ 82 h 401"/>
                <a:gd name="T12" fmla="*/ 169 w 394"/>
                <a:gd name="T13" fmla="*/ 92 h 401"/>
                <a:gd name="T14" fmla="*/ 208 w 394"/>
                <a:gd name="T15" fmla="*/ 82 h 401"/>
                <a:gd name="T16" fmla="*/ 253 w 394"/>
                <a:gd name="T17" fmla="*/ 87 h 401"/>
                <a:gd name="T18" fmla="*/ 260 w 394"/>
                <a:gd name="T19" fmla="*/ 111 h 401"/>
                <a:gd name="T20" fmla="*/ 240 w 394"/>
                <a:gd name="T21" fmla="*/ 179 h 401"/>
                <a:gd name="T22" fmla="*/ 234 w 394"/>
                <a:gd name="T23" fmla="*/ 198 h 4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94"/>
                <a:gd name="T37" fmla="*/ 0 h 401"/>
                <a:gd name="T38" fmla="*/ 394 w 394"/>
                <a:gd name="T39" fmla="*/ 401 h 40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94" h="401">
                  <a:moveTo>
                    <a:pt x="0" y="10"/>
                  </a:moveTo>
                  <a:cubicBezTo>
                    <a:pt x="52" y="7"/>
                    <a:pt x="105" y="0"/>
                    <a:pt x="157" y="0"/>
                  </a:cubicBezTo>
                  <a:cubicBezTo>
                    <a:pt x="170" y="0"/>
                    <a:pt x="186" y="1"/>
                    <a:pt x="196" y="10"/>
                  </a:cubicBezTo>
                  <a:cubicBezTo>
                    <a:pt x="198" y="12"/>
                    <a:pt x="232" y="90"/>
                    <a:pt x="235" y="98"/>
                  </a:cubicBezTo>
                  <a:cubicBezTo>
                    <a:pt x="213" y="161"/>
                    <a:pt x="243" y="100"/>
                    <a:pt x="196" y="137"/>
                  </a:cubicBezTo>
                  <a:cubicBezTo>
                    <a:pt x="187" y="144"/>
                    <a:pt x="183" y="156"/>
                    <a:pt x="176" y="166"/>
                  </a:cubicBezTo>
                  <a:cubicBezTo>
                    <a:pt x="205" y="209"/>
                    <a:pt x="187" y="203"/>
                    <a:pt x="254" y="186"/>
                  </a:cubicBezTo>
                  <a:cubicBezTo>
                    <a:pt x="274" y="181"/>
                    <a:pt x="313" y="166"/>
                    <a:pt x="313" y="166"/>
                  </a:cubicBezTo>
                  <a:cubicBezTo>
                    <a:pt x="336" y="169"/>
                    <a:pt x="363" y="162"/>
                    <a:pt x="381" y="176"/>
                  </a:cubicBezTo>
                  <a:cubicBezTo>
                    <a:pt x="394" y="186"/>
                    <a:pt x="391" y="208"/>
                    <a:pt x="391" y="225"/>
                  </a:cubicBezTo>
                  <a:cubicBezTo>
                    <a:pt x="391" y="262"/>
                    <a:pt x="380" y="325"/>
                    <a:pt x="362" y="362"/>
                  </a:cubicBezTo>
                  <a:cubicBezTo>
                    <a:pt x="344" y="399"/>
                    <a:pt x="332" y="381"/>
                    <a:pt x="352" y="401"/>
                  </a:cubicBezTo>
                </a:path>
              </a:pathLst>
            </a:cu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grpSp>
      <p:sp>
        <p:nvSpPr>
          <p:cNvPr id="15406" name="Freeform 118" descr="Stationery"/>
          <p:cNvSpPr>
            <a:spLocks/>
          </p:cNvSpPr>
          <p:nvPr/>
        </p:nvSpPr>
        <p:spPr bwMode="auto">
          <a:xfrm rot="678700">
            <a:off x="1403747" y="2888457"/>
            <a:ext cx="1613297" cy="1498997"/>
          </a:xfrm>
          <a:custGeom>
            <a:avLst/>
            <a:gdLst>
              <a:gd name="T0" fmla="*/ 2115922037 w 1205"/>
              <a:gd name="T1" fmla="*/ 52156619 h 1107"/>
              <a:gd name="T2" fmla="*/ 892256947 w 1205"/>
              <a:gd name="T3" fmla="*/ 208624669 h 1107"/>
              <a:gd name="T4" fmla="*/ 127466043 w 1205"/>
              <a:gd name="T5" fmla="*/ 1147431164 h 1107"/>
              <a:gd name="T6" fmla="*/ 127466043 w 1205"/>
              <a:gd name="T7" fmla="*/ 2086237660 h 1107"/>
              <a:gd name="T8" fmla="*/ 280423510 w 1205"/>
              <a:gd name="T9" fmla="*/ 2147483646 h 1107"/>
              <a:gd name="T10" fmla="*/ 1112134756 w 1205"/>
              <a:gd name="T11" fmla="*/ 2147483646 h 1107"/>
              <a:gd name="T12" fmla="*/ 2147483646 w 1205"/>
              <a:gd name="T13" fmla="*/ 2147483646 h 1107"/>
              <a:gd name="T14" fmla="*/ 2147483646 w 1205"/>
              <a:gd name="T15" fmla="*/ 2147483646 h 1107"/>
              <a:gd name="T16" fmla="*/ 2147483646 w 1205"/>
              <a:gd name="T17" fmla="*/ 1929769610 h 1107"/>
              <a:gd name="T18" fmla="*/ 2147483646 w 1205"/>
              <a:gd name="T19" fmla="*/ 902949723 h 1107"/>
              <a:gd name="T20" fmla="*/ 2147483646 w 1205"/>
              <a:gd name="T21" fmla="*/ 365090913 h 1107"/>
              <a:gd name="T22" fmla="*/ 2147483646 w 1205"/>
              <a:gd name="T23" fmla="*/ 52156619 h 1107"/>
              <a:gd name="T24" fmla="*/ 2115922037 w 1205"/>
              <a:gd name="T25" fmla="*/ 52156619 h 1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5"/>
              <a:gd name="T40" fmla="*/ 0 h 1107"/>
              <a:gd name="T41" fmla="*/ 1205 w 1205"/>
              <a:gd name="T42" fmla="*/ 1107 h 1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5" h="1107">
                <a:moveTo>
                  <a:pt x="664" y="16"/>
                </a:moveTo>
                <a:cubicBezTo>
                  <a:pt x="584" y="24"/>
                  <a:pt x="384" y="8"/>
                  <a:pt x="280" y="64"/>
                </a:cubicBezTo>
                <a:cubicBezTo>
                  <a:pt x="176" y="120"/>
                  <a:pt x="80" y="256"/>
                  <a:pt x="40" y="352"/>
                </a:cubicBezTo>
                <a:cubicBezTo>
                  <a:pt x="0" y="448"/>
                  <a:pt x="32" y="552"/>
                  <a:pt x="40" y="640"/>
                </a:cubicBezTo>
                <a:cubicBezTo>
                  <a:pt x="48" y="728"/>
                  <a:pt x="36" y="813"/>
                  <a:pt x="88" y="880"/>
                </a:cubicBezTo>
                <a:cubicBezTo>
                  <a:pt x="140" y="947"/>
                  <a:pt x="246" y="1008"/>
                  <a:pt x="349" y="1043"/>
                </a:cubicBezTo>
                <a:cubicBezTo>
                  <a:pt x="452" y="1078"/>
                  <a:pt x="589" y="1107"/>
                  <a:pt x="705" y="1088"/>
                </a:cubicBezTo>
                <a:cubicBezTo>
                  <a:pt x="821" y="1069"/>
                  <a:pt x="967" y="1011"/>
                  <a:pt x="1048" y="928"/>
                </a:cubicBezTo>
                <a:cubicBezTo>
                  <a:pt x="1129" y="845"/>
                  <a:pt x="1179" y="700"/>
                  <a:pt x="1192" y="592"/>
                </a:cubicBezTo>
                <a:cubicBezTo>
                  <a:pt x="1205" y="484"/>
                  <a:pt x="1159" y="357"/>
                  <a:pt x="1127" y="277"/>
                </a:cubicBezTo>
                <a:cubicBezTo>
                  <a:pt x="1095" y="197"/>
                  <a:pt x="1061" y="155"/>
                  <a:pt x="1000" y="112"/>
                </a:cubicBezTo>
                <a:cubicBezTo>
                  <a:pt x="939" y="69"/>
                  <a:pt x="816" y="32"/>
                  <a:pt x="760" y="16"/>
                </a:cubicBezTo>
                <a:cubicBezTo>
                  <a:pt x="704" y="0"/>
                  <a:pt x="744" y="8"/>
                  <a:pt x="664" y="16"/>
                </a:cubicBezTo>
                <a:close/>
              </a:path>
            </a:pathLst>
          </a:custGeom>
          <a:blipFill dpi="0" rotWithShape="0">
            <a:blip r:embed="rId4"/>
            <a:srcRect/>
            <a:tile tx="0" ty="0" sx="100000" sy="100000" flip="none" algn="tl"/>
          </a:blipFill>
          <a:ln w="9525">
            <a:round/>
            <a:headEnd/>
            <a:tailEnd/>
          </a:ln>
          <a:scene3d>
            <a:camera prst="legacyPerspectiveFront">
              <a:rot lat="20999994" lon="21299994" rev="0"/>
            </a:camera>
            <a:lightRig rig="legacyFlat4" dir="b"/>
          </a:scene3d>
          <a:sp3d extrusionH="887400" prstMaterial="legacyMatte">
            <a:bevelT w="13500" h="13500" prst="angle"/>
            <a:bevelB w="13500" h="13500" prst="angle"/>
            <a:extrusionClr>
              <a:srgbClr val="FF9933"/>
            </a:extrusionClr>
            <a:contourClr>
              <a:srgbClr val="FFFFFF"/>
            </a:contourClr>
          </a:sp3d>
        </p:spPr>
        <p:txBody>
          <a:bodyPr wrap="none" anchor="ctr">
            <a:flatTx/>
          </a:bodyP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5407" name="AutoShape 119"/>
          <p:cNvSpPr>
            <a:spLocks noChangeArrowheads="1"/>
          </p:cNvSpPr>
          <p:nvPr/>
        </p:nvSpPr>
        <p:spPr bwMode="auto">
          <a:xfrm>
            <a:off x="2736057" y="3542110"/>
            <a:ext cx="165497" cy="209550"/>
          </a:xfrm>
          <a:prstGeom prst="sun">
            <a:avLst>
              <a:gd name="adj" fmla="val 25000"/>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5408" name="AutoShape 120"/>
          <p:cNvSpPr>
            <a:spLocks noChangeArrowheads="1"/>
          </p:cNvSpPr>
          <p:nvPr/>
        </p:nvSpPr>
        <p:spPr bwMode="auto">
          <a:xfrm>
            <a:off x="1490663" y="3550444"/>
            <a:ext cx="165497" cy="209550"/>
          </a:xfrm>
          <a:prstGeom prst="sun">
            <a:avLst>
              <a:gd name="adj" fmla="val 25000"/>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nvGrpSpPr>
          <p:cNvPr id="15409" name="Group 121"/>
          <p:cNvGrpSpPr>
            <a:grpSpLocks/>
          </p:cNvGrpSpPr>
          <p:nvPr/>
        </p:nvGrpSpPr>
        <p:grpSpPr bwMode="auto">
          <a:xfrm>
            <a:off x="1604963" y="3133725"/>
            <a:ext cx="1181100" cy="1035844"/>
            <a:chOff x="3824" y="2716"/>
            <a:chExt cx="1137" cy="968"/>
          </a:xfrm>
        </p:grpSpPr>
        <p:sp>
          <p:nvSpPr>
            <p:cNvPr id="15487" name="Oval 122"/>
            <p:cNvSpPr>
              <a:spLocks noChangeArrowheads="1"/>
            </p:cNvSpPr>
            <p:nvPr/>
          </p:nvSpPr>
          <p:spPr bwMode="auto">
            <a:xfrm>
              <a:off x="3824" y="2862"/>
              <a:ext cx="1137" cy="677"/>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5488" name="Oval 123"/>
            <p:cNvSpPr>
              <a:spLocks noChangeArrowheads="1"/>
            </p:cNvSpPr>
            <p:nvPr/>
          </p:nvSpPr>
          <p:spPr bwMode="auto">
            <a:xfrm>
              <a:off x="3824" y="3128"/>
              <a:ext cx="1137" cy="144"/>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5489" name="Oval 124"/>
            <p:cNvSpPr>
              <a:spLocks noChangeArrowheads="1"/>
            </p:cNvSpPr>
            <p:nvPr/>
          </p:nvSpPr>
          <p:spPr bwMode="auto">
            <a:xfrm>
              <a:off x="3824" y="2983"/>
              <a:ext cx="1137" cy="434"/>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5490" name="Oval 125"/>
            <p:cNvSpPr>
              <a:spLocks noChangeArrowheads="1"/>
            </p:cNvSpPr>
            <p:nvPr/>
          </p:nvSpPr>
          <p:spPr bwMode="auto">
            <a:xfrm>
              <a:off x="3824" y="2716"/>
              <a:ext cx="1137" cy="968"/>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grpSp>
        <p:nvGrpSpPr>
          <p:cNvPr id="15410" name="Group 126"/>
          <p:cNvGrpSpPr>
            <a:grpSpLocks/>
          </p:cNvGrpSpPr>
          <p:nvPr/>
        </p:nvGrpSpPr>
        <p:grpSpPr bwMode="auto">
          <a:xfrm>
            <a:off x="2157413" y="3623073"/>
            <a:ext cx="86916" cy="229790"/>
            <a:chOff x="2167" y="3128"/>
            <a:chExt cx="86" cy="290"/>
          </a:xfrm>
        </p:grpSpPr>
        <p:grpSp>
          <p:nvGrpSpPr>
            <p:cNvPr id="15479" name="Group 127"/>
            <p:cNvGrpSpPr>
              <a:grpSpLocks/>
            </p:cNvGrpSpPr>
            <p:nvPr/>
          </p:nvGrpSpPr>
          <p:grpSpPr bwMode="auto">
            <a:xfrm>
              <a:off x="2167" y="3128"/>
              <a:ext cx="60" cy="290"/>
              <a:chOff x="2167" y="3082"/>
              <a:chExt cx="60" cy="336"/>
            </a:xfrm>
          </p:grpSpPr>
          <p:sp>
            <p:nvSpPr>
              <p:cNvPr id="15484" name="Oval 128"/>
              <p:cNvSpPr>
                <a:spLocks noChangeArrowheads="1"/>
              </p:cNvSpPr>
              <p:nvPr/>
            </p:nvSpPr>
            <p:spPr bwMode="auto">
              <a:xfrm>
                <a:off x="2179" y="3215"/>
                <a:ext cx="48" cy="48"/>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5485" name="Oval 129"/>
              <p:cNvSpPr>
                <a:spLocks noChangeArrowheads="1"/>
              </p:cNvSpPr>
              <p:nvPr/>
            </p:nvSpPr>
            <p:spPr bwMode="auto">
              <a:xfrm rot="-770803">
                <a:off x="2170" y="3082"/>
                <a:ext cx="24" cy="169"/>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5486" name="Oval 130"/>
              <p:cNvSpPr>
                <a:spLocks noChangeArrowheads="1"/>
              </p:cNvSpPr>
              <p:nvPr/>
            </p:nvSpPr>
            <p:spPr bwMode="auto">
              <a:xfrm rot="770803" flipV="1">
                <a:off x="2167" y="3249"/>
                <a:ext cx="24" cy="169"/>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grpSp>
          <p:nvGrpSpPr>
            <p:cNvPr id="15480" name="Group 131"/>
            <p:cNvGrpSpPr>
              <a:grpSpLocks/>
            </p:cNvGrpSpPr>
            <p:nvPr/>
          </p:nvGrpSpPr>
          <p:grpSpPr bwMode="auto">
            <a:xfrm flipH="1">
              <a:off x="2193" y="3128"/>
              <a:ext cx="60" cy="290"/>
              <a:chOff x="2167" y="3082"/>
              <a:chExt cx="60" cy="336"/>
            </a:xfrm>
          </p:grpSpPr>
          <p:sp>
            <p:nvSpPr>
              <p:cNvPr id="15481" name="Oval 132"/>
              <p:cNvSpPr>
                <a:spLocks noChangeArrowheads="1"/>
              </p:cNvSpPr>
              <p:nvPr/>
            </p:nvSpPr>
            <p:spPr bwMode="auto">
              <a:xfrm>
                <a:off x="2179" y="3215"/>
                <a:ext cx="48" cy="48"/>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5482" name="Oval 133"/>
              <p:cNvSpPr>
                <a:spLocks noChangeArrowheads="1"/>
              </p:cNvSpPr>
              <p:nvPr/>
            </p:nvSpPr>
            <p:spPr bwMode="auto">
              <a:xfrm rot="-770803">
                <a:off x="2170" y="3082"/>
                <a:ext cx="24" cy="169"/>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5483" name="Oval 134"/>
              <p:cNvSpPr>
                <a:spLocks noChangeArrowheads="1"/>
              </p:cNvSpPr>
              <p:nvPr/>
            </p:nvSpPr>
            <p:spPr bwMode="auto">
              <a:xfrm rot="770803" flipV="1">
                <a:off x="2167" y="3249"/>
                <a:ext cx="24" cy="169"/>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grpSp>
      <p:grpSp>
        <p:nvGrpSpPr>
          <p:cNvPr id="15411" name="Group 135"/>
          <p:cNvGrpSpPr>
            <a:grpSpLocks/>
          </p:cNvGrpSpPr>
          <p:nvPr/>
        </p:nvGrpSpPr>
        <p:grpSpPr bwMode="auto">
          <a:xfrm>
            <a:off x="2139553" y="3320654"/>
            <a:ext cx="90488" cy="211931"/>
            <a:chOff x="2167" y="3128"/>
            <a:chExt cx="86" cy="290"/>
          </a:xfrm>
        </p:grpSpPr>
        <p:grpSp>
          <p:nvGrpSpPr>
            <p:cNvPr id="15471" name="Group 136"/>
            <p:cNvGrpSpPr>
              <a:grpSpLocks/>
            </p:cNvGrpSpPr>
            <p:nvPr/>
          </p:nvGrpSpPr>
          <p:grpSpPr bwMode="auto">
            <a:xfrm>
              <a:off x="2167" y="3128"/>
              <a:ext cx="60" cy="290"/>
              <a:chOff x="2167" y="3082"/>
              <a:chExt cx="60" cy="336"/>
            </a:xfrm>
          </p:grpSpPr>
          <p:sp>
            <p:nvSpPr>
              <p:cNvPr id="15476" name="Oval 137"/>
              <p:cNvSpPr>
                <a:spLocks noChangeArrowheads="1"/>
              </p:cNvSpPr>
              <p:nvPr/>
            </p:nvSpPr>
            <p:spPr bwMode="auto">
              <a:xfrm>
                <a:off x="2179" y="3215"/>
                <a:ext cx="48" cy="48"/>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5477" name="Oval 138"/>
              <p:cNvSpPr>
                <a:spLocks noChangeArrowheads="1"/>
              </p:cNvSpPr>
              <p:nvPr/>
            </p:nvSpPr>
            <p:spPr bwMode="auto">
              <a:xfrm rot="-770803">
                <a:off x="2170" y="3082"/>
                <a:ext cx="24" cy="169"/>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5478" name="Oval 139"/>
              <p:cNvSpPr>
                <a:spLocks noChangeArrowheads="1"/>
              </p:cNvSpPr>
              <p:nvPr/>
            </p:nvSpPr>
            <p:spPr bwMode="auto">
              <a:xfrm rot="770803" flipV="1">
                <a:off x="2167" y="3249"/>
                <a:ext cx="24" cy="169"/>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grpSp>
          <p:nvGrpSpPr>
            <p:cNvPr id="15472" name="Group 140"/>
            <p:cNvGrpSpPr>
              <a:grpSpLocks/>
            </p:cNvGrpSpPr>
            <p:nvPr/>
          </p:nvGrpSpPr>
          <p:grpSpPr bwMode="auto">
            <a:xfrm flipH="1">
              <a:off x="2193" y="3128"/>
              <a:ext cx="60" cy="290"/>
              <a:chOff x="2167" y="3082"/>
              <a:chExt cx="60" cy="336"/>
            </a:xfrm>
          </p:grpSpPr>
          <p:sp>
            <p:nvSpPr>
              <p:cNvPr id="15473" name="Oval 141"/>
              <p:cNvSpPr>
                <a:spLocks noChangeArrowheads="1"/>
              </p:cNvSpPr>
              <p:nvPr/>
            </p:nvSpPr>
            <p:spPr bwMode="auto">
              <a:xfrm>
                <a:off x="2179" y="3215"/>
                <a:ext cx="48" cy="48"/>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5474" name="Oval 142"/>
              <p:cNvSpPr>
                <a:spLocks noChangeArrowheads="1"/>
              </p:cNvSpPr>
              <p:nvPr/>
            </p:nvSpPr>
            <p:spPr bwMode="auto">
              <a:xfrm rot="-770803">
                <a:off x="2170" y="3082"/>
                <a:ext cx="24" cy="169"/>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5475" name="Oval 143"/>
              <p:cNvSpPr>
                <a:spLocks noChangeArrowheads="1"/>
              </p:cNvSpPr>
              <p:nvPr/>
            </p:nvSpPr>
            <p:spPr bwMode="auto">
              <a:xfrm rot="770803" flipV="1">
                <a:off x="2167" y="3249"/>
                <a:ext cx="24" cy="169"/>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grpSp>
      <p:grpSp>
        <p:nvGrpSpPr>
          <p:cNvPr id="15412" name="Group 144"/>
          <p:cNvGrpSpPr>
            <a:grpSpLocks/>
          </p:cNvGrpSpPr>
          <p:nvPr/>
        </p:nvGrpSpPr>
        <p:grpSpPr bwMode="auto">
          <a:xfrm>
            <a:off x="2138362" y="3912394"/>
            <a:ext cx="100013" cy="214313"/>
            <a:chOff x="2167" y="3128"/>
            <a:chExt cx="86" cy="290"/>
          </a:xfrm>
        </p:grpSpPr>
        <p:grpSp>
          <p:nvGrpSpPr>
            <p:cNvPr id="15463" name="Group 145"/>
            <p:cNvGrpSpPr>
              <a:grpSpLocks/>
            </p:cNvGrpSpPr>
            <p:nvPr/>
          </p:nvGrpSpPr>
          <p:grpSpPr bwMode="auto">
            <a:xfrm>
              <a:off x="2167" y="3128"/>
              <a:ext cx="60" cy="290"/>
              <a:chOff x="2167" y="3082"/>
              <a:chExt cx="60" cy="336"/>
            </a:xfrm>
          </p:grpSpPr>
          <p:sp>
            <p:nvSpPr>
              <p:cNvPr id="15468" name="Oval 146"/>
              <p:cNvSpPr>
                <a:spLocks noChangeArrowheads="1"/>
              </p:cNvSpPr>
              <p:nvPr/>
            </p:nvSpPr>
            <p:spPr bwMode="auto">
              <a:xfrm>
                <a:off x="2179" y="3215"/>
                <a:ext cx="48" cy="48"/>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5469" name="Oval 147"/>
              <p:cNvSpPr>
                <a:spLocks noChangeArrowheads="1"/>
              </p:cNvSpPr>
              <p:nvPr/>
            </p:nvSpPr>
            <p:spPr bwMode="auto">
              <a:xfrm rot="-770803">
                <a:off x="2170" y="3082"/>
                <a:ext cx="24" cy="169"/>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5470" name="Oval 148"/>
              <p:cNvSpPr>
                <a:spLocks noChangeArrowheads="1"/>
              </p:cNvSpPr>
              <p:nvPr/>
            </p:nvSpPr>
            <p:spPr bwMode="auto">
              <a:xfrm rot="770803" flipV="1">
                <a:off x="2167" y="3249"/>
                <a:ext cx="24" cy="169"/>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grpSp>
          <p:nvGrpSpPr>
            <p:cNvPr id="15464" name="Group 149"/>
            <p:cNvGrpSpPr>
              <a:grpSpLocks/>
            </p:cNvGrpSpPr>
            <p:nvPr/>
          </p:nvGrpSpPr>
          <p:grpSpPr bwMode="auto">
            <a:xfrm flipH="1">
              <a:off x="2193" y="3128"/>
              <a:ext cx="60" cy="290"/>
              <a:chOff x="2167" y="3082"/>
              <a:chExt cx="60" cy="336"/>
            </a:xfrm>
          </p:grpSpPr>
          <p:sp>
            <p:nvSpPr>
              <p:cNvPr id="15465" name="Oval 150"/>
              <p:cNvSpPr>
                <a:spLocks noChangeArrowheads="1"/>
              </p:cNvSpPr>
              <p:nvPr/>
            </p:nvSpPr>
            <p:spPr bwMode="auto">
              <a:xfrm>
                <a:off x="2179" y="3215"/>
                <a:ext cx="48" cy="48"/>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5466" name="Oval 151"/>
              <p:cNvSpPr>
                <a:spLocks noChangeArrowheads="1"/>
              </p:cNvSpPr>
              <p:nvPr/>
            </p:nvSpPr>
            <p:spPr bwMode="auto">
              <a:xfrm rot="-770803">
                <a:off x="2170" y="3082"/>
                <a:ext cx="24" cy="169"/>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5467" name="Oval 152"/>
              <p:cNvSpPr>
                <a:spLocks noChangeArrowheads="1"/>
              </p:cNvSpPr>
              <p:nvPr/>
            </p:nvSpPr>
            <p:spPr bwMode="auto">
              <a:xfrm rot="770803" flipV="1">
                <a:off x="2167" y="3249"/>
                <a:ext cx="24" cy="169"/>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grpSp>
      <p:grpSp>
        <p:nvGrpSpPr>
          <p:cNvPr id="15413" name="Group 153"/>
          <p:cNvGrpSpPr>
            <a:grpSpLocks/>
          </p:cNvGrpSpPr>
          <p:nvPr/>
        </p:nvGrpSpPr>
        <p:grpSpPr bwMode="auto">
          <a:xfrm>
            <a:off x="2147887" y="3046810"/>
            <a:ext cx="90488" cy="188119"/>
            <a:chOff x="2167" y="3128"/>
            <a:chExt cx="86" cy="290"/>
          </a:xfrm>
        </p:grpSpPr>
        <p:grpSp>
          <p:nvGrpSpPr>
            <p:cNvPr id="15455" name="Group 154"/>
            <p:cNvGrpSpPr>
              <a:grpSpLocks/>
            </p:cNvGrpSpPr>
            <p:nvPr/>
          </p:nvGrpSpPr>
          <p:grpSpPr bwMode="auto">
            <a:xfrm>
              <a:off x="2167" y="3128"/>
              <a:ext cx="60" cy="290"/>
              <a:chOff x="2167" y="3082"/>
              <a:chExt cx="60" cy="336"/>
            </a:xfrm>
          </p:grpSpPr>
          <p:sp>
            <p:nvSpPr>
              <p:cNvPr id="15460" name="Oval 155"/>
              <p:cNvSpPr>
                <a:spLocks noChangeArrowheads="1"/>
              </p:cNvSpPr>
              <p:nvPr/>
            </p:nvSpPr>
            <p:spPr bwMode="auto">
              <a:xfrm>
                <a:off x="2179" y="3215"/>
                <a:ext cx="48" cy="48"/>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5461" name="Oval 156"/>
              <p:cNvSpPr>
                <a:spLocks noChangeArrowheads="1"/>
              </p:cNvSpPr>
              <p:nvPr/>
            </p:nvSpPr>
            <p:spPr bwMode="auto">
              <a:xfrm rot="-770803">
                <a:off x="2170" y="3082"/>
                <a:ext cx="24" cy="169"/>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5462" name="Oval 157"/>
              <p:cNvSpPr>
                <a:spLocks noChangeArrowheads="1"/>
              </p:cNvSpPr>
              <p:nvPr/>
            </p:nvSpPr>
            <p:spPr bwMode="auto">
              <a:xfrm rot="770803" flipV="1">
                <a:off x="2167" y="3249"/>
                <a:ext cx="24" cy="169"/>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grpSp>
          <p:nvGrpSpPr>
            <p:cNvPr id="15456" name="Group 158"/>
            <p:cNvGrpSpPr>
              <a:grpSpLocks/>
            </p:cNvGrpSpPr>
            <p:nvPr/>
          </p:nvGrpSpPr>
          <p:grpSpPr bwMode="auto">
            <a:xfrm flipH="1">
              <a:off x="2193" y="3128"/>
              <a:ext cx="60" cy="290"/>
              <a:chOff x="2167" y="3082"/>
              <a:chExt cx="60" cy="336"/>
            </a:xfrm>
          </p:grpSpPr>
          <p:sp>
            <p:nvSpPr>
              <p:cNvPr id="15457" name="Oval 159"/>
              <p:cNvSpPr>
                <a:spLocks noChangeArrowheads="1"/>
              </p:cNvSpPr>
              <p:nvPr/>
            </p:nvSpPr>
            <p:spPr bwMode="auto">
              <a:xfrm>
                <a:off x="2179" y="3215"/>
                <a:ext cx="48" cy="48"/>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5458" name="Oval 160"/>
              <p:cNvSpPr>
                <a:spLocks noChangeArrowheads="1"/>
              </p:cNvSpPr>
              <p:nvPr/>
            </p:nvSpPr>
            <p:spPr bwMode="auto">
              <a:xfrm rot="-770803">
                <a:off x="2170" y="3082"/>
                <a:ext cx="24" cy="169"/>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5459" name="Oval 161"/>
              <p:cNvSpPr>
                <a:spLocks noChangeArrowheads="1"/>
              </p:cNvSpPr>
              <p:nvPr/>
            </p:nvSpPr>
            <p:spPr bwMode="auto">
              <a:xfrm rot="770803" flipV="1">
                <a:off x="2167" y="3249"/>
                <a:ext cx="24" cy="169"/>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grpSp>
      <p:sp>
        <p:nvSpPr>
          <p:cNvPr id="15414" name="Freeform 162" descr="Stationery"/>
          <p:cNvSpPr>
            <a:spLocks/>
          </p:cNvSpPr>
          <p:nvPr/>
        </p:nvSpPr>
        <p:spPr bwMode="auto">
          <a:xfrm rot="678700">
            <a:off x="3246835" y="2902744"/>
            <a:ext cx="1871663" cy="1498997"/>
          </a:xfrm>
          <a:custGeom>
            <a:avLst/>
            <a:gdLst>
              <a:gd name="T0" fmla="*/ 2147483646 w 1205"/>
              <a:gd name="T1" fmla="*/ 52156619 h 1107"/>
              <a:gd name="T2" fmla="*/ 1200927003 w 1205"/>
              <a:gd name="T3" fmla="*/ 208624669 h 1107"/>
              <a:gd name="T4" fmla="*/ 171561296 w 1205"/>
              <a:gd name="T5" fmla="*/ 1147431164 h 1107"/>
              <a:gd name="T6" fmla="*/ 171561296 w 1205"/>
              <a:gd name="T7" fmla="*/ 2086237660 h 1107"/>
              <a:gd name="T8" fmla="*/ 377434852 w 1205"/>
              <a:gd name="T9" fmla="*/ 2147483646 h 1107"/>
              <a:gd name="T10" fmla="*/ 1496870239 w 1205"/>
              <a:gd name="T11" fmla="*/ 2147483646 h 1107"/>
              <a:gd name="T12" fmla="*/ 2147483646 w 1205"/>
              <a:gd name="T13" fmla="*/ 2147483646 h 1107"/>
              <a:gd name="T14" fmla="*/ 2147483646 w 1205"/>
              <a:gd name="T15" fmla="*/ 2147483646 h 1107"/>
              <a:gd name="T16" fmla="*/ 2147483646 w 1205"/>
              <a:gd name="T17" fmla="*/ 1929769610 h 1107"/>
              <a:gd name="T18" fmla="*/ 2147483646 w 1205"/>
              <a:gd name="T19" fmla="*/ 902949723 h 1107"/>
              <a:gd name="T20" fmla="*/ 2147483646 w 1205"/>
              <a:gd name="T21" fmla="*/ 365090913 h 1107"/>
              <a:gd name="T22" fmla="*/ 2147483646 w 1205"/>
              <a:gd name="T23" fmla="*/ 52156619 h 1107"/>
              <a:gd name="T24" fmla="*/ 2147483646 w 1205"/>
              <a:gd name="T25" fmla="*/ 52156619 h 1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5"/>
              <a:gd name="T40" fmla="*/ 0 h 1107"/>
              <a:gd name="T41" fmla="*/ 1205 w 1205"/>
              <a:gd name="T42" fmla="*/ 1107 h 1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5" h="1107">
                <a:moveTo>
                  <a:pt x="664" y="16"/>
                </a:moveTo>
                <a:cubicBezTo>
                  <a:pt x="584" y="24"/>
                  <a:pt x="384" y="8"/>
                  <a:pt x="280" y="64"/>
                </a:cubicBezTo>
                <a:cubicBezTo>
                  <a:pt x="176" y="120"/>
                  <a:pt x="80" y="256"/>
                  <a:pt x="40" y="352"/>
                </a:cubicBezTo>
                <a:cubicBezTo>
                  <a:pt x="0" y="448"/>
                  <a:pt x="32" y="552"/>
                  <a:pt x="40" y="640"/>
                </a:cubicBezTo>
                <a:cubicBezTo>
                  <a:pt x="48" y="728"/>
                  <a:pt x="36" y="813"/>
                  <a:pt x="88" y="880"/>
                </a:cubicBezTo>
                <a:cubicBezTo>
                  <a:pt x="140" y="947"/>
                  <a:pt x="246" y="1008"/>
                  <a:pt x="349" y="1043"/>
                </a:cubicBezTo>
                <a:cubicBezTo>
                  <a:pt x="452" y="1078"/>
                  <a:pt x="589" y="1107"/>
                  <a:pt x="705" y="1088"/>
                </a:cubicBezTo>
                <a:cubicBezTo>
                  <a:pt x="821" y="1069"/>
                  <a:pt x="967" y="1011"/>
                  <a:pt x="1048" y="928"/>
                </a:cubicBezTo>
                <a:cubicBezTo>
                  <a:pt x="1129" y="845"/>
                  <a:pt x="1179" y="700"/>
                  <a:pt x="1192" y="592"/>
                </a:cubicBezTo>
                <a:cubicBezTo>
                  <a:pt x="1205" y="484"/>
                  <a:pt x="1159" y="357"/>
                  <a:pt x="1127" y="277"/>
                </a:cubicBezTo>
                <a:cubicBezTo>
                  <a:pt x="1095" y="197"/>
                  <a:pt x="1061" y="155"/>
                  <a:pt x="1000" y="112"/>
                </a:cubicBezTo>
                <a:cubicBezTo>
                  <a:pt x="939" y="69"/>
                  <a:pt x="816" y="32"/>
                  <a:pt x="760" y="16"/>
                </a:cubicBezTo>
                <a:cubicBezTo>
                  <a:pt x="704" y="0"/>
                  <a:pt x="744" y="8"/>
                  <a:pt x="664" y="16"/>
                </a:cubicBezTo>
                <a:close/>
              </a:path>
            </a:pathLst>
          </a:custGeom>
          <a:blipFill dpi="0" rotWithShape="0">
            <a:blip r:embed="rId4"/>
            <a:srcRect/>
            <a:tile tx="0" ty="0" sx="100000" sy="100000" flip="none" algn="tl"/>
          </a:blipFill>
          <a:ln w="9525">
            <a:round/>
            <a:headEnd/>
            <a:tailEnd/>
          </a:ln>
          <a:scene3d>
            <a:camera prst="legacyPerspectiveFront">
              <a:rot lat="20999994" lon="21299994" rev="0"/>
            </a:camera>
            <a:lightRig rig="legacyFlat4" dir="b"/>
          </a:scene3d>
          <a:sp3d extrusionH="887400" prstMaterial="legacyMatte">
            <a:bevelT w="13500" h="13500" prst="angle"/>
            <a:bevelB w="13500" h="13500" prst="angle"/>
            <a:extrusionClr>
              <a:srgbClr val="FF9933"/>
            </a:extrusionClr>
            <a:contourClr>
              <a:srgbClr val="FFFFFF"/>
            </a:contourClr>
          </a:sp3d>
        </p:spPr>
        <p:txBody>
          <a:bodyPr wrap="none" anchor="ctr">
            <a:flatTx/>
          </a:bodyP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grpSp>
        <p:nvGrpSpPr>
          <p:cNvPr id="15415" name="Group 163"/>
          <p:cNvGrpSpPr>
            <a:grpSpLocks/>
          </p:cNvGrpSpPr>
          <p:nvPr/>
        </p:nvGrpSpPr>
        <p:grpSpPr bwMode="auto">
          <a:xfrm>
            <a:off x="3337323" y="3123010"/>
            <a:ext cx="1640681" cy="1035844"/>
            <a:chOff x="1913" y="2681"/>
            <a:chExt cx="1293" cy="870"/>
          </a:xfrm>
        </p:grpSpPr>
        <p:sp>
          <p:nvSpPr>
            <p:cNvPr id="15448" name="AutoShape 164"/>
            <p:cNvSpPr>
              <a:spLocks noChangeArrowheads="1"/>
            </p:cNvSpPr>
            <p:nvPr/>
          </p:nvSpPr>
          <p:spPr bwMode="auto">
            <a:xfrm>
              <a:off x="3044" y="3024"/>
              <a:ext cx="162" cy="176"/>
            </a:xfrm>
            <a:prstGeom prst="sun">
              <a:avLst>
                <a:gd name="adj" fmla="val 25000"/>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5449" name="AutoShape 165"/>
            <p:cNvSpPr>
              <a:spLocks noChangeArrowheads="1"/>
            </p:cNvSpPr>
            <p:nvPr/>
          </p:nvSpPr>
          <p:spPr bwMode="auto">
            <a:xfrm>
              <a:off x="1913" y="3031"/>
              <a:ext cx="162" cy="176"/>
            </a:xfrm>
            <a:prstGeom prst="sun">
              <a:avLst>
                <a:gd name="adj" fmla="val 25000"/>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nvGrpSpPr>
            <p:cNvPr id="15450" name="Group 166"/>
            <p:cNvGrpSpPr>
              <a:grpSpLocks/>
            </p:cNvGrpSpPr>
            <p:nvPr/>
          </p:nvGrpSpPr>
          <p:grpSpPr bwMode="auto">
            <a:xfrm>
              <a:off x="2009" y="2681"/>
              <a:ext cx="1113" cy="870"/>
              <a:chOff x="3824" y="2716"/>
              <a:chExt cx="1137" cy="968"/>
            </a:xfrm>
          </p:grpSpPr>
          <p:sp>
            <p:nvSpPr>
              <p:cNvPr id="15451" name="Oval 167"/>
              <p:cNvSpPr>
                <a:spLocks noChangeArrowheads="1"/>
              </p:cNvSpPr>
              <p:nvPr/>
            </p:nvSpPr>
            <p:spPr bwMode="auto">
              <a:xfrm>
                <a:off x="3824" y="2862"/>
                <a:ext cx="1137" cy="677"/>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5452" name="Oval 168"/>
              <p:cNvSpPr>
                <a:spLocks noChangeArrowheads="1"/>
              </p:cNvSpPr>
              <p:nvPr/>
            </p:nvSpPr>
            <p:spPr bwMode="auto">
              <a:xfrm>
                <a:off x="3824" y="3128"/>
                <a:ext cx="1137" cy="144"/>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5453" name="Oval 169"/>
              <p:cNvSpPr>
                <a:spLocks noChangeArrowheads="1"/>
              </p:cNvSpPr>
              <p:nvPr/>
            </p:nvSpPr>
            <p:spPr bwMode="auto">
              <a:xfrm>
                <a:off x="3824" y="2983"/>
                <a:ext cx="1137" cy="434"/>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5454" name="Oval 170"/>
              <p:cNvSpPr>
                <a:spLocks noChangeArrowheads="1"/>
              </p:cNvSpPr>
              <p:nvPr/>
            </p:nvSpPr>
            <p:spPr bwMode="auto">
              <a:xfrm>
                <a:off x="3824" y="2716"/>
                <a:ext cx="1137" cy="968"/>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grpSp>
      <p:grpSp>
        <p:nvGrpSpPr>
          <p:cNvPr id="15416" name="Group 171"/>
          <p:cNvGrpSpPr>
            <a:grpSpLocks/>
          </p:cNvGrpSpPr>
          <p:nvPr/>
        </p:nvGrpSpPr>
        <p:grpSpPr bwMode="auto">
          <a:xfrm>
            <a:off x="4669632" y="3580210"/>
            <a:ext cx="60722" cy="229790"/>
            <a:chOff x="2167" y="3082"/>
            <a:chExt cx="60" cy="336"/>
          </a:xfrm>
        </p:grpSpPr>
        <p:sp>
          <p:nvSpPr>
            <p:cNvPr id="15445" name="Oval 172"/>
            <p:cNvSpPr>
              <a:spLocks noChangeArrowheads="1"/>
            </p:cNvSpPr>
            <p:nvPr/>
          </p:nvSpPr>
          <p:spPr bwMode="auto">
            <a:xfrm>
              <a:off x="2179" y="3215"/>
              <a:ext cx="48" cy="48"/>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5446" name="Oval 173"/>
            <p:cNvSpPr>
              <a:spLocks noChangeArrowheads="1"/>
            </p:cNvSpPr>
            <p:nvPr/>
          </p:nvSpPr>
          <p:spPr bwMode="auto">
            <a:xfrm rot="-770803">
              <a:off x="2170" y="3082"/>
              <a:ext cx="24" cy="169"/>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5447" name="Oval 174"/>
            <p:cNvSpPr>
              <a:spLocks noChangeArrowheads="1"/>
            </p:cNvSpPr>
            <p:nvPr/>
          </p:nvSpPr>
          <p:spPr bwMode="auto">
            <a:xfrm rot="770803" flipV="1">
              <a:off x="2167" y="3249"/>
              <a:ext cx="24" cy="169"/>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grpSp>
        <p:nvGrpSpPr>
          <p:cNvPr id="15417" name="Group 175"/>
          <p:cNvGrpSpPr>
            <a:grpSpLocks/>
          </p:cNvGrpSpPr>
          <p:nvPr/>
        </p:nvGrpSpPr>
        <p:grpSpPr bwMode="auto">
          <a:xfrm>
            <a:off x="3621882" y="3396854"/>
            <a:ext cx="50006" cy="211931"/>
            <a:chOff x="2693" y="2780"/>
            <a:chExt cx="42" cy="178"/>
          </a:xfrm>
        </p:grpSpPr>
        <p:sp>
          <p:nvSpPr>
            <p:cNvPr id="15442" name="Oval 176"/>
            <p:cNvSpPr>
              <a:spLocks noChangeArrowheads="1"/>
            </p:cNvSpPr>
            <p:nvPr/>
          </p:nvSpPr>
          <p:spPr bwMode="auto">
            <a:xfrm flipH="1">
              <a:off x="2693" y="2850"/>
              <a:ext cx="42" cy="26"/>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5443" name="Oval 177"/>
            <p:cNvSpPr>
              <a:spLocks noChangeArrowheads="1"/>
            </p:cNvSpPr>
            <p:nvPr/>
          </p:nvSpPr>
          <p:spPr bwMode="auto">
            <a:xfrm rot="770803" flipH="1">
              <a:off x="2711" y="2780"/>
              <a:ext cx="21" cy="90"/>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5444" name="Oval 178"/>
            <p:cNvSpPr>
              <a:spLocks noChangeArrowheads="1"/>
            </p:cNvSpPr>
            <p:nvPr/>
          </p:nvSpPr>
          <p:spPr bwMode="auto">
            <a:xfrm rot="-770803" flipH="1" flipV="1">
              <a:off x="2714" y="2868"/>
              <a:ext cx="21" cy="90"/>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grpSp>
        <p:nvGrpSpPr>
          <p:cNvPr id="15418" name="Group 179"/>
          <p:cNvGrpSpPr>
            <a:grpSpLocks/>
          </p:cNvGrpSpPr>
          <p:nvPr/>
        </p:nvGrpSpPr>
        <p:grpSpPr bwMode="auto">
          <a:xfrm>
            <a:off x="4674394" y="3767137"/>
            <a:ext cx="70247" cy="214313"/>
            <a:chOff x="2479" y="3277"/>
            <a:chExt cx="59" cy="180"/>
          </a:xfrm>
        </p:grpSpPr>
        <p:sp>
          <p:nvSpPr>
            <p:cNvPr id="15439" name="Oval 180"/>
            <p:cNvSpPr>
              <a:spLocks noChangeArrowheads="1"/>
            </p:cNvSpPr>
            <p:nvPr/>
          </p:nvSpPr>
          <p:spPr bwMode="auto">
            <a:xfrm>
              <a:off x="2491" y="3348"/>
              <a:ext cx="47" cy="26"/>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5440" name="Oval 181"/>
            <p:cNvSpPr>
              <a:spLocks noChangeArrowheads="1"/>
            </p:cNvSpPr>
            <p:nvPr/>
          </p:nvSpPr>
          <p:spPr bwMode="auto">
            <a:xfrm rot="-770803">
              <a:off x="2482" y="3277"/>
              <a:ext cx="24" cy="91"/>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5441" name="Oval 182"/>
            <p:cNvSpPr>
              <a:spLocks noChangeArrowheads="1"/>
            </p:cNvSpPr>
            <p:nvPr/>
          </p:nvSpPr>
          <p:spPr bwMode="auto">
            <a:xfrm rot="770803" flipV="1">
              <a:off x="2479" y="3366"/>
              <a:ext cx="24" cy="91"/>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grpSp>
        <p:nvGrpSpPr>
          <p:cNvPr id="15419" name="Group 183"/>
          <p:cNvGrpSpPr>
            <a:grpSpLocks/>
          </p:cNvGrpSpPr>
          <p:nvPr/>
        </p:nvGrpSpPr>
        <p:grpSpPr bwMode="auto">
          <a:xfrm flipH="1">
            <a:off x="3593307" y="3767137"/>
            <a:ext cx="70247" cy="214313"/>
            <a:chOff x="2167" y="3082"/>
            <a:chExt cx="60" cy="336"/>
          </a:xfrm>
        </p:grpSpPr>
        <p:sp>
          <p:nvSpPr>
            <p:cNvPr id="15436" name="Oval 184"/>
            <p:cNvSpPr>
              <a:spLocks noChangeArrowheads="1"/>
            </p:cNvSpPr>
            <p:nvPr/>
          </p:nvSpPr>
          <p:spPr bwMode="auto">
            <a:xfrm>
              <a:off x="2179" y="3215"/>
              <a:ext cx="48" cy="48"/>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5437" name="Oval 185"/>
            <p:cNvSpPr>
              <a:spLocks noChangeArrowheads="1"/>
            </p:cNvSpPr>
            <p:nvPr/>
          </p:nvSpPr>
          <p:spPr bwMode="auto">
            <a:xfrm rot="-770803">
              <a:off x="2170" y="3082"/>
              <a:ext cx="24" cy="169"/>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5438" name="Oval 186"/>
            <p:cNvSpPr>
              <a:spLocks noChangeArrowheads="1"/>
            </p:cNvSpPr>
            <p:nvPr/>
          </p:nvSpPr>
          <p:spPr bwMode="auto">
            <a:xfrm rot="770803" flipV="1">
              <a:off x="2167" y="3249"/>
              <a:ext cx="24" cy="169"/>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grpSp>
        <p:nvGrpSpPr>
          <p:cNvPr id="15420" name="Group 187"/>
          <p:cNvGrpSpPr>
            <a:grpSpLocks/>
          </p:cNvGrpSpPr>
          <p:nvPr/>
        </p:nvGrpSpPr>
        <p:grpSpPr bwMode="auto">
          <a:xfrm>
            <a:off x="4710112" y="3276600"/>
            <a:ext cx="63104" cy="188119"/>
            <a:chOff x="2167" y="3082"/>
            <a:chExt cx="60" cy="336"/>
          </a:xfrm>
        </p:grpSpPr>
        <p:sp>
          <p:nvSpPr>
            <p:cNvPr id="15433" name="Oval 188"/>
            <p:cNvSpPr>
              <a:spLocks noChangeArrowheads="1"/>
            </p:cNvSpPr>
            <p:nvPr/>
          </p:nvSpPr>
          <p:spPr bwMode="auto">
            <a:xfrm>
              <a:off x="2179" y="3215"/>
              <a:ext cx="48" cy="48"/>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5434" name="Oval 189"/>
            <p:cNvSpPr>
              <a:spLocks noChangeArrowheads="1"/>
            </p:cNvSpPr>
            <p:nvPr/>
          </p:nvSpPr>
          <p:spPr bwMode="auto">
            <a:xfrm rot="-770803">
              <a:off x="2170" y="3082"/>
              <a:ext cx="24" cy="169"/>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5435" name="Oval 190"/>
            <p:cNvSpPr>
              <a:spLocks noChangeArrowheads="1"/>
            </p:cNvSpPr>
            <p:nvPr/>
          </p:nvSpPr>
          <p:spPr bwMode="auto">
            <a:xfrm rot="770803" flipV="1">
              <a:off x="2167" y="3249"/>
              <a:ext cx="24" cy="169"/>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grpSp>
        <p:nvGrpSpPr>
          <p:cNvPr id="15421" name="Group 191"/>
          <p:cNvGrpSpPr>
            <a:grpSpLocks/>
          </p:cNvGrpSpPr>
          <p:nvPr/>
        </p:nvGrpSpPr>
        <p:grpSpPr bwMode="auto">
          <a:xfrm flipH="1">
            <a:off x="3534966" y="3290888"/>
            <a:ext cx="63103" cy="188119"/>
            <a:chOff x="2167" y="3082"/>
            <a:chExt cx="60" cy="336"/>
          </a:xfrm>
        </p:grpSpPr>
        <p:sp>
          <p:nvSpPr>
            <p:cNvPr id="15430" name="Oval 192"/>
            <p:cNvSpPr>
              <a:spLocks noChangeArrowheads="1"/>
            </p:cNvSpPr>
            <p:nvPr/>
          </p:nvSpPr>
          <p:spPr bwMode="auto">
            <a:xfrm>
              <a:off x="2179" y="3215"/>
              <a:ext cx="48" cy="48"/>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5431" name="Oval 193"/>
            <p:cNvSpPr>
              <a:spLocks noChangeArrowheads="1"/>
            </p:cNvSpPr>
            <p:nvPr/>
          </p:nvSpPr>
          <p:spPr bwMode="auto">
            <a:xfrm rot="-770803">
              <a:off x="2170" y="3082"/>
              <a:ext cx="24" cy="169"/>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5432" name="Oval 194"/>
            <p:cNvSpPr>
              <a:spLocks noChangeArrowheads="1"/>
            </p:cNvSpPr>
            <p:nvPr/>
          </p:nvSpPr>
          <p:spPr bwMode="auto">
            <a:xfrm rot="770803" flipV="1">
              <a:off x="2167" y="3249"/>
              <a:ext cx="24" cy="169"/>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grpSp>
        <p:nvGrpSpPr>
          <p:cNvPr id="15422" name="Group 195"/>
          <p:cNvGrpSpPr>
            <a:grpSpLocks/>
          </p:cNvGrpSpPr>
          <p:nvPr/>
        </p:nvGrpSpPr>
        <p:grpSpPr bwMode="auto">
          <a:xfrm flipH="1">
            <a:off x="4637485" y="3377804"/>
            <a:ext cx="50006" cy="211931"/>
            <a:chOff x="2693" y="2780"/>
            <a:chExt cx="42" cy="178"/>
          </a:xfrm>
        </p:grpSpPr>
        <p:sp>
          <p:nvSpPr>
            <p:cNvPr id="15427" name="Oval 196"/>
            <p:cNvSpPr>
              <a:spLocks noChangeArrowheads="1"/>
            </p:cNvSpPr>
            <p:nvPr/>
          </p:nvSpPr>
          <p:spPr bwMode="auto">
            <a:xfrm flipH="1">
              <a:off x="2693" y="2850"/>
              <a:ext cx="42" cy="26"/>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5428" name="Oval 197"/>
            <p:cNvSpPr>
              <a:spLocks noChangeArrowheads="1"/>
            </p:cNvSpPr>
            <p:nvPr/>
          </p:nvSpPr>
          <p:spPr bwMode="auto">
            <a:xfrm rot="770803" flipH="1">
              <a:off x="2711" y="2780"/>
              <a:ext cx="21" cy="90"/>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5429" name="Oval 198"/>
            <p:cNvSpPr>
              <a:spLocks noChangeArrowheads="1"/>
            </p:cNvSpPr>
            <p:nvPr/>
          </p:nvSpPr>
          <p:spPr bwMode="auto">
            <a:xfrm rot="-770803" flipH="1" flipV="1">
              <a:off x="2714" y="2868"/>
              <a:ext cx="21" cy="90"/>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grpSp>
        <p:nvGrpSpPr>
          <p:cNvPr id="15423" name="Group 199"/>
          <p:cNvGrpSpPr>
            <a:grpSpLocks/>
          </p:cNvGrpSpPr>
          <p:nvPr/>
        </p:nvGrpSpPr>
        <p:grpSpPr bwMode="auto">
          <a:xfrm>
            <a:off x="3621881" y="3580210"/>
            <a:ext cx="63104" cy="229790"/>
            <a:chOff x="2730" y="3034"/>
            <a:chExt cx="53" cy="193"/>
          </a:xfrm>
        </p:grpSpPr>
        <p:sp>
          <p:nvSpPr>
            <p:cNvPr id="15424" name="Oval 200"/>
            <p:cNvSpPr>
              <a:spLocks noChangeArrowheads="1"/>
            </p:cNvSpPr>
            <p:nvPr/>
          </p:nvSpPr>
          <p:spPr bwMode="auto">
            <a:xfrm flipH="1">
              <a:off x="2730" y="3110"/>
              <a:ext cx="41" cy="28"/>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5425" name="Oval 201"/>
            <p:cNvSpPr>
              <a:spLocks noChangeArrowheads="1"/>
            </p:cNvSpPr>
            <p:nvPr/>
          </p:nvSpPr>
          <p:spPr bwMode="auto">
            <a:xfrm rot="770803" flipH="1">
              <a:off x="2760" y="3034"/>
              <a:ext cx="20" cy="97"/>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5426" name="Oval 202"/>
            <p:cNvSpPr>
              <a:spLocks noChangeArrowheads="1"/>
            </p:cNvSpPr>
            <p:nvPr/>
          </p:nvSpPr>
          <p:spPr bwMode="auto">
            <a:xfrm rot="-770803" flipH="1" flipV="1">
              <a:off x="2763" y="3130"/>
              <a:ext cx="20" cy="97"/>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pic>
        <p:nvPicPr>
          <p:cNvPr id="2" name="bay_gio_cac_em_hay_quan_sat_bao_quanh_moi_nhom_b17f6687-e316-4c69-b645-339c38559f46">
            <a:hlinkClick r:id="" action="ppaction://media"/>
            <a:extLst>
              <a:ext uri="{FF2B5EF4-FFF2-40B4-BE49-F238E27FC236}">
                <a16:creationId xmlns:a16="http://schemas.microsoft.com/office/drawing/2014/main" id="{2453304B-AF18-0589-0028-EBB8A0BDF30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88120" y="4550569"/>
            <a:ext cx="609600" cy="609600"/>
          </a:xfrm>
          <a:prstGeom prst="rect">
            <a:avLst/>
          </a:prstGeom>
        </p:spPr>
      </p:pic>
    </p:spTree>
    <p:extLst>
      <p:ext uri="{BB962C8B-B14F-4D97-AF65-F5344CB8AC3E}">
        <p14:creationId xmlns:p14="http://schemas.microsoft.com/office/powerpoint/2010/main" val="41463663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00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1231106" y="1938338"/>
            <a:ext cx="195857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50000"/>
              </a:spcBef>
              <a:spcAft>
                <a:spcPct val="0"/>
              </a:spcAft>
              <a:buClrTx/>
              <a:buFontTx/>
              <a:buNone/>
            </a:pPr>
            <a:r>
              <a:rPr lang="en-US" altLang="en-US" sz="1500" b="1" kern="1200">
                <a:solidFill>
                  <a:srgbClr val="000099"/>
                </a:solidFill>
                <a:latin typeface="Times New Roman" panose="02020603050405020304" pitchFamily="18" charset="0"/>
              </a:rPr>
              <a:t>Tế bào mẹ</a:t>
            </a:r>
          </a:p>
        </p:txBody>
      </p:sp>
      <p:sp>
        <p:nvSpPr>
          <p:cNvPr id="16387" name="Text Box 3"/>
          <p:cNvSpPr txBox="1">
            <a:spLocks noChangeArrowheads="1"/>
          </p:cNvSpPr>
          <p:nvPr/>
        </p:nvSpPr>
        <p:spPr bwMode="auto">
          <a:xfrm>
            <a:off x="3506391" y="1938338"/>
            <a:ext cx="195857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50000"/>
              </a:spcBef>
              <a:spcAft>
                <a:spcPct val="0"/>
              </a:spcAft>
              <a:buClrTx/>
              <a:buFontTx/>
              <a:buNone/>
            </a:pPr>
            <a:r>
              <a:rPr lang="en-US" altLang="en-US" sz="1500" b="1" kern="1200">
                <a:solidFill>
                  <a:srgbClr val="000099"/>
                </a:solidFill>
                <a:latin typeface="Times New Roman" panose="02020603050405020304" pitchFamily="18" charset="0"/>
              </a:rPr>
              <a:t>Kì trung gian</a:t>
            </a:r>
          </a:p>
        </p:txBody>
      </p:sp>
      <p:sp>
        <p:nvSpPr>
          <p:cNvPr id="16388" name="Text Box 4"/>
          <p:cNvSpPr txBox="1">
            <a:spLocks noChangeArrowheads="1"/>
          </p:cNvSpPr>
          <p:nvPr/>
        </p:nvSpPr>
        <p:spPr bwMode="auto">
          <a:xfrm>
            <a:off x="5838825" y="1938338"/>
            <a:ext cx="195857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50000"/>
              </a:spcBef>
              <a:spcAft>
                <a:spcPct val="0"/>
              </a:spcAft>
              <a:buClrTx/>
              <a:buFontTx/>
              <a:buNone/>
            </a:pPr>
            <a:r>
              <a:rPr lang="en-US" altLang="en-US" sz="1500" b="1" kern="1200">
                <a:solidFill>
                  <a:srgbClr val="000099"/>
                </a:solidFill>
                <a:latin typeface="Times New Roman" panose="02020603050405020304" pitchFamily="18" charset="0"/>
              </a:rPr>
              <a:t>Kì đầu</a:t>
            </a:r>
          </a:p>
        </p:txBody>
      </p:sp>
      <p:sp>
        <p:nvSpPr>
          <p:cNvPr id="16389" name="Text Box 5"/>
          <p:cNvSpPr txBox="1">
            <a:spLocks noChangeArrowheads="1"/>
          </p:cNvSpPr>
          <p:nvPr/>
        </p:nvSpPr>
        <p:spPr bwMode="auto">
          <a:xfrm>
            <a:off x="1231106" y="4550569"/>
            <a:ext cx="195857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50000"/>
              </a:spcBef>
              <a:spcAft>
                <a:spcPct val="0"/>
              </a:spcAft>
              <a:buClrTx/>
              <a:buFontTx/>
              <a:buNone/>
            </a:pPr>
            <a:r>
              <a:rPr lang="en-US" altLang="en-US" sz="1500" b="1" kern="1200">
                <a:solidFill>
                  <a:srgbClr val="000099"/>
                </a:solidFill>
                <a:latin typeface="Times New Roman" panose="02020603050405020304" pitchFamily="18" charset="0"/>
              </a:rPr>
              <a:t>Kì giữa</a:t>
            </a:r>
          </a:p>
        </p:txBody>
      </p:sp>
      <p:sp>
        <p:nvSpPr>
          <p:cNvPr id="16390" name="Text Box 6"/>
          <p:cNvSpPr txBox="1">
            <a:spLocks noChangeArrowheads="1"/>
          </p:cNvSpPr>
          <p:nvPr/>
        </p:nvSpPr>
        <p:spPr bwMode="auto">
          <a:xfrm>
            <a:off x="3218260" y="4550569"/>
            <a:ext cx="195857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50000"/>
              </a:spcBef>
              <a:spcAft>
                <a:spcPct val="0"/>
              </a:spcAft>
              <a:buClrTx/>
              <a:buFontTx/>
              <a:buNone/>
            </a:pPr>
            <a:r>
              <a:rPr lang="en-US" altLang="en-US" sz="1500" b="1" kern="1200">
                <a:solidFill>
                  <a:srgbClr val="000099"/>
                </a:solidFill>
                <a:latin typeface="Times New Roman" panose="02020603050405020304" pitchFamily="18" charset="0"/>
              </a:rPr>
              <a:t>Kì sau</a:t>
            </a:r>
          </a:p>
        </p:txBody>
      </p:sp>
      <p:sp>
        <p:nvSpPr>
          <p:cNvPr id="16391" name="Text Box 7">
            <a:hlinkClick r:id="rId4" action="ppaction://hlinksldjump"/>
          </p:cNvPr>
          <p:cNvSpPr txBox="1">
            <a:spLocks noChangeArrowheads="1"/>
          </p:cNvSpPr>
          <p:nvPr/>
        </p:nvSpPr>
        <p:spPr bwMode="auto">
          <a:xfrm>
            <a:off x="5349479" y="4558904"/>
            <a:ext cx="1958578" cy="380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r>
              <a:rPr lang="en-US" altLang="en-US" sz="1875" b="1" kern="1200">
                <a:solidFill>
                  <a:srgbClr val="000099"/>
                </a:solidFill>
                <a:latin typeface=".VnArial Narrow" panose="020B7200000000000000" pitchFamily="34" charset="0"/>
              </a:rPr>
              <a:t> </a:t>
            </a:r>
            <a:r>
              <a:rPr lang="en-US" altLang="en-US" sz="1500" b="1" kern="1200">
                <a:solidFill>
                  <a:srgbClr val="000099"/>
                </a:solidFill>
                <a:latin typeface="Times New Roman" panose="02020603050405020304" pitchFamily="18" charset="0"/>
              </a:rPr>
              <a:t>Hai tế bào con</a:t>
            </a:r>
            <a:endParaRPr lang="en-US" altLang="en-US" sz="1500" b="1" kern="1200">
              <a:solidFill>
                <a:srgbClr val="000099"/>
              </a:solidFill>
              <a:latin typeface=".VnArial Narrow" panose="020B7200000000000000" pitchFamily="34" charset="0"/>
            </a:endParaRPr>
          </a:p>
        </p:txBody>
      </p:sp>
      <p:grpSp>
        <p:nvGrpSpPr>
          <p:cNvPr id="16392" name="Group 8"/>
          <p:cNvGrpSpPr>
            <a:grpSpLocks/>
          </p:cNvGrpSpPr>
          <p:nvPr/>
        </p:nvGrpSpPr>
        <p:grpSpPr bwMode="auto">
          <a:xfrm>
            <a:off x="5148263" y="2572941"/>
            <a:ext cx="1526381" cy="1419225"/>
            <a:chOff x="216" y="250"/>
            <a:chExt cx="1375" cy="1278"/>
          </a:xfrm>
        </p:grpSpPr>
        <p:sp>
          <p:nvSpPr>
            <p:cNvPr id="16542" name="Freeform 9" descr="Stationery"/>
            <p:cNvSpPr>
              <a:spLocks/>
            </p:cNvSpPr>
            <p:nvPr/>
          </p:nvSpPr>
          <p:spPr bwMode="auto">
            <a:xfrm rot="678700">
              <a:off x="216" y="250"/>
              <a:ext cx="1375" cy="1278"/>
            </a:xfrm>
            <a:custGeom>
              <a:avLst/>
              <a:gdLst>
                <a:gd name="T0" fmla="*/ 865 w 1205"/>
                <a:gd name="T1" fmla="*/ 21 h 1107"/>
                <a:gd name="T2" fmla="*/ 365 w 1205"/>
                <a:gd name="T3" fmla="*/ 85 h 1107"/>
                <a:gd name="T4" fmla="*/ 52 w 1205"/>
                <a:gd name="T5" fmla="*/ 469 h 1107"/>
                <a:gd name="T6" fmla="*/ 52 w 1205"/>
                <a:gd name="T7" fmla="*/ 853 h 1107"/>
                <a:gd name="T8" fmla="*/ 114 w 1205"/>
                <a:gd name="T9" fmla="*/ 1173 h 1107"/>
                <a:gd name="T10" fmla="*/ 454 w 1205"/>
                <a:gd name="T11" fmla="*/ 1390 h 1107"/>
                <a:gd name="T12" fmla="*/ 917 w 1205"/>
                <a:gd name="T13" fmla="*/ 1450 h 1107"/>
                <a:gd name="T14" fmla="*/ 1365 w 1205"/>
                <a:gd name="T15" fmla="*/ 1236 h 1107"/>
                <a:gd name="T16" fmla="*/ 1552 w 1205"/>
                <a:gd name="T17" fmla="*/ 789 h 1107"/>
                <a:gd name="T18" fmla="*/ 1467 w 1205"/>
                <a:gd name="T19" fmla="*/ 369 h 1107"/>
                <a:gd name="T20" fmla="*/ 1302 w 1205"/>
                <a:gd name="T21" fmla="*/ 149 h 1107"/>
                <a:gd name="T22" fmla="*/ 989 w 1205"/>
                <a:gd name="T23" fmla="*/ 21 h 1107"/>
                <a:gd name="T24" fmla="*/ 865 w 1205"/>
                <a:gd name="T25" fmla="*/ 21 h 1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5"/>
                <a:gd name="T40" fmla="*/ 0 h 1107"/>
                <a:gd name="T41" fmla="*/ 1205 w 1205"/>
                <a:gd name="T42" fmla="*/ 1107 h 1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5" h="1107">
                  <a:moveTo>
                    <a:pt x="664" y="16"/>
                  </a:moveTo>
                  <a:cubicBezTo>
                    <a:pt x="584" y="24"/>
                    <a:pt x="384" y="8"/>
                    <a:pt x="280" y="64"/>
                  </a:cubicBezTo>
                  <a:cubicBezTo>
                    <a:pt x="176" y="120"/>
                    <a:pt x="80" y="256"/>
                    <a:pt x="40" y="352"/>
                  </a:cubicBezTo>
                  <a:cubicBezTo>
                    <a:pt x="0" y="448"/>
                    <a:pt x="32" y="552"/>
                    <a:pt x="40" y="640"/>
                  </a:cubicBezTo>
                  <a:cubicBezTo>
                    <a:pt x="48" y="728"/>
                    <a:pt x="36" y="813"/>
                    <a:pt x="88" y="880"/>
                  </a:cubicBezTo>
                  <a:cubicBezTo>
                    <a:pt x="140" y="947"/>
                    <a:pt x="246" y="1008"/>
                    <a:pt x="349" y="1043"/>
                  </a:cubicBezTo>
                  <a:cubicBezTo>
                    <a:pt x="452" y="1078"/>
                    <a:pt x="589" y="1107"/>
                    <a:pt x="705" y="1088"/>
                  </a:cubicBezTo>
                  <a:cubicBezTo>
                    <a:pt x="821" y="1069"/>
                    <a:pt x="967" y="1011"/>
                    <a:pt x="1048" y="928"/>
                  </a:cubicBezTo>
                  <a:cubicBezTo>
                    <a:pt x="1129" y="845"/>
                    <a:pt x="1179" y="700"/>
                    <a:pt x="1192" y="592"/>
                  </a:cubicBezTo>
                  <a:cubicBezTo>
                    <a:pt x="1205" y="484"/>
                    <a:pt x="1159" y="357"/>
                    <a:pt x="1127" y="277"/>
                  </a:cubicBezTo>
                  <a:cubicBezTo>
                    <a:pt x="1095" y="197"/>
                    <a:pt x="1061" y="155"/>
                    <a:pt x="1000" y="112"/>
                  </a:cubicBezTo>
                  <a:cubicBezTo>
                    <a:pt x="939" y="69"/>
                    <a:pt x="816" y="32"/>
                    <a:pt x="760" y="16"/>
                  </a:cubicBezTo>
                  <a:cubicBezTo>
                    <a:pt x="704" y="0"/>
                    <a:pt x="744" y="8"/>
                    <a:pt x="664" y="16"/>
                  </a:cubicBezTo>
                  <a:close/>
                </a:path>
              </a:pathLst>
            </a:custGeom>
            <a:blipFill dpi="0" rotWithShape="0">
              <a:blip r:embed="rId5"/>
              <a:srcRect/>
              <a:tile tx="0" ty="0" sx="100000" sy="100000" flip="none" algn="tl"/>
            </a:blipFill>
            <a:ln w="9525">
              <a:round/>
              <a:headEnd/>
              <a:tailEnd/>
            </a:ln>
            <a:scene3d>
              <a:camera prst="legacyPerspectiveFront">
                <a:rot lat="20999994" lon="21299994" rev="0"/>
              </a:camera>
              <a:lightRig rig="legacyFlat4" dir="b"/>
            </a:scene3d>
            <a:sp3d extrusionH="887400" prstMaterial="legacyMatte">
              <a:bevelT w="13500" h="13500" prst="angle"/>
              <a:bevelB w="13500" h="13500" prst="angle"/>
              <a:extrusionClr>
                <a:srgbClr val="FF9933"/>
              </a:extrusionClr>
              <a:contourClr>
                <a:srgbClr val="FFFFFF"/>
              </a:contourClr>
            </a:sp3d>
          </p:spPr>
          <p:txBody>
            <a:bodyPr wrap="none" anchor="ctr">
              <a:flatTx/>
            </a:bodyP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6543" name="Freeform 10"/>
            <p:cNvSpPr>
              <a:spLocks/>
            </p:cNvSpPr>
            <p:nvPr/>
          </p:nvSpPr>
          <p:spPr bwMode="auto">
            <a:xfrm>
              <a:off x="460" y="514"/>
              <a:ext cx="784" cy="728"/>
            </a:xfrm>
            <a:custGeom>
              <a:avLst/>
              <a:gdLst>
                <a:gd name="T0" fmla="*/ 281 w 1205"/>
                <a:gd name="T1" fmla="*/ 7 h 1107"/>
                <a:gd name="T2" fmla="*/ 118 w 1205"/>
                <a:gd name="T3" fmla="*/ 28 h 1107"/>
                <a:gd name="T4" fmla="*/ 17 w 1205"/>
                <a:gd name="T5" fmla="*/ 152 h 1107"/>
                <a:gd name="T6" fmla="*/ 17 w 1205"/>
                <a:gd name="T7" fmla="*/ 277 h 1107"/>
                <a:gd name="T8" fmla="*/ 37 w 1205"/>
                <a:gd name="T9" fmla="*/ 381 h 1107"/>
                <a:gd name="T10" fmla="*/ 148 w 1205"/>
                <a:gd name="T11" fmla="*/ 451 h 1107"/>
                <a:gd name="T12" fmla="*/ 299 w 1205"/>
                <a:gd name="T13" fmla="*/ 471 h 1107"/>
                <a:gd name="T14" fmla="*/ 444 w 1205"/>
                <a:gd name="T15" fmla="*/ 401 h 1107"/>
                <a:gd name="T16" fmla="*/ 505 w 1205"/>
                <a:gd name="T17" fmla="*/ 256 h 1107"/>
                <a:gd name="T18" fmla="*/ 477 w 1205"/>
                <a:gd name="T19" fmla="*/ 120 h 1107"/>
                <a:gd name="T20" fmla="*/ 424 w 1205"/>
                <a:gd name="T21" fmla="*/ 49 h 1107"/>
                <a:gd name="T22" fmla="*/ 321 w 1205"/>
                <a:gd name="T23" fmla="*/ 7 h 1107"/>
                <a:gd name="T24" fmla="*/ 281 w 1205"/>
                <a:gd name="T25" fmla="*/ 7 h 1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5"/>
                <a:gd name="T40" fmla="*/ 0 h 1107"/>
                <a:gd name="T41" fmla="*/ 1205 w 1205"/>
                <a:gd name="T42" fmla="*/ 1107 h 1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5" h="1107">
                  <a:moveTo>
                    <a:pt x="664" y="16"/>
                  </a:moveTo>
                  <a:cubicBezTo>
                    <a:pt x="584" y="24"/>
                    <a:pt x="384" y="8"/>
                    <a:pt x="280" y="64"/>
                  </a:cubicBezTo>
                  <a:cubicBezTo>
                    <a:pt x="176" y="120"/>
                    <a:pt x="80" y="256"/>
                    <a:pt x="40" y="352"/>
                  </a:cubicBezTo>
                  <a:cubicBezTo>
                    <a:pt x="0" y="448"/>
                    <a:pt x="32" y="552"/>
                    <a:pt x="40" y="640"/>
                  </a:cubicBezTo>
                  <a:cubicBezTo>
                    <a:pt x="48" y="728"/>
                    <a:pt x="36" y="813"/>
                    <a:pt x="88" y="880"/>
                  </a:cubicBezTo>
                  <a:cubicBezTo>
                    <a:pt x="140" y="947"/>
                    <a:pt x="246" y="1008"/>
                    <a:pt x="349" y="1043"/>
                  </a:cubicBezTo>
                  <a:cubicBezTo>
                    <a:pt x="452" y="1078"/>
                    <a:pt x="589" y="1107"/>
                    <a:pt x="705" y="1088"/>
                  </a:cubicBezTo>
                  <a:cubicBezTo>
                    <a:pt x="821" y="1069"/>
                    <a:pt x="967" y="1011"/>
                    <a:pt x="1048" y="928"/>
                  </a:cubicBezTo>
                  <a:cubicBezTo>
                    <a:pt x="1129" y="845"/>
                    <a:pt x="1179" y="700"/>
                    <a:pt x="1192" y="592"/>
                  </a:cubicBezTo>
                  <a:cubicBezTo>
                    <a:pt x="1205" y="484"/>
                    <a:pt x="1159" y="357"/>
                    <a:pt x="1127" y="277"/>
                  </a:cubicBezTo>
                  <a:cubicBezTo>
                    <a:pt x="1095" y="197"/>
                    <a:pt x="1061" y="155"/>
                    <a:pt x="1000" y="112"/>
                  </a:cubicBezTo>
                  <a:cubicBezTo>
                    <a:pt x="939" y="69"/>
                    <a:pt x="816" y="32"/>
                    <a:pt x="760" y="16"/>
                  </a:cubicBezTo>
                  <a:cubicBezTo>
                    <a:pt x="704" y="0"/>
                    <a:pt x="744" y="8"/>
                    <a:pt x="664" y="16"/>
                  </a:cubicBezTo>
                  <a:close/>
                </a:path>
              </a:pathLst>
            </a:custGeom>
            <a:solidFill>
              <a:srgbClr val="FF99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6544" name="Freeform 11"/>
            <p:cNvSpPr>
              <a:spLocks/>
            </p:cNvSpPr>
            <p:nvPr/>
          </p:nvSpPr>
          <p:spPr bwMode="auto">
            <a:xfrm>
              <a:off x="532" y="585"/>
              <a:ext cx="236" cy="468"/>
            </a:xfrm>
            <a:custGeom>
              <a:avLst/>
              <a:gdLst>
                <a:gd name="T0" fmla="*/ 168 w 208"/>
                <a:gd name="T1" fmla="*/ 0 h 412"/>
                <a:gd name="T2" fmla="*/ 27 w 208"/>
                <a:gd name="T3" fmla="*/ 64 h 412"/>
                <a:gd name="T4" fmla="*/ 27 w 208"/>
                <a:gd name="T5" fmla="*/ 139 h 412"/>
                <a:gd name="T6" fmla="*/ 103 w 208"/>
                <a:gd name="T7" fmla="*/ 164 h 412"/>
                <a:gd name="T8" fmla="*/ 128 w 208"/>
                <a:gd name="T9" fmla="*/ 190 h 412"/>
                <a:gd name="T10" fmla="*/ 168 w 208"/>
                <a:gd name="T11" fmla="*/ 201 h 412"/>
                <a:gd name="T12" fmla="*/ 204 w 208"/>
                <a:gd name="T13" fmla="*/ 276 h 412"/>
                <a:gd name="T14" fmla="*/ 141 w 208"/>
                <a:gd name="T15" fmla="*/ 341 h 412"/>
                <a:gd name="T16" fmla="*/ 66 w 208"/>
                <a:gd name="T17" fmla="*/ 365 h 412"/>
                <a:gd name="T18" fmla="*/ 92 w 208"/>
                <a:gd name="T19" fmla="*/ 478 h 412"/>
                <a:gd name="T20" fmla="*/ 116 w 208"/>
                <a:gd name="T21" fmla="*/ 518 h 412"/>
                <a:gd name="T22" fmla="*/ 183 w 208"/>
                <a:gd name="T23" fmla="*/ 504 h 412"/>
                <a:gd name="T24" fmla="*/ 268 w 208"/>
                <a:gd name="T25" fmla="*/ 503 h 4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8"/>
                <a:gd name="T40" fmla="*/ 0 h 412"/>
                <a:gd name="T41" fmla="*/ 208 w 208"/>
                <a:gd name="T42" fmla="*/ 412 h 4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8" h="412">
                  <a:moveTo>
                    <a:pt x="130" y="0"/>
                  </a:moveTo>
                  <a:cubicBezTo>
                    <a:pt x="74" y="9"/>
                    <a:pt x="58" y="12"/>
                    <a:pt x="21" y="49"/>
                  </a:cubicBezTo>
                  <a:cubicBezTo>
                    <a:pt x="16" y="64"/>
                    <a:pt x="0" y="92"/>
                    <a:pt x="21" y="107"/>
                  </a:cubicBezTo>
                  <a:cubicBezTo>
                    <a:pt x="38" y="119"/>
                    <a:pt x="80" y="127"/>
                    <a:pt x="80" y="127"/>
                  </a:cubicBezTo>
                  <a:cubicBezTo>
                    <a:pt x="86" y="134"/>
                    <a:pt x="92" y="141"/>
                    <a:pt x="100" y="147"/>
                  </a:cubicBezTo>
                  <a:cubicBezTo>
                    <a:pt x="108" y="152"/>
                    <a:pt x="122" y="150"/>
                    <a:pt x="130" y="156"/>
                  </a:cubicBezTo>
                  <a:cubicBezTo>
                    <a:pt x="146" y="170"/>
                    <a:pt x="152" y="196"/>
                    <a:pt x="159" y="214"/>
                  </a:cubicBezTo>
                  <a:cubicBezTo>
                    <a:pt x="140" y="243"/>
                    <a:pt x="142" y="250"/>
                    <a:pt x="109" y="264"/>
                  </a:cubicBezTo>
                  <a:cubicBezTo>
                    <a:pt x="91" y="272"/>
                    <a:pt x="51" y="283"/>
                    <a:pt x="51" y="283"/>
                  </a:cubicBezTo>
                  <a:cubicBezTo>
                    <a:pt x="17" y="336"/>
                    <a:pt x="35" y="328"/>
                    <a:pt x="71" y="371"/>
                  </a:cubicBezTo>
                  <a:cubicBezTo>
                    <a:pt x="78" y="380"/>
                    <a:pt x="80" y="395"/>
                    <a:pt x="90" y="401"/>
                  </a:cubicBezTo>
                  <a:cubicBezTo>
                    <a:pt x="108" y="412"/>
                    <a:pt x="142" y="391"/>
                    <a:pt x="142" y="391"/>
                  </a:cubicBezTo>
                  <a:cubicBezTo>
                    <a:pt x="168" y="350"/>
                    <a:pt x="157" y="390"/>
                    <a:pt x="208" y="390"/>
                  </a:cubicBezTo>
                </a:path>
              </a:pathLst>
            </a:cu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6545" name="Freeform 12"/>
            <p:cNvSpPr>
              <a:spLocks/>
            </p:cNvSpPr>
            <p:nvPr/>
          </p:nvSpPr>
          <p:spPr bwMode="auto">
            <a:xfrm>
              <a:off x="685" y="575"/>
              <a:ext cx="449" cy="438"/>
            </a:xfrm>
            <a:custGeom>
              <a:avLst/>
              <a:gdLst>
                <a:gd name="T0" fmla="*/ 374 w 451"/>
                <a:gd name="T1" fmla="*/ 435 h 441"/>
                <a:gd name="T2" fmla="*/ 447 w 451"/>
                <a:gd name="T3" fmla="*/ 225 h 441"/>
                <a:gd name="T4" fmla="*/ 409 w 451"/>
                <a:gd name="T5" fmla="*/ 181 h 441"/>
                <a:gd name="T6" fmla="*/ 341 w 451"/>
                <a:gd name="T7" fmla="*/ 211 h 441"/>
                <a:gd name="T8" fmla="*/ 313 w 451"/>
                <a:gd name="T9" fmla="*/ 211 h 441"/>
                <a:gd name="T10" fmla="*/ 279 w 451"/>
                <a:gd name="T11" fmla="*/ 224 h 441"/>
                <a:gd name="T12" fmla="*/ 214 w 451"/>
                <a:gd name="T13" fmla="*/ 203 h 441"/>
                <a:gd name="T14" fmla="*/ 227 w 451"/>
                <a:gd name="T15" fmla="*/ 126 h 441"/>
                <a:gd name="T16" fmla="*/ 268 w 451"/>
                <a:gd name="T17" fmla="*/ 68 h 441"/>
                <a:gd name="T18" fmla="*/ 192 w 451"/>
                <a:gd name="T19" fmla="*/ 13 h 441"/>
                <a:gd name="T20" fmla="*/ 156 w 451"/>
                <a:gd name="T21" fmla="*/ 5 h 441"/>
                <a:gd name="T22" fmla="*/ 89 w 451"/>
                <a:gd name="T23" fmla="*/ 36 h 441"/>
                <a:gd name="T24" fmla="*/ 0 w 451"/>
                <a:gd name="T25" fmla="*/ 83 h 4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1"/>
                <a:gd name="T40" fmla="*/ 0 h 441"/>
                <a:gd name="T41" fmla="*/ 451 w 451"/>
                <a:gd name="T42" fmla="*/ 441 h 4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1" h="441">
                  <a:moveTo>
                    <a:pt x="378" y="441"/>
                  </a:moveTo>
                  <a:cubicBezTo>
                    <a:pt x="424" y="391"/>
                    <a:pt x="441" y="286"/>
                    <a:pt x="451" y="229"/>
                  </a:cubicBezTo>
                  <a:cubicBezTo>
                    <a:pt x="446" y="213"/>
                    <a:pt x="443" y="179"/>
                    <a:pt x="413" y="183"/>
                  </a:cubicBezTo>
                  <a:cubicBezTo>
                    <a:pt x="389" y="187"/>
                    <a:pt x="345" y="213"/>
                    <a:pt x="345" y="213"/>
                  </a:cubicBezTo>
                  <a:cubicBezTo>
                    <a:pt x="335" y="212"/>
                    <a:pt x="325" y="211"/>
                    <a:pt x="315" y="213"/>
                  </a:cubicBezTo>
                  <a:cubicBezTo>
                    <a:pt x="302" y="215"/>
                    <a:pt x="291" y="227"/>
                    <a:pt x="281" y="228"/>
                  </a:cubicBezTo>
                  <a:cubicBezTo>
                    <a:pt x="256" y="231"/>
                    <a:pt x="233" y="214"/>
                    <a:pt x="216" y="205"/>
                  </a:cubicBezTo>
                  <a:cubicBezTo>
                    <a:pt x="214" y="169"/>
                    <a:pt x="208" y="165"/>
                    <a:pt x="229" y="128"/>
                  </a:cubicBezTo>
                  <a:cubicBezTo>
                    <a:pt x="240" y="108"/>
                    <a:pt x="270" y="68"/>
                    <a:pt x="270" y="68"/>
                  </a:cubicBezTo>
                  <a:cubicBezTo>
                    <a:pt x="267" y="0"/>
                    <a:pt x="255" y="20"/>
                    <a:pt x="194" y="13"/>
                  </a:cubicBezTo>
                  <a:cubicBezTo>
                    <a:pt x="181" y="13"/>
                    <a:pt x="170" y="3"/>
                    <a:pt x="158" y="5"/>
                  </a:cubicBezTo>
                  <a:cubicBezTo>
                    <a:pt x="133" y="10"/>
                    <a:pt x="89" y="36"/>
                    <a:pt x="89" y="36"/>
                  </a:cubicBezTo>
                  <a:cubicBezTo>
                    <a:pt x="92" y="89"/>
                    <a:pt x="19" y="75"/>
                    <a:pt x="0" y="85"/>
                  </a:cubicBezTo>
                </a:path>
              </a:pathLst>
            </a:cu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6546" name="Freeform 13"/>
            <p:cNvSpPr>
              <a:spLocks/>
            </p:cNvSpPr>
            <p:nvPr/>
          </p:nvSpPr>
          <p:spPr bwMode="auto">
            <a:xfrm>
              <a:off x="740" y="682"/>
              <a:ext cx="97" cy="496"/>
            </a:xfrm>
            <a:custGeom>
              <a:avLst/>
              <a:gdLst>
                <a:gd name="T0" fmla="*/ 25 w 236"/>
                <a:gd name="T1" fmla="*/ 0 h 478"/>
                <a:gd name="T2" fmla="*/ 4 w 236"/>
                <a:gd name="T3" fmla="*/ 60 h 478"/>
                <a:gd name="T4" fmla="*/ 4 w 236"/>
                <a:gd name="T5" fmla="*/ 132 h 478"/>
                <a:gd name="T6" fmla="*/ 15 w 236"/>
                <a:gd name="T7" fmla="*/ 155 h 478"/>
                <a:gd name="T8" fmla="*/ 19 w 236"/>
                <a:gd name="T9" fmla="*/ 180 h 478"/>
                <a:gd name="T10" fmla="*/ 25 w 236"/>
                <a:gd name="T11" fmla="*/ 192 h 478"/>
                <a:gd name="T12" fmla="*/ 30 w 236"/>
                <a:gd name="T13" fmla="*/ 263 h 478"/>
                <a:gd name="T14" fmla="*/ 21 w 236"/>
                <a:gd name="T15" fmla="*/ 323 h 478"/>
                <a:gd name="T16" fmla="*/ 10 w 236"/>
                <a:gd name="T17" fmla="*/ 347 h 478"/>
                <a:gd name="T18" fmla="*/ 14 w 236"/>
                <a:gd name="T19" fmla="*/ 454 h 478"/>
                <a:gd name="T20" fmla="*/ 17 w 236"/>
                <a:gd name="T21" fmla="*/ 491 h 478"/>
                <a:gd name="T22" fmla="*/ 28 w 236"/>
                <a:gd name="T23" fmla="*/ 515 h 478"/>
                <a:gd name="T24" fmla="*/ 40 w 236"/>
                <a:gd name="T25" fmla="*/ 478 h 4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6"/>
                <a:gd name="T40" fmla="*/ 0 h 478"/>
                <a:gd name="T41" fmla="*/ 236 w 236"/>
                <a:gd name="T42" fmla="*/ 478 h 4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6" h="478">
                  <a:moveTo>
                    <a:pt x="147" y="0"/>
                  </a:moveTo>
                  <a:cubicBezTo>
                    <a:pt x="84" y="10"/>
                    <a:pt x="66" y="14"/>
                    <a:pt x="24" y="56"/>
                  </a:cubicBezTo>
                  <a:cubicBezTo>
                    <a:pt x="18" y="73"/>
                    <a:pt x="0" y="105"/>
                    <a:pt x="24" y="122"/>
                  </a:cubicBezTo>
                  <a:cubicBezTo>
                    <a:pt x="43" y="136"/>
                    <a:pt x="91" y="144"/>
                    <a:pt x="91" y="144"/>
                  </a:cubicBezTo>
                  <a:cubicBezTo>
                    <a:pt x="98" y="152"/>
                    <a:pt x="104" y="161"/>
                    <a:pt x="113" y="167"/>
                  </a:cubicBezTo>
                  <a:cubicBezTo>
                    <a:pt x="123" y="173"/>
                    <a:pt x="138" y="171"/>
                    <a:pt x="147" y="178"/>
                  </a:cubicBezTo>
                  <a:cubicBezTo>
                    <a:pt x="166" y="193"/>
                    <a:pt x="173" y="223"/>
                    <a:pt x="180" y="244"/>
                  </a:cubicBezTo>
                  <a:cubicBezTo>
                    <a:pt x="159" y="276"/>
                    <a:pt x="161" y="284"/>
                    <a:pt x="124" y="300"/>
                  </a:cubicBezTo>
                  <a:cubicBezTo>
                    <a:pt x="103" y="309"/>
                    <a:pt x="58" y="322"/>
                    <a:pt x="58" y="322"/>
                  </a:cubicBezTo>
                  <a:cubicBezTo>
                    <a:pt x="19" y="382"/>
                    <a:pt x="40" y="373"/>
                    <a:pt x="80" y="422"/>
                  </a:cubicBezTo>
                  <a:cubicBezTo>
                    <a:pt x="89" y="432"/>
                    <a:pt x="91" y="449"/>
                    <a:pt x="102" y="456"/>
                  </a:cubicBezTo>
                  <a:cubicBezTo>
                    <a:pt x="122" y="469"/>
                    <a:pt x="169" y="478"/>
                    <a:pt x="169" y="478"/>
                  </a:cubicBezTo>
                  <a:cubicBezTo>
                    <a:pt x="199" y="431"/>
                    <a:pt x="178" y="444"/>
                    <a:pt x="236" y="444"/>
                  </a:cubicBez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6547" name="Freeform 14"/>
            <p:cNvSpPr>
              <a:spLocks/>
            </p:cNvSpPr>
            <p:nvPr/>
          </p:nvSpPr>
          <p:spPr bwMode="auto">
            <a:xfrm rot="3920436">
              <a:off x="699" y="755"/>
              <a:ext cx="481" cy="201"/>
            </a:xfrm>
            <a:custGeom>
              <a:avLst/>
              <a:gdLst>
                <a:gd name="T0" fmla="*/ 430 w 451"/>
                <a:gd name="T1" fmla="*/ 92 h 441"/>
                <a:gd name="T2" fmla="*/ 513 w 451"/>
                <a:gd name="T3" fmla="*/ 47 h 441"/>
                <a:gd name="T4" fmla="*/ 469 w 451"/>
                <a:gd name="T5" fmla="*/ 38 h 441"/>
                <a:gd name="T6" fmla="*/ 392 w 451"/>
                <a:gd name="T7" fmla="*/ 44 h 441"/>
                <a:gd name="T8" fmla="*/ 358 w 451"/>
                <a:gd name="T9" fmla="*/ 44 h 441"/>
                <a:gd name="T10" fmla="*/ 320 w 451"/>
                <a:gd name="T11" fmla="*/ 47 h 441"/>
                <a:gd name="T12" fmla="*/ 245 w 451"/>
                <a:gd name="T13" fmla="*/ 42 h 441"/>
                <a:gd name="T14" fmla="*/ 260 w 451"/>
                <a:gd name="T15" fmla="*/ 26 h 441"/>
                <a:gd name="T16" fmla="*/ 307 w 451"/>
                <a:gd name="T17" fmla="*/ 14 h 441"/>
                <a:gd name="T18" fmla="*/ 221 w 451"/>
                <a:gd name="T19" fmla="*/ 3 h 441"/>
                <a:gd name="T20" fmla="*/ 180 w 451"/>
                <a:gd name="T21" fmla="*/ 1 h 441"/>
                <a:gd name="T22" fmla="*/ 101 w 451"/>
                <a:gd name="T23" fmla="*/ 7 h 441"/>
                <a:gd name="T24" fmla="*/ 0 w 451"/>
                <a:gd name="T25" fmla="*/ 18 h 4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1"/>
                <a:gd name="T40" fmla="*/ 0 h 441"/>
                <a:gd name="T41" fmla="*/ 451 w 451"/>
                <a:gd name="T42" fmla="*/ 441 h 4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1" h="441">
                  <a:moveTo>
                    <a:pt x="378" y="441"/>
                  </a:moveTo>
                  <a:cubicBezTo>
                    <a:pt x="424" y="391"/>
                    <a:pt x="441" y="286"/>
                    <a:pt x="451" y="229"/>
                  </a:cubicBezTo>
                  <a:cubicBezTo>
                    <a:pt x="446" y="213"/>
                    <a:pt x="443" y="179"/>
                    <a:pt x="413" y="183"/>
                  </a:cubicBezTo>
                  <a:cubicBezTo>
                    <a:pt x="389" y="187"/>
                    <a:pt x="345" y="213"/>
                    <a:pt x="345" y="213"/>
                  </a:cubicBezTo>
                  <a:cubicBezTo>
                    <a:pt x="335" y="212"/>
                    <a:pt x="325" y="211"/>
                    <a:pt x="315" y="213"/>
                  </a:cubicBezTo>
                  <a:cubicBezTo>
                    <a:pt x="302" y="215"/>
                    <a:pt x="291" y="227"/>
                    <a:pt x="281" y="228"/>
                  </a:cubicBezTo>
                  <a:cubicBezTo>
                    <a:pt x="256" y="231"/>
                    <a:pt x="233" y="214"/>
                    <a:pt x="216" y="205"/>
                  </a:cubicBezTo>
                  <a:cubicBezTo>
                    <a:pt x="214" y="169"/>
                    <a:pt x="208" y="165"/>
                    <a:pt x="229" y="128"/>
                  </a:cubicBezTo>
                  <a:cubicBezTo>
                    <a:pt x="240" y="108"/>
                    <a:pt x="270" y="68"/>
                    <a:pt x="270" y="68"/>
                  </a:cubicBezTo>
                  <a:cubicBezTo>
                    <a:pt x="267" y="0"/>
                    <a:pt x="255" y="20"/>
                    <a:pt x="194" y="13"/>
                  </a:cubicBezTo>
                  <a:cubicBezTo>
                    <a:pt x="181" y="13"/>
                    <a:pt x="170" y="3"/>
                    <a:pt x="158" y="5"/>
                  </a:cubicBezTo>
                  <a:cubicBezTo>
                    <a:pt x="133" y="10"/>
                    <a:pt x="89" y="36"/>
                    <a:pt x="89" y="36"/>
                  </a:cubicBezTo>
                  <a:cubicBezTo>
                    <a:pt x="92" y="89"/>
                    <a:pt x="19" y="75"/>
                    <a:pt x="0" y="85"/>
                  </a:cubicBez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6548" name="AutoShape 15"/>
            <p:cNvSpPr>
              <a:spLocks noChangeArrowheads="1"/>
            </p:cNvSpPr>
            <p:nvPr/>
          </p:nvSpPr>
          <p:spPr bwMode="auto">
            <a:xfrm>
              <a:off x="981" y="362"/>
              <a:ext cx="139" cy="177"/>
            </a:xfrm>
            <a:prstGeom prst="sun">
              <a:avLst>
                <a:gd name="adj" fmla="val 25000"/>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6549" name="Oval 16"/>
            <p:cNvSpPr>
              <a:spLocks noChangeArrowheads="1"/>
            </p:cNvSpPr>
            <p:nvPr/>
          </p:nvSpPr>
          <p:spPr bwMode="auto">
            <a:xfrm>
              <a:off x="666" y="780"/>
              <a:ext cx="54" cy="54"/>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6550" name="Oval 17"/>
            <p:cNvSpPr>
              <a:spLocks noChangeArrowheads="1"/>
            </p:cNvSpPr>
            <p:nvPr/>
          </p:nvSpPr>
          <p:spPr bwMode="auto">
            <a:xfrm>
              <a:off x="855" y="724"/>
              <a:ext cx="54" cy="54"/>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6551" name="Oval 18"/>
            <p:cNvSpPr>
              <a:spLocks noChangeArrowheads="1"/>
            </p:cNvSpPr>
            <p:nvPr/>
          </p:nvSpPr>
          <p:spPr bwMode="auto">
            <a:xfrm>
              <a:off x="901" y="827"/>
              <a:ext cx="54" cy="54"/>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6552" name="Oval 19"/>
            <p:cNvSpPr>
              <a:spLocks noChangeArrowheads="1"/>
            </p:cNvSpPr>
            <p:nvPr/>
          </p:nvSpPr>
          <p:spPr bwMode="auto">
            <a:xfrm>
              <a:off x="790" y="886"/>
              <a:ext cx="54" cy="54"/>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6553" name="Oval 20"/>
            <p:cNvSpPr>
              <a:spLocks noChangeArrowheads="1"/>
            </p:cNvSpPr>
            <p:nvPr/>
          </p:nvSpPr>
          <p:spPr bwMode="auto">
            <a:xfrm>
              <a:off x="628" y="1005"/>
              <a:ext cx="109" cy="109"/>
            </a:xfrm>
            <a:prstGeom prst="ellipse">
              <a:avLst/>
            </a:prstGeom>
            <a:solidFill>
              <a:srgbClr val="9933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grpSp>
        <p:nvGrpSpPr>
          <p:cNvPr id="16393" name="Group 21"/>
          <p:cNvGrpSpPr>
            <a:grpSpLocks/>
          </p:cNvGrpSpPr>
          <p:nvPr/>
        </p:nvGrpSpPr>
        <p:grpSpPr bwMode="auto">
          <a:xfrm>
            <a:off x="6472238" y="3292079"/>
            <a:ext cx="1526381" cy="1419225"/>
            <a:chOff x="216" y="250"/>
            <a:chExt cx="1375" cy="1278"/>
          </a:xfrm>
        </p:grpSpPr>
        <p:sp>
          <p:nvSpPr>
            <p:cNvPr id="16530" name="Freeform 22" descr="Stationery"/>
            <p:cNvSpPr>
              <a:spLocks/>
            </p:cNvSpPr>
            <p:nvPr/>
          </p:nvSpPr>
          <p:spPr bwMode="auto">
            <a:xfrm rot="678700">
              <a:off x="216" y="250"/>
              <a:ext cx="1375" cy="1278"/>
            </a:xfrm>
            <a:custGeom>
              <a:avLst/>
              <a:gdLst>
                <a:gd name="T0" fmla="*/ 865 w 1205"/>
                <a:gd name="T1" fmla="*/ 21 h 1107"/>
                <a:gd name="T2" fmla="*/ 365 w 1205"/>
                <a:gd name="T3" fmla="*/ 85 h 1107"/>
                <a:gd name="T4" fmla="*/ 52 w 1205"/>
                <a:gd name="T5" fmla="*/ 469 h 1107"/>
                <a:gd name="T6" fmla="*/ 52 w 1205"/>
                <a:gd name="T7" fmla="*/ 853 h 1107"/>
                <a:gd name="T8" fmla="*/ 114 w 1205"/>
                <a:gd name="T9" fmla="*/ 1173 h 1107"/>
                <a:gd name="T10" fmla="*/ 454 w 1205"/>
                <a:gd name="T11" fmla="*/ 1390 h 1107"/>
                <a:gd name="T12" fmla="*/ 917 w 1205"/>
                <a:gd name="T13" fmla="*/ 1450 h 1107"/>
                <a:gd name="T14" fmla="*/ 1365 w 1205"/>
                <a:gd name="T15" fmla="*/ 1236 h 1107"/>
                <a:gd name="T16" fmla="*/ 1552 w 1205"/>
                <a:gd name="T17" fmla="*/ 789 h 1107"/>
                <a:gd name="T18" fmla="*/ 1467 w 1205"/>
                <a:gd name="T19" fmla="*/ 369 h 1107"/>
                <a:gd name="T20" fmla="*/ 1302 w 1205"/>
                <a:gd name="T21" fmla="*/ 149 h 1107"/>
                <a:gd name="T22" fmla="*/ 989 w 1205"/>
                <a:gd name="T23" fmla="*/ 21 h 1107"/>
                <a:gd name="T24" fmla="*/ 865 w 1205"/>
                <a:gd name="T25" fmla="*/ 21 h 1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5"/>
                <a:gd name="T40" fmla="*/ 0 h 1107"/>
                <a:gd name="T41" fmla="*/ 1205 w 1205"/>
                <a:gd name="T42" fmla="*/ 1107 h 1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5" h="1107">
                  <a:moveTo>
                    <a:pt x="664" y="16"/>
                  </a:moveTo>
                  <a:cubicBezTo>
                    <a:pt x="584" y="24"/>
                    <a:pt x="384" y="8"/>
                    <a:pt x="280" y="64"/>
                  </a:cubicBezTo>
                  <a:cubicBezTo>
                    <a:pt x="176" y="120"/>
                    <a:pt x="80" y="256"/>
                    <a:pt x="40" y="352"/>
                  </a:cubicBezTo>
                  <a:cubicBezTo>
                    <a:pt x="0" y="448"/>
                    <a:pt x="32" y="552"/>
                    <a:pt x="40" y="640"/>
                  </a:cubicBezTo>
                  <a:cubicBezTo>
                    <a:pt x="48" y="728"/>
                    <a:pt x="36" y="813"/>
                    <a:pt x="88" y="880"/>
                  </a:cubicBezTo>
                  <a:cubicBezTo>
                    <a:pt x="140" y="947"/>
                    <a:pt x="246" y="1008"/>
                    <a:pt x="349" y="1043"/>
                  </a:cubicBezTo>
                  <a:cubicBezTo>
                    <a:pt x="452" y="1078"/>
                    <a:pt x="589" y="1107"/>
                    <a:pt x="705" y="1088"/>
                  </a:cubicBezTo>
                  <a:cubicBezTo>
                    <a:pt x="821" y="1069"/>
                    <a:pt x="967" y="1011"/>
                    <a:pt x="1048" y="928"/>
                  </a:cubicBezTo>
                  <a:cubicBezTo>
                    <a:pt x="1129" y="845"/>
                    <a:pt x="1179" y="700"/>
                    <a:pt x="1192" y="592"/>
                  </a:cubicBezTo>
                  <a:cubicBezTo>
                    <a:pt x="1205" y="484"/>
                    <a:pt x="1159" y="357"/>
                    <a:pt x="1127" y="277"/>
                  </a:cubicBezTo>
                  <a:cubicBezTo>
                    <a:pt x="1095" y="197"/>
                    <a:pt x="1061" y="155"/>
                    <a:pt x="1000" y="112"/>
                  </a:cubicBezTo>
                  <a:cubicBezTo>
                    <a:pt x="939" y="69"/>
                    <a:pt x="816" y="32"/>
                    <a:pt x="760" y="16"/>
                  </a:cubicBezTo>
                  <a:cubicBezTo>
                    <a:pt x="704" y="0"/>
                    <a:pt x="744" y="8"/>
                    <a:pt x="664" y="16"/>
                  </a:cubicBezTo>
                  <a:close/>
                </a:path>
              </a:pathLst>
            </a:custGeom>
            <a:blipFill dpi="0" rotWithShape="0">
              <a:blip r:embed="rId5"/>
              <a:srcRect/>
              <a:tile tx="0" ty="0" sx="100000" sy="100000" flip="none" algn="tl"/>
            </a:blipFill>
            <a:ln w="9525">
              <a:round/>
              <a:headEnd/>
              <a:tailEnd/>
            </a:ln>
            <a:scene3d>
              <a:camera prst="legacyPerspectiveFront">
                <a:rot lat="20999994" lon="21299994" rev="0"/>
              </a:camera>
              <a:lightRig rig="legacyFlat4" dir="b"/>
            </a:scene3d>
            <a:sp3d extrusionH="887400" prstMaterial="legacyMatte">
              <a:bevelT w="13500" h="13500" prst="angle"/>
              <a:bevelB w="13500" h="13500" prst="angle"/>
              <a:extrusionClr>
                <a:srgbClr val="FF9933"/>
              </a:extrusionClr>
              <a:contourClr>
                <a:srgbClr val="FFFFFF"/>
              </a:contourClr>
            </a:sp3d>
          </p:spPr>
          <p:txBody>
            <a:bodyPr wrap="none" anchor="ctr">
              <a:flatTx/>
            </a:bodyP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6531" name="Freeform 23"/>
            <p:cNvSpPr>
              <a:spLocks/>
            </p:cNvSpPr>
            <p:nvPr/>
          </p:nvSpPr>
          <p:spPr bwMode="auto">
            <a:xfrm>
              <a:off x="460" y="514"/>
              <a:ext cx="784" cy="728"/>
            </a:xfrm>
            <a:custGeom>
              <a:avLst/>
              <a:gdLst>
                <a:gd name="T0" fmla="*/ 281 w 1205"/>
                <a:gd name="T1" fmla="*/ 7 h 1107"/>
                <a:gd name="T2" fmla="*/ 118 w 1205"/>
                <a:gd name="T3" fmla="*/ 28 h 1107"/>
                <a:gd name="T4" fmla="*/ 17 w 1205"/>
                <a:gd name="T5" fmla="*/ 152 h 1107"/>
                <a:gd name="T6" fmla="*/ 17 w 1205"/>
                <a:gd name="T7" fmla="*/ 277 h 1107"/>
                <a:gd name="T8" fmla="*/ 37 w 1205"/>
                <a:gd name="T9" fmla="*/ 381 h 1107"/>
                <a:gd name="T10" fmla="*/ 148 w 1205"/>
                <a:gd name="T11" fmla="*/ 451 h 1107"/>
                <a:gd name="T12" fmla="*/ 299 w 1205"/>
                <a:gd name="T13" fmla="*/ 471 h 1107"/>
                <a:gd name="T14" fmla="*/ 444 w 1205"/>
                <a:gd name="T15" fmla="*/ 401 h 1107"/>
                <a:gd name="T16" fmla="*/ 505 w 1205"/>
                <a:gd name="T17" fmla="*/ 256 h 1107"/>
                <a:gd name="T18" fmla="*/ 477 w 1205"/>
                <a:gd name="T19" fmla="*/ 120 h 1107"/>
                <a:gd name="T20" fmla="*/ 424 w 1205"/>
                <a:gd name="T21" fmla="*/ 49 h 1107"/>
                <a:gd name="T22" fmla="*/ 321 w 1205"/>
                <a:gd name="T23" fmla="*/ 7 h 1107"/>
                <a:gd name="T24" fmla="*/ 281 w 1205"/>
                <a:gd name="T25" fmla="*/ 7 h 1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5"/>
                <a:gd name="T40" fmla="*/ 0 h 1107"/>
                <a:gd name="T41" fmla="*/ 1205 w 1205"/>
                <a:gd name="T42" fmla="*/ 1107 h 1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5" h="1107">
                  <a:moveTo>
                    <a:pt x="664" y="16"/>
                  </a:moveTo>
                  <a:cubicBezTo>
                    <a:pt x="584" y="24"/>
                    <a:pt x="384" y="8"/>
                    <a:pt x="280" y="64"/>
                  </a:cubicBezTo>
                  <a:cubicBezTo>
                    <a:pt x="176" y="120"/>
                    <a:pt x="80" y="256"/>
                    <a:pt x="40" y="352"/>
                  </a:cubicBezTo>
                  <a:cubicBezTo>
                    <a:pt x="0" y="448"/>
                    <a:pt x="32" y="552"/>
                    <a:pt x="40" y="640"/>
                  </a:cubicBezTo>
                  <a:cubicBezTo>
                    <a:pt x="48" y="728"/>
                    <a:pt x="36" y="813"/>
                    <a:pt x="88" y="880"/>
                  </a:cubicBezTo>
                  <a:cubicBezTo>
                    <a:pt x="140" y="947"/>
                    <a:pt x="246" y="1008"/>
                    <a:pt x="349" y="1043"/>
                  </a:cubicBezTo>
                  <a:cubicBezTo>
                    <a:pt x="452" y="1078"/>
                    <a:pt x="589" y="1107"/>
                    <a:pt x="705" y="1088"/>
                  </a:cubicBezTo>
                  <a:cubicBezTo>
                    <a:pt x="821" y="1069"/>
                    <a:pt x="967" y="1011"/>
                    <a:pt x="1048" y="928"/>
                  </a:cubicBezTo>
                  <a:cubicBezTo>
                    <a:pt x="1129" y="845"/>
                    <a:pt x="1179" y="700"/>
                    <a:pt x="1192" y="592"/>
                  </a:cubicBezTo>
                  <a:cubicBezTo>
                    <a:pt x="1205" y="484"/>
                    <a:pt x="1159" y="357"/>
                    <a:pt x="1127" y="277"/>
                  </a:cubicBezTo>
                  <a:cubicBezTo>
                    <a:pt x="1095" y="197"/>
                    <a:pt x="1061" y="155"/>
                    <a:pt x="1000" y="112"/>
                  </a:cubicBezTo>
                  <a:cubicBezTo>
                    <a:pt x="939" y="69"/>
                    <a:pt x="816" y="32"/>
                    <a:pt x="760" y="16"/>
                  </a:cubicBezTo>
                  <a:cubicBezTo>
                    <a:pt x="704" y="0"/>
                    <a:pt x="744" y="8"/>
                    <a:pt x="664" y="16"/>
                  </a:cubicBezTo>
                  <a:close/>
                </a:path>
              </a:pathLst>
            </a:custGeom>
            <a:solidFill>
              <a:srgbClr val="FF99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6532" name="Freeform 24"/>
            <p:cNvSpPr>
              <a:spLocks/>
            </p:cNvSpPr>
            <p:nvPr/>
          </p:nvSpPr>
          <p:spPr bwMode="auto">
            <a:xfrm>
              <a:off x="532" y="585"/>
              <a:ext cx="236" cy="468"/>
            </a:xfrm>
            <a:custGeom>
              <a:avLst/>
              <a:gdLst>
                <a:gd name="T0" fmla="*/ 168 w 208"/>
                <a:gd name="T1" fmla="*/ 0 h 412"/>
                <a:gd name="T2" fmla="*/ 27 w 208"/>
                <a:gd name="T3" fmla="*/ 64 h 412"/>
                <a:gd name="T4" fmla="*/ 27 w 208"/>
                <a:gd name="T5" fmla="*/ 139 h 412"/>
                <a:gd name="T6" fmla="*/ 103 w 208"/>
                <a:gd name="T7" fmla="*/ 164 h 412"/>
                <a:gd name="T8" fmla="*/ 128 w 208"/>
                <a:gd name="T9" fmla="*/ 190 h 412"/>
                <a:gd name="T10" fmla="*/ 168 w 208"/>
                <a:gd name="T11" fmla="*/ 201 h 412"/>
                <a:gd name="T12" fmla="*/ 204 w 208"/>
                <a:gd name="T13" fmla="*/ 276 h 412"/>
                <a:gd name="T14" fmla="*/ 141 w 208"/>
                <a:gd name="T15" fmla="*/ 341 h 412"/>
                <a:gd name="T16" fmla="*/ 66 w 208"/>
                <a:gd name="T17" fmla="*/ 365 h 412"/>
                <a:gd name="T18" fmla="*/ 92 w 208"/>
                <a:gd name="T19" fmla="*/ 478 h 412"/>
                <a:gd name="T20" fmla="*/ 116 w 208"/>
                <a:gd name="T21" fmla="*/ 518 h 412"/>
                <a:gd name="T22" fmla="*/ 183 w 208"/>
                <a:gd name="T23" fmla="*/ 504 h 412"/>
                <a:gd name="T24" fmla="*/ 268 w 208"/>
                <a:gd name="T25" fmla="*/ 503 h 4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8"/>
                <a:gd name="T40" fmla="*/ 0 h 412"/>
                <a:gd name="T41" fmla="*/ 208 w 208"/>
                <a:gd name="T42" fmla="*/ 412 h 4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8" h="412">
                  <a:moveTo>
                    <a:pt x="130" y="0"/>
                  </a:moveTo>
                  <a:cubicBezTo>
                    <a:pt x="74" y="9"/>
                    <a:pt x="58" y="12"/>
                    <a:pt x="21" y="49"/>
                  </a:cubicBezTo>
                  <a:cubicBezTo>
                    <a:pt x="16" y="64"/>
                    <a:pt x="0" y="92"/>
                    <a:pt x="21" y="107"/>
                  </a:cubicBezTo>
                  <a:cubicBezTo>
                    <a:pt x="38" y="119"/>
                    <a:pt x="80" y="127"/>
                    <a:pt x="80" y="127"/>
                  </a:cubicBezTo>
                  <a:cubicBezTo>
                    <a:pt x="86" y="134"/>
                    <a:pt x="92" y="141"/>
                    <a:pt x="100" y="147"/>
                  </a:cubicBezTo>
                  <a:cubicBezTo>
                    <a:pt x="108" y="152"/>
                    <a:pt x="122" y="150"/>
                    <a:pt x="130" y="156"/>
                  </a:cubicBezTo>
                  <a:cubicBezTo>
                    <a:pt x="146" y="170"/>
                    <a:pt x="152" y="196"/>
                    <a:pt x="159" y="214"/>
                  </a:cubicBezTo>
                  <a:cubicBezTo>
                    <a:pt x="140" y="243"/>
                    <a:pt x="142" y="250"/>
                    <a:pt x="109" y="264"/>
                  </a:cubicBezTo>
                  <a:cubicBezTo>
                    <a:pt x="91" y="272"/>
                    <a:pt x="51" y="283"/>
                    <a:pt x="51" y="283"/>
                  </a:cubicBezTo>
                  <a:cubicBezTo>
                    <a:pt x="17" y="336"/>
                    <a:pt x="35" y="328"/>
                    <a:pt x="71" y="371"/>
                  </a:cubicBezTo>
                  <a:cubicBezTo>
                    <a:pt x="78" y="380"/>
                    <a:pt x="80" y="395"/>
                    <a:pt x="90" y="401"/>
                  </a:cubicBezTo>
                  <a:cubicBezTo>
                    <a:pt x="108" y="412"/>
                    <a:pt x="142" y="391"/>
                    <a:pt x="142" y="391"/>
                  </a:cubicBezTo>
                  <a:cubicBezTo>
                    <a:pt x="168" y="350"/>
                    <a:pt x="157" y="390"/>
                    <a:pt x="208" y="390"/>
                  </a:cubicBezTo>
                </a:path>
              </a:pathLst>
            </a:cu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6533" name="Freeform 25"/>
            <p:cNvSpPr>
              <a:spLocks/>
            </p:cNvSpPr>
            <p:nvPr/>
          </p:nvSpPr>
          <p:spPr bwMode="auto">
            <a:xfrm>
              <a:off x="685" y="575"/>
              <a:ext cx="449" cy="438"/>
            </a:xfrm>
            <a:custGeom>
              <a:avLst/>
              <a:gdLst>
                <a:gd name="T0" fmla="*/ 374 w 451"/>
                <a:gd name="T1" fmla="*/ 435 h 441"/>
                <a:gd name="T2" fmla="*/ 447 w 451"/>
                <a:gd name="T3" fmla="*/ 225 h 441"/>
                <a:gd name="T4" fmla="*/ 409 w 451"/>
                <a:gd name="T5" fmla="*/ 181 h 441"/>
                <a:gd name="T6" fmla="*/ 341 w 451"/>
                <a:gd name="T7" fmla="*/ 211 h 441"/>
                <a:gd name="T8" fmla="*/ 313 w 451"/>
                <a:gd name="T9" fmla="*/ 211 h 441"/>
                <a:gd name="T10" fmla="*/ 279 w 451"/>
                <a:gd name="T11" fmla="*/ 224 h 441"/>
                <a:gd name="T12" fmla="*/ 214 w 451"/>
                <a:gd name="T13" fmla="*/ 203 h 441"/>
                <a:gd name="T14" fmla="*/ 227 w 451"/>
                <a:gd name="T15" fmla="*/ 126 h 441"/>
                <a:gd name="T16" fmla="*/ 268 w 451"/>
                <a:gd name="T17" fmla="*/ 68 h 441"/>
                <a:gd name="T18" fmla="*/ 192 w 451"/>
                <a:gd name="T19" fmla="*/ 13 h 441"/>
                <a:gd name="T20" fmla="*/ 156 w 451"/>
                <a:gd name="T21" fmla="*/ 5 h 441"/>
                <a:gd name="T22" fmla="*/ 89 w 451"/>
                <a:gd name="T23" fmla="*/ 36 h 441"/>
                <a:gd name="T24" fmla="*/ 0 w 451"/>
                <a:gd name="T25" fmla="*/ 83 h 4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1"/>
                <a:gd name="T40" fmla="*/ 0 h 441"/>
                <a:gd name="T41" fmla="*/ 451 w 451"/>
                <a:gd name="T42" fmla="*/ 441 h 4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1" h="441">
                  <a:moveTo>
                    <a:pt x="378" y="441"/>
                  </a:moveTo>
                  <a:cubicBezTo>
                    <a:pt x="424" y="391"/>
                    <a:pt x="441" y="286"/>
                    <a:pt x="451" y="229"/>
                  </a:cubicBezTo>
                  <a:cubicBezTo>
                    <a:pt x="446" y="213"/>
                    <a:pt x="443" y="179"/>
                    <a:pt x="413" y="183"/>
                  </a:cubicBezTo>
                  <a:cubicBezTo>
                    <a:pt x="389" y="187"/>
                    <a:pt x="345" y="213"/>
                    <a:pt x="345" y="213"/>
                  </a:cubicBezTo>
                  <a:cubicBezTo>
                    <a:pt x="335" y="212"/>
                    <a:pt x="325" y="211"/>
                    <a:pt x="315" y="213"/>
                  </a:cubicBezTo>
                  <a:cubicBezTo>
                    <a:pt x="302" y="215"/>
                    <a:pt x="291" y="227"/>
                    <a:pt x="281" y="228"/>
                  </a:cubicBezTo>
                  <a:cubicBezTo>
                    <a:pt x="256" y="231"/>
                    <a:pt x="233" y="214"/>
                    <a:pt x="216" y="205"/>
                  </a:cubicBezTo>
                  <a:cubicBezTo>
                    <a:pt x="214" y="169"/>
                    <a:pt x="208" y="165"/>
                    <a:pt x="229" y="128"/>
                  </a:cubicBezTo>
                  <a:cubicBezTo>
                    <a:pt x="240" y="108"/>
                    <a:pt x="270" y="68"/>
                    <a:pt x="270" y="68"/>
                  </a:cubicBezTo>
                  <a:cubicBezTo>
                    <a:pt x="267" y="0"/>
                    <a:pt x="255" y="20"/>
                    <a:pt x="194" y="13"/>
                  </a:cubicBezTo>
                  <a:cubicBezTo>
                    <a:pt x="181" y="13"/>
                    <a:pt x="170" y="3"/>
                    <a:pt x="158" y="5"/>
                  </a:cubicBezTo>
                  <a:cubicBezTo>
                    <a:pt x="133" y="10"/>
                    <a:pt x="89" y="36"/>
                    <a:pt x="89" y="36"/>
                  </a:cubicBezTo>
                  <a:cubicBezTo>
                    <a:pt x="92" y="89"/>
                    <a:pt x="19" y="75"/>
                    <a:pt x="0" y="85"/>
                  </a:cubicBezTo>
                </a:path>
              </a:pathLst>
            </a:cu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6534" name="Freeform 26"/>
            <p:cNvSpPr>
              <a:spLocks/>
            </p:cNvSpPr>
            <p:nvPr/>
          </p:nvSpPr>
          <p:spPr bwMode="auto">
            <a:xfrm>
              <a:off x="740" y="682"/>
              <a:ext cx="97" cy="496"/>
            </a:xfrm>
            <a:custGeom>
              <a:avLst/>
              <a:gdLst>
                <a:gd name="T0" fmla="*/ 25 w 236"/>
                <a:gd name="T1" fmla="*/ 0 h 478"/>
                <a:gd name="T2" fmla="*/ 4 w 236"/>
                <a:gd name="T3" fmla="*/ 60 h 478"/>
                <a:gd name="T4" fmla="*/ 4 w 236"/>
                <a:gd name="T5" fmla="*/ 132 h 478"/>
                <a:gd name="T6" fmla="*/ 15 w 236"/>
                <a:gd name="T7" fmla="*/ 155 h 478"/>
                <a:gd name="T8" fmla="*/ 19 w 236"/>
                <a:gd name="T9" fmla="*/ 180 h 478"/>
                <a:gd name="T10" fmla="*/ 25 w 236"/>
                <a:gd name="T11" fmla="*/ 192 h 478"/>
                <a:gd name="T12" fmla="*/ 30 w 236"/>
                <a:gd name="T13" fmla="*/ 263 h 478"/>
                <a:gd name="T14" fmla="*/ 21 w 236"/>
                <a:gd name="T15" fmla="*/ 323 h 478"/>
                <a:gd name="T16" fmla="*/ 10 w 236"/>
                <a:gd name="T17" fmla="*/ 347 h 478"/>
                <a:gd name="T18" fmla="*/ 14 w 236"/>
                <a:gd name="T19" fmla="*/ 454 h 478"/>
                <a:gd name="T20" fmla="*/ 17 w 236"/>
                <a:gd name="T21" fmla="*/ 491 h 478"/>
                <a:gd name="T22" fmla="*/ 28 w 236"/>
                <a:gd name="T23" fmla="*/ 515 h 478"/>
                <a:gd name="T24" fmla="*/ 40 w 236"/>
                <a:gd name="T25" fmla="*/ 478 h 4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6"/>
                <a:gd name="T40" fmla="*/ 0 h 478"/>
                <a:gd name="T41" fmla="*/ 236 w 236"/>
                <a:gd name="T42" fmla="*/ 478 h 4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6" h="478">
                  <a:moveTo>
                    <a:pt x="147" y="0"/>
                  </a:moveTo>
                  <a:cubicBezTo>
                    <a:pt x="84" y="10"/>
                    <a:pt x="66" y="14"/>
                    <a:pt x="24" y="56"/>
                  </a:cubicBezTo>
                  <a:cubicBezTo>
                    <a:pt x="18" y="73"/>
                    <a:pt x="0" y="105"/>
                    <a:pt x="24" y="122"/>
                  </a:cubicBezTo>
                  <a:cubicBezTo>
                    <a:pt x="43" y="136"/>
                    <a:pt x="91" y="144"/>
                    <a:pt x="91" y="144"/>
                  </a:cubicBezTo>
                  <a:cubicBezTo>
                    <a:pt x="98" y="152"/>
                    <a:pt x="104" y="161"/>
                    <a:pt x="113" y="167"/>
                  </a:cubicBezTo>
                  <a:cubicBezTo>
                    <a:pt x="123" y="173"/>
                    <a:pt x="138" y="171"/>
                    <a:pt x="147" y="178"/>
                  </a:cubicBezTo>
                  <a:cubicBezTo>
                    <a:pt x="166" y="193"/>
                    <a:pt x="173" y="223"/>
                    <a:pt x="180" y="244"/>
                  </a:cubicBezTo>
                  <a:cubicBezTo>
                    <a:pt x="159" y="276"/>
                    <a:pt x="161" y="284"/>
                    <a:pt x="124" y="300"/>
                  </a:cubicBezTo>
                  <a:cubicBezTo>
                    <a:pt x="103" y="309"/>
                    <a:pt x="58" y="322"/>
                    <a:pt x="58" y="322"/>
                  </a:cubicBezTo>
                  <a:cubicBezTo>
                    <a:pt x="19" y="382"/>
                    <a:pt x="40" y="373"/>
                    <a:pt x="80" y="422"/>
                  </a:cubicBezTo>
                  <a:cubicBezTo>
                    <a:pt x="89" y="432"/>
                    <a:pt x="91" y="449"/>
                    <a:pt x="102" y="456"/>
                  </a:cubicBezTo>
                  <a:cubicBezTo>
                    <a:pt x="122" y="469"/>
                    <a:pt x="169" y="478"/>
                    <a:pt x="169" y="478"/>
                  </a:cubicBezTo>
                  <a:cubicBezTo>
                    <a:pt x="199" y="431"/>
                    <a:pt x="178" y="444"/>
                    <a:pt x="236" y="444"/>
                  </a:cubicBez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6535" name="Freeform 27"/>
            <p:cNvSpPr>
              <a:spLocks/>
            </p:cNvSpPr>
            <p:nvPr/>
          </p:nvSpPr>
          <p:spPr bwMode="auto">
            <a:xfrm rot="3920436">
              <a:off x="699" y="755"/>
              <a:ext cx="481" cy="201"/>
            </a:xfrm>
            <a:custGeom>
              <a:avLst/>
              <a:gdLst>
                <a:gd name="T0" fmla="*/ 430 w 451"/>
                <a:gd name="T1" fmla="*/ 92 h 441"/>
                <a:gd name="T2" fmla="*/ 513 w 451"/>
                <a:gd name="T3" fmla="*/ 47 h 441"/>
                <a:gd name="T4" fmla="*/ 469 w 451"/>
                <a:gd name="T5" fmla="*/ 38 h 441"/>
                <a:gd name="T6" fmla="*/ 392 w 451"/>
                <a:gd name="T7" fmla="*/ 44 h 441"/>
                <a:gd name="T8" fmla="*/ 358 w 451"/>
                <a:gd name="T9" fmla="*/ 44 h 441"/>
                <a:gd name="T10" fmla="*/ 320 w 451"/>
                <a:gd name="T11" fmla="*/ 47 h 441"/>
                <a:gd name="T12" fmla="*/ 245 w 451"/>
                <a:gd name="T13" fmla="*/ 42 h 441"/>
                <a:gd name="T14" fmla="*/ 260 w 451"/>
                <a:gd name="T15" fmla="*/ 26 h 441"/>
                <a:gd name="T16" fmla="*/ 307 w 451"/>
                <a:gd name="T17" fmla="*/ 14 h 441"/>
                <a:gd name="T18" fmla="*/ 221 w 451"/>
                <a:gd name="T19" fmla="*/ 3 h 441"/>
                <a:gd name="T20" fmla="*/ 180 w 451"/>
                <a:gd name="T21" fmla="*/ 1 h 441"/>
                <a:gd name="T22" fmla="*/ 101 w 451"/>
                <a:gd name="T23" fmla="*/ 7 h 441"/>
                <a:gd name="T24" fmla="*/ 0 w 451"/>
                <a:gd name="T25" fmla="*/ 18 h 4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1"/>
                <a:gd name="T40" fmla="*/ 0 h 441"/>
                <a:gd name="T41" fmla="*/ 451 w 451"/>
                <a:gd name="T42" fmla="*/ 441 h 4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1" h="441">
                  <a:moveTo>
                    <a:pt x="378" y="441"/>
                  </a:moveTo>
                  <a:cubicBezTo>
                    <a:pt x="424" y="391"/>
                    <a:pt x="441" y="286"/>
                    <a:pt x="451" y="229"/>
                  </a:cubicBezTo>
                  <a:cubicBezTo>
                    <a:pt x="446" y="213"/>
                    <a:pt x="443" y="179"/>
                    <a:pt x="413" y="183"/>
                  </a:cubicBezTo>
                  <a:cubicBezTo>
                    <a:pt x="389" y="187"/>
                    <a:pt x="345" y="213"/>
                    <a:pt x="345" y="213"/>
                  </a:cubicBezTo>
                  <a:cubicBezTo>
                    <a:pt x="335" y="212"/>
                    <a:pt x="325" y="211"/>
                    <a:pt x="315" y="213"/>
                  </a:cubicBezTo>
                  <a:cubicBezTo>
                    <a:pt x="302" y="215"/>
                    <a:pt x="291" y="227"/>
                    <a:pt x="281" y="228"/>
                  </a:cubicBezTo>
                  <a:cubicBezTo>
                    <a:pt x="256" y="231"/>
                    <a:pt x="233" y="214"/>
                    <a:pt x="216" y="205"/>
                  </a:cubicBezTo>
                  <a:cubicBezTo>
                    <a:pt x="214" y="169"/>
                    <a:pt x="208" y="165"/>
                    <a:pt x="229" y="128"/>
                  </a:cubicBezTo>
                  <a:cubicBezTo>
                    <a:pt x="240" y="108"/>
                    <a:pt x="270" y="68"/>
                    <a:pt x="270" y="68"/>
                  </a:cubicBezTo>
                  <a:cubicBezTo>
                    <a:pt x="267" y="0"/>
                    <a:pt x="255" y="20"/>
                    <a:pt x="194" y="13"/>
                  </a:cubicBezTo>
                  <a:cubicBezTo>
                    <a:pt x="181" y="13"/>
                    <a:pt x="170" y="3"/>
                    <a:pt x="158" y="5"/>
                  </a:cubicBezTo>
                  <a:cubicBezTo>
                    <a:pt x="133" y="10"/>
                    <a:pt x="89" y="36"/>
                    <a:pt x="89" y="36"/>
                  </a:cubicBezTo>
                  <a:cubicBezTo>
                    <a:pt x="92" y="89"/>
                    <a:pt x="19" y="75"/>
                    <a:pt x="0" y="85"/>
                  </a:cubicBez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6536" name="AutoShape 28"/>
            <p:cNvSpPr>
              <a:spLocks noChangeArrowheads="1"/>
            </p:cNvSpPr>
            <p:nvPr/>
          </p:nvSpPr>
          <p:spPr bwMode="auto">
            <a:xfrm>
              <a:off x="981" y="362"/>
              <a:ext cx="139" cy="177"/>
            </a:xfrm>
            <a:prstGeom prst="sun">
              <a:avLst>
                <a:gd name="adj" fmla="val 25000"/>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6537" name="Oval 29"/>
            <p:cNvSpPr>
              <a:spLocks noChangeArrowheads="1"/>
            </p:cNvSpPr>
            <p:nvPr/>
          </p:nvSpPr>
          <p:spPr bwMode="auto">
            <a:xfrm>
              <a:off x="666" y="780"/>
              <a:ext cx="54" cy="54"/>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6538" name="Oval 30"/>
            <p:cNvSpPr>
              <a:spLocks noChangeArrowheads="1"/>
            </p:cNvSpPr>
            <p:nvPr/>
          </p:nvSpPr>
          <p:spPr bwMode="auto">
            <a:xfrm>
              <a:off x="855" y="724"/>
              <a:ext cx="54" cy="54"/>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6539" name="Oval 31"/>
            <p:cNvSpPr>
              <a:spLocks noChangeArrowheads="1"/>
            </p:cNvSpPr>
            <p:nvPr/>
          </p:nvSpPr>
          <p:spPr bwMode="auto">
            <a:xfrm>
              <a:off x="901" y="827"/>
              <a:ext cx="54" cy="54"/>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6540" name="Oval 32"/>
            <p:cNvSpPr>
              <a:spLocks noChangeArrowheads="1"/>
            </p:cNvSpPr>
            <p:nvPr/>
          </p:nvSpPr>
          <p:spPr bwMode="auto">
            <a:xfrm>
              <a:off x="790" y="886"/>
              <a:ext cx="54" cy="54"/>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6541" name="Oval 33"/>
            <p:cNvSpPr>
              <a:spLocks noChangeArrowheads="1"/>
            </p:cNvSpPr>
            <p:nvPr/>
          </p:nvSpPr>
          <p:spPr bwMode="auto">
            <a:xfrm>
              <a:off x="628" y="1005"/>
              <a:ext cx="109" cy="109"/>
            </a:xfrm>
            <a:prstGeom prst="ellipse">
              <a:avLst/>
            </a:prstGeom>
            <a:solidFill>
              <a:srgbClr val="9933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sp>
        <p:nvSpPr>
          <p:cNvPr id="16394" name="Freeform 34" descr="Stationery"/>
          <p:cNvSpPr>
            <a:spLocks/>
          </p:cNvSpPr>
          <p:nvPr/>
        </p:nvSpPr>
        <p:spPr bwMode="auto">
          <a:xfrm rot="678700">
            <a:off x="5954316" y="310753"/>
            <a:ext cx="1613297" cy="1498997"/>
          </a:xfrm>
          <a:custGeom>
            <a:avLst/>
            <a:gdLst>
              <a:gd name="T0" fmla="*/ 2115922037 w 1205"/>
              <a:gd name="T1" fmla="*/ 52156592 h 1107"/>
              <a:gd name="T2" fmla="*/ 892256947 w 1205"/>
              <a:gd name="T3" fmla="*/ 208622759 h 1107"/>
              <a:gd name="T4" fmla="*/ 127466043 w 1205"/>
              <a:gd name="T5" fmla="*/ 1147430590 h 1107"/>
              <a:gd name="T6" fmla="*/ 127466043 w 1205"/>
              <a:gd name="T7" fmla="*/ 2086236616 h 1107"/>
              <a:gd name="T8" fmla="*/ 280423510 w 1205"/>
              <a:gd name="T9" fmla="*/ 2147483646 h 1107"/>
              <a:gd name="T10" fmla="*/ 1112134756 w 1205"/>
              <a:gd name="T11" fmla="*/ 2147483646 h 1107"/>
              <a:gd name="T12" fmla="*/ 2147483646 w 1205"/>
              <a:gd name="T13" fmla="*/ 2147483646 h 1107"/>
              <a:gd name="T14" fmla="*/ 2147483646 w 1205"/>
              <a:gd name="T15" fmla="*/ 2147483646 h 1107"/>
              <a:gd name="T16" fmla="*/ 2147483646 w 1205"/>
              <a:gd name="T17" fmla="*/ 1929768644 h 1107"/>
              <a:gd name="T18" fmla="*/ 2147483646 w 1205"/>
              <a:gd name="T19" fmla="*/ 902949271 h 1107"/>
              <a:gd name="T20" fmla="*/ 2147483646 w 1205"/>
              <a:gd name="T21" fmla="*/ 365090731 h 1107"/>
              <a:gd name="T22" fmla="*/ 2147483646 w 1205"/>
              <a:gd name="T23" fmla="*/ 52156592 h 1107"/>
              <a:gd name="T24" fmla="*/ 2115922037 w 1205"/>
              <a:gd name="T25" fmla="*/ 52156592 h 1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5"/>
              <a:gd name="T40" fmla="*/ 0 h 1107"/>
              <a:gd name="T41" fmla="*/ 1205 w 1205"/>
              <a:gd name="T42" fmla="*/ 1107 h 1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5" h="1107">
                <a:moveTo>
                  <a:pt x="664" y="16"/>
                </a:moveTo>
                <a:cubicBezTo>
                  <a:pt x="584" y="24"/>
                  <a:pt x="384" y="8"/>
                  <a:pt x="280" y="64"/>
                </a:cubicBezTo>
                <a:cubicBezTo>
                  <a:pt x="176" y="120"/>
                  <a:pt x="80" y="256"/>
                  <a:pt x="40" y="352"/>
                </a:cubicBezTo>
                <a:cubicBezTo>
                  <a:pt x="0" y="448"/>
                  <a:pt x="32" y="552"/>
                  <a:pt x="40" y="640"/>
                </a:cubicBezTo>
                <a:cubicBezTo>
                  <a:pt x="48" y="728"/>
                  <a:pt x="36" y="813"/>
                  <a:pt x="88" y="880"/>
                </a:cubicBezTo>
                <a:cubicBezTo>
                  <a:pt x="140" y="947"/>
                  <a:pt x="246" y="1008"/>
                  <a:pt x="349" y="1043"/>
                </a:cubicBezTo>
                <a:cubicBezTo>
                  <a:pt x="452" y="1078"/>
                  <a:pt x="589" y="1107"/>
                  <a:pt x="705" y="1088"/>
                </a:cubicBezTo>
                <a:cubicBezTo>
                  <a:pt x="821" y="1069"/>
                  <a:pt x="967" y="1011"/>
                  <a:pt x="1048" y="928"/>
                </a:cubicBezTo>
                <a:cubicBezTo>
                  <a:pt x="1129" y="845"/>
                  <a:pt x="1179" y="700"/>
                  <a:pt x="1192" y="592"/>
                </a:cubicBezTo>
                <a:cubicBezTo>
                  <a:pt x="1205" y="484"/>
                  <a:pt x="1159" y="357"/>
                  <a:pt x="1127" y="277"/>
                </a:cubicBezTo>
                <a:cubicBezTo>
                  <a:pt x="1095" y="197"/>
                  <a:pt x="1061" y="155"/>
                  <a:pt x="1000" y="112"/>
                </a:cubicBezTo>
                <a:cubicBezTo>
                  <a:pt x="939" y="69"/>
                  <a:pt x="816" y="32"/>
                  <a:pt x="760" y="16"/>
                </a:cubicBezTo>
                <a:cubicBezTo>
                  <a:pt x="704" y="0"/>
                  <a:pt x="744" y="8"/>
                  <a:pt x="664" y="16"/>
                </a:cubicBezTo>
                <a:close/>
              </a:path>
            </a:pathLst>
          </a:custGeom>
          <a:blipFill dpi="0" rotWithShape="0">
            <a:blip r:embed="rId5"/>
            <a:srcRect/>
            <a:tile tx="0" ty="0" sx="100000" sy="100000" flip="none" algn="tl"/>
          </a:blipFill>
          <a:ln w="9525">
            <a:round/>
            <a:headEnd/>
            <a:tailEnd/>
          </a:ln>
          <a:scene3d>
            <a:camera prst="legacyPerspectiveFront">
              <a:rot lat="20999994" lon="21299994" rev="0"/>
            </a:camera>
            <a:lightRig rig="legacyFlat4" dir="b"/>
          </a:scene3d>
          <a:sp3d extrusionH="887400" prstMaterial="legacyMatte">
            <a:bevelT w="13500" h="13500" prst="angle"/>
            <a:bevelB w="13500" h="13500" prst="angle"/>
            <a:extrusionClr>
              <a:srgbClr val="FF9933"/>
            </a:extrusionClr>
            <a:contourClr>
              <a:srgbClr val="FFFFFF"/>
            </a:contourClr>
          </a:sp3d>
        </p:spPr>
        <p:txBody>
          <a:bodyPr wrap="none" anchor="ctr">
            <a:flatTx/>
          </a:bodyP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6395" name="AutoShape 35"/>
          <p:cNvSpPr>
            <a:spLocks noChangeArrowheads="1"/>
          </p:cNvSpPr>
          <p:nvPr/>
        </p:nvSpPr>
        <p:spPr bwMode="auto">
          <a:xfrm>
            <a:off x="7286626" y="964406"/>
            <a:ext cx="165497" cy="209550"/>
          </a:xfrm>
          <a:prstGeom prst="sun">
            <a:avLst>
              <a:gd name="adj" fmla="val 25000"/>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6396" name="AutoShape 36"/>
          <p:cNvSpPr>
            <a:spLocks noChangeArrowheads="1"/>
          </p:cNvSpPr>
          <p:nvPr/>
        </p:nvSpPr>
        <p:spPr bwMode="auto">
          <a:xfrm>
            <a:off x="6041232" y="972741"/>
            <a:ext cx="165497" cy="209550"/>
          </a:xfrm>
          <a:prstGeom prst="sun">
            <a:avLst>
              <a:gd name="adj" fmla="val 25000"/>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nvGrpSpPr>
          <p:cNvPr id="16397" name="Group 37"/>
          <p:cNvGrpSpPr>
            <a:grpSpLocks/>
          </p:cNvGrpSpPr>
          <p:nvPr/>
        </p:nvGrpSpPr>
        <p:grpSpPr bwMode="auto">
          <a:xfrm>
            <a:off x="6155531" y="556023"/>
            <a:ext cx="1181100" cy="1035844"/>
            <a:chOff x="3824" y="2716"/>
            <a:chExt cx="1137" cy="968"/>
          </a:xfrm>
        </p:grpSpPr>
        <p:sp>
          <p:nvSpPr>
            <p:cNvPr id="16526" name="Oval 38"/>
            <p:cNvSpPr>
              <a:spLocks noChangeArrowheads="1"/>
            </p:cNvSpPr>
            <p:nvPr/>
          </p:nvSpPr>
          <p:spPr bwMode="auto">
            <a:xfrm>
              <a:off x="3824" y="2862"/>
              <a:ext cx="1137" cy="677"/>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6527" name="Oval 39"/>
            <p:cNvSpPr>
              <a:spLocks noChangeArrowheads="1"/>
            </p:cNvSpPr>
            <p:nvPr/>
          </p:nvSpPr>
          <p:spPr bwMode="auto">
            <a:xfrm>
              <a:off x="3824" y="3128"/>
              <a:ext cx="1137" cy="144"/>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6528" name="Oval 40"/>
            <p:cNvSpPr>
              <a:spLocks noChangeArrowheads="1"/>
            </p:cNvSpPr>
            <p:nvPr/>
          </p:nvSpPr>
          <p:spPr bwMode="auto">
            <a:xfrm>
              <a:off x="3824" y="2983"/>
              <a:ext cx="1137" cy="434"/>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6529" name="Oval 41"/>
            <p:cNvSpPr>
              <a:spLocks noChangeArrowheads="1"/>
            </p:cNvSpPr>
            <p:nvPr/>
          </p:nvSpPr>
          <p:spPr bwMode="auto">
            <a:xfrm>
              <a:off x="3824" y="2716"/>
              <a:ext cx="1137" cy="968"/>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sp>
        <p:nvSpPr>
          <p:cNvPr id="16398" name="Freeform 42" descr="Stationery"/>
          <p:cNvSpPr>
            <a:spLocks/>
          </p:cNvSpPr>
          <p:nvPr/>
        </p:nvSpPr>
        <p:spPr bwMode="auto">
          <a:xfrm rot="678700">
            <a:off x="3659982" y="311944"/>
            <a:ext cx="1613297" cy="1498997"/>
          </a:xfrm>
          <a:custGeom>
            <a:avLst/>
            <a:gdLst>
              <a:gd name="T0" fmla="*/ 2115924806 w 1205"/>
              <a:gd name="T1" fmla="*/ 52156619 h 1107"/>
              <a:gd name="T2" fmla="*/ 892257362 w 1205"/>
              <a:gd name="T3" fmla="*/ 208624669 h 1107"/>
              <a:gd name="T4" fmla="*/ 127466103 w 1205"/>
              <a:gd name="T5" fmla="*/ 1147431164 h 1107"/>
              <a:gd name="T6" fmla="*/ 127466103 w 1205"/>
              <a:gd name="T7" fmla="*/ 2086237660 h 1107"/>
              <a:gd name="T8" fmla="*/ 280423640 w 1205"/>
              <a:gd name="T9" fmla="*/ 2147483646 h 1107"/>
              <a:gd name="T10" fmla="*/ 1112135273 w 1205"/>
              <a:gd name="T11" fmla="*/ 2147483646 h 1107"/>
              <a:gd name="T12" fmla="*/ 2147483646 w 1205"/>
              <a:gd name="T13" fmla="*/ 2147483646 h 1107"/>
              <a:gd name="T14" fmla="*/ 2147483646 w 1205"/>
              <a:gd name="T15" fmla="*/ 2147483646 h 1107"/>
              <a:gd name="T16" fmla="*/ 2147483646 w 1205"/>
              <a:gd name="T17" fmla="*/ 1929769610 h 1107"/>
              <a:gd name="T18" fmla="*/ 2147483646 w 1205"/>
              <a:gd name="T19" fmla="*/ 902949723 h 1107"/>
              <a:gd name="T20" fmla="*/ 2147483646 w 1205"/>
              <a:gd name="T21" fmla="*/ 365090913 h 1107"/>
              <a:gd name="T22" fmla="*/ 2147483646 w 1205"/>
              <a:gd name="T23" fmla="*/ 52156619 h 1107"/>
              <a:gd name="T24" fmla="*/ 2115924806 w 1205"/>
              <a:gd name="T25" fmla="*/ 52156619 h 1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5"/>
              <a:gd name="T40" fmla="*/ 0 h 1107"/>
              <a:gd name="T41" fmla="*/ 1205 w 1205"/>
              <a:gd name="T42" fmla="*/ 1107 h 1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5" h="1107">
                <a:moveTo>
                  <a:pt x="664" y="16"/>
                </a:moveTo>
                <a:cubicBezTo>
                  <a:pt x="584" y="24"/>
                  <a:pt x="384" y="8"/>
                  <a:pt x="280" y="64"/>
                </a:cubicBezTo>
                <a:cubicBezTo>
                  <a:pt x="176" y="120"/>
                  <a:pt x="80" y="256"/>
                  <a:pt x="40" y="352"/>
                </a:cubicBezTo>
                <a:cubicBezTo>
                  <a:pt x="0" y="448"/>
                  <a:pt x="32" y="552"/>
                  <a:pt x="40" y="640"/>
                </a:cubicBezTo>
                <a:cubicBezTo>
                  <a:pt x="48" y="728"/>
                  <a:pt x="36" y="813"/>
                  <a:pt x="88" y="880"/>
                </a:cubicBezTo>
                <a:cubicBezTo>
                  <a:pt x="140" y="947"/>
                  <a:pt x="246" y="1008"/>
                  <a:pt x="349" y="1043"/>
                </a:cubicBezTo>
                <a:cubicBezTo>
                  <a:pt x="452" y="1078"/>
                  <a:pt x="589" y="1107"/>
                  <a:pt x="705" y="1088"/>
                </a:cubicBezTo>
                <a:cubicBezTo>
                  <a:pt x="821" y="1069"/>
                  <a:pt x="967" y="1011"/>
                  <a:pt x="1048" y="928"/>
                </a:cubicBezTo>
                <a:cubicBezTo>
                  <a:pt x="1129" y="845"/>
                  <a:pt x="1179" y="700"/>
                  <a:pt x="1192" y="592"/>
                </a:cubicBezTo>
                <a:cubicBezTo>
                  <a:pt x="1205" y="484"/>
                  <a:pt x="1159" y="357"/>
                  <a:pt x="1127" y="277"/>
                </a:cubicBezTo>
                <a:cubicBezTo>
                  <a:pt x="1095" y="197"/>
                  <a:pt x="1061" y="155"/>
                  <a:pt x="1000" y="112"/>
                </a:cubicBezTo>
                <a:cubicBezTo>
                  <a:pt x="939" y="69"/>
                  <a:pt x="816" y="32"/>
                  <a:pt x="760" y="16"/>
                </a:cubicBezTo>
                <a:cubicBezTo>
                  <a:pt x="704" y="0"/>
                  <a:pt x="744" y="8"/>
                  <a:pt x="664" y="16"/>
                </a:cubicBezTo>
                <a:close/>
              </a:path>
            </a:pathLst>
          </a:custGeom>
          <a:blipFill dpi="0" rotWithShape="0">
            <a:blip r:embed="rId5"/>
            <a:srcRect/>
            <a:tile tx="0" ty="0" sx="100000" sy="100000" flip="none" algn="tl"/>
          </a:blipFill>
          <a:ln w="9525">
            <a:round/>
            <a:headEnd/>
            <a:tailEnd/>
          </a:ln>
          <a:scene3d>
            <a:camera prst="legacyPerspectiveFront">
              <a:rot lat="20999994" lon="21299994" rev="0"/>
            </a:camera>
            <a:lightRig rig="legacyFlat4" dir="b"/>
          </a:scene3d>
          <a:sp3d extrusionH="887400" prstMaterial="legacyMatte">
            <a:bevelT w="13500" h="13500" prst="angle"/>
            <a:bevelB w="13500" h="13500" prst="angle"/>
            <a:extrusionClr>
              <a:srgbClr val="FF9933"/>
            </a:extrusionClr>
            <a:contourClr>
              <a:srgbClr val="FFFFFF"/>
            </a:contourClr>
          </a:sp3d>
        </p:spPr>
        <p:txBody>
          <a:bodyPr wrap="none" anchor="ctr">
            <a:flatTx/>
          </a:bodyP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6399" name="Freeform 43"/>
          <p:cNvSpPr>
            <a:spLocks/>
          </p:cNvSpPr>
          <p:nvPr/>
        </p:nvSpPr>
        <p:spPr bwMode="auto">
          <a:xfrm>
            <a:off x="3946922" y="627460"/>
            <a:ext cx="914400" cy="848915"/>
          </a:xfrm>
          <a:custGeom>
            <a:avLst/>
            <a:gdLst>
              <a:gd name="T0" fmla="*/ 679741942 w 1205"/>
              <a:gd name="T1" fmla="*/ 16727797 h 1107"/>
              <a:gd name="T2" fmla="*/ 286638473 w 1205"/>
              <a:gd name="T3" fmla="*/ 66910166 h 1107"/>
              <a:gd name="T4" fmla="*/ 40947920 w 1205"/>
              <a:gd name="T5" fmla="*/ 368004377 h 1107"/>
              <a:gd name="T6" fmla="*/ 40947920 w 1205"/>
              <a:gd name="T7" fmla="*/ 669099612 h 1107"/>
              <a:gd name="T8" fmla="*/ 90086233 w 1205"/>
              <a:gd name="T9" fmla="*/ 920012477 h 1107"/>
              <a:gd name="T10" fmla="*/ 357274166 w 1205"/>
              <a:gd name="T11" fmla="*/ 1090423331 h 1107"/>
              <a:gd name="T12" fmla="*/ 721713787 w 1205"/>
              <a:gd name="T13" fmla="*/ 1137469749 h 1107"/>
              <a:gd name="T14" fmla="*/ 1072845411 w 1205"/>
              <a:gd name="T15" fmla="*/ 970194846 h 1107"/>
              <a:gd name="T16" fmla="*/ 1220259338 w 1205"/>
              <a:gd name="T17" fmla="*/ 618917243 h 1107"/>
              <a:gd name="T18" fmla="*/ 1153718336 w 1205"/>
              <a:gd name="T19" fmla="*/ 289594363 h 1107"/>
              <a:gd name="T20" fmla="*/ 1023707098 w 1205"/>
              <a:gd name="T21" fmla="*/ 117092534 h 1107"/>
              <a:gd name="T22" fmla="*/ 778017556 w 1205"/>
              <a:gd name="T23" fmla="*/ 16727797 h 1107"/>
              <a:gd name="T24" fmla="*/ 679741942 w 1205"/>
              <a:gd name="T25" fmla="*/ 16727797 h 1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5"/>
              <a:gd name="T40" fmla="*/ 0 h 1107"/>
              <a:gd name="T41" fmla="*/ 1205 w 1205"/>
              <a:gd name="T42" fmla="*/ 1107 h 1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5" h="1107">
                <a:moveTo>
                  <a:pt x="664" y="16"/>
                </a:moveTo>
                <a:cubicBezTo>
                  <a:pt x="584" y="24"/>
                  <a:pt x="384" y="8"/>
                  <a:pt x="280" y="64"/>
                </a:cubicBezTo>
                <a:cubicBezTo>
                  <a:pt x="176" y="120"/>
                  <a:pt x="80" y="256"/>
                  <a:pt x="40" y="352"/>
                </a:cubicBezTo>
                <a:cubicBezTo>
                  <a:pt x="0" y="448"/>
                  <a:pt x="32" y="552"/>
                  <a:pt x="40" y="640"/>
                </a:cubicBezTo>
                <a:cubicBezTo>
                  <a:pt x="48" y="728"/>
                  <a:pt x="36" y="813"/>
                  <a:pt x="88" y="880"/>
                </a:cubicBezTo>
                <a:cubicBezTo>
                  <a:pt x="140" y="947"/>
                  <a:pt x="246" y="1008"/>
                  <a:pt x="349" y="1043"/>
                </a:cubicBezTo>
                <a:cubicBezTo>
                  <a:pt x="452" y="1078"/>
                  <a:pt x="589" y="1107"/>
                  <a:pt x="705" y="1088"/>
                </a:cubicBezTo>
                <a:cubicBezTo>
                  <a:pt x="821" y="1069"/>
                  <a:pt x="967" y="1011"/>
                  <a:pt x="1048" y="928"/>
                </a:cubicBezTo>
                <a:cubicBezTo>
                  <a:pt x="1129" y="845"/>
                  <a:pt x="1179" y="700"/>
                  <a:pt x="1192" y="592"/>
                </a:cubicBezTo>
                <a:cubicBezTo>
                  <a:pt x="1205" y="484"/>
                  <a:pt x="1159" y="357"/>
                  <a:pt x="1127" y="277"/>
                </a:cubicBezTo>
                <a:cubicBezTo>
                  <a:pt x="1095" y="197"/>
                  <a:pt x="1061" y="155"/>
                  <a:pt x="1000" y="112"/>
                </a:cubicBezTo>
                <a:cubicBezTo>
                  <a:pt x="939" y="69"/>
                  <a:pt x="816" y="32"/>
                  <a:pt x="760" y="16"/>
                </a:cubicBezTo>
                <a:cubicBezTo>
                  <a:pt x="704" y="0"/>
                  <a:pt x="744" y="8"/>
                  <a:pt x="664" y="16"/>
                </a:cubicBezTo>
                <a:close/>
              </a:path>
            </a:pathLst>
          </a:custGeom>
          <a:solidFill>
            <a:srgbClr val="FF99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6400" name="Freeform 44"/>
          <p:cNvSpPr>
            <a:spLocks/>
          </p:cNvSpPr>
          <p:nvPr/>
        </p:nvSpPr>
        <p:spPr bwMode="auto">
          <a:xfrm>
            <a:off x="4020741" y="711994"/>
            <a:ext cx="275034" cy="545306"/>
          </a:xfrm>
          <a:custGeom>
            <a:avLst/>
            <a:gdLst>
              <a:gd name="T0" fmla="*/ 404079600 w 208"/>
              <a:gd name="T1" fmla="*/ 0 h 412"/>
              <a:gd name="T2" fmla="*/ 65274736 w 208"/>
              <a:gd name="T3" fmla="*/ 152602807 h 412"/>
              <a:gd name="T4" fmla="*/ 65274736 w 208"/>
              <a:gd name="T5" fmla="*/ 333233296 h 412"/>
              <a:gd name="T6" fmla="*/ 248664234 w 208"/>
              <a:gd name="T7" fmla="*/ 395519976 h 412"/>
              <a:gd name="T8" fmla="*/ 310830733 w 208"/>
              <a:gd name="T9" fmla="*/ 457806656 h 412"/>
              <a:gd name="T10" fmla="*/ 404079600 w 208"/>
              <a:gd name="T11" fmla="*/ 485834339 h 412"/>
              <a:gd name="T12" fmla="*/ 494220231 w 208"/>
              <a:gd name="T13" fmla="*/ 666464828 h 412"/>
              <a:gd name="T14" fmla="*/ 338804864 w 208"/>
              <a:gd name="T15" fmla="*/ 822182410 h 412"/>
              <a:gd name="T16" fmla="*/ 158523603 w 208"/>
              <a:gd name="T17" fmla="*/ 881354315 h 412"/>
              <a:gd name="T18" fmla="*/ 220690102 w 208"/>
              <a:gd name="T19" fmla="*/ 1155413942 h 412"/>
              <a:gd name="T20" fmla="*/ 279746602 w 208"/>
              <a:gd name="T21" fmla="*/ 1248844844 h 412"/>
              <a:gd name="T22" fmla="*/ 441378442 w 208"/>
              <a:gd name="T23" fmla="*/ 1217700622 h 412"/>
              <a:gd name="T24" fmla="*/ 646527360 w 208"/>
              <a:gd name="T25" fmla="*/ 1214587611 h 4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8"/>
              <a:gd name="T40" fmla="*/ 0 h 412"/>
              <a:gd name="T41" fmla="*/ 208 w 208"/>
              <a:gd name="T42" fmla="*/ 412 h 4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8" h="412">
                <a:moveTo>
                  <a:pt x="130" y="0"/>
                </a:moveTo>
                <a:cubicBezTo>
                  <a:pt x="74" y="9"/>
                  <a:pt x="58" y="12"/>
                  <a:pt x="21" y="49"/>
                </a:cubicBezTo>
                <a:cubicBezTo>
                  <a:pt x="16" y="64"/>
                  <a:pt x="0" y="92"/>
                  <a:pt x="21" y="107"/>
                </a:cubicBezTo>
                <a:cubicBezTo>
                  <a:pt x="38" y="119"/>
                  <a:pt x="80" y="127"/>
                  <a:pt x="80" y="127"/>
                </a:cubicBezTo>
                <a:cubicBezTo>
                  <a:pt x="86" y="134"/>
                  <a:pt x="92" y="141"/>
                  <a:pt x="100" y="147"/>
                </a:cubicBezTo>
                <a:cubicBezTo>
                  <a:pt x="108" y="152"/>
                  <a:pt x="122" y="150"/>
                  <a:pt x="130" y="156"/>
                </a:cubicBezTo>
                <a:cubicBezTo>
                  <a:pt x="146" y="170"/>
                  <a:pt x="152" y="196"/>
                  <a:pt x="159" y="214"/>
                </a:cubicBezTo>
                <a:cubicBezTo>
                  <a:pt x="140" y="243"/>
                  <a:pt x="142" y="250"/>
                  <a:pt x="109" y="264"/>
                </a:cubicBezTo>
                <a:cubicBezTo>
                  <a:pt x="91" y="272"/>
                  <a:pt x="51" y="283"/>
                  <a:pt x="51" y="283"/>
                </a:cubicBezTo>
                <a:cubicBezTo>
                  <a:pt x="17" y="336"/>
                  <a:pt x="35" y="328"/>
                  <a:pt x="71" y="371"/>
                </a:cubicBezTo>
                <a:cubicBezTo>
                  <a:pt x="78" y="380"/>
                  <a:pt x="80" y="395"/>
                  <a:pt x="90" y="401"/>
                </a:cubicBezTo>
                <a:cubicBezTo>
                  <a:pt x="108" y="412"/>
                  <a:pt x="142" y="391"/>
                  <a:pt x="142" y="391"/>
                </a:cubicBezTo>
                <a:cubicBezTo>
                  <a:pt x="168" y="350"/>
                  <a:pt x="157" y="390"/>
                  <a:pt x="208" y="390"/>
                </a:cubicBezTo>
              </a:path>
            </a:pathLst>
          </a:custGeom>
          <a:noFill/>
          <a:ln w="158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6401" name="Freeform 45"/>
          <p:cNvSpPr>
            <a:spLocks/>
          </p:cNvSpPr>
          <p:nvPr/>
        </p:nvSpPr>
        <p:spPr bwMode="auto">
          <a:xfrm>
            <a:off x="4214813" y="700087"/>
            <a:ext cx="522685" cy="509588"/>
          </a:xfrm>
          <a:custGeom>
            <a:avLst/>
            <a:gdLst>
              <a:gd name="T0" fmla="*/ 902601232 w 451"/>
              <a:gd name="T1" fmla="*/ 1046830618 h 441"/>
              <a:gd name="T2" fmla="*/ 1076912926 w 451"/>
              <a:gd name="T3" fmla="*/ 543592355 h 441"/>
              <a:gd name="T4" fmla="*/ 986175162 w 451"/>
              <a:gd name="T5" fmla="*/ 434399655 h 441"/>
              <a:gd name="T6" fmla="*/ 823802160 w 451"/>
              <a:gd name="T7" fmla="*/ 505612486 h 441"/>
              <a:gd name="T8" fmla="*/ 752166920 w 451"/>
              <a:gd name="T9" fmla="*/ 505612486 h 441"/>
              <a:gd name="T10" fmla="*/ 670981964 w 451"/>
              <a:gd name="T11" fmla="*/ 541218132 h 441"/>
              <a:gd name="T12" fmla="*/ 515772795 w 451"/>
              <a:gd name="T13" fmla="*/ 486621782 h 441"/>
              <a:gd name="T14" fmla="*/ 546814011 w 451"/>
              <a:gd name="T15" fmla="*/ 303842028 h 441"/>
              <a:gd name="T16" fmla="*/ 644715607 w 451"/>
              <a:gd name="T17" fmla="*/ 161416366 h 441"/>
              <a:gd name="T18" fmla="*/ 463240080 w 451"/>
              <a:gd name="T19" fmla="*/ 30858739 h 441"/>
              <a:gd name="T20" fmla="*/ 377277175 w 451"/>
              <a:gd name="T21" fmla="*/ 11869576 h 441"/>
              <a:gd name="T22" fmla="*/ 212516743 w 451"/>
              <a:gd name="T23" fmla="*/ 85455089 h 441"/>
              <a:gd name="T24" fmla="*/ 0 w 451"/>
              <a:gd name="T25" fmla="*/ 201770458 h 4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1"/>
              <a:gd name="T40" fmla="*/ 0 h 441"/>
              <a:gd name="T41" fmla="*/ 451 w 451"/>
              <a:gd name="T42" fmla="*/ 441 h 4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1" h="441">
                <a:moveTo>
                  <a:pt x="378" y="441"/>
                </a:moveTo>
                <a:cubicBezTo>
                  <a:pt x="424" y="391"/>
                  <a:pt x="441" y="286"/>
                  <a:pt x="451" y="229"/>
                </a:cubicBezTo>
                <a:cubicBezTo>
                  <a:pt x="446" y="213"/>
                  <a:pt x="443" y="179"/>
                  <a:pt x="413" y="183"/>
                </a:cubicBezTo>
                <a:cubicBezTo>
                  <a:pt x="389" y="187"/>
                  <a:pt x="345" y="213"/>
                  <a:pt x="345" y="213"/>
                </a:cubicBezTo>
                <a:cubicBezTo>
                  <a:pt x="335" y="212"/>
                  <a:pt x="325" y="211"/>
                  <a:pt x="315" y="213"/>
                </a:cubicBezTo>
                <a:cubicBezTo>
                  <a:pt x="302" y="215"/>
                  <a:pt x="291" y="227"/>
                  <a:pt x="281" y="228"/>
                </a:cubicBezTo>
                <a:cubicBezTo>
                  <a:pt x="256" y="231"/>
                  <a:pt x="233" y="214"/>
                  <a:pt x="216" y="205"/>
                </a:cubicBezTo>
                <a:cubicBezTo>
                  <a:pt x="214" y="169"/>
                  <a:pt x="208" y="165"/>
                  <a:pt x="229" y="128"/>
                </a:cubicBezTo>
                <a:cubicBezTo>
                  <a:pt x="240" y="108"/>
                  <a:pt x="270" y="68"/>
                  <a:pt x="270" y="68"/>
                </a:cubicBezTo>
                <a:cubicBezTo>
                  <a:pt x="267" y="0"/>
                  <a:pt x="255" y="20"/>
                  <a:pt x="194" y="13"/>
                </a:cubicBezTo>
                <a:cubicBezTo>
                  <a:pt x="181" y="13"/>
                  <a:pt x="170" y="3"/>
                  <a:pt x="158" y="5"/>
                </a:cubicBezTo>
                <a:cubicBezTo>
                  <a:pt x="133" y="10"/>
                  <a:pt x="89" y="36"/>
                  <a:pt x="89" y="36"/>
                </a:cubicBezTo>
                <a:cubicBezTo>
                  <a:pt x="92" y="89"/>
                  <a:pt x="19" y="75"/>
                  <a:pt x="0" y="85"/>
                </a:cubicBezTo>
              </a:path>
            </a:pathLst>
          </a:custGeom>
          <a:noFill/>
          <a:ln w="158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6402" name="Freeform 46"/>
          <p:cNvSpPr>
            <a:spLocks/>
          </p:cNvSpPr>
          <p:nvPr/>
        </p:nvSpPr>
        <p:spPr bwMode="auto">
          <a:xfrm>
            <a:off x="4280297" y="827485"/>
            <a:ext cx="113109" cy="576263"/>
          </a:xfrm>
          <a:custGeom>
            <a:avLst/>
            <a:gdLst>
              <a:gd name="T0" fmla="*/ 60029566 w 236"/>
              <a:gd name="T1" fmla="*/ 0 h 478"/>
              <a:gd name="T2" fmla="*/ 9800863 w 236"/>
              <a:gd name="T3" fmla="*/ 144694129 h 478"/>
              <a:gd name="T4" fmla="*/ 9800863 w 236"/>
              <a:gd name="T5" fmla="*/ 315226036 h 478"/>
              <a:gd name="T6" fmla="*/ 37161099 w 236"/>
              <a:gd name="T7" fmla="*/ 372069469 h 478"/>
              <a:gd name="T8" fmla="*/ 46145277 w 236"/>
              <a:gd name="T9" fmla="*/ 431497644 h 478"/>
              <a:gd name="T10" fmla="*/ 60029566 w 236"/>
              <a:gd name="T11" fmla="*/ 459920165 h 478"/>
              <a:gd name="T12" fmla="*/ 73505513 w 236"/>
              <a:gd name="T13" fmla="*/ 630452072 h 478"/>
              <a:gd name="T14" fmla="*/ 50637046 w 236"/>
              <a:gd name="T15" fmla="*/ 775146200 h 478"/>
              <a:gd name="T16" fmla="*/ 23685152 w 236"/>
              <a:gd name="T17" fmla="*/ 831989634 h 478"/>
              <a:gd name="T18" fmla="*/ 32669330 w 236"/>
              <a:gd name="T19" fmla="*/ 1090372236 h 478"/>
              <a:gd name="T20" fmla="*/ 41652869 w 236"/>
              <a:gd name="T21" fmla="*/ 1178222932 h 478"/>
              <a:gd name="T22" fmla="*/ 69013744 w 236"/>
              <a:gd name="T23" fmla="*/ 1235066365 h 478"/>
              <a:gd name="T24" fmla="*/ 96373980 w 236"/>
              <a:gd name="T25" fmla="*/ 1147217277 h 4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6"/>
              <a:gd name="T40" fmla="*/ 0 h 478"/>
              <a:gd name="T41" fmla="*/ 236 w 236"/>
              <a:gd name="T42" fmla="*/ 478 h 4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6" h="478">
                <a:moveTo>
                  <a:pt x="147" y="0"/>
                </a:moveTo>
                <a:cubicBezTo>
                  <a:pt x="84" y="10"/>
                  <a:pt x="66" y="14"/>
                  <a:pt x="24" y="56"/>
                </a:cubicBezTo>
                <a:cubicBezTo>
                  <a:pt x="18" y="73"/>
                  <a:pt x="0" y="105"/>
                  <a:pt x="24" y="122"/>
                </a:cubicBezTo>
                <a:cubicBezTo>
                  <a:pt x="43" y="136"/>
                  <a:pt x="91" y="144"/>
                  <a:pt x="91" y="144"/>
                </a:cubicBezTo>
                <a:cubicBezTo>
                  <a:pt x="98" y="152"/>
                  <a:pt x="104" y="161"/>
                  <a:pt x="113" y="167"/>
                </a:cubicBezTo>
                <a:cubicBezTo>
                  <a:pt x="123" y="173"/>
                  <a:pt x="138" y="171"/>
                  <a:pt x="147" y="178"/>
                </a:cubicBezTo>
                <a:cubicBezTo>
                  <a:pt x="166" y="193"/>
                  <a:pt x="173" y="223"/>
                  <a:pt x="180" y="244"/>
                </a:cubicBezTo>
                <a:cubicBezTo>
                  <a:pt x="159" y="276"/>
                  <a:pt x="161" y="284"/>
                  <a:pt x="124" y="300"/>
                </a:cubicBezTo>
                <a:cubicBezTo>
                  <a:pt x="103" y="309"/>
                  <a:pt x="58" y="322"/>
                  <a:pt x="58" y="322"/>
                </a:cubicBezTo>
                <a:cubicBezTo>
                  <a:pt x="19" y="382"/>
                  <a:pt x="40" y="373"/>
                  <a:pt x="80" y="422"/>
                </a:cubicBezTo>
                <a:cubicBezTo>
                  <a:pt x="89" y="432"/>
                  <a:pt x="91" y="449"/>
                  <a:pt x="102" y="456"/>
                </a:cubicBezTo>
                <a:cubicBezTo>
                  <a:pt x="122" y="469"/>
                  <a:pt x="169" y="478"/>
                  <a:pt x="169" y="478"/>
                </a:cubicBezTo>
                <a:cubicBezTo>
                  <a:pt x="199" y="431"/>
                  <a:pt x="178" y="444"/>
                  <a:pt x="236" y="444"/>
                </a:cubicBezTo>
              </a:path>
            </a:pathLst>
          </a:custGeom>
          <a:noFill/>
          <a:ln w="158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6403" name="Freeform 47"/>
          <p:cNvSpPr>
            <a:spLocks/>
          </p:cNvSpPr>
          <p:nvPr/>
        </p:nvSpPr>
        <p:spPr bwMode="auto">
          <a:xfrm rot="3920436">
            <a:off x="4233863" y="914401"/>
            <a:ext cx="559594" cy="233363"/>
          </a:xfrm>
          <a:custGeom>
            <a:avLst/>
            <a:gdLst>
              <a:gd name="T0" fmla="*/ 1034574278 w 451"/>
              <a:gd name="T1" fmla="*/ 219533611 h 441"/>
              <a:gd name="T2" fmla="*/ 1234373649 w 451"/>
              <a:gd name="T3" fmla="*/ 113998022 h 441"/>
              <a:gd name="T4" fmla="*/ 1130369449 w 451"/>
              <a:gd name="T5" fmla="*/ 91099217 h 441"/>
              <a:gd name="T6" fmla="*/ 944255102 w 451"/>
              <a:gd name="T7" fmla="*/ 106033006 h 441"/>
              <a:gd name="T8" fmla="*/ 862144956 w 451"/>
              <a:gd name="T9" fmla="*/ 106033006 h 441"/>
              <a:gd name="T10" fmla="*/ 769089437 w 451"/>
              <a:gd name="T11" fmla="*/ 113500606 h 441"/>
              <a:gd name="T12" fmla="*/ 591185774 w 451"/>
              <a:gd name="T13" fmla="*/ 102050850 h 441"/>
              <a:gd name="T14" fmla="*/ 626766507 w 451"/>
              <a:gd name="T15" fmla="*/ 63719428 h 441"/>
              <a:gd name="T16" fmla="*/ 738981391 w 451"/>
              <a:gd name="T17" fmla="*/ 33851144 h 441"/>
              <a:gd name="T18" fmla="*/ 530972991 w 451"/>
              <a:gd name="T19" fmla="*/ 6471356 h 441"/>
              <a:gd name="T20" fmla="*/ 432441477 w 451"/>
              <a:gd name="T21" fmla="*/ 2489200 h 441"/>
              <a:gd name="T22" fmla="*/ 243590787 w 451"/>
              <a:gd name="T23" fmla="*/ 17921111 h 441"/>
              <a:gd name="T24" fmla="*/ 0 w 451"/>
              <a:gd name="T25" fmla="*/ 42313578 h 4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1"/>
              <a:gd name="T40" fmla="*/ 0 h 441"/>
              <a:gd name="T41" fmla="*/ 451 w 451"/>
              <a:gd name="T42" fmla="*/ 441 h 4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1" h="441">
                <a:moveTo>
                  <a:pt x="378" y="441"/>
                </a:moveTo>
                <a:cubicBezTo>
                  <a:pt x="424" y="391"/>
                  <a:pt x="441" y="286"/>
                  <a:pt x="451" y="229"/>
                </a:cubicBezTo>
                <a:cubicBezTo>
                  <a:pt x="446" y="213"/>
                  <a:pt x="443" y="179"/>
                  <a:pt x="413" y="183"/>
                </a:cubicBezTo>
                <a:cubicBezTo>
                  <a:pt x="389" y="187"/>
                  <a:pt x="345" y="213"/>
                  <a:pt x="345" y="213"/>
                </a:cubicBezTo>
                <a:cubicBezTo>
                  <a:pt x="335" y="212"/>
                  <a:pt x="325" y="211"/>
                  <a:pt x="315" y="213"/>
                </a:cubicBezTo>
                <a:cubicBezTo>
                  <a:pt x="302" y="215"/>
                  <a:pt x="291" y="227"/>
                  <a:pt x="281" y="228"/>
                </a:cubicBezTo>
                <a:cubicBezTo>
                  <a:pt x="256" y="231"/>
                  <a:pt x="233" y="214"/>
                  <a:pt x="216" y="205"/>
                </a:cubicBezTo>
                <a:cubicBezTo>
                  <a:pt x="214" y="169"/>
                  <a:pt x="208" y="165"/>
                  <a:pt x="229" y="128"/>
                </a:cubicBezTo>
                <a:cubicBezTo>
                  <a:pt x="240" y="108"/>
                  <a:pt x="270" y="68"/>
                  <a:pt x="270" y="68"/>
                </a:cubicBezTo>
                <a:cubicBezTo>
                  <a:pt x="267" y="0"/>
                  <a:pt x="255" y="20"/>
                  <a:pt x="194" y="13"/>
                </a:cubicBezTo>
                <a:cubicBezTo>
                  <a:pt x="181" y="13"/>
                  <a:pt x="170" y="3"/>
                  <a:pt x="158" y="5"/>
                </a:cubicBezTo>
                <a:cubicBezTo>
                  <a:pt x="133" y="10"/>
                  <a:pt x="89" y="36"/>
                  <a:pt x="89" y="36"/>
                </a:cubicBezTo>
                <a:cubicBezTo>
                  <a:pt x="92" y="89"/>
                  <a:pt x="19" y="75"/>
                  <a:pt x="0" y="85"/>
                </a:cubicBezTo>
              </a:path>
            </a:pathLst>
          </a:custGeom>
          <a:noFill/>
          <a:ln w="158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6404" name="Oval 48"/>
          <p:cNvSpPr>
            <a:spLocks noChangeArrowheads="1"/>
          </p:cNvSpPr>
          <p:nvPr/>
        </p:nvSpPr>
        <p:spPr bwMode="auto">
          <a:xfrm>
            <a:off x="4192191" y="944166"/>
            <a:ext cx="63103" cy="63103"/>
          </a:xfrm>
          <a:prstGeom prst="ellipse">
            <a:avLst/>
          </a:prstGeom>
          <a:solidFill>
            <a:srgbClr val="FF0000"/>
          </a:solidFill>
          <a:ln>
            <a:noFill/>
          </a:ln>
          <a:extLst>
            <a:ext uri="{91240B29-F687-4F45-9708-019B960494DF}">
              <a14:hiddenLine xmlns:a14="http://schemas.microsoft.com/office/drawing/2010/main" w="1587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6405" name="Oval 49"/>
          <p:cNvSpPr>
            <a:spLocks noChangeArrowheads="1"/>
          </p:cNvSpPr>
          <p:nvPr/>
        </p:nvSpPr>
        <p:spPr bwMode="auto">
          <a:xfrm>
            <a:off x="4429125" y="877491"/>
            <a:ext cx="63104" cy="63103"/>
          </a:xfrm>
          <a:prstGeom prst="ellipse">
            <a:avLst/>
          </a:prstGeom>
          <a:solidFill>
            <a:srgbClr val="FF0000"/>
          </a:solidFill>
          <a:ln>
            <a:noFill/>
          </a:ln>
          <a:extLst>
            <a:ext uri="{91240B29-F687-4F45-9708-019B960494DF}">
              <a14:hiddenLine xmlns:a14="http://schemas.microsoft.com/office/drawing/2010/main" w="1587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6406" name="Oval 50"/>
          <p:cNvSpPr>
            <a:spLocks noChangeArrowheads="1"/>
          </p:cNvSpPr>
          <p:nvPr/>
        </p:nvSpPr>
        <p:spPr bwMode="auto">
          <a:xfrm>
            <a:off x="4448175" y="1000125"/>
            <a:ext cx="63104" cy="63104"/>
          </a:xfrm>
          <a:prstGeom prst="ellipse">
            <a:avLst/>
          </a:prstGeom>
          <a:solidFill>
            <a:srgbClr val="0000FF"/>
          </a:solidFill>
          <a:ln>
            <a:noFill/>
          </a:ln>
          <a:extLst>
            <a:ext uri="{91240B29-F687-4F45-9708-019B960494DF}">
              <a14:hiddenLine xmlns:a14="http://schemas.microsoft.com/office/drawing/2010/main" w="1587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6407" name="Oval 51"/>
          <p:cNvSpPr>
            <a:spLocks noChangeArrowheads="1"/>
          </p:cNvSpPr>
          <p:nvPr/>
        </p:nvSpPr>
        <p:spPr bwMode="auto">
          <a:xfrm>
            <a:off x="4339829" y="1070373"/>
            <a:ext cx="63103" cy="63103"/>
          </a:xfrm>
          <a:prstGeom prst="ellipse">
            <a:avLst/>
          </a:prstGeom>
          <a:solidFill>
            <a:srgbClr val="0000FF"/>
          </a:solidFill>
          <a:ln>
            <a:noFill/>
          </a:ln>
          <a:extLst>
            <a:ext uri="{91240B29-F687-4F45-9708-019B960494DF}">
              <a14:hiddenLine xmlns:a14="http://schemas.microsoft.com/office/drawing/2010/main" w="1587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6408" name="Oval 52"/>
          <p:cNvSpPr>
            <a:spLocks noChangeArrowheads="1"/>
          </p:cNvSpPr>
          <p:nvPr/>
        </p:nvSpPr>
        <p:spPr bwMode="auto">
          <a:xfrm>
            <a:off x="4146947" y="1212056"/>
            <a:ext cx="128588" cy="128588"/>
          </a:xfrm>
          <a:prstGeom prst="ellipse">
            <a:avLst/>
          </a:prstGeom>
          <a:solidFill>
            <a:srgbClr val="9933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nvGrpSpPr>
          <p:cNvPr id="16409" name="Group 53"/>
          <p:cNvGrpSpPr>
            <a:grpSpLocks/>
          </p:cNvGrpSpPr>
          <p:nvPr/>
        </p:nvGrpSpPr>
        <p:grpSpPr bwMode="auto">
          <a:xfrm>
            <a:off x="4075510" y="661988"/>
            <a:ext cx="708422" cy="775097"/>
            <a:chOff x="2474" y="556"/>
            <a:chExt cx="536" cy="586"/>
          </a:xfrm>
        </p:grpSpPr>
        <p:sp>
          <p:nvSpPr>
            <p:cNvPr id="16522" name="Freeform 54"/>
            <p:cNvSpPr>
              <a:spLocks/>
            </p:cNvSpPr>
            <p:nvPr/>
          </p:nvSpPr>
          <p:spPr bwMode="auto">
            <a:xfrm>
              <a:off x="2474" y="576"/>
              <a:ext cx="134" cy="439"/>
            </a:xfrm>
            <a:custGeom>
              <a:avLst/>
              <a:gdLst>
                <a:gd name="T0" fmla="*/ 113 w 134"/>
                <a:gd name="T1" fmla="*/ 0 h 439"/>
                <a:gd name="T2" fmla="*/ 15 w 134"/>
                <a:gd name="T3" fmla="*/ 68 h 439"/>
                <a:gd name="T4" fmla="*/ 6 w 134"/>
                <a:gd name="T5" fmla="*/ 98 h 439"/>
                <a:gd name="T6" fmla="*/ 94 w 134"/>
                <a:gd name="T7" fmla="*/ 146 h 439"/>
                <a:gd name="T8" fmla="*/ 103 w 134"/>
                <a:gd name="T9" fmla="*/ 303 h 439"/>
                <a:gd name="T10" fmla="*/ 74 w 134"/>
                <a:gd name="T11" fmla="*/ 312 h 439"/>
                <a:gd name="T12" fmla="*/ 15 w 134"/>
                <a:gd name="T13" fmla="*/ 332 h 439"/>
                <a:gd name="T14" fmla="*/ 35 w 134"/>
                <a:gd name="T15" fmla="*/ 361 h 439"/>
                <a:gd name="T16" fmla="*/ 64 w 134"/>
                <a:gd name="T17" fmla="*/ 381 h 439"/>
                <a:gd name="T18" fmla="*/ 74 w 134"/>
                <a:gd name="T19" fmla="*/ 420 h 439"/>
                <a:gd name="T20" fmla="*/ 113 w 134"/>
                <a:gd name="T21" fmla="*/ 439 h 4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4"/>
                <a:gd name="T34" fmla="*/ 0 h 439"/>
                <a:gd name="T35" fmla="*/ 134 w 134"/>
                <a:gd name="T36" fmla="*/ 439 h 4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4" h="439">
                  <a:moveTo>
                    <a:pt x="113" y="0"/>
                  </a:moveTo>
                  <a:cubicBezTo>
                    <a:pt x="95" y="53"/>
                    <a:pt x="64" y="53"/>
                    <a:pt x="15" y="68"/>
                  </a:cubicBezTo>
                  <a:cubicBezTo>
                    <a:pt x="12" y="78"/>
                    <a:pt x="0" y="89"/>
                    <a:pt x="6" y="98"/>
                  </a:cubicBezTo>
                  <a:cubicBezTo>
                    <a:pt x="28" y="130"/>
                    <a:pt x="62" y="136"/>
                    <a:pt x="94" y="146"/>
                  </a:cubicBezTo>
                  <a:cubicBezTo>
                    <a:pt x="130" y="203"/>
                    <a:pt x="134" y="196"/>
                    <a:pt x="103" y="303"/>
                  </a:cubicBezTo>
                  <a:cubicBezTo>
                    <a:pt x="100" y="313"/>
                    <a:pt x="84" y="309"/>
                    <a:pt x="74" y="312"/>
                  </a:cubicBezTo>
                  <a:cubicBezTo>
                    <a:pt x="54" y="318"/>
                    <a:pt x="15" y="332"/>
                    <a:pt x="15" y="332"/>
                  </a:cubicBezTo>
                  <a:cubicBezTo>
                    <a:pt x="22" y="342"/>
                    <a:pt x="27" y="353"/>
                    <a:pt x="35" y="361"/>
                  </a:cubicBezTo>
                  <a:cubicBezTo>
                    <a:pt x="43" y="369"/>
                    <a:pt x="58" y="371"/>
                    <a:pt x="64" y="381"/>
                  </a:cubicBezTo>
                  <a:cubicBezTo>
                    <a:pt x="71" y="392"/>
                    <a:pt x="66" y="409"/>
                    <a:pt x="74" y="420"/>
                  </a:cubicBezTo>
                  <a:cubicBezTo>
                    <a:pt x="83" y="431"/>
                    <a:pt x="102" y="429"/>
                    <a:pt x="113" y="439"/>
                  </a:cubicBezTo>
                </a:path>
              </a:pathLst>
            </a:custGeom>
            <a:noFill/>
            <a:ln w="158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6523" name="Freeform 55"/>
            <p:cNvSpPr>
              <a:spLocks/>
            </p:cNvSpPr>
            <p:nvPr/>
          </p:nvSpPr>
          <p:spPr bwMode="auto">
            <a:xfrm>
              <a:off x="2661" y="722"/>
              <a:ext cx="83" cy="420"/>
            </a:xfrm>
            <a:custGeom>
              <a:avLst/>
              <a:gdLst>
                <a:gd name="T0" fmla="*/ 34 w 83"/>
                <a:gd name="T1" fmla="*/ 0 h 420"/>
                <a:gd name="T2" fmla="*/ 63 w 83"/>
                <a:gd name="T3" fmla="*/ 127 h 420"/>
                <a:gd name="T4" fmla="*/ 24 w 83"/>
                <a:gd name="T5" fmla="*/ 313 h 420"/>
                <a:gd name="T6" fmla="*/ 34 w 83"/>
                <a:gd name="T7" fmla="*/ 362 h 420"/>
                <a:gd name="T8" fmla="*/ 73 w 83"/>
                <a:gd name="T9" fmla="*/ 401 h 420"/>
                <a:gd name="T10" fmla="*/ 0 60000 65536"/>
                <a:gd name="T11" fmla="*/ 0 60000 65536"/>
                <a:gd name="T12" fmla="*/ 0 60000 65536"/>
                <a:gd name="T13" fmla="*/ 0 60000 65536"/>
                <a:gd name="T14" fmla="*/ 0 60000 65536"/>
                <a:gd name="T15" fmla="*/ 0 w 83"/>
                <a:gd name="T16" fmla="*/ 0 h 420"/>
                <a:gd name="T17" fmla="*/ 83 w 83"/>
                <a:gd name="T18" fmla="*/ 420 h 420"/>
              </a:gdLst>
              <a:ahLst/>
              <a:cxnLst>
                <a:cxn ang="T10">
                  <a:pos x="T0" y="T1"/>
                </a:cxn>
                <a:cxn ang="T11">
                  <a:pos x="T2" y="T3"/>
                </a:cxn>
                <a:cxn ang="T12">
                  <a:pos x="T4" y="T5"/>
                </a:cxn>
                <a:cxn ang="T13">
                  <a:pos x="T6" y="T7"/>
                </a:cxn>
                <a:cxn ang="T14">
                  <a:pos x="T8" y="T9"/>
                </a:cxn>
              </a:cxnLst>
              <a:rect l="T15" t="T16" r="T17" b="T18"/>
              <a:pathLst>
                <a:path w="83" h="420">
                  <a:moveTo>
                    <a:pt x="34" y="0"/>
                  </a:moveTo>
                  <a:cubicBezTo>
                    <a:pt x="0" y="50"/>
                    <a:pt x="15" y="96"/>
                    <a:pt x="63" y="127"/>
                  </a:cubicBezTo>
                  <a:cubicBezTo>
                    <a:pt x="56" y="217"/>
                    <a:pt x="66" y="249"/>
                    <a:pt x="24" y="313"/>
                  </a:cubicBezTo>
                  <a:cubicBezTo>
                    <a:pt x="27" y="329"/>
                    <a:pt x="23" y="349"/>
                    <a:pt x="34" y="362"/>
                  </a:cubicBezTo>
                  <a:cubicBezTo>
                    <a:pt x="83" y="420"/>
                    <a:pt x="73" y="323"/>
                    <a:pt x="73" y="401"/>
                  </a:cubicBezTo>
                </a:path>
              </a:pathLst>
            </a:custGeom>
            <a:noFill/>
            <a:ln w="158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6524" name="Freeform 56"/>
            <p:cNvSpPr>
              <a:spLocks/>
            </p:cNvSpPr>
            <p:nvPr/>
          </p:nvSpPr>
          <p:spPr bwMode="auto">
            <a:xfrm>
              <a:off x="2743" y="655"/>
              <a:ext cx="113" cy="429"/>
            </a:xfrm>
            <a:custGeom>
              <a:avLst/>
              <a:gdLst>
                <a:gd name="T0" fmla="*/ 0 w 113"/>
                <a:gd name="T1" fmla="*/ 9 h 429"/>
                <a:gd name="T2" fmla="*/ 39 w 113"/>
                <a:gd name="T3" fmla="*/ 48 h 429"/>
                <a:gd name="T4" fmla="*/ 69 w 113"/>
                <a:gd name="T5" fmla="*/ 67 h 429"/>
                <a:gd name="T6" fmla="*/ 49 w 113"/>
                <a:gd name="T7" fmla="*/ 175 h 429"/>
                <a:gd name="T8" fmla="*/ 39 w 113"/>
                <a:gd name="T9" fmla="*/ 204 h 429"/>
                <a:gd name="T10" fmla="*/ 108 w 113"/>
                <a:gd name="T11" fmla="*/ 351 h 429"/>
                <a:gd name="T12" fmla="*/ 98 w 113"/>
                <a:gd name="T13" fmla="*/ 380 h 429"/>
                <a:gd name="T14" fmla="*/ 49 w 113"/>
                <a:gd name="T15" fmla="*/ 429 h 429"/>
                <a:gd name="T16" fmla="*/ 0 60000 65536"/>
                <a:gd name="T17" fmla="*/ 0 60000 65536"/>
                <a:gd name="T18" fmla="*/ 0 60000 65536"/>
                <a:gd name="T19" fmla="*/ 0 60000 65536"/>
                <a:gd name="T20" fmla="*/ 0 60000 65536"/>
                <a:gd name="T21" fmla="*/ 0 60000 65536"/>
                <a:gd name="T22" fmla="*/ 0 60000 65536"/>
                <a:gd name="T23" fmla="*/ 0 60000 65536"/>
                <a:gd name="T24" fmla="*/ 0 w 113"/>
                <a:gd name="T25" fmla="*/ 0 h 429"/>
                <a:gd name="T26" fmla="*/ 113 w 113"/>
                <a:gd name="T27" fmla="*/ 429 h 4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3" h="429">
                  <a:moveTo>
                    <a:pt x="0" y="9"/>
                  </a:moveTo>
                  <a:cubicBezTo>
                    <a:pt x="68" y="32"/>
                    <a:pt x="0" y="0"/>
                    <a:pt x="39" y="48"/>
                  </a:cubicBezTo>
                  <a:cubicBezTo>
                    <a:pt x="46" y="57"/>
                    <a:pt x="59" y="61"/>
                    <a:pt x="69" y="67"/>
                  </a:cubicBezTo>
                  <a:cubicBezTo>
                    <a:pt x="81" y="118"/>
                    <a:pt x="113" y="153"/>
                    <a:pt x="49" y="175"/>
                  </a:cubicBezTo>
                  <a:cubicBezTo>
                    <a:pt x="46" y="185"/>
                    <a:pt x="38" y="194"/>
                    <a:pt x="39" y="204"/>
                  </a:cubicBezTo>
                  <a:cubicBezTo>
                    <a:pt x="44" y="245"/>
                    <a:pt x="85" y="317"/>
                    <a:pt x="108" y="351"/>
                  </a:cubicBezTo>
                  <a:cubicBezTo>
                    <a:pt x="105" y="361"/>
                    <a:pt x="105" y="373"/>
                    <a:pt x="98" y="380"/>
                  </a:cubicBezTo>
                  <a:cubicBezTo>
                    <a:pt x="77" y="401"/>
                    <a:pt x="49" y="376"/>
                    <a:pt x="49" y="429"/>
                  </a:cubicBezTo>
                </a:path>
              </a:pathLst>
            </a:custGeom>
            <a:noFill/>
            <a:ln w="158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6525" name="Freeform 57"/>
            <p:cNvSpPr>
              <a:spLocks/>
            </p:cNvSpPr>
            <p:nvPr/>
          </p:nvSpPr>
          <p:spPr bwMode="auto">
            <a:xfrm>
              <a:off x="2616" y="556"/>
              <a:ext cx="394" cy="401"/>
            </a:xfrm>
            <a:custGeom>
              <a:avLst/>
              <a:gdLst>
                <a:gd name="T0" fmla="*/ 0 w 394"/>
                <a:gd name="T1" fmla="*/ 10 h 401"/>
                <a:gd name="T2" fmla="*/ 157 w 394"/>
                <a:gd name="T3" fmla="*/ 0 h 401"/>
                <a:gd name="T4" fmla="*/ 196 w 394"/>
                <a:gd name="T5" fmla="*/ 10 h 401"/>
                <a:gd name="T6" fmla="*/ 235 w 394"/>
                <a:gd name="T7" fmla="*/ 98 h 401"/>
                <a:gd name="T8" fmla="*/ 196 w 394"/>
                <a:gd name="T9" fmla="*/ 137 h 401"/>
                <a:gd name="T10" fmla="*/ 176 w 394"/>
                <a:gd name="T11" fmla="*/ 166 h 401"/>
                <a:gd name="T12" fmla="*/ 254 w 394"/>
                <a:gd name="T13" fmla="*/ 186 h 401"/>
                <a:gd name="T14" fmla="*/ 313 w 394"/>
                <a:gd name="T15" fmla="*/ 166 h 401"/>
                <a:gd name="T16" fmla="*/ 381 w 394"/>
                <a:gd name="T17" fmla="*/ 176 h 401"/>
                <a:gd name="T18" fmla="*/ 391 w 394"/>
                <a:gd name="T19" fmla="*/ 225 h 401"/>
                <a:gd name="T20" fmla="*/ 362 w 394"/>
                <a:gd name="T21" fmla="*/ 362 h 401"/>
                <a:gd name="T22" fmla="*/ 352 w 394"/>
                <a:gd name="T23" fmla="*/ 401 h 4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94"/>
                <a:gd name="T37" fmla="*/ 0 h 401"/>
                <a:gd name="T38" fmla="*/ 394 w 394"/>
                <a:gd name="T39" fmla="*/ 401 h 40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94" h="401">
                  <a:moveTo>
                    <a:pt x="0" y="10"/>
                  </a:moveTo>
                  <a:cubicBezTo>
                    <a:pt x="52" y="7"/>
                    <a:pt x="105" y="0"/>
                    <a:pt x="157" y="0"/>
                  </a:cubicBezTo>
                  <a:cubicBezTo>
                    <a:pt x="170" y="0"/>
                    <a:pt x="186" y="1"/>
                    <a:pt x="196" y="10"/>
                  </a:cubicBezTo>
                  <a:cubicBezTo>
                    <a:pt x="198" y="12"/>
                    <a:pt x="232" y="90"/>
                    <a:pt x="235" y="98"/>
                  </a:cubicBezTo>
                  <a:cubicBezTo>
                    <a:pt x="213" y="161"/>
                    <a:pt x="243" y="100"/>
                    <a:pt x="196" y="137"/>
                  </a:cubicBezTo>
                  <a:cubicBezTo>
                    <a:pt x="187" y="144"/>
                    <a:pt x="183" y="156"/>
                    <a:pt x="176" y="166"/>
                  </a:cubicBezTo>
                  <a:cubicBezTo>
                    <a:pt x="205" y="209"/>
                    <a:pt x="187" y="203"/>
                    <a:pt x="254" y="186"/>
                  </a:cubicBezTo>
                  <a:cubicBezTo>
                    <a:pt x="274" y="181"/>
                    <a:pt x="313" y="166"/>
                    <a:pt x="313" y="166"/>
                  </a:cubicBezTo>
                  <a:cubicBezTo>
                    <a:pt x="336" y="169"/>
                    <a:pt x="363" y="162"/>
                    <a:pt x="381" y="176"/>
                  </a:cubicBezTo>
                  <a:cubicBezTo>
                    <a:pt x="394" y="186"/>
                    <a:pt x="391" y="208"/>
                    <a:pt x="391" y="225"/>
                  </a:cubicBezTo>
                  <a:cubicBezTo>
                    <a:pt x="391" y="262"/>
                    <a:pt x="380" y="325"/>
                    <a:pt x="362" y="362"/>
                  </a:cubicBezTo>
                  <a:cubicBezTo>
                    <a:pt x="344" y="399"/>
                    <a:pt x="332" y="381"/>
                    <a:pt x="352" y="401"/>
                  </a:cubicBezTo>
                </a:path>
              </a:pathLst>
            </a:custGeom>
            <a:noFill/>
            <a:ln w="158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grpSp>
      <p:sp>
        <p:nvSpPr>
          <p:cNvPr id="16410" name="AutoShape 58"/>
          <p:cNvSpPr>
            <a:spLocks noChangeArrowheads="1"/>
          </p:cNvSpPr>
          <p:nvPr/>
        </p:nvSpPr>
        <p:spPr bwMode="auto">
          <a:xfrm>
            <a:off x="4557713" y="442913"/>
            <a:ext cx="165497" cy="209550"/>
          </a:xfrm>
          <a:prstGeom prst="sun">
            <a:avLst>
              <a:gd name="adj" fmla="val 25000"/>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6411" name="AutoShape 59"/>
          <p:cNvSpPr>
            <a:spLocks noChangeArrowheads="1"/>
          </p:cNvSpPr>
          <p:nvPr/>
        </p:nvSpPr>
        <p:spPr bwMode="auto">
          <a:xfrm>
            <a:off x="4096941" y="454819"/>
            <a:ext cx="165497" cy="209550"/>
          </a:xfrm>
          <a:prstGeom prst="sun">
            <a:avLst>
              <a:gd name="adj" fmla="val 25000"/>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6412" name="Freeform 60" descr="Stationery"/>
          <p:cNvSpPr>
            <a:spLocks/>
          </p:cNvSpPr>
          <p:nvPr/>
        </p:nvSpPr>
        <p:spPr bwMode="auto">
          <a:xfrm rot="678700">
            <a:off x="1400175" y="297657"/>
            <a:ext cx="1637110" cy="1521619"/>
          </a:xfrm>
          <a:custGeom>
            <a:avLst/>
            <a:gdLst>
              <a:gd name="T0" fmla="*/ 2147483646 w 1205"/>
              <a:gd name="T1" fmla="*/ 53742786 h 1107"/>
              <a:gd name="T2" fmla="*/ 918792184 w 1205"/>
              <a:gd name="T3" fmla="*/ 214967479 h 1107"/>
              <a:gd name="T4" fmla="*/ 131256803 w 1205"/>
              <a:gd name="T5" fmla="*/ 1182324801 h 1107"/>
              <a:gd name="T6" fmla="*/ 131256803 w 1205"/>
              <a:gd name="T7" fmla="*/ 2147483646 h 1107"/>
              <a:gd name="T8" fmla="*/ 288763517 w 1205"/>
              <a:gd name="T9" fmla="*/ 2147483646 h 1107"/>
              <a:gd name="T10" fmla="*/ 1145208765 w 1205"/>
              <a:gd name="T11" fmla="*/ 2147483646 h 1107"/>
              <a:gd name="T12" fmla="*/ 2147483646 w 1205"/>
              <a:gd name="T13" fmla="*/ 2147483646 h 1107"/>
              <a:gd name="T14" fmla="*/ 2147483646 w 1205"/>
              <a:gd name="T15" fmla="*/ 2147483646 h 1107"/>
              <a:gd name="T16" fmla="*/ 2147483646 w 1205"/>
              <a:gd name="T17" fmla="*/ 1988453765 h 1107"/>
              <a:gd name="T18" fmla="*/ 2147483646 w 1205"/>
              <a:gd name="T19" fmla="*/ 930407782 h 1107"/>
              <a:gd name="T20" fmla="*/ 2147483646 w 1205"/>
              <a:gd name="T21" fmla="*/ 376194005 h 1107"/>
              <a:gd name="T22" fmla="*/ 2147483646 w 1205"/>
              <a:gd name="T23" fmla="*/ 53742786 h 1107"/>
              <a:gd name="T24" fmla="*/ 2147483646 w 1205"/>
              <a:gd name="T25" fmla="*/ 53742786 h 1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5"/>
              <a:gd name="T40" fmla="*/ 0 h 1107"/>
              <a:gd name="T41" fmla="*/ 1205 w 1205"/>
              <a:gd name="T42" fmla="*/ 1107 h 1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5" h="1107">
                <a:moveTo>
                  <a:pt x="664" y="16"/>
                </a:moveTo>
                <a:cubicBezTo>
                  <a:pt x="584" y="24"/>
                  <a:pt x="384" y="8"/>
                  <a:pt x="280" y="64"/>
                </a:cubicBezTo>
                <a:cubicBezTo>
                  <a:pt x="176" y="120"/>
                  <a:pt x="80" y="256"/>
                  <a:pt x="40" y="352"/>
                </a:cubicBezTo>
                <a:cubicBezTo>
                  <a:pt x="0" y="448"/>
                  <a:pt x="32" y="552"/>
                  <a:pt x="40" y="640"/>
                </a:cubicBezTo>
                <a:cubicBezTo>
                  <a:pt x="48" y="728"/>
                  <a:pt x="36" y="813"/>
                  <a:pt x="88" y="880"/>
                </a:cubicBezTo>
                <a:cubicBezTo>
                  <a:pt x="140" y="947"/>
                  <a:pt x="246" y="1008"/>
                  <a:pt x="349" y="1043"/>
                </a:cubicBezTo>
                <a:cubicBezTo>
                  <a:pt x="452" y="1078"/>
                  <a:pt x="589" y="1107"/>
                  <a:pt x="705" y="1088"/>
                </a:cubicBezTo>
                <a:cubicBezTo>
                  <a:pt x="821" y="1069"/>
                  <a:pt x="967" y="1011"/>
                  <a:pt x="1048" y="928"/>
                </a:cubicBezTo>
                <a:cubicBezTo>
                  <a:pt x="1129" y="845"/>
                  <a:pt x="1179" y="700"/>
                  <a:pt x="1192" y="592"/>
                </a:cubicBezTo>
                <a:cubicBezTo>
                  <a:pt x="1205" y="484"/>
                  <a:pt x="1159" y="357"/>
                  <a:pt x="1127" y="277"/>
                </a:cubicBezTo>
                <a:cubicBezTo>
                  <a:pt x="1095" y="197"/>
                  <a:pt x="1061" y="155"/>
                  <a:pt x="1000" y="112"/>
                </a:cubicBezTo>
                <a:cubicBezTo>
                  <a:pt x="939" y="69"/>
                  <a:pt x="816" y="32"/>
                  <a:pt x="760" y="16"/>
                </a:cubicBezTo>
                <a:cubicBezTo>
                  <a:pt x="704" y="0"/>
                  <a:pt x="744" y="8"/>
                  <a:pt x="664" y="16"/>
                </a:cubicBezTo>
                <a:close/>
              </a:path>
            </a:pathLst>
          </a:custGeom>
          <a:blipFill dpi="0" rotWithShape="0">
            <a:blip r:embed="rId5"/>
            <a:srcRect/>
            <a:tile tx="0" ty="0" sx="100000" sy="100000" flip="none" algn="tl"/>
          </a:blipFill>
          <a:ln w="9525">
            <a:round/>
            <a:headEnd/>
            <a:tailEnd/>
          </a:ln>
          <a:scene3d>
            <a:camera prst="legacyPerspectiveFront">
              <a:rot lat="20999994" lon="21299994" rev="0"/>
            </a:camera>
            <a:lightRig rig="legacyFlat4" dir="b"/>
          </a:scene3d>
          <a:sp3d extrusionH="887400" prstMaterial="legacyMatte">
            <a:bevelT w="13500" h="13500" prst="angle"/>
            <a:bevelB w="13500" h="13500" prst="angle"/>
            <a:extrusionClr>
              <a:srgbClr val="FF9933"/>
            </a:extrusionClr>
            <a:contourClr>
              <a:srgbClr val="FFFFFF"/>
            </a:contourClr>
          </a:sp3d>
        </p:spPr>
        <p:txBody>
          <a:bodyPr wrap="none" anchor="ctr">
            <a:flatTx/>
          </a:bodyP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6413" name="Freeform 61"/>
          <p:cNvSpPr>
            <a:spLocks/>
          </p:cNvSpPr>
          <p:nvPr/>
        </p:nvSpPr>
        <p:spPr bwMode="auto">
          <a:xfrm>
            <a:off x="1690688" y="611981"/>
            <a:ext cx="933450" cy="866775"/>
          </a:xfrm>
          <a:custGeom>
            <a:avLst/>
            <a:gdLst>
              <a:gd name="T0" fmla="*/ 708359184 w 1205"/>
              <a:gd name="T1" fmla="*/ 17438855 h 1107"/>
              <a:gd name="T2" fmla="*/ 298706066 w 1205"/>
              <a:gd name="T3" fmla="*/ 69755421 h 1107"/>
              <a:gd name="T4" fmla="*/ 42672738 w 1205"/>
              <a:gd name="T5" fmla="*/ 383651684 h 1107"/>
              <a:gd name="T6" fmla="*/ 42672738 w 1205"/>
              <a:gd name="T7" fmla="*/ 697548991 h 1107"/>
              <a:gd name="T8" fmla="*/ 93878990 w 1205"/>
              <a:gd name="T9" fmla="*/ 959129733 h 1107"/>
              <a:gd name="T10" fmla="*/ 372315118 w 1205"/>
              <a:gd name="T11" fmla="*/ 1136787027 h 1107"/>
              <a:gd name="T12" fmla="*/ 752097836 w 1205"/>
              <a:gd name="T13" fmla="*/ 1185833807 h 1107"/>
              <a:gd name="T14" fmla="*/ 1118013335 w 1205"/>
              <a:gd name="T15" fmla="*/ 1011446299 h 1107"/>
              <a:gd name="T16" fmla="*/ 1271633125 w 1205"/>
              <a:gd name="T17" fmla="*/ 645233470 h 1107"/>
              <a:gd name="T18" fmla="*/ 1202290830 w 1205"/>
              <a:gd name="T19" fmla="*/ 301908094 h 1107"/>
              <a:gd name="T20" fmla="*/ 1066806050 w 1205"/>
              <a:gd name="T21" fmla="*/ 122070943 h 1107"/>
              <a:gd name="T22" fmla="*/ 810772722 w 1205"/>
              <a:gd name="T23" fmla="*/ 17438855 h 1107"/>
              <a:gd name="T24" fmla="*/ 708359184 w 1205"/>
              <a:gd name="T25" fmla="*/ 17438855 h 1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5"/>
              <a:gd name="T40" fmla="*/ 0 h 1107"/>
              <a:gd name="T41" fmla="*/ 1205 w 1205"/>
              <a:gd name="T42" fmla="*/ 1107 h 1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5" h="1107">
                <a:moveTo>
                  <a:pt x="664" y="16"/>
                </a:moveTo>
                <a:cubicBezTo>
                  <a:pt x="584" y="24"/>
                  <a:pt x="384" y="8"/>
                  <a:pt x="280" y="64"/>
                </a:cubicBezTo>
                <a:cubicBezTo>
                  <a:pt x="176" y="120"/>
                  <a:pt x="80" y="256"/>
                  <a:pt x="40" y="352"/>
                </a:cubicBezTo>
                <a:cubicBezTo>
                  <a:pt x="0" y="448"/>
                  <a:pt x="32" y="552"/>
                  <a:pt x="40" y="640"/>
                </a:cubicBezTo>
                <a:cubicBezTo>
                  <a:pt x="48" y="728"/>
                  <a:pt x="36" y="813"/>
                  <a:pt x="88" y="880"/>
                </a:cubicBezTo>
                <a:cubicBezTo>
                  <a:pt x="140" y="947"/>
                  <a:pt x="246" y="1008"/>
                  <a:pt x="349" y="1043"/>
                </a:cubicBezTo>
                <a:cubicBezTo>
                  <a:pt x="452" y="1078"/>
                  <a:pt x="589" y="1107"/>
                  <a:pt x="705" y="1088"/>
                </a:cubicBezTo>
                <a:cubicBezTo>
                  <a:pt x="821" y="1069"/>
                  <a:pt x="967" y="1011"/>
                  <a:pt x="1048" y="928"/>
                </a:cubicBezTo>
                <a:cubicBezTo>
                  <a:pt x="1129" y="845"/>
                  <a:pt x="1179" y="700"/>
                  <a:pt x="1192" y="592"/>
                </a:cubicBezTo>
                <a:cubicBezTo>
                  <a:pt x="1205" y="484"/>
                  <a:pt x="1159" y="357"/>
                  <a:pt x="1127" y="277"/>
                </a:cubicBezTo>
                <a:cubicBezTo>
                  <a:pt x="1095" y="197"/>
                  <a:pt x="1061" y="155"/>
                  <a:pt x="1000" y="112"/>
                </a:cubicBezTo>
                <a:cubicBezTo>
                  <a:pt x="939" y="69"/>
                  <a:pt x="816" y="32"/>
                  <a:pt x="760" y="16"/>
                </a:cubicBezTo>
                <a:cubicBezTo>
                  <a:pt x="704" y="0"/>
                  <a:pt x="744" y="8"/>
                  <a:pt x="664" y="16"/>
                </a:cubicBezTo>
                <a:close/>
              </a:path>
            </a:pathLst>
          </a:custGeom>
          <a:solidFill>
            <a:srgbClr val="FF99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6414" name="Freeform 62"/>
          <p:cNvSpPr>
            <a:spLocks/>
          </p:cNvSpPr>
          <p:nvPr/>
        </p:nvSpPr>
        <p:spPr bwMode="auto">
          <a:xfrm>
            <a:off x="1776412" y="696516"/>
            <a:ext cx="280988" cy="557213"/>
          </a:xfrm>
          <a:custGeom>
            <a:avLst/>
            <a:gdLst>
              <a:gd name="T0" fmla="*/ 421762238 w 208"/>
              <a:gd name="T1" fmla="*/ 0 h 412"/>
              <a:gd name="T2" fmla="*/ 68130463 w 208"/>
              <a:gd name="T3" fmla="*/ 159339332 h 412"/>
              <a:gd name="T4" fmla="*/ 68130463 w 208"/>
              <a:gd name="T5" fmla="*/ 347944042 h 412"/>
              <a:gd name="T6" fmla="*/ 259545992 w 208"/>
              <a:gd name="T7" fmla="*/ 412979217 h 412"/>
              <a:gd name="T8" fmla="*/ 324432490 w 208"/>
              <a:gd name="T9" fmla="*/ 478016194 h 412"/>
              <a:gd name="T10" fmla="*/ 421762238 w 208"/>
              <a:gd name="T11" fmla="*/ 507281571 h 412"/>
              <a:gd name="T12" fmla="*/ 515848020 w 208"/>
              <a:gd name="T13" fmla="*/ 695886281 h 412"/>
              <a:gd name="T14" fmla="*/ 353631775 w 208"/>
              <a:gd name="T15" fmla="*/ 858476922 h 412"/>
              <a:gd name="T16" fmla="*/ 165460210 w 208"/>
              <a:gd name="T17" fmla="*/ 920260788 h 412"/>
              <a:gd name="T18" fmla="*/ 230346708 w 208"/>
              <a:gd name="T19" fmla="*/ 1206420964 h 412"/>
              <a:gd name="T20" fmla="*/ 291989241 w 208"/>
              <a:gd name="T21" fmla="*/ 1303974627 h 412"/>
              <a:gd name="T22" fmla="*/ 460695217 w 208"/>
              <a:gd name="T23" fmla="*/ 1271456138 h 412"/>
              <a:gd name="T24" fmla="*/ 674820300 w 208"/>
              <a:gd name="T25" fmla="*/ 1268204830 h 4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8"/>
              <a:gd name="T40" fmla="*/ 0 h 412"/>
              <a:gd name="T41" fmla="*/ 208 w 208"/>
              <a:gd name="T42" fmla="*/ 412 h 4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8" h="412">
                <a:moveTo>
                  <a:pt x="130" y="0"/>
                </a:moveTo>
                <a:cubicBezTo>
                  <a:pt x="74" y="9"/>
                  <a:pt x="58" y="12"/>
                  <a:pt x="21" y="49"/>
                </a:cubicBezTo>
                <a:cubicBezTo>
                  <a:pt x="16" y="64"/>
                  <a:pt x="0" y="92"/>
                  <a:pt x="21" y="107"/>
                </a:cubicBezTo>
                <a:cubicBezTo>
                  <a:pt x="38" y="119"/>
                  <a:pt x="80" y="127"/>
                  <a:pt x="80" y="127"/>
                </a:cubicBezTo>
                <a:cubicBezTo>
                  <a:pt x="86" y="134"/>
                  <a:pt x="92" y="141"/>
                  <a:pt x="100" y="147"/>
                </a:cubicBezTo>
                <a:cubicBezTo>
                  <a:pt x="108" y="152"/>
                  <a:pt x="122" y="150"/>
                  <a:pt x="130" y="156"/>
                </a:cubicBezTo>
                <a:cubicBezTo>
                  <a:pt x="146" y="170"/>
                  <a:pt x="152" y="196"/>
                  <a:pt x="159" y="214"/>
                </a:cubicBezTo>
                <a:cubicBezTo>
                  <a:pt x="140" y="243"/>
                  <a:pt x="142" y="250"/>
                  <a:pt x="109" y="264"/>
                </a:cubicBezTo>
                <a:cubicBezTo>
                  <a:pt x="91" y="272"/>
                  <a:pt x="51" y="283"/>
                  <a:pt x="51" y="283"/>
                </a:cubicBezTo>
                <a:cubicBezTo>
                  <a:pt x="17" y="336"/>
                  <a:pt x="35" y="328"/>
                  <a:pt x="71" y="371"/>
                </a:cubicBezTo>
                <a:cubicBezTo>
                  <a:pt x="78" y="380"/>
                  <a:pt x="80" y="395"/>
                  <a:pt x="90" y="401"/>
                </a:cubicBezTo>
                <a:cubicBezTo>
                  <a:pt x="108" y="412"/>
                  <a:pt x="142" y="391"/>
                  <a:pt x="142" y="391"/>
                </a:cubicBezTo>
                <a:cubicBezTo>
                  <a:pt x="168" y="350"/>
                  <a:pt x="157" y="390"/>
                  <a:pt x="208" y="390"/>
                </a:cubicBezTo>
              </a:path>
            </a:pathLst>
          </a:cu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6415" name="Freeform 63"/>
          <p:cNvSpPr>
            <a:spLocks/>
          </p:cNvSpPr>
          <p:nvPr/>
        </p:nvSpPr>
        <p:spPr bwMode="auto">
          <a:xfrm>
            <a:off x="1958579" y="684610"/>
            <a:ext cx="534590" cy="521494"/>
          </a:xfrm>
          <a:custGeom>
            <a:avLst/>
            <a:gdLst>
              <a:gd name="T0" fmla="*/ 944188321 w 451"/>
              <a:gd name="T1" fmla="*/ 1096319401 h 441"/>
              <a:gd name="T2" fmla="*/ 1126530615 w 451"/>
              <a:gd name="T3" fmla="*/ 569289854 h 441"/>
              <a:gd name="T4" fmla="*/ 1031612990 w 451"/>
              <a:gd name="T5" fmla="*/ 454934907 h 441"/>
              <a:gd name="T6" fmla="*/ 861757903 w 451"/>
              <a:gd name="T7" fmla="*/ 529514426 h 441"/>
              <a:gd name="T8" fmla="*/ 786823601 w 451"/>
              <a:gd name="T9" fmla="*/ 529514426 h 441"/>
              <a:gd name="T10" fmla="*/ 701896057 w 451"/>
              <a:gd name="T11" fmla="*/ 566804974 h 441"/>
              <a:gd name="T12" fmla="*/ 539535506 w 451"/>
              <a:gd name="T13" fmla="*/ 509627501 h 441"/>
              <a:gd name="T14" fmla="*/ 572007616 w 451"/>
              <a:gd name="T15" fmla="*/ 318206578 h 441"/>
              <a:gd name="T16" fmla="*/ 674419778 w 451"/>
              <a:gd name="T17" fmla="*/ 169047540 h 441"/>
              <a:gd name="T18" fmla="*/ 484582947 w 451"/>
              <a:gd name="T19" fmla="*/ 32317634 h 441"/>
              <a:gd name="T20" fmla="*/ 394661153 w 451"/>
              <a:gd name="T21" fmla="*/ 12430708 h 441"/>
              <a:gd name="T22" fmla="*/ 222308941 w 451"/>
              <a:gd name="T23" fmla="*/ 89495107 h 441"/>
              <a:gd name="T24" fmla="*/ 0 w 451"/>
              <a:gd name="T25" fmla="*/ 211309425 h 4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1"/>
              <a:gd name="T40" fmla="*/ 0 h 441"/>
              <a:gd name="T41" fmla="*/ 451 w 451"/>
              <a:gd name="T42" fmla="*/ 441 h 4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1" h="441">
                <a:moveTo>
                  <a:pt x="378" y="441"/>
                </a:moveTo>
                <a:cubicBezTo>
                  <a:pt x="424" y="391"/>
                  <a:pt x="441" y="286"/>
                  <a:pt x="451" y="229"/>
                </a:cubicBezTo>
                <a:cubicBezTo>
                  <a:pt x="446" y="213"/>
                  <a:pt x="443" y="179"/>
                  <a:pt x="413" y="183"/>
                </a:cubicBezTo>
                <a:cubicBezTo>
                  <a:pt x="389" y="187"/>
                  <a:pt x="345" y="213"/>
                  <a:pt x="345" y="213"/>
                </a:cubicBezTo>
                <a:cubicBezTo>
                  <a:pt x="335" y="212"/>
                  <a:pt x="325" y="211"/>
                  <a:pt x="315" y="213"/>
                </a:cubicBezTo>
                <a:cubicBezTo>
                  <a:pt x="302" y="215"/>
                  <a:pt x="291" y="227"/>
                  <a:pt x="281" y="228"/>
                </a:cubicBezTo>
                <a:cubicBezTo>
                  <a:pt x="256" y="231"/>
                  <a:pt x="233" y="214"/>
                  <a:pt x="216" y="205"/>
                </a:cubicBezTo>
                <a:cubicBezTo>
                  <a:pt x="214" y="169"/>
                  <a:pt x="208" y="165"/>
                  <a:pt x="229" y="128"/>
                </a:cubicBezTo>
                <a:cubicBezTo>
                  <a:pt x="240" y="108"/>
                  <a:pt x="270" y="68"/>
                  <a:pt x="270" y="68"/>
                </a:cubicBezTo>
                <a:cubicBezTo>
                  <a:pt x="267" y="0"/>
                  <a:pt x="255" y="20"/>
                  <a:pt x="194" y="13"/>
                </a:cubicBezTo>
                <a:cubicBezTo>
                  <a:pt x="181" y="13"/>
                  <a:pt x="170" y="3"/>
                  <a:pt x="158" y="5"/>
                </a:cubicBezTo>
                <a:cubicBezTo>
                  <a:pt x="133" y="10"/>
                  <a:pt x="89" y="36"/>
                  <a:pt x="89" y="36"/>
                </a:cubicBezTo>
                <a:cubicBezTo>
                  <a:pt x="92" y="89"/>
                  <a:pt x="19" y="75"/>
                  <a:pt x="0" y="85"/>
                </a:cubicBezTo>
              </a:path>
            </a:pathLst>
          </a:cu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6416" name="Freeform 64"/>
          <p:cNvSpPr>
            <a:spLocks/>
          </p:cNvSpPr>
          <p:nvPr/>
        </p:nvSpPr>
        <p:spPr bwMode="auto">
          <a:xfrm>
            <a:off x="2024063" y="812006"/>
            <a:ext cx="115491" cy="590550"/>
          </a:xfrm>
          <a:custGeom>
            <a:avLst/>
            <a:gdLst>
              <a:gd name="T0" fmla="*/ 62584377 w 236"/>
              <a:gd name="T1" fmla="*/ 0 h 478"/>
              <a:gd name="T2" fmla="*/ 10218017 w 236"/>
              <a:gd name="T3" fmla="*/ 151958316 h 478"/>
              <a:gd name="T4" fmla="*/ 10218017 w 236"/>
              <a:gd name="T5" fmla="*/ 331050634 h 478"/>
              <a:gd name="T6" fmla="*/ 38742989 w 236"/>
              <a:gd name="T7" fmla="*/ 390748074 h 478"/>
              <a:gd name="T8" fmla="*/ 48109505 w 236"/>
              <a:gd name="T9" fmla="*/ 453160231 h 478"/>
              <a:gd name="T10" fmla="*/ 62584377 w 236"/>
              <a:gd name="T11" fmla="*/ 483008951 h 478"/>
              <a:gd name="T12" fmla="*/ 76633825 w 236"/>
              <a:gd name="T13" fmla="*/ 662101269 h 478"/>
              <a:gd name="T14" fmla="*/ 52792437 w 236"/>
              <a:gd name="T15" fmla="*/ 814059585 h 478"/>
              <a:gd name="T16" fmla="*/ 24693542 w 236"/>
              <a:gd name="T17" fmla="*/ 873757024 h 478"/>
              <a:gd name="T18" fmla="*/ 34059405 w 236"/>
              <a:gd name="T19" fmla="*/ 1145110219 h 478"/>
              <a:gd name="T20" fmla="*/ 43425921 w 236"/>
              <a:gd name="T21" fmla="*/ 1237371096 h 478"/>
              <a:gd name="T22" fmla="*/ 71950893 w 236"/>
              <a:gd name="T23" fmla="*/ 1297068536 h 478"/>
              <a:gd name="T24" fmla="*/ 100475865 w 236"/>
              <a:gd name="T25" fmla="*/ 1204807659 h 4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6"/>
              <a:gd name="T40" fmla="*/ 0 h 478"/>
              <a:gd name="T41" fmla="*/ 236 w 236"/>
              <a:gd name="T42" fmla="*/ 478 h 4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6" h="478">
                <a:moveTo>
                  <a:pt x="147" y="0"/>
                </a:moveTo>
                <a:cubicBezTo>
                  <a:pt x="84" y="10"/>
                  <a:pt x="66" y="14"/>
                  <a:pt x="24" y="56"/>
                </a:cubicBezTo>
                <a:cubicBezTo>
                  <a:pt x="18" y="73"/>
                  <a:pt x="0" y="105"/>
                  <a:pt x="24" y="122"/>
                </a:cubicBezTo>
                <a:cubicBezTo>
                  <a:pt x="43" y="136"/>
                  <a:pt x="91" y="144"/>
                  <a:pt x="91" y="144"/>
                </a:cubicBezTo>
                <a:cubicBezTo>
                  <a:pt x="98" y="152"/>
                  <a:pt x="104" y="161"/>
                  <a:pt x="113" y="167"/>
                </a:cubicBezTo>
                <a:cubicBezTo>
                  <a:pt x="123" y="173"/>
                  <a:pt x="138" y="171"/>
                  <a:pt x="147" y="178"/>
                </a:cubicBezTo>
                <a:cubicBezTo>
                  <a:pt x="166" y="193"/>
                  <a:pt x="173" y="223"/>
                  <a:pt x="180" y="244"/>
                </a:cubicBezTo>
                <a:cubicBezTo>
                  <a:pt x="159" y="276"/>
                  <a:pt x="161" y="284"/>
                  <a:pt x="124" y="300"/>
                </a:cubicBezTo>
                <a:cubicBezTo>
                  <a:pt x="103" y="309"/>
                  <a:pt x="58" y="322"/>
                  <a:pt x="58" y="322"/>
                </a:cubicBezTo>
                <a:cubicBezTo>
                  <a:pt x="19" y="382"/>
                  <a:pt x="40" y="373"/>
                  <a:pt x="80" y="422"/>
                </a:cubicBezTo>
                <a:cubicBezTo>
                  <a:pt x="89" y="432"/>
                  <a:pt x="91" y="449"/>
                  <a:pt x="102" y="456"/>
                </a:cubicBezTo>
                <a:cubicBezTo>
                  <a:pt x="122" y="469"/>
                  <a:pt x="169" y="478"/>
                  <a:pt x="169" y="478"/>
                </a:cubicBezTo>
                <a:cubicBezTo>
                  <a:pt x="199" y="431"/>
                  <a:pt x="178" y="444"/>
                  <a:pt x="236" y="444"/>
                </a:cubicBez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6417" name="Freeform 65"/>
          <p:cNvSpPr>
            <a:spLocks/>
          </p:cNvSpPr>
          <p:nvPr/>
        </p:nvSpPr>
        <p:spPr bwMode="auto">
          <a:xfrm rot="3920436">
            <a:off x="1975248" y="898923"/>
            <a:ext cx="572690" cy="239315"/>
          </a:xfrm>
          <a:custGeom>
            <a:avLst/>
            <a:gdLst>
              <a:gd name="T0" fmla="*/ 1083567201 w 451"/>
              <a:gd name="T1" fmla="*/ 230876448 h 441"/>
              <a:gd name="T2" fmla="*/ 1292827287 w 451"/>
              <a:gd name="T3" fmla="*/ 119888438 h 441"/>
              <a:gd name="T4" fmla="*/ 1183896776 w 451"/>
              <a:gd name="T5" fmla="*/ 95805691 h 441"/>
              <a:gd name="T6" fmla="*/ 988970454 w 451"/>
              <a:gd name="T7" fmla="*/ 111511862 h 441"/>
              <a:gd name="T8" fmla="*/ 902972950 w 451"/>
              <a:gd name="T9" fmla="*/ 111511862 h 441"/>
              <a:gd name="T10" fmla="*/ 805508096 w 451"/>
              <a:gd name="T11" fmla="*/ 119364586 h 441"/>
              <a:gd name="T12" fmla="*/ 619181016 w 451"/>
              <a:gd name="T13" fmla="*/ 107323212 h 441"/>
              <a:gd name="T14" fmla="*/ 656446093 w 451"/>
              <a:gd name="T15" fmla="*/ 67011888 h 441"/>
              <a:gd name="T16" fmla="*/ 773975847 w 451"/>
              <a:gd name="T17" fmla="*/ 35600269 h 441"/>
              <a:gd name="T18" fmla="*/ 556116518 w 451"/>
              <a:gd name="T19" fmla="*/ 6805742 h 441"/>
              <a:gd name="T20" fmla="*/ 452918835 w 451"/>
              <a:gd name="T21" fmla="*/ 2617816 h 441"/>
              <a:gd name="T22" fmla="*/ 255126099 w 451"/>
              <a:gd name="T23" fmla="*/ 18847116 h 441"/>
              <a:gd name="T24" fmla="*/ 0 w 451"/>
              <a:gd name="T25" fmla="*/ 44499974 h 4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1"/>
              <a:gd name="T40" fmla="*/ 0 h 441"/>
              <a:gd name="T41" fmla="*/ 451 w 451"/>
              <a:gd name="T42" fmla="*/ 441 h 4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1" h="441">
                <a:moveTo>
                  <a:pt x="378" y="441"/>
                </a:moveTo>
                <a:cubicBezTo>
                  <a:pt x="424" y="391"/>
                  <a:pt x="441" y="286"/>
                  <a:pt x="451" y="229"/>
                </a:cubicBezTo>
                <a:cubicBezTo>
                  <a:pt x="446" y="213"/>
                  <a:pt x="443" y="179"/>
                  <a:pt x="413" y="183"/>
                </a:cubicBezTo>
                <a:cubicBezTo>
                  <a:pt x="389" y="187"/>
                  <a:pt x="345" y="213"/>
                  <a:pt x="345" y="213"/>
                </a:cubicBezTo>
                <a:cubicBezTo>
                  <a:pt x="335" y="212"/>
                  <a:pt x="325" y="211"/>
                  <a:pt x="315" y="213"/>
                </a:cubicBezTo>
                <a:cubicBezTo>
                  <a:pt x="302" y="215"/>
                  <a:pt x="291" y="227"/>
                  <a:pt x="281" y="228"/>
                </a:cubicBezTo>
                <a:cubicBezTo>
                  <a:pt x="256" y="231"/>
                  <a:pt x="233" y="214"/>
                  <a:pt x="216" y="205"/>
                </a:cubicBezTo>
                <a:cubicBezTo>
                  <a:pt x="214" y="169"/>
                  <a:pt x="208" y="165"/>
                  <a:pt x="229" y="128"/>
                </a:cubicBezTo>
                <a:cubicBezTo>
                  <a:pt x="240" y="108"/>
                  <a:pt x="270" y="68"/>
                  <a:pt x="270" y="68"/>
                </a:cubicBezTo>
                <a:cubicBezTo>
                  <a:pt x="267" y="0"/>
                  <a:pt x="255" y="20"/>
                  <a:pt x="194" y="13"/>
                </a:cubicBezTo>
                <a:cubicBezTo>
                  <a:pt x="181" y="13"/>
                  <a:pt x="170" y="3"/>
                  <a:pt x="158" y="5"/>
                </a:cubicBezTo>
                <a:cubicBezTo>
                  <a:pt x="133" y="10"/>
                  <a:pt x="89" y="36"/>
                  <a:pt x="89" y="36"/>
                </a:cubicBezTo>
                <a:cubicBezTo>
                  <a:pt x="92" y="89"/>
                  <a:pt x="19" y="75"/>
                  <a:pt x="0" y="85"/>
                </a:cubicBez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6418" name="AutoShape 66"/>
          <p:cNvSpPr>
            <a:spLocks noChangeArrowheads="1"/>
          </p:cNvSpPr>
          <p:nvPr/>
        </p:nvSpPr>
        <p:spPr bwMode="auto">
          <a:xfrm>
            <a:off x="2311003" y="431006"/>
            <a:ext cx="165497" cy="210741"/>
          </a:xfrm>
          <a:prstGeom prst="sun">
            <a:avLst>
              <a:gd name="adj" fmla="val 25000"/>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6419" name="Oval 67"/>
          <p:cNvSpPr>
            <a:spLocks noChangeArrowheads="1"/>
          </p:cNvSpPr>
          <p:nvPr/>
        </p:nvSpPr>
        <p:spPr bwMode="auto">
          <a:xfrm>
            <a:off x="1935957" y="928688"/>
            <a:ext cx="64294" cy="64294"/>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6420" name="Oval 68"/>
          <p:cNvSpPr>
            <a:spLocks noChangeArrowheads="1"/>
          </p:cNvSpPr>
          <p:nvPr/>
        </p:nvSpPr>
        <p:spPr bwMode="auto">
          <a:xfrm>
            <a:off x="2160985" y="862013"/>
            <a:ext cx="64294" cy="64294"/>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6421" name="Oval 69"/>
          <p:cNvSpPr>
            <a:spLocks noChangeArrowheads="1"/>
          </p:cNvSpPr>
          <p:nvPr/>
        </p:nvSpPr>
        <p:spPr bwMode="auto">
          <a:xfrm>
            <a:off x="2215754" y="984648"/>
            <a:ext cx="64294" cy="64294"/>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6422" name="Oval 70"/>
          <p:cNvSpPr>
            <a:spLocks noChangeArrowheads="1"/>
          </p:cNvSpPr>
          <p:nvPr/>
        </p:nvSpPr>
        <p:spPr bwMode="auto">
          <a:xfrm>
            <a:off x="2083594" y="1054894"/>
            <a:ext cx="64294" cy="64294"/>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6423" name="Oval 71"/>
          <p:cNvSpPr>
            <a:spLocks noChangeArrowheads="1"/>
          </p:cNvSpPr>
          <p:nvPr/>
        </p:nvSpPr>
        <p:spPr bwMode="auto">
          <a:xfrm>
            <a:off x="1890712" y="1196579"/>
            <a:ext cx="129779" cy="129778"/>
          </a:xfrm>
          <a:prstGeom prst="ellipse">
            <a:avLst/>
          </a:prstGeom>
          <a:solidFill>
            <a:srgbClr val="9933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nvGrpSpPr>
          <p:cNvPr id="16424" name="Group 72"/>
          <p:cNvGrpSpPr>
            <a:grpSpLocks/>
          </p:cNvGrpSpPr>
          <p:nvPr/>
        </p:nvGrpSpPr>
        <p:grpSpPr bwMode="auto">
          <a:xfrm>
            <a:off x="6386513" y="785812"/>
            <a:ext cx="646510" cy="577454"/>
            <a:chOff x="4956" y="2183"/>
            <a:chExt cx="543" cy="485"/>
          </a:xfrm>
        </p:grpSpPr>
        <p:sp>
          <p:nvSpPr>
            <p:cNvPr id="16510" name="Freeform 73"/>
            <p:cNvSpPr>
              <a:spLocks/>
            </p:cNvSpPr>
            <p:nvPr/>
          </p:nvSpPr>
          <p:spPr bwMode="auto">
            <a:xfrm>
              <a:off x="4956" y="2220"/>
              <a:ext cx="170" cy="289"/>
            </a:xfrm>
            <a:custGeom>
              <a:avLst/>
              <a:gdLst>
                <a:gd name="T0" fmla="*/ 87 w 208"/>
                <a:gd name="T1" fmla="*/ 0 h 412"/>
                <a:gd name="T2" fmla="*/ 14 w 208"/>
                <a:gd name="T3" fmla="*/ 24 h 412"/>
                <a:gd name="T4" fmla="*/ 14 w 208"/>
                <a:gd name="T5" fmla="*/ 53 h 412"/>
                <a:gd name="T6" fmla="*/ 53 w 208"/>
                <a:gd name="T7" fmla="*/ 62 h 412"/>
                <a:gd name="T8" fmla="*/ 67 w 208"/>
                <a:gd name="T9" fmla="*/ 72 h 412"/>
                <a:gd name="T10" fmla="*/ 87 w 208"/>
                <a:gd name="T11" fmla="*/ 76 h 412"/>
                <a:gd name="T12" fmla="*/ 106 w 208"/>
                <a:gd name="T13" fmla="*/ 105 h 412"/>
                <a:gd name="T14" fmla="*/ 73 w 208"/>
                <a:gd name="T15" fmla="*/ 130 h 412"/>
                <a:gd name="T16" fmla="*/ 34 w 208"/>
                <a:gd name="T17" fmla="*/ 140 h 412"/>
                <a:gd name="T18" fmla="*/ 47 w 208"/>
                <a:gd name="T19" fmla="*/ 182 h 412"/>
                <a:gd name="T20" fmla="*/ 60 w 208"/>
                <a:gd name="T21" fmla="*/ 197 h 412"/>
                <a:gd name="T22" fmla="*/ 95 w 208"/>
                <a:gd name="T23" fmla="*/ 192 h 412"/>
                <a:gd name="T24" fmla="*/ 139 w 208"/>
                <a:gd name="T25" fmla="*/ 192 h 4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8"/>
                <a:gd name="T40" fmla="*/ 0 h 412"/>
                <a:gd name="T41" fmla="*/ 208 w 208"/>
                <a:gd name="T42" fmla="*/ 412 h 4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8" h="412">
                  <a:moveTo>
                    <a:pt x="130" y="0"/>
                  </a:moveTo>
                  <a:cubicBezTo>
                    <a:pt x="74" y="9"/>
                    <a:pt x="58" y="12"/>
                    <a:pt x="21" y="49"/>
                  </a:cubicBezTo>
                  <a:cubicBezTo>
                    <a:pt x="16" y="64"/>
                    <a:pt x="0" y="92"/>
                    <a:pt x="21" y="107"/>
                  </a:cubicBezTo>
                  <a:cubicBezTo>
                    <a:pt x="38" y="119"/>
                    <a:pt x="80" y="127"/>
                    <a:pt x="80" y="127"/>
                  </a:cubicBezTo>
                  <a:cubicBezTo>
                    <a:pt x="86" y="134"/>
                    <a:pt x="92" y="141"/>
                    <a:pt x="100" y="147"/>
                  </a:cubicBezTo>
                  <a:cubicBezTo>
                    <a:pt x="108" y="152"/>
                    <a:pt x="122" y="150"/>
                    <a:pt x="130" y="156"/>
                  </a:cubicBezTo>
                  <a:cubicBezTo>
                    <a:pt x="146" y="170"/>
                    <a:pt x="152" y="196"/>
                    <a:pt x="159" y="214"/>
                  </a:cubicBezTo>
                  <a:cubicBezTo>
                    <a:pt x="140" y="243"/>
                    <a:pt x="142" y="250"/>
                    <a:pt x="109" y="264"/>
                  </a:cubicBezTo>
                  <a:cubicBezTo>
                    <a:pt x="91" y="272"/>
                    <a:pt x="51" y="283"/>
                    <a:pt x="51" y="283"/>
                  </a:cubicBezTo>
                  <a:cubicBezTo>
                    <a:pt x="17" y="336"/>
                    <a:pt x="35" y="328"/>
                    <a:pt x="71" y="371"/>
                  </a:cubicBezTo>
                  <a:cubicBezTo>
                    <a:pt x="78" y="380"/>
                    <a:pt x="80" y="395"/>
                    <a:pt x="90" y="401"/>
                  </a:cubicBezTo>
                  <a:cubicBezTo>
                    <a:pt x="108" y="412"/>
                    <a:pt x="142" y="391"/>
                    <a:pt x="142" y="391"/>
                  </a:cubicBezTo>
                  <a:cubicBezTo>
                    <a:pt x="168" y="350"/>
                    <a:pt x="157" y="390"/>
                    <a:pt x="208" y="390"/>
                  </a:cubicBezTo>
                </a:path>
              </a:pathLst>
            </a:cu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6511" name="Freeform 74"/>
            <p:cNvSpPr>
              <a:spLocks/>
            </p:cNvSpPr>
            <p:nvPr/>
          </p:nvSpPr>
          <p:spPr bwMode="auto">
            <a:xfrm>
              <a:off x="5148" y="2203"/>
              <a:ext cx="322" cy="271"/>
            </a:xfrm>
            <a:custGeom>
              <a:avLst/>
              <a:gdLst>
                <a:gd name="T0" fmla="*/ 193 w 451"/>
                <a:gd name="T1" fmla="*/ 167 h 441"/>
                <a:gd name="T2" fmla="*/ 230 w 451"/>
                <a:gd name="T3" fmla="*/ 87 h 441"/>
                <a:gd name="T4" fmla="*/ 211 w 451"/>
                <a:gd name="T5" fmla="*/ 69 h 441"/>
                <a:gd name="T6" fmla="*/ 176 w 451"/>
                <a:gd name="T7" fmla="*/ 81 h 441"/>
                <a:gd name="T8" fmla="*/ 161 w 451"/>
                <a:gd name="T9" fmla="*/ 81 h 441"/>
                <a:gd name="T10" fmla="*/ 144 w 451"/>
                <a:gd name="T11" fmla="*/ 86 h 441"/>
                <a:gd name="T12" fmla="*/ 110 w 451"/>
                <a:gd name="T13" fmla="*/ 77 h 441"/>
                <a:gd name="T14" fmla="*/ 116 w 451"/>
                <a:gd name="T15" fmla="*/ 49 h 441"/>
                <a:gd name="T16" fmla="*/ 138 w 451"/>
                <a:gd name="T17" fmla="*/ 26 h 441"/>
                <a:gd name="T18" fmla="*/ 99 w 451"/>
                <a:gd name="T19" fmla="*/ 5 h 441"/>
                <a:gd name="T20" fmla="*/ 81 w 451"/>
                <a:gd name="T21" fmla="*/ 2 h 441"/>
                <a:gd name="T22" fmla="*/ 46 w 451"/>
                <a:gd name="T23" fmla="*/ 14 h 441"/>
                <a:gd name="T24" fmla="*/ 0 w 451"/>
                <a:gd name="T25" fmla="*/ 32 h 4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1"/>
                <a:gd name="T40" fmla="*/ 0 h 441"/>
                <a:gd name="T41" fmla="*/ 451 w 451"/>
                <a:gd name="T42" fmla="*/ 441 h 4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1" h="441">
                  <a:moveTo>
                    <a:pt x="378" y="441"/>
                  </a:moveTo>
                  <a:cubicBezTo>
                    <a:pt x="424" y="391"/>
                    <a:pt x="441" y="286"/>
                    <a:pt x="451" y="229"/>
                  </a:cubicBezTo>
                  <a:cubicBezTo>
                    <a:pt x="446" y="213"/>
                    <a:pt x="443" y="179"/>
                    <a:pt x="413" y="183"/>
                  </a:cubicBezTo>
                  <a:cubicBezTo>
                    <a:pt x="389" y="187"/>
                    <a:pt x="345" y="213"/>
                    <a:pt x="345" y="213"/>
                  </a:cubicBezTo>
                  <a:cubicBezTo>
                    <a:pt x="335" y="212"/>
                    <a:pt x="325" y="211"/>
                    <a:pt x="315" y="213"/>
                  </a:cubicBezTo>
                  <a:cubicBezTo>
                    <a:pt x="302" y="215"/>
                    <a:pt x="291" y="227"/>
                    <a:pt x="281" y="228"/>
                  </a:cubicBezTo>
                  <a:cubicBezTo>
                    <a:pt x="256" y="231"/>
                    <a:pt x="233" y="214"/>
                    <a:pt x="216" y="205"/>
                  </a:cubicBezTo>
                  <a:cubicBezTo>
                    <a:pt x="214" y="169"/>
                    <a:pt x="208" y="165"/>
                    <a:pt x="229" y="128"/>
                  </a:cubicBezTo>
                  <a:cubicBezTo>
                    <a:pt x="240" y="108"/>
                    <a:pt x="270" y="68"/>
                    <a:pt x="270" y="68"/>
                  </a:cubicBezTo>
                  <a:cubicBezTo>
                    <a:pt x="267" y="0"/>
                    <a:pt x="255" y="20"/>
                    <a:pt x="194" y="13"/>
                  </a:cubicBezTo>
                  <a:cubicBezTo>
                    <a:pt x="181" y="13"/>
                    <a:pt x="170" y="3"/>
                    <a:pt x="158" y="5"/>
                  </a:cubicBezTo>
                  <a:cubicBezTo>
                    <a:pt x="133" y="10"/>
                    <a:pt x="89" y="36"/>
                    <a:pt x="89" y="36"/>
                  </a:cubicBezTo>
                  <a:cubicBezTo>
                    <a:pt x="92" y="89"/>
                    <a:pt x="19" y="75"/>
                    <a:pt x="0" y="85"/>
                  </a:cubicBezTo>
                </a:path>
              </a:pathLst>
            </a:cu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6512" name="Freeform 75"/>
            <p:cNvSpPr>
              <a:spLocks/>
            </p:cNvSpPr>
            <p:nvPr/>
          </p:nvSpPr>
          <p:spPr bwMode="auto">
            <a:xfrm>
              <a:off x="5158" y="2354"/>
              <a:ext cx="70" cy="306"/>
            </a:xfrm>
            <a:custGeom>
              <a:avLst/>
              <a:gdLst>
                <a:gd name="T0" fmla="*/ 13 w 236"/>
                <a:gd name="T1" fmla="*/ 0 h 478"/>
                <a:gd name="T2" fmla="*/ 2 w 236"/>
                <a:gd name="T3" fmla="*/ 23 h 478"/>
                <a:gd name="T4" fmla="*/ 2 w 236"/>
                <a:gd name="T5" fmla="*/ 50 h 478"/>
                <a:gd name="T6" fmla="*/ 8 w 236"/>
                <a:gd name="T7" fmla="*/ 59 h 478"/>
                <a:gd name="T8" fmla="*/ 10 w 236"/>
                <a:gd name="T9" fmla="*/ 68 h 478"/>
                <a:gd name="T10" fmla="*/ 13 w 236"/>
                <a:gd name="T11" fmla="*/ 73 h 478"/>
                <a:gd name="T12" fmla="*/ 16 w 236"/>
                <a:gd name="T13" fmla="*/ 100 h 478"/>
                <a:gd name="T14" fmla="*/ 11 w 236"/>
                <a:gd name="T15" fmla="*/ 123 h 478"/>
                <a:gd name="T16" fmla="*/ 5 w 236"/>
                <a:gd name="T17" fmla="*/ 132 h 478"/>
                <a:gd name="T18" fmla="*/ 7 w 236"/>
                <a:gd name="T19" fmla="*/ 173 h 478"/>
                <a:gd name="T20" fmla="*/ 9 w 236"/>
                <a:gd name="T21" fmla="*/ 187 h 478"/>
                <a:gd name="T22" fmla="*/ 15 w 236"/>
                <a:gd name="T23" fmla="*/ 196 h 478"/>
                <a:gd name="T24" fmla="*/ 21 w 236"/>
                <a:gd name="T25" fmla="*/ 182 h 4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6"/>
                <a:gd name="T40" fmla="*/ 0 h 478"/>
                <a:gd name="T41" fmla="*/ 236 w 236"/>
                <a:gd name="T42" fmla="*/ 478 h 4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6" h="478">
                  <a:moveTo>
                    <a:pt x="147" y="0"/>
                  </a:moveTo>
                  <a:cubicBezTo>
                    <a:pt x="84" y="10"/>
                    <a:pt x="66" y="14"/>
                    <a:pt x="24" y="56"/>
                  </a:cubicBezTo>
                  <a:cubicBezTo>
                    <a:pt x="18" y="73"/>
                    <a:pt x="0" y="105"/>
                    <a:pt x="24" y="122"/>
                  </a:cubicBezTo>
                  <a:cubicBezTo>
                    <a:pt x="43" y="136"/>
                    <a:pt x="91" y="144"/>
                    <a:pt x="91" y="144"/>
                  </a:cubicBezTo>
                  <a:cubicBezTo>
                    <a:pt x="98" y="152"/>
                    <a:pt x="104" y="161"/>
                    <a:pt x="113" y="167"/>
                  </a:cubicBezTo>
                  <a:cubicBezTo>
                    <a:pt x="123" y="173"/>
                    <a:pt x="138" y="171"/>
                    <a:pt x="147" y="178"/>
                  </a:cubicBezTo>
                  <a:cubicBezTo>
                    <a:pt x="166" y="193"/>
                    <a:pt x="173" y="223"/>
                    <a:pt x="180" y="244"/>
                  </a:cubicBezTo>
                  <a:cubicBezTo>
                    <a:pt x="159" y="276"/>
                    <a:pt x="161" y="284"/>
                    <a:pt x="124" y="300"/>
                  </a:cubicBezTo>
                  <a:cubicBezTo>
                    <a:pt x="103" y="309"/>
                    <a:pt x="58" y="322"/>
                    <a:pt x="58" y="322"/>
                  </a:cubicBezTo>
                  <a:cubicBezTo>
                    <a:pt x="19" y="382"/>
                    <a:pt x="40" y="373"/>
                    <a:pt x="80" y="422"/>
                  </a:cubicBezTo>
                  <a:cubicBezTo>
                    <a:pt x="89" y="432"/>
                    <a:pt x="91" y="449"/>
                    <a:pt x="102" y="456"/>
                  </a:cubicBezTo>
                  <a:cubicBezTo>
                    <a:pt x="122" y="469"/>
                    <a:pt x="169" y="478"/>
                    <a:pt x="169" y="478"/>
                  </a:cubicBezTo>
                  <a:cubicBezTo>
                    <a:pt x="199" y="431"/>
                    <a:pt x="178" y="444"/>
                    <a:pt x="236" y="444"/>
                  </a:cubicBezTo>
                </a:path>
              </a:pathLst>
            </a:custGeom>
            <a:noFill/>
            <a:ln w="317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6513" name="Freeform 76"/>
            <p:cNvSpPr>
              <a:spLocks/>
            </p:cNvSpPr>
            <p:nvPr/>
          </p:nvSpPr>
          <p:spPr bwMode="auto">
            <a:xfrm rot="3920436">
              <a:off x="5163" y="2347"/>
              <a:ext cx="298" cy="144"/>
            </a:xfrm>
            <a:custGeom>
              <a:avLst/>
              <a:gdLst>
                <a:gd name="T0" fmla="*/ 165 w 451"/>
                <a:gd name="T1" fmla="*/ 47 h 441"/>
                <a:gd name="T2" fmla="*/ 197 w 451"/>
                <a:gd name="T3" fmla="*/ 24 h 441"/>
                <a:gd name="T4" fmla="*/ 180 w 451"/>
                <a:gd name="T5" fmla="*/ 20 h 441"/>
                <a:gd name="T6" fmla="*/ 151 w 451"/>
                <a:gd name="T7" fmla="*/ 23 h 441"/>
                <a:gd name="T8" fmla="*/ 137 w 451"/>
                <a:gd name="T9" fmla="*/ 23 h 441"/>
                <a:gd name="T10" fmla="*/ 123 w 451"/>
                <a:gd name="T11" fmla="*/ 24 h 441"/>
                <a:gd name="T12" fmla="*/ 94 w 451"/>
                <a:gd name="T13" fmla="*/ 22 h 441"/>
                <a:gd name="T14" fmla="*/ 100 w 451"/>
                <a:gd name="T15" fmla="*/ 14 h 441"/>
                <a:gd name="T16" fmla="*/ 118 w 451"/>
                <a:gd name="T17" fmla="*/ 7 h 441"/>
                <a:gd name="T18" fmla="*/ 85 w 451"/>
                <a:gd name="T19" fmla="*/ 1 h 441"/>
                <a:gd name="T20" fmla="*/ 69 w 451"/>
                <a:gd name="T21" fmla="*/ 1 h 441"/>
                <a:gd name="T22" fmla="*/ 39 w 451"/>
                <a:gd name="T23" fmla="*/ 4 h 441"/>
                <a:gd name="T24" fmla="*/ 0 w 451"/>
                <a:gd name="T25" fmla="*/ 9 h 4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1"/>
                <a:gd name="T40" fmla="*/ 0 h 441"/>
                <a:gd name="T41" fmla="*/ 451 w 451"/>
                <a:gd name="T42" fmla="*/ 441 h 4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1" h="441">
                  <a:moveTo>
                    <a:pt x="378" y="441"/>
                  </a:moveTo>
                  <a:cubicBezTo>
                    <a:pt x="424" y="391"/>
                    <a:pt x="441" y="286"/>
                    <a:pt x="451" y="229"/>
                  </a:cubicBezTo>
                  <a:cubicBezTo>
                    <a:pt x="446" y="213"/>
                    <a:pt x="443" y="179"/>
                    <a:pt x="413" y="183"/>
                  </a:cubicBezTo>
                  <a:cubicBezTo>
                    <a:pt x="389" y="187"/>
                    <a:pt x="345" y="213"/>
                    <a:pt x="345" y="213"/>
                  </a:cubicBezTo>
                  <a:cubicBezTo>
                    <a:pt x="335" y="212"/>
                    <a:pt x="325" y="211"/>
                    <a:pt x="315" y="213"/>
                  </a:cubicBezTo>
                  <a:cubicBezTo>
                    <a:pt x="302" y="215"/>
                    <a:pt x="291" y="227"/>
                    <a:pt x="281" y="228"/>
                  </a:cubicBezTo>
                  <a:cubicBezTo>
                    <a:pt x="256" y="231"/>
                    <a:pt x="233" y="214"/>
                    <a:pt x="216" y="205"/>
                  </a:cubicBezTo>
                  <a:cubicBezTo>
                    <a:pt x="214" y="169"/>
                    <a:pt x="208" y="165"/>
                    <a:pt x="229" y="128"/>
                  </a:cubicBezTo>
                  <a:cubicBezTo>
                    <a:pt x="240" y="108"/>
                    <a:pt x="270" y="68"/>
                    <a:pt x="270" y="68"/>
                  </a:cubicBezTo>
                  <a:cubicBezTo>
                    <a:pt x="267" y="0"/>
                    <a:pt x="255" y="20"/>
                    <a:pt x="194" y="13"/>
                  </a:cubicBezTo>
                  <a:cubicBezTo>
                    <a:pt x="181" y="13"/>
                    <a:pt x="170" y="3"/>
                    <a:pt x="158" y="5"/>
                  </a:cubicBezTo>
                  <a:cubicBezTo>
                    <a:pt x="133" y="10"/>
                    <a:pt x="89" y="36"/>
                    <a:pt x="89" y="36"/>
                  </a:cubicBezTo>
                  <a:cubicBezTo>
                    <a:pt x="92" y="89"/>
                    <a:pt x="19" y="75"/>
                    <a:pt x="0" y="85"/>
                  </a:cubicBezTo>
                </a:path>
              </a:pathLst>
            </a:custGeom>
            <a:noFill/>
            <a:ln w="317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6514" name="Oval 77"/>
            <p:cNvSpPr>
              <a:spLocks noChangeArrowheads="1"/>
            </p:cNvSpPr>
            <p:nvPr/>
          </p:nvSpPr>
          <p:spPr bwMode="auto">
            <a:xfrm>
              <a:off x="5074" y="2363"/>
              <a:ext cx="39" cy="34"/>
            </a:xfrm>
            <a:prstGeom prst="ellipse">
              <a:avLst/>
            </a:prstGeom>
            <a:solidFill>
              <a:srgbClr val="FF0000"/>
            </a:solidFill>
            <a:ln>
              <a:noFill/>
            </a:ln>
            <a:extLst>
              <a:ext uri="{91240B29-F687-4F45-9708-019B960494DF}">
                <a14:hiddenLine xmlns:a14="http://schemas.microsoft.com/office/drawing/2010/main" w="31750">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6515" name="Oval 78"/>
            <p:cNvSpPr>
              <a:spLocks noChangeArrowheads="1"/>
            </p:cNvSpPr>
            <p:nvPr/>
          </p:nvSpPr>
          <p:spPr bwMode="auto">
            <a:xfrm>
              <a:off x="5320" y="2305"/>
              <a:ext cx="39" cy="33"/>
            </a:xfrm>
            <a:prstGeom prst="ellipse">
              <a:avLst/>
            </a:prstGeom>
            <a:solidFill>
              <a:srgbClr val="FF0000"/>
            </a:solidFill>
            <a:ln>
              <a:noFill/>
            </a:ln>
            <a:extLst>
              <a:ext uri="{91240B29-F687-4F45-9708-019B960494DF}">
                <a14:hiddenLine xmlns:a14="http://schemas.microsoft.com/office/drawing/2010/main" w="31750">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6516" name="Oval 79"/>
            <p:cNvSpPr>
              <a:spLocks noChangeArrowheads="1"/>
            </p:cNvSpPr>
            <p:nvPr/>
          </p:nvSpPr>
          <p:spPr bwMode="auto">
            <a:xfrm>
              <a:off x="5302" y="2407"/>
              <a:ext cx="39" cy="33"/>
            </a:xfrm>
            <a:prstGeom prst="ellipse">
              <a:avLst/>
            </a:prstGeom>
            <a:solidFill>
              <a:srgbClr val="0000FF"/>
            </a:solidFill>
            <a:ln>
              <a:noFill/>
            </a:ln>
            <a:extLst>
              <a:ext uri="{91240B29-F687-4F45-9708-019B960494DF}">
                <a14:hiddenLine xmlns:a14="http://schemas.microsoft.com/office/drawing/2010/main" w="31750">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6517" name="Oval 80"/>
            <p:cNvSpPr>
              <a:spLocks noChangeArrowheads="1"/>
            </p:cNvSpPr>
            <p:nvPr/>
          </p:nvSpPr>
          <p:spPr bwMode="auto">
            <a:xfrm>
              <a:off x="5205" y="2473"/>
              <a:ext cx="39" cy="34"/>
            </a:xfrm>
            <a:prstGeom prst="ellipse">
              <a:avLst/>
            </a:prstGeom>
            <a:solidFill>
              <a:srgbClr val="0000FF"/>
            </a:solidFill>
            <a:ln>
              <a:noFill/>
            </a:ln>
            <a:extLst>
              <a:ext uri="{91240B29-F687-4F45-9708-019B960494DF}">
                <a14:hiddenLine xmlns:a14="http://schemas.microsoft.com/office/drawing/2010/main" w="31750">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6518" name="Freeform 81"/>
            <p:cNvSpPr>
              <a:spLocks/>
            </p:cNvSpPr>
            <p:nvPr/>
          </p:nvSpPr>
          <p:spPr bwMode="auto">
            <a:xfrm>
              <a:off x="5002" y="2207"/>
              <a:ext cx="109" cy="309"/>
            </a:xfrm>
            <a:custGeom>
              <a:avLst/>
              <a:gdLst>
                <a:gd name="T0" fmla="*/ 75 w 134"/>
                <a:gd name="T1" fmla="*/ 0 h 439"/>
                <a:gd name="T2" fmla="*/ 10 w 134"/>
                <a:gd name="T3" fmla="*/ 34 h 439"/>
                <a:gd name="T4" fmla="*/ 4 w 134"/>
                <a:gd name="T5" fmla="*/ 49 h 439"/>
                <a:gd name="T6" fmla="*/ 62 w 134"/>
                <a:gd name="T7" fmla="*/ 72 h 439"/>
                <a:gd name="T8" fmla="*/ 68 w 134"/>
                <a:gd name="T9" fmla="*/ 150 h 439"/>
                <a:gd name="T10" fmla="*/ 49 w 134"/>
                <a:gd name="T11" fmla="*/ 155 h 439"/>
                <a:gd name="T12" fmla="*/ 10 w 134"/>
                <a:gd name="T13" fmla="*/ 165 h 439"/>
                <a:gd name="T14" fmla="*/ 23 w 134"/>
                <a:gd name="T15" fmla="*/ 179 h 439"/>
                <a:gd name="T16" fmla="*/ 42 w 134"/>
                <a:gd name="T17" fmla="*/ 189 h 439"/>
                <a:gd name="T18" fmla="*/ 49 w 134"/>
                <a:gd name="T19" fmla="*/ 208 h 439"/>
                <a:gd name="T20" fmla="*/ 75 w 134"/>
                <a:gd name="T21" fmla="*/ 217 h 4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4"/>
                <a:gd name="T34" fmla="*/ 0 h 439"/>
                <a:gd name="T35" fmla="*/ 134 w 134"/>
                <a:gd name="T36" fmla="*/ 439 h 4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4" h="439">
                  <a:moveTo>
                    <a:pt x="113" y="0"/>
                  </a:moveTo>
                  <a:cubicBezTo>
                    <a:pt x="95" y="53"/>
                    <a:pt x="64" y="53"/>
                    <a:pt x="15" y="68"/>
                  </a:cubicBezTo>
                  <a:cubicBezTo>
                    <a:pt x="12" y="78"/>
                    <a:pt x="0" y="89"/>
                    <a:pt x="6" y="98"/>
                  </a:cubicBezTo>
                  <a:cubicBezTo>
                    <a:pt x="28" y="130"/>
                    <a:pt x="62" y="136"/>
                    <a:pt x="94" y="146"/>
                  </a:cubicBezTo>
                  <a:cubicBezTo>
                    <a:pt x="130" y="203"/>
                    <a:pt x="134" y="196"/>
                    <a:pt x="103" y="303"/>
                  </a:cubicBezTo>
                  <a:cubicBezTo>
                    <a:pt x="100" y="313"/>
                    <a:pt x="84" y="309"/>
                    <a:pt x="74" y="312"/>
                  </a:cubicBezTo>
                  <a:cubicBezTo>
                    <a:pt x="54" y="318"/>
                    <a:pt x="15" y="332"/>
                    <a:pt x="15" y="332"/>
                  </a:cubicBezTo>
                  <a:cubicBezTo>
                    <a:pt x="22" y="342"/>
                    <a:pt x="27" y="353"/>
                    <a:pt x="35" y="361"/>
                  </a:cubicBezTo>
                  <a:cubicBezTo>
                    <a:pt x="43" y="369"/>
                    <a:pt x="58" y="371"/>
                    <a:pt x="64" y="381"/>
                  </a:cubicBezTo>
                  <a:cubicBezTo>
                    <a:pt x="71" y="392"/>
                    <a:pt x="66" y="409"/>
                    <a:pt x="74" y="420"/>
                  </a:cubicBezTo>
                  <a:cubicBezTo>
                    <a:pt x="83" y="431"/>
                    <a:pt x="102" y="429"/>
                    <a:pt x="113" y="439"/>
                  </a:cubicBezTo>
                </a:path>
              </a:pathLst>
            </a:cu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6519" name="Freeform 82"/>
            <p:cNvSpPr>
              <a:spLocks/>
            </p:cNvSpPr>
            <p:nvPr/>
          </p:nvSpPr>
          <p:spPr bwMode="auto">
            <a:xfrm>
              <a:off x="5184" y="2373"/>
              <a:ext cx="68" cy="295"/>
            </a:xfrm>
            <a:custGeom>
              <a:avLst/>
              <a:gdLst>
                <a:gd name="T0" fmla="*/ 23 w 83"/>
                <a:gd name="T1" fmla="*/ 0 h 420"/>
                <a:gd name="T2" fmla="*/ 43 w 83"/>
                <a:gd name="T3" fmla="*/ 63 h 420"/>
                <a:gd name="T4" fmla="*/ 16 w 83"/>
                <a:gd name="T5" fmla="*/ 155 h 420"/>
                <a:gd name="T6" fmla="*/ 23 w 83"/>
                <a:gd name="T7" fmla="*/ 178 h 420"/>
                <a:gd name="T8" fmla="*/ 49 w 83"/>
                <a:gd name="T9" fmla="*/ 198 h 420"/>
                <a:gd name="T10" fmla="*/ 0 60000 65536"/>
                <a:gd name="T11" fmla="*/ 0 60000 65536"/>
                <a:gd name="T12" fmla="*/ 0 60000 65536"/>
                <a:gd name="T13" fmla="*/ 0 60000 65536"/>
                <a:gd name="T14" fmla="*/ 0 60000 65536"/>
                <a:gd name="T15" fmla="*/ 0 w 83"/>
                <a:gd name="T16" fmla="*/ 0 h 420"/>
                <a:gd name="T17" fmla="*/ 83 w 83"/>
                <a:gd name="T18" fmla="*/ 420 h 420"/>
              </a:gdLst>
              <a:ahLst/>
              <a:cxnLst>
                <a:cxn ang="T10">
                  <a:pos x="T0" y="T1"/>
                </a:cxn>
                <a:cxn ang="T11">
                  <a:pos x="T2" y="T3"/>
                </a:cxn>
                <a:cxn ang="T12">
                  <a:pos x="T4" y="T5"/>
                </a:cxn>
                <a:cxn ang="T13">
                  <a:pos x="T6" y="T7"/>
                </a:cxn>
                <a:cxn ang="T14">
                  <a:pos x="T8" y="T9"/>
                </a:cxn>
              </a:cxnLst>
              <a:rect l="T15" t="T16" r="T17" b="T18"/>
              <a:pathLst>
                <a:path w="83" h="420">
                  <a:moveTo>
                    <a:pt x="34" y="0"/>
                  </a:moveTo>
                  <a:cubicBezTo>
                    <a:pt x="0" y="50"/>
                    <a:pt x="15" y="96"/>
                    <a:pt x="63" y="127"/>
                  </a:cubicBezTo>
                  <a:cubicBezTo>
                    <a:pt x="56" y="217"/>
                    <a:pt x="66" y="249"/>
                    <a:pt x="24" y="313"/>
                  </a:cubicBezTo>
                  <a:cubicBezTo>
                    <a:pt x="27" y="329"/>
                    <a:pt x="23" y="349"/>
                    <a:pt x="34" y="362"/>
                  </a:cubicBezTo>
                  <a:cubicBezTo>
                    <a:pt x="83" y="420"/>
                    <a:pt x="73" y="323"/>
                    <a:pt x="73" y="401"/>
                  </a:cubicBezTo>
                </a:path>
              </a:pathLst>
            </a:custGeom>
            <a:noFill/>
            <a:ln w="317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6520" name="Freeform 83"/>
            <p:cNvSpPr>
              <a:spLocks/>
            </p:cNvSpPr>
            <p:nvPr/>
          </p:nvSpPr>
          <p:spPr bwMode="auto">
            <a:xfrm>
              <a:off x="5261" y="2297"/>
              <a:ext cx="92" cy="301"/>
            </a:xfrm>
            <a:custGeom>
              <a:avLst/>
              <a:gdLst>
                <a:gd name="T0" fmla="*/ 0 w 113"/>
                <a:gd name="T1" fmla="*/ 4 h 429"/>
                <a:gd name="T2" fmla="*/ 26 w 113"/>
                <a:gd name="T3" fmla="*/ 24 h 429"/>
                <a:gd name="T4" fmla="*/ 46 w 113"/>
                <a:gd name="T5" fmla="*/ 33 h 429"/>
                <a:gd name="T6" fmla="*/ 33 w 113"/>
                <a:gd name="T7" fmla="*/ 86 h 429"/>
                <a:gd name="T8" fmla="*/ 26 w 113"/>
                <a:gd name="T9" fmla="*/ 100 h 429"/>
                <a:gd name="T10" fmla="*/ 72 w 113"/>
                <a:gd name="T11" fmla="*/ 173 h 429"/>
                <a:gd name="T12" fmla="*/ 65 w 113"/>
                <a:gd name="T13" fmla="*/ 187 h 429"/>
                <a:gd name="T14" fmla="*/ 33 w 113"/>
                <a:gd name="T15" fmla="*/ 211 h 429"/>
                <a:gd name="T16" fmla="*/ 0 60000 65536"/>
                <a:gd name="T17" fmla="*/ 0 60000 65536"/>
                <a:gd name="T18" fmla="*/ 0 60000 65536"/>
                <a:gd name="T19" fmla="*/ 0 60000 65536"/>
                <a:gd name="T20" fmla="*/ 0 60000 65536"/>
                <a:gd name="T21" fmla="*/ 0 60000 65536"/>
                <a:gd name="T22" fmla="*/ 0 60000 65536"/>
                <a:gd name="T23" fmla="*/ 0 60000 65536"/>
                <a:gd name="T24" fmla="*/ 0 w 113"/>
                <a:gd name="T25" fmla="*/ 0 h 429"/>
                <a:gd name="T26" fmla="*/ 113 w 113"/>
                <a:gd name="T27" fmla="*/ 429 h 4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3" h="429">
                  <a:moveTo>
                    <a:pt x="0" y="9"/>
                  </a:moveTo>
                  <a:cubicBezTo>
                    <a:pt x="68" y="32"/>
                    <a:pt x="0" y="0"/>
                    <a:pt x="39" y="48"/>
                  </a:cubicBezTo>
                  <a:cubicBezTo>
                    <a:pt x="46" y="57"/>
                    <a:pt x="59" y="61"/>
                    <a:pt x="69" y="67"/>
                  </a:cubicBezTo>
                  <a:cubicBezTo>
                    <a:pt x="81" y="118"/>
                    <a:pt x="113" y="153"/>
                    <a:pt x="49" y="175"/>
                  </a:cubicBezTo>
                  <a:cubicBezTo>
                    <a:pt x="46" y="185"/>
                    <a:pt x="38" y="194"/>
                    <a:pt x="39" y="204"/>
                  </a:cubicBezTo>
                  <a:cubicBezTo>
                    <a:pt x="44" y="245"/>
                    <a:pt x="85" y="317"/>
                    <a:pt x="108" y="351"/>
                  </a:cubicBezTo>
                  <a:cubicBezTo>
                    <a:pt x="105" y="361"/>
                    <a:pt x="105" y="373"/>
                    <a:pt x="98" y="380"/>
                  </a:cubicBezTo>
                  <a:cubicBezTo>
                    <a:pt x="77" y="401"/>
                    <a:pt x="49" y="376"/>
                    <a:pt x="49" y="429"/>
                  </a:cubicBezTo>
                </a:path>
              </a:pathLst>
            </a:custGeom>
            <a:noFill/>
            <a:ln w="317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6521" name="Freeform 84"/>
            <p:cNvSpPr>
              <a:spLocks/>
            </p:cNvSpPr>
            <p:nvPr/>
          </p:nvSpPr>
          <p:spPr bwMode="auto">
            <a:xfrm>
              <a:off x="5178" y="2183"/>
              <a:ext cx="321" cy="282"/>
            </a:xfrm>
            <a:custGeom>
              <a:avLst/>
              <a:gdLst>
                <a:gd name="T0" fmla="*/ 0 w 394"/>
                <a:gd name="T1" fmla="*/ 5 h 401"/>
                <a:gd name="T2" fmla="*/ 104 w 394"/>
                <a:gd name="T3" fmla="*/ 0 h 401"/>
                <a:gd name="T4" fmla="*/ 130 w 394"/>
                <a:gd name="T5" fmla="*/ 5 h 401"/>
                <a:gd name="T6" fmla="*/ 156 w 394"/>
                <a:gd name="T7" fmla="*/ 49 h 401"/>
                <a:gd name="T8" fmla="*/ 130 w 394"/>
                <a:gd name="T9" fmla="*/ 68 h 401"/>
                <a:gd name="T10" fmla="*/ 117 w 394"/>
                <a:gd name="T11" fmla="*/ 82 h 401"/>
                <a:gd name="T12" fmla="*/ 169 w 394"/>
                <a:gd name="T13" fmla="*/ 92 h 401"/>
                <a:gd name="T14" fmla="*/ 208 w 394"/>
                <a:gd name="T15" fmla="*/ 82 h 401"/>
                <a:gd name="T16" fmla="*/ 253 w 394"/>
                <a:gd name="T17" fmla="*/ 87 h 401"/>
                <a:gd name="T18" fmla="*/ 260 w 394"/>
                <a:gd name="T19" fmla="*/ 111 h 401"/>
                <a:gd name="T20" fmla="*/ 240 w 394"/>
                <a:gd name="T21" fmla="*/ 179 h 401"/>
                <a:gd name="T22" fmla="*/ 234 w 394"/>
                <a:gd name="T23" fmla="*/ 198 h 4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94"/>
                <a:gd name="T37" fmla="*/ 0 h 401"/>
                <a:gd name="T38" fmla="*/ 394 w 394"/>
                <a:gd name="T39" fmla="*/ 401 h 40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94" h="401">
                  <a:moveTo>
                    <a:pt x="0" y="10"/>
                  </a:moveTo>
                  <a:cubicBezTo>
                    <a:pt x="52" y="7"/>
                    <a:pt x="105" y="0"/>
                    <a:pt x="157" y="0"/>
                  </a:cubicBezTo>
                  <a:cubicBezTo>
                    <a:pt x="170" y="0"/>
                    <a:pt x="186" y="1"/>
                    <a:pt x="196" y="10"/>
                  </a:cubicBezTo>
                  <a:cubicBezTo>
                    <a:pt x="198" y="12"/>
                    <a:pt x="232" y="90"/>
                    <a:pt x="235" y="98"/>
                  </a:cubicBezTo>
                  <a:cubicBezTo>
                    <a:pt x="213" y="161"/>
                    <a:pt x="243" y="100"/>
                    <a:pt x="196" y="137"/>
                  </a:cubicBezTo>
                  <a:cubicBezTo>
                    <a:pt x="187" y="144"/>
                    <a:pt x="183" y="156"/>
                    <a:pt x="176" y="166"/>
                  </a:cubicBezTo>
                  <a:cubicBezTo>
                    <a:pt x="205" y="209"/>
                    <a:pt x="187" y="203"/>
                    <a:pt x="254" y="186"/>
                  </a:cubicBezTo>
                  <a:cubicBezTo>
                    <a:pt x="274" y="181"/>
                    <a:pt x="313" y="166"/>
                    <a:pt x="313" y="166"/>
                  </a:cubicBezTo>
                  <a:cubicBezTo>
                    <a:pt x="336" y="169"/>
                    <a:pt x="363" y="162"/>
                    <a:pt x="381" y="176"/>
                  </a:cubicBezTo>
                  <a:cubicBezTo>
                    <a:pt x="394" y="186"/>
                    <a:pt x="391" y="208"/>
                    <a:pt x="391" y="225"/>
                  </a:cubicBezTo>
                  <a:cubicBezTo>
                    <a:pt x="391" y="262"/>
                    <a:pt x="380" y="325"/>
                    <a:pt x="362" y="362"/>
                  </a:cubicBezTo>
                  <a:cubicBezTo>
                    <a:pt x="344" y="399"/>
                    <a:pt x="332" y="381"/>
                    <a:pt x="352" y="401"/>
                  </a:cubicBezTo>
                </a:path>
              </a:pathLst>
            </a:cu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grpSp>
      <p:sp>
        <p:nvSpPr>
          <p:cNvPr id="16425" name="Freeform 85" descr="Stationery"/>
          <p:cNvSpPr>
            <a:spLocks/>
          </p:cNvSpPr>
          <p:nvPr/>
        </p:nvSpPr>
        <p:spPr bwMode="auto">
          <a:xfrm rot="678700">
            <a:off x="1403747" y="2888457"/>
            <a:ext cx="1613297" cy="1498997"/>
          </a:xfrm>
          <a:custGeom>
            <a:avLst/>
            <a:gdLst>
              <a:gd name="T0" fmla="*/ 2115922037 w 1205"/>
              <a:gd name="T1" fmla="*/ 52156619 h 1107"/>
              <a:gd name="T2" fmla="*/ 892256947 w 1205"/>
              <a:gd name="T3" fmla="*/ 208624669 h 1107"/>
              <a:gd name="T4" fmla="*/ 127466043 w 1205"/>
              <a:gd name="T5" fmla="*/ 1147431164 h 1107"/>
              <a:gd name="T6" fmla="*/ 127466043 w 1205"/>
              <a:gd name="T7" fmla="*/ 2086237660 h 1107"/>
              <a:gd name="T8" fmla="*/ 280423510 w 1205"/>
              <a:gd name="T9" fmla="*/ 2147483646 h 1107"/>
              <a:gd name="T10" fmla="*/ 1112134756 w 1205"/>
              <a:gd name="T11" fmla="*/ 2147483646 h 1107"/>
              <a:gd name="T12" fmla="*/ 2147483646 w 1205"/>
              <a:gd name="T13" fmla="*/ 2147483646 h 1107"/>
              <a:gd name="T14" fmla="*/ 2147483646 w 1205"/>
              <a:gd name="T15" fmla="*/ 2147483646 h 1107"/>
              <a:gd name="T16" fmla="*/ 2147483646 w 1205"/>
              <a:gd name="T17" fmla="*/ 1929769610 h 1107"/>
              <a:gd name="T18" fmla="*/ 2147483646 w 1205"/>
              <a:gd name="T19" fmla="*/ 902949723 h 1107"/>
              <a:gd name="T20" fmla="*/ 2147483646 w 1205"/>
              <a:gd name="T21" fmla="*/ 365090913 h 1107"/>
              <a:gd name="T22" fmla="*/ 2147483646 w 1205"/>
              <a:gd name="T23" fmla="*/ 52156619 h 1107"/>
              <a:gd name="T24" fmla="*/ 2115922037 w 1205"/>
              <a:gd name="T25" fmla="*/ 52156619 h 1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5"/>
              <a:gd name="T40" fmla="*/ 0 h 1107"/>
              <a:gd name="T41" fmla="*/ 1205 w 1205"/>
              <a:gd name="T42" fmla="*/ 1107 h 1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5" h="1107">
                <a:moveTo>
                  <a:pt x="664" y="16"/>
                </a:moveTo>
                <a:cubicBezTo>
                  <a:pt x="584" y="24"/>
                  <a:pt x="384" y="8"/>
                  <a:pt x="280" y="64"/>
                </a:cubicBezTo>
                <a:cubicBezTo>
                  <a:pt x="176" y="120"/>
                  <a:pt x="80" y="256"/>
                  <a:pt x="40" y="352"/>
                </a:cubicBezTo>
                <a:cubicBezTo>
                  <a:pt x="0" y="448"/>
                  <a:pt x="32" y="552"/>
                  <a:pt x="40" y="640"/>
                </a:cubicBezTo>
                <a:cubicBezTo>
                  <a:pt x="48" y="728"/>
                  <a:pt x="36" y="813"/>
                  <a:pt x="88" y="880"/>
                </a:cubicBezTo>
                <a:cubicBezTo>
                  <a:pt x="140" y="947"/>
                  <a:pt x="246" y="1008"/>
                  <a:pt x="349" y="1043"/>
                </a:cubicBezTo>
                <a:cubicBezTo>
                  <a:pt x="452" y="1078"/>
                  <a:pt x="589" y="1107"/>
                  <a:pt x="705" y="1088"/>
                </a:cubicBezTo>
                <a:cubicBezTo>
                  <a:pt x="821" y="1069"/>
                  <a:pt x="967" y="1011"/>
                  <a:pt x="1048" y="928"/>
                </a:cubicBezTo>
                <a:cubicBezTo>
                  <a:pt x="1129" y="845"/>
                  <a:pt x="1179" y="700"/>
                  <a:pt x="1192" y="592"/>
                </a:cubicBezTo>
                <a:cubicBezTo>
                  <a:pt x="1205" y="484"/>
                  <a:pt x="1159" y="357"/>
                  <a:pt x="1127" y="277"/>
                </a:cubicBezTo>
                <a:cubicBezTo>
                  <a:pt x="1095" y="197"/>
                  <a:pt x="1061" y="155"/>
                  <a:pt x="1000" y="112"/>
                </a:cubicBezTo>
                <a:cubicBezTo>
                  <a:pt x="939" y="69"/>
                  <a:pt x="816" y="32"/>
                  <a:pt x="760" y="16"/>
                </a:cubicBezTo>
                <a:cubicBezTo>
                  <a:pt x="704" y="0"/>
                  <a:pt x="744" y="8"/>
                  <a:pt x="664" y="16"/>
                </a:cubicBezTo>
                <a:close/>
              </a:path>
            </a:pathLst>
          </a:custGeom>
          <a:blipFill dpi="0" rotWithShape="0">
            <a:blip r:embed="rId5"/>
            <a:srcRect/>
            <a:tile tx="0" ty="0" sx="100000" sy="100000" flip="none" algn="tl"/>
          </a:blipFill>
          <a:ln w="9525">
            <a:round/>
            <a:headEnd/>
            <a:tailEnd/>
          </a:ln>
          <a:scene3d>
            <a:camera prst="legacyPerspectiveFront">
              <a:rot lat="20999994" lon="21299994" rev="0"/>
            </a:camera>
            <a:lightRig rig="legacyFlat4" dir="b"/>
          </a:scene3d>
          <a:sp3d extrusionH="887400" prstMaterial="legacyMatte">
            <a:bevelT w="13500" h="13500" prst="angle"/>
            <a:bevelB w="13500" h="13500" prst="angle"/>
            <a:extrusionClr>
              <a:srgbClr val="FF9933"/>
            </a:extrusionClr>
            <a:contourClr>
              <a:srgbClr val="FFFFFF"/>
            </a:contourClr>
          </a:sp3d>
        </p:spPr>
        <p:txBody>
          <a:bodyPr wrap="none" anchor="ctr">
            <a:flatTx/>
          </a:bodyP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sp>
        <p:nvSpPr>
          <p:cNvPr id="16426" name="AutoShape 86"/>
          <p:cNvSpPr>
            <a:spLocks noChangeArrowheads="1"/>
          </p:cNvSpPr>
          <p:nvPr/>
        </p:nvSpPr>
        <p:spPr bwMode="auto">
          <a:xfrm>
            <a:off x="2736057" y="3542110"/>
            <a:ext cx="165497" cy="209550"/>
          </a:xfrm>
          <a:prstGeom prst="sun">
            <a:avLst>
              <a:gd name="adj" fmla="val 25000"/>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6427" name="AutoShape 87"/>
          <p:cNvSpPr>
            <a:spLocks noChangeArrowheads="1"/>
          </p:cNvSpPr>
          <p:nvPr/>
        </p:nvSpPr>
        <p:spPr bwMode="auto">
          <a:xfrm>
            <a:off x="1490663" y="3550444"/>
            <a:ext cx="165497" cy="209550"/>
          </a:xfrm>
          <a:prstGeom prst="sun">
            <a:avLst>
              <a:gd name="adj" fmla="val 25000"/>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nvGrpSpPr>
          <p:cNvPr id="16428" name="Group 88"/>
          <p:cNvGrpSpPr>
            <a:grpSpLocks/>
          </p:cNvGrpSpPr>
          <p:nvPr/>
        </p:nvGrpSpPr>
        <p:grpSpPr bwMode="auto">
          <a:xfrm>
            <a:off x="1604963" y="3133725"/>
            <a:ext cx="1181100" cy="1035844"/>
            <a:chOff x="3824" y="2716"/>
            <a:chExt cx="1137" cy="968"/>
          </a:xfrm>
        </p:grpSpPr>
        <p:sp>
          <p:nvSpPr>
            <p:cNvPr id="16506" name="Oval 89"/>
            <p:cNvSpPr>
              <a:spLocks noChangeArrowheads="1"/>
            </p:cNvSpPr>
            <p:nvPr/>
          </p:nvSpPr>
          <p:spPr bwMode="auto">
            <a:xfrm>
              <a:off x="3824" y="2862"/>
              <a:ext cx="1137" cy="677"/>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6507" name="Oval 90"/>
            <p:cNvSpPr>
              <a:spLocks noChangeArrowheads="1"/>
            </p:cNvSpPr>
            <p:nvPr/>
          </p:nvSpPr>
          <p:spPr bwMode="auto">
            <a:xfrm>
              <a:off x="3824" y="3128"/>
              <a:ext cx="1137" cy="144"/>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6508" name="Oval 91"/>
            <p:cNvSpPr>
              <a:spLocks noChangeArrowheads="1"/>
            </p:cNvSpPr>
            <p:nvPr/>
          </p:nvSpPr>
          <p:spPr bwMode="auto">
            <a:xfrm>
              <a:off x="3824" y="2983"/>
              <a:ext cx="1137" cy="434"/>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6509" name="Oval 92"/>
            <p:cNvSpPr>
              <a:spLocks noChangeArrowheads="1"/>
            </p:cNvSpPr>
            <p:nvPr/>
          </p:nvSpPr>
          <p:spPr bwMode="auto">
            <a:xfrm>
              <a:off x="3824" y="2716"/>
              <a:ext cx="1137" cy="968"/>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grpSp>
        <p:nvGrpSpPr>
          <p:cNvPr id="16429" name="Group 93"/>
          <p:cNvGrpSpPr>
            <a:grpSpLocks/>
          </p:cNvGrpSpPr>
          <p:nvPr/>
        </p:nvGrpSpPr>
        <p:grpSpPr bwMode="auto">
          <a:xfrm>
            <a:off x="2157413" y="3623073"/>
            <a:ext cx="86916" cy="229790"/>
            <a:chOff x="2167" y="3128"/>
            <a:chExt cx="86" cy="290"/>
          </a:xfrm>
        </p:grpSpPr>
        <p:grpSp>
          <p:nvGrpSpPr>
            <p:cNvPr id="16498" name="Group 94"/>
            <p:cNvGrpSpPr>
              <a:grpSpLocks/>
            </p:cNvGrpSpPr>
            <p:nvPr/>
          </p:nvGrpSpPr>
          <p:grpSpPr bwMode="auto">
            <a:xfrm>
              <a:off x="2167" y="3128"/>
              <a:ext cx="60" cy="290"/>
              <a:chOff x="2167" y="3082"/>
              <a:chExt cx="60" cy="336"/>
            </a:xfrm>
          </p:grpSpPr>
          <p:sp>
            <p:nvSpPr>
              <p:cNvPr id="16503" name="Oval 95"/>
              <p:cNvSpPr>
                <a:spLocks noChangeArrowheads="1"/>
              </p:cNvSpPr>
              <p:nvPr/>
            </p:nvSpPr>
            <p:spPr bwMode="auto">
              <a:xfrm>
                <a:off x="2179" y="3215"/>
                <a:ext cx="48" cy="48"/>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6504" name="Oval 96"/>
              <p:cNvSpPr>
                <a:spLocks noChangeArrowheads="1"/>
              </p:cNvSpPr>
              <p:nvPr/>
            </p:nvSpPr>
            <p:spPr bwMode="auto">
              <a:xfrm rot="-770803">
                <a:off x="2170" y="3082"/>
                <a:ext cx="24" cy="169"/>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6505" name="Oval 97"/>
              <p:cNvSpPr>
                <a:spLocks noChangeArrowheads="1"/>
              </p:cNvSpPr>
              <p:nvPr/>
            </p:nvSpPr>
            <p:spPr bwMode="auto">
              <a:xfrm rot="770803" flipV="1">
                <a:off x="2167" y="3249"/>
                <a:ext cx="24" cy="169"/>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grpSp>
          <p:nvGrpSpPr>
            <p:cNvPr id="16499" name="Group 98"/>
            <p:cNvGrpSpPr>
              <a:grpSpLocks/>
            </p:cNvGrpSpPr>
            <p:nvPr/>
          </p:nvGrpSpPr>
          <p:grpSpPr bwMode="auto">
            <a:xfrm flipH="1">
              <a:off x="2193" y="3128"/>
              <a:ext cx="60" cy="290"/>
              <a:chOff x="2167" y="3082"/>
              <a:chExt cx="60" cy="336"/>
            </a:xfrm>
          </p:grpSpPr>
          <p:sp>
            <p:nvSpPr>
              <p:cNvPr id="16500" name="Oval 99"/>
              <p:cNvSpPr>
                <a:spLocks noChangeArrowheads="1"/>
              </p:cNvSpPr>
              <p:nvPr/>
            </p:nvSpPr>
            <p:spPr bwMode="auto">
              <a:xfrm>
                <a:off x="2179" y="3215"/>
                <a:ext cx="48" cy="48"/>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6501" name="Oval 100"/>
              <p:cNvSpPr>
                <a:spLocks noChangeArrowheads="1"/>
              </p:cNvSpPr>
              <p:nvPr/>
            </p:nvSpPr>
            <p:spPr bwMode="auto">
              <a:xfrm rot="-770803">
                <a:off x="2170" y="3082"/>
                <a:ext cx="24" cy="169"/>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6502" name="Oval 101"/>
              <p:cNvSpPr>
                <a:spLocks noChangeArrowheads="1"/>
              </p:cNvSpPr>
              <p:nvPr/>
            </p:nvSpPr>
            <p:spPr bwMode="auto">
              <a:xfrm rot="770803" flipV="1">
                <a:off x="2167" y="3249"/>
                <a:ext cx="24" cy="169"/>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grpSp>
      <p:grpSp>
        <p:nvGrpSpPr>
          <p:cNvPr id="16430" name="Group 102"/>
          <p:cNvGrpSpPr>
            <a:grpSpLocks/>
          </p:cNvGrpSpPr>
          <p:nvPr/>
        </p:nvGrpSpPr>
        <p:grpSpPr bwMode="auto">
          <a:xfrm>
            <a:off x="2139553" y="3320654"/>
            <a:ext cx="90488" cy="211931"/>
            <a:chOff x="2167" y="3128"/>
            <a:chExt cx="86" cy="290"/>
          </a:xfrm>
        </p:grpSpPr>
        <p:grpSp>
          <p:nvGrpSpPr>
            <p:cNvPr id="16490" name="Group 103"/>
            <p:cNvGrpSpPr>
              <a:grpSpLocks/>
            </p:cNvGrpSpPr>
            <p:nvPr/>
          </p:nvGrpSpPr>
          <p:grpSpPr bwMode="auto">
            <a:xfrm>
              <a:off x="2167" y="3128"/>
              <a:ext cx="60" cy="290"/>
              <a:chOff x="2167" y="3082"/>
              <a:chExt cx="60" cy="336"/>
            </a:xfrm>
          </p:grpSpPr>
          <p:sp>
            <p:nvSpPr>
              <p:cNvPr id="16495" name="Oval 104"/>
              <p:cNvSpPr>
                <a:spLocks noChangeArrowheads="1"/>
              </p:cNvSpPr>
              <p:nvPr/>
            </p:nvSpPr>
            <p:spPr bwMode="auto">
              <a:xfrm>
                <a:off x="2179" y="3215"/>
                <a:ext cx="48" cy="48"/>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6496" name="Oval 105"/>
              <p:cNvSpPr>
                <a:spLocks noChangeArrowheads="1"/>
              </p:cNvSpPr>
              <p:nvPr/>
            </p:nvSpPr>
            <p:spPr bwMode="auto">
              <a:xfrm rot="-770803">
                <a:off x="2170" y="3082"/>
                <a:ext cx="24" cy="169"/>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6497" name="Oval 106"/>
              <p:cNvSpPr>
                <a:spLocks noChangeArrowheads="1"/>
              </p:cNvSpPr>
              <p:nvPr/>
            </p:nvSpPr>
            <p:spPr bwMode="auto">
              <a:xfrm rot="770803" flipV="1">
                <a:off x="2167" y="3249"/>
                <a:ext cx="24" cy="169"/>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grpSp>
          <p:nvGrpSpPr>
            <p:cNvPr id="16491" name="Group 107"/>
            <p:cNvGrpSpPr>
              <a:grpSpLocks/>
            </p:cNvGrpSpPr>
            <p:nvPr/>
          </p:nvGrpSpPr>
          <p:grpSpPr bwMode="auto">
            <a:xfrm flipH="1">
              <a:off x="2193" y="3128"/>
              <a:ext cx="60" cy="290"/>
              <a:chOff x="2167" y="3082"/>
              <a:chExt cx="60" cy="336"/>
            </a:xfrm>
          </p:grpSpPr>
          <p:sp>
            <p:nvSpPr>
              <p:cNvPr id="16492" name="Oval 108"/>
              <p:cNvSpPr>
                <a:spLocks noChangeArrowheads="1"/>
              </p:cNvSpPr>
              <p:nvPr/>
            </p:nvSpPr>
            <p:spPr bwMode="auto">
              <a:xfrm>
                <a:off x="2179" y="3215"/>
                <a:ext cx="48" cy="48"/>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6493" name="Oval 109"/>
              <p:cNvSpPr>
                <a:spLocks noChangeArrowheads="1"/>
              </p:cNvSpPr>
              <p:nvPr/>
            </p:nvSpPr>
            <p:spPr bwMode="auto">
              <a:xfrm rot="-770803">
                <a:off x="2170" y="3082"/>
                <a:ext cx="24" cy="169"/>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6494" name="Oval 110"/>
              <p:cNvSpPr>
                <a:spLocks noChangeArrowheads="1"/>
              </p:cNvSpPr>
              <p:nvPr/>
            </p:nvSpPr>
            <p:spPr bwMode="auto">
              <a:xfrm rot="770803" flipV="1">
                <a:off x="2167" y="3249"/>
                <a:ext cx="24" cy="169"/>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grpSp>
      <p:grpSp>
        <p:nvGrpSpPr>
          <p:cNvPr id="16431" name="Group 111"/>
          <p:cNvGrpSpPr>
            <a:grpSpLocks/>
          </p:cNvGrpSpPr>
          <p:nvPr/>
        </p:nvGrpSpPr>
        <p:grpSpPr bwMode="auto">
          <a:xfrm>
            <a:off x="2138362" y="3912394"/>
            <a:ext cx="100013" cy="214313"/>
            <a:chOff x="2167" y="3128"/>
            <a:chExt cx="86" cy="290"/>
          </a:xfrm>
        </p:grpSpPr>
        <p:grpSp>
          <p:nvGrpSpPr>
            <p:cNvPr id="16482" name="Group 112"/>
            <p:cNvGrpSpPr>
              <a:grpSpLocks/>
            </p:cNvGrpSpPr>
            <p:nvPr/>
          </p:nvGrpSpPr>
          <p:grpSpPr bwMode="auto">
            <a:xfrm>
              <a:off x="2167" y="3128"/>
              <a:ext cx="60" cy="290"/>
              <a:chOff x="2167" y="3082"/>
              <a:chExt cx="60" cy="336"/>
            </a:xfrm>
          </p:grpSpPr>
          <p:sp>
            <p:nvSpPr>
              <p:cNvPr id="16487" name="Oval 113"/>
              <p:cNvSpPr>
                <a:spLocks noChangeArrowheads="1"/>
              </p:cNvSpPr>
              <p:nvPr/>
            </p:nvSpPr>
            <p:spPr bwMode="auto">
              <a:xfrm>
                <a:off x="2179" y="3215"/>
                <a:ext cx="48" cy="48"/>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6488" name="Oval 114"/>
              <p:cNvSpPr>
                <a:spLocks noChangeArrowheads="1"/>
              </p:cNvSpPr>
              <p:nvPr/>
            </p:nvSpPr>
            <p:spPr bwMode="auto">
              <a:xfrm rot="-770803">
                <a:off x="2170" y="3082"/>
                <a:ext cx="24" cy="169"/>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6489" name="Oval 115"/>
              <p:cNvSpPr>
                <a:spLocks noChangeArrowheads="1"/>
              </p:cNvSpPr>
              <p:nvPr/>
            </p:nvSpPr>
            <p:spPr bwMode="auto">
              <a:xfrm rot="770803" flipV="1">
                <a:off x="2167" y="3249"/>
                <a:ext cx="24" cy="169"/>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grpSp>
          <p:nvGrpSpPr>
            <p:cNvPr id="16483" name="Group 116"/>
            <p:cNvGrpSpPr>
              <a:grpSpLocks/>
            </p:cNvGrpSpPr>
            <p:nvPr/>
          </p:nvGrpSpPr>
          <p:grpSpPr bwMode="auto">
            <a:xfrm flipH="1">
              <a:off x="2193" y="3128"/>
              <a:ext cx="60" cy="290"/>
              <a:chOff x="2167" y="3082"/>
              <a:chExt cx="60" cy="336"/>
            </a:xfrm>
          </p:grpSpPr>
          <p:sp>
            <p:nvSpPr>
              <p:cNvPr id="16484" name="Oval 117"/>
              <p:cNvSpPr>
                <a:spLocks noChangeArrowheads="1"/>
              </p:cNvSpPr>
              <p:nvPr/>
            </p:nvSpPr>
            <p:spPr bwMode="auto">
              <a:xfrm>
                <a:off x="2179" y="3215"/>
                <a:ext cx="48" cy="48"/>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6485" name="Oval 118"/>
              <p:cNvSpPr>
                <a:spLocks noChangeArrowheads="1"/>
              </p:cNvSpPr>
              <p:nvPr/>
            </p:nvSpPr>
            <p:spPr bwMode="auto">
              <a:xfrm rot="-770803">
                <a:off x="2170" y="3082"/>
                <a:ext cx="24" cy="169"/>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6486" name="Oval 119"/>
              <p:cNvSpPr>
                <a:spLocks noChangeArrowheads="1"/>
              </p:cNvSpPr>
              <p:nvPr/>
            </p:nvSpPr>
            <p:spPr bwMode="auto">
              <a:xfrm rot="770803" flipV="1">
                <a:off x="2167" y="3249"/>
                <a:ext cx="24" cy="169"/>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grpSp>
      <p:grpSp>
        <p:nvGrpSpPr>
          <p:cNvPr id="16432" name="Group 120"/>
          <p:cNvGrpSpPr>
            <a:grpSpLocks/>
          </p:cNvGrpSpPr>
          <p:nvPr/>
        </p:nvGrpSpPr>
        <p:grpSpPr bwMode="auto">
          <a:xfrm>
            <a:off x="2147887" y="3046810"/>
            <a:ext cx="90488" cy="188119"/>
            <a:chOff x="2167" y="3128"/>
            <a:chExt cx="86" cy="290"/>
          </a:xfrm>
        </p:grpSpPr>
        <p:grpSp>
          <p:nvGrpSpPr>
            <p:cNvPr id="16474" name="Group 121"/>
            <p:cNvGrpSpPr>
              <a:grpSpLocks/>
            </p:cNvGrpSpPr>
            <p:nvPr/>
          </p:nvGrpSpPr>
          <p:grpSpPr bwMode="auto">
            <a:xfrm>
              <a:off x="2167" y="3128"/>
              <a:ext cx="60" cy="290"/>
              <a:chOff x="2167" y="3082"/>
              <a:chExt cx="60" cy="336"/>
            </a:xfrm>
          </p:grpSpPr>
          <p:sp>
            <p:nvSpPr>
              <p:cNvPr id="16479" name="Oval 122"/>
              <p:cNvSpPr>
                <a:spLocks noChangeArrowheads="1"/>
              </p:cNvSpPr>
              <p:nvPr/>
            </p:nvSpPr>
            <p:spPr bwMode="auto">
              <a:xfrm>
                <a:off x="2179" y="3215"/>
                <a:ext cx="48" cy="48"/>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6480" name="Oval 123"/>
              <p:cNvSpPr>
                <a:spLocks noChangeArrowheads="1"/>
              </p:cNvSpPr>
              <p:nvPr/>
            </p:nvSpPr>
            <p:spPr bwMode="auto">
              <a:xfrm rot="-770803">
                <a:off x="2170" y="3082"/>
                <a:ext cx="24" cy="169"/>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6481" name="Oval 124"/>
              <p:cNvSpPr>
                <a:spLocks noChangeArrowheads="1"/>
              </p:cNvSpPr>
              <p:nvPr/>
            </p:nvSpPr>
            <p:spPr bwMode="auto">
              <a:xfrm rot="770803" flipV="1">
                <a:off x="2167" y="3249"/>
                <a:ext cx="24" cy="169"/>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grpSp>
          <p:nvGrpSpPr>
            <p:cNvPr id="16475" name="Group 125"/>
            <p:cNvGrpSpPr>
              <a:grpSpLocks/>
            </p:cNvGrpSpPr>
            <p:nvPr/>
          </p:nvGrpSpPr>
          <p:grpSpPr bwMode="auto">
            <a:xfrm flipH="1">
              <a:off x="2193" y="3128"/>
              <a:ext cx="60" cy="290"/>
              <a:chOff x="2167" y="3082"/>
              <a:chExt cx="60" cy="336"/>
            </a:xfrm>
          </p:grpSpPr>
          <p:sp>
            <p:nvSpPr>
              <p:cNvPr id="16476" name="Oval 126"/>
              <p:cNvSpPr>
                <a:spLocks noChangeArrowheads="1"/>
              </p:cNvSpPr>
              <p:nvPr/>
            </p:nvSpPr>
            <p:spPr bwMode="auto">
              <a:xfrm>
                <a:off x="2179" y="3215"/>
                <a:ext cx="48" cy="48"/>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6477" name="Oval 127"/>
              <p:cNvSpPr>
                <a:spLocks noChangeArrowheads="1"/>
              </p:cNvSpPr>
              <p:nvPr/>
            </p:nvSpPr>
            <p:spPr bwMode="auto">
              <a:xfrm rot="-770803">
                <a:off x="2170" y="3082"/>
                <a:ext cx="24" cy="169"/>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6478" name="Oval 128"/>
              <p:cNvSpPr>
                <a:spLocks noChangeArrowheads="1"/>
              </p:cNvSpPr>
              <p:nvPr/>
            </p:nvSpPr>
            <p:spPr bwMode="auto">
              <a:xfrm rot="770803" flipV="1">
                <a:off x="2167" y="3249"/>
                <a:ext cx="24" cy="169"/>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grpSp>
      <p:sp>
        <p:nvSpPr>
          <p:cNvPr id="16433" name="Freeform 129" descr="Stationery"/>
          <p:cNvSpPr>
            <a:spLocks/>
          </p:cNvSpPr>
          <p:nvPr/>
        </p:nvSpPr>
        <p:spPr bwMode="auto">
          <a:xfrm rot="678700">
            <a:off x="3246835" y="2902744"/>
            <a:ext cx="1871663" cy="1498997"/>
          </a:xfrm>
          <a:custGeom>
            <a:avLst/>
            <a:gdLst>
              <a:gd name="T0" fmla="*/ 2147483646 w 1205"/>
              <a:gd name="T1" fmla="*/ 52156619 h 1107"/>
              <a:gd name="T2" fmla="*/ 1200927003 w 1205"/>
              <a:gd name="T3" fmla="*/ 208624669 h 1107"/>
              <a:gd name="T4" fmla="*/ 171561296 w 1205"/>
              <a:gd name="T5" fmla="*/ 1147431164 h 1107"/>
              <a:gd name="T6" fmla="*/ 171561296 w 1205"/>
              <a:gd name="T7" fmla="*/ 2086237660 h 1107"/>
              <a:gd name="T8" fmla="*/ 377434852 w 1205"/>
              <a:gd name="T9" fmla="*/ 2147483646 h 1107"/>
              <a:gd name="T10" fmla="*/ 1496870239 w 1205"/>
              <a:gd name="T11" fmla="*/ 2147483646 h 1107"/>
              <a:gd name="T12" fmla="*/ 2147483646 w 1205"/>
              <a:gd name="T13" fmla="*/ 2147483646 h 1107"/>
              <a:gd name="T14" fmla="*/ 2147483646 w 1205"/>
              <a:gd name="T15" fmla="*/ 2147483646 h 1107"/>
              <a:gd name="T16" fmla="*/ 2147483646 w 1205"/>
              <a:gd name="T17" fmla="*/ 1929769610 h 1107"/>
              <a:gd name="T18" fmla="*/ 2147483646 w 1205"/>
              <a:gd name="T19" fmla="*/ 902949723 h 1107"/>
              <a:gd name="T20" fmla="*/ 2147483646 w 1205"/>
              <a:gd name="T21" fmla="*/ 365090913 h 1107"/>
              <a:gd name="T22" fmla="*/ 2147483646 w 1205"/>
              <a:gd name="T23" fmla="*/ 52156619 h 1107"/>
              <a:gd name="T24" fmla="*/ 2147483646 w 1205"/>
              <a:gd name="T25" fmla="*/ 52156619 h 1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5"/>
              <a:gd name="T40" fmla="*/ 0 h 1107"/>
              <a:gd name="T41" fmla="*/ 1205 w 1205"/>
              <a:gd name="T42" fmla="*/ 1107 h 1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5" h="1107">
                <a:moveTo>
                  <a:pt x="664" y="16"/>
                </a:moveTo>
                <a:cubicBezTo>
                  <a:pt x="584" y="24"/>
                  <a:pt x="384" y="8"/>
                  <a:pt x="280" y="64"/>
                </a:cubicBezTo>
                <a:cubicBezTo>
                  <a:pt x="176" y="120"/>
                  <a:pt x="80" y="256"/>
                  <a:pt x="40" y="352"/>
                </a:cubicBezTo>
                <a:cubicBezTo>
                  <a:pt x="0" y="448"/>
                  <a:pt x="32" y="552"/>
                  <a:pt x="40" y="640"/>
                </a:cubicBezTo>
                <a:cubicBezTo>
                  <a:pt x="48" y="728"/>
                  <a:pt x="36" y="813"/>
                  <a:pt x="88" y="880"/>
                </a:cubicBezTo>
                <a:cubicBezTo>
                  <a:pt x="140" y="947"/>
                  <a:pt x="246" y="1008"/>
                  <a:pt x="349" y="1043"/>
                </a:cubicBezTo>
                <a:cubicBezTo>
                  <a:pt x="452" y="1078"/>
                  <a:pt x="589" y="1107"/>
                  <a:pt x="705" y="1088"/>
                </a:cubicBezTo>
                <a:cubicBezTo>
                  <a:pt x="821" y="1069"/>
                  <a:pt x="967" y="1011"/>
                  <a:pt x="1048" y="928"/>
                </a:cubicBezTo>
                <a:cubicBezTo>
                  <a:pt x="1129" y="845"/>
                  <a:pt x="1179" y="700"/>
                  <a:pt x="1192" y="592"/>
                </a:cubicBezTo>
                <a:cubicBezTo>
                  <a:pt x="1205" y="484"/>
                  <a:pt x="1159" y="357"/>
                  <a:pt x="1127" y="277"/>
                </a:cubicBezTo>
                <a:cubicBezTo>
                  <a:pt x="1095" y="197"/>
                  <a:pt x="1061" y="155"/>
                  <a:pt x="1000" y="112"/>
                </a:cubicBezTo>
                <a:cubicBezTo>
                  <a:pt x="939" y="69"/>
                  <a:pt x="816" y="32"/>
                  <a:pt x="760" y="16"/>
                </a:cubicBezTo>
                <a:cubicBezTo>
                  <a:pt x="704" y="0"/>
                  <a:pt x="744" y="8"/>
                  <a:pt x="664" y="16"/>
                </a:cubicBezTo>
                <a:close/>
              </a:path>
            </a:pathLst>
          </a:custGeom>
          <a:blipFill dpi="0" rotWithShape="0">
            <a:blip r:embed="rId5"/>
            <a:srcRect/>
            <a:tile tx="0" ty="0" sx="100000" sy="100000" flip="none" algn="tl"/>
          </a:blipFill>
          <a:ln w="9525">
            <a:round/>
            <a:headEnd/>
            <a:tailEnd/>
          </a:ln>
          <a:scene3d>
            <a:camera prst="legacyPerspectiveFront">
              <a:rot lat="20999994" lon="21299994" rev="0"/>
            </a:camera>
            <a:lightRig rig="legacyFlat4" dir="b"/>
          </a:scene3d>
          <a:sp3d extrusionH="887400" prstMaterial="legacyMatte">
            <a:bevelT w="13500" h="13500" prst="angle"/>
            <a:bevelB w="13500" h="13500" prst="angle"/>
            <a:extrusionClr>
              <a:srgbClr val="FF9933"/>
            </a:extrusionClr>
            <a:contourClr>
              <a:srgbClr val="FFFFFF"/>
            </a:contourClr>
          </a:sp3d>
        </p:spPr>
        <p:txBody>
          <a:bodyPr wrap="none" anchor="ctr">
            <a:flatTx/>
          </a:bodyPr>
          <a:lstStyle/>
          <a:p>
            <a:pPr eaLnBrk="0" fontAlgn="base" hangingPunct="0">
              <a:spcBef>
                <a:spcPct val="0"/>
              </a:spcBef>
              <a:spcAft>
                <a:spcPct val="0"/>
              </a:spcAft>
              <a:buClrTx/>
              <a:buFontTx/>
              <a:buNone/>
            </a:pPr>
            <a:endParaRPr lang="en-US" sz="2400" b="1" kern="1200">
              <a:solidFill>
                <a:srgbClr val="333399"/>
              </a:solidFill>
              <a:latin typeface="Times New Roman" panose="02020603050405020304" pitchFamily="18" charset="0"/>
            </a:endParaRPr>
          </a:p>
        </p:txBody>
      </p:sp>
      <p:grpSp>
        <p:nvGrpSpPr>
          <p:cNvPr id="16434" name="Group 130"/>
          <p:cNvGrpSpPr>
            <a:grpSpLocks/>
          </p:cNvGrpSpPr>
          <p:nvPr/>
        </p:nvGrpSpPr>
        <p:grpSpPr bwMode="auto">
          <a:xfrm>
            <a:off x="3337323" y="3123010"/>
            <a:ext cx="1640681" cy="1035844"/>
            <a:chOff x="1913" y="2681"/>
            <a:chExt cx="1293" cy="870"/>
          </a:xfrm>
        </p:grpSpPr>
        <p:sp>
          <p:nvSpPr>
            <p:cNvPr id="16467" name="AutoShape 131"/>
            <p:cNvSpPr>
              <a:spLocks noChangeArrowheads="1"/>
            </p:cNvSpPr>
            <p:nvPr/>
          </p:nvSpPr>
          <p:spPr bwMode="auto">
            <a:xfrm>
              <a:off x="3044" y="3024"/>
              <a:ext cx="162" cy="176"/>
            </a:xfrm>
            <a:prstGeom prst="sun">
              <a:avLst>
                <a:gd name="adj" fmla="val 25000"/>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6468" name="AutoShape 132"/>
            <p:cNvSpPr>
              <a:spLocks noChangeArrowheads="1"/>
            </p:cNvSpPr>
            <p:nvPr/>
          </p:nvSpPr>
          <p:spPr bwMode="auto">
            <a:xfrm>
              <a:off x="1913" y="3031"/>
              <a:ext cx="162" cy="176"/>
            </a:xfrm>
            <a:prstGeom prst="sun">
              <a:avLst>
                <a:gd name="adj" fmla="val 25000"/>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nvGrpSpPr>
            <p:cNvPr id="16469" name="Group 133"/>
            <p:cNvGrpSpPr>
              <a:grpSpLocks/>
            </p:cNvGrpSpPr>
            <p:nvPr/>
          </p:nvGrpSpPr>
          <p:grpSpPr bwMode="auto">
            <a:xfrm>
              <a:off x="2009" y="2681"/>
              <a:ext cx="1113" cy="870"/>
              <a:chOff x="3824" y="2716"/>
              <a:chExt cx="1137" cy="968"/>
            </a:xfrm>
          </p:grpSpPr>
          <p:sp>
            <p:nvSpPr>
              <p:cNvPr id="16470" name="Oval 134"/>
              <p:cNvSpPr>
                <a:spLocks noChangeArrowheads="1"/>
              </p:cNvSpPr>
              <p:nvPr/>
            </p:nvSpPr>
            <p:spPr bwMode="auto">
              <a:xfrm>
                <a:off x="3824" y="2862"/>
                <a:ext cx="1137" cy="677"/>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6471" name="Oval 135"/>
              <p:cNvSpPr>
                <a:spLocks noChangeArrowheads="1"/>
              </p:cNvSpPr>
              <p:nvPr/>
            </p:nvSpPr>
            <p:spPr bwMode="auto">
              <a:xfrm>
                <a:off x="3824" y="3128"/>
                <a:ext cx="1137" cy="144"/>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6472" name="Oval 136"/>
              <p:cNvSpPr>
                <a:spLocks noChangeArrowheads="1"/>
              </p:cNvSpPr>
              <p:nvPr/>
            </p:nvSpPr>
            <p:spPr bwMode="auto">
              <a:xfrm>
                <a:off x="3824" y="2983"/>
                <a:ext cx="1137" cy="434"/>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6473" name="Oval 137"/>
              <p:cNvSpPr>
                <a:spLocks noChangeArrowheads="1"/>
              </p:cNvSpPr>
              <p:nvPr/>
            </p:nvSpPr>
            <p:spPr bwMode="auto">
              <a:xfrm>
                <a:off x="3824" y="2716"/>
                <a:ext cx="1137" cy="968"/>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grpSp>
      <p:grpSp>
        <p:nvGrpSpPr>
          <p:cNvPr id="16435" name="Group 138"/>
          <p:cNvGrpSpPr>
            <a:grpSpLocks/>
          </p:cNvGrpSpPr>
          <p:nvPr/>
        </p:nvGrpSpPr>
        <p:grpSpPr bwMode="auto">
          <a:xfrm>
            <a:off x="4669632" y="3580210"/>
            <a:ext cx="60722" cy="229790"/>
            <a:chOff x="2167" y="3082"/>
            <a:chExt cx="60" cy="336"/>
          </a:xfrm>
        </p:grpSpPr>
        <p:sp>
          <p:nvSpPr>
            <p:cNvPr id="16464" name="Oval 139"/>
            <p:cNvSpPr>
              <a:spLocks noChangeArrowheads="1"/>
            </p:cNvSpPr>
            <p:nvPr/>
          </p:nvSpPr>
          <p:spPr bwMode="auto">
            <a:xfrm>
              <a:off x="2179" y="3215"/>
              <a:ext cx="48" cy="48"/>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6465" name="Oval 140"/>
            <p:cNvSpPr>
              <a:spLocks noChangeArrowheads="1"/>
            </p:cNvSpPr>
            <p:nvPr/>
          </p:nvSpPr>
          <p:spPr bwMode="auto">
            <a:xfrm rot="-770803">
              <a:off x="2170" y="3082"/>
              <a:ext cx="24" cy="169"/>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6466" name="Oval 141"/>
            <p:cNvSpPr>
              <a:spLocks noChangeArrowheads="1"/>
            </p:cNvSpPr>
            <p:nvPr/>
          </p:nvSpPr>
          <p:spPr bwMode="auto">
            <a:xfrm rot="770803" flipV="1">
              <a:off x="2167" y="3249"/>
              <a:ext cx="24" cy="169"/>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grpSp>
        <p:nvGrpSpPr>
          <p:cNvPr id="16436" name="Group 142"/>
          <p:cNvGrpSpPr>
            <a:grpSpLocks/>
          </p:cNvGrpSpPr>
          <p:nvPr/>
        </p:nvGrpSpPr>
        <p:grpSpPr bwMode="auto">
          <a:xfrm>
            <a:off x="3621882" y="3396854"/>
            <a:ext cx="50006" cy="211931"/>
            <a:chOff x="2693" y="2780"/>
            <a:chExt cx="42" cy="178"/>
          </a:xfrm>
        </p:grpSpPr>
        <p:sp>
          <p:nvSpPr>
            <p:cNvPr id="16461" name="Oval 143"/>
            <p:cNvSpPr>
              <a:spLocks noChangeArrowheads="1"/>
            </p:cNvSpPr>
            <p:nvPr/>
          </p:nvSpPr>
          <p:spPr bwMode="auto">
            <a:xfrm flipH="1">
              <a:off x="2693" y="2850"/>
              <a:ext cx="42" cy="26"/>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6462" name="Oval 144"/>
            <p:cNvSpPr>
              <a:spLocks noChangeArrowheads="1"/>
            </p:cNvSpPr>
            <p:nvPr/>
          </p:nvSpPr>
          <p:spPr bwMode="auto">
            <a:xfrm rot="770803" flipH="1">
              <a:off x="2711" y="2780"/>
              <a:ext cx="21" cy="90"/>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6463" name="Oval 145"/>
            <p:cNvSpPr>
              <a:spLocks noChangeArrowheads="1"/>
            </p:cNvSpPr>
            <p:nvPr/>
          </p:nvSpPr>
          <p:spPr bwMode="auto">
            <a:xfrm rot="-770803" flipH="1" flipV="1">
              <a:off x="2714" y="2868"/>
              <a:ext cx="21" cy="90"/>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grpSp>
        <p:nvGrpSpPr>
          <p:cNvPr id="16437" name="Group 146"/>
          <p:cNvGrpSpPr>
            <a:grpSpLocks/>
          </p:cNvGrpSpPr>
          <p:nvPr/>
        </p:nvGrpSpPr>
        <p:grpSpPr bwMode="auto">
          <a:xfrm>
            <a:off x="4674394" y="3767137"/>
            <a:ext cx="70247" cy="214313"/>
            <a:chOff x="2479" y="3277"/>
            <a:chExt cx="59" cy="180"/>
          </a:xfrm>
        </p:grpSpPr>
        <p:sp>
          <p:nvSpPr>
            <p:cNvPr id="16458" name="Oval 147"/>
            <p:cNvSpPr>
              <a:spLocks noChangeArrowheads="1"/>
            </p:cNvSpPr>
            <p:nvPr/>
          </p:nvSpPr>
          <p:spPr bwMode="auto">
            <a:xfrm>
              <a:off x="2491" y="3348"/>
              <a:ext cx="47" cy="26"/>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6459" name="Oval 148"/>
            <p:cNvSpPr>
              <a:spLocks noChangeArrowheads="1"/>
            </p:cNvSpPr>
            <p:nvPr/>
          </p:nvSpPr>
          <p:spPr bwMode="auto">
            <a:xfrm rot="-770803">
              <a:off x="2482" y="3277"/>
              <a:ext cx="24" cy="91"/>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6460" name="Oval 149"/>
            <p:cNvSpPr>
              <a:spLocks noChangeArrowheads="1"/>
            </p:cNvSpPr>
            <p:nvPr/>
          </p:nvSpPr>
          <p:spPr bwMode="auto">
            <a:xfrm rot="770803" flipV="1">
              <a:off x="2479" y="3366"/>
              <a:ext cx="24" cy="91"/>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grpSp>
        <p:nvGrpSpPr>
          <p:cNvPr id="16438" name="Group 150"/>
          <p:cNvGrpSpPr>
            <a:grpSpLocks/>
          </p:cNvGrpSpPr>
          <p:nvPr/>
        </p:nvGrpSpPr>
        <p:grpSpPr bwMode="auto">
          <a:xfrm flipH="1">
            <a:off x="3593307" y="3767137"/>
            <a:ext cx="70247" cy="214313"/>
            <a:chOff x="2167" y="3082"/>
            <a:chExt cx="60" cy="336"/>
          </a:xfrm>
        </p:grpSpPr>
        <p:sp>
          <p:nvSpPr>
            <p:cNvPr id="16455" name="Oval 151"/>
            <p:cNvSpPr>
              <a:spLocks noChangeArrowheads="1"/>
            </p:cNvSpPr>
            <p:nvPr/>
          </p:nvSpPr>
          <p:spPr bwMode="auto">
            <a:xfrm>
              <a:off x="2179" y="3215"/>
              <a:ext cx="48" cy="48"/>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6456" name="Oval 152"/>
            <p:cNvSpPr>
              <a:spLocks noChangeArrowheads="1"/>
            </p:cNvSpPr>
            <p:nvPr/>
          </p:nvSpPr>
          <p:spPr bwMode="auto">
            <a:xfrm rot="-770803">
              <a:off x="2170" y="3082"/>
              <a:ext cx="24" cy="169"/>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6457" name="Oval 153"/>
            <p:cNvSpPr>
              <a:spLocks noChangeArrowheads="1"/>
            </p:cNvSpPr>
            <p:nvPr/>
          </p:nvSpPr>
          <p:spPr bwMode="auto">
            <a:xfrm rot="770803" flipV="1">
              <a:off x="2167" y="3249"/>
              <a:ext cx="24" cy="169"/>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grpSp>
        <p:nvGrpSpPr>
          <p:cNvPr id="16439" name="Group 154"/>
          <p:cNvGrpSpPr>
            <a:grpSpLocks/>
          </p:cNvGrpSpPr>
          <p:nvPr/>
        </p:nvGrpSpPr>
        <p:grpSpPr bwMode="auto">
          <a:xfrm>
            <a:off x="4710112" y="3276600"/>
            <a:ext cx="63104" cy="188119"/>
            <a:chOff x="2167" y="3082"/>
            <a:chExt cx="60" cy="336"/>
          </a:xfrm>
        </p:grpSpPr>
        <p:sp>
          <p:nvSpPr>
            <p:cNvPr id="16452" name="Oval 155"/>
            <p:cNvSpPr>
              <a:spLocks noChangeArrowheads="1"/>
            </p:cNvSpPr>
            <p:nvPr/>
          </p:nvSpPr>
          <p:spPr bwMode="auto">
            <a:xfrm>
              <a:off x="2179" y="3215"/>
              <a:ext cx="48" cy="48"/>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6453" name="Oval 156"/>
            <p:cNvSpPr>
              <a:spLocks noChangeArrowheads="1"/>
            </p:cNvSpPr>
            <p:nvPr/>
          </p:nvSpPr>
          <p:spPr bwMode="auto">
            <a:xfrm rot="-770803">
              <a:off x="2170" y="3082"/>
              <a:ext cx="24" cy="169"/>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6454" name="Oval 157"/>
            <p:cNvSpPr>
              <a:spLocks noChangeArrowheads="1"/>
            </p:cNvSpPr>
            <p:nvPr/>
          </p:nvSpPr>
          <p:spPr bwMode="auto">
            <a:xfrm rot="770803" flipV="1">
              <a:off x="2167" y="3249"/>
              <a:ext cx="24" cy="169"/>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grpSp>
        <p:nvGrpSpPr>
          <p:cNvPr id="16440" name="Group 158"/>
          <p:cNvGrpSpPr>
            <a:grpSpLocks/>
          </p:cNvGrpSpPr>
          <p:nvPr/>
        </p:nvGrpSpPr>
        <p:grpSpPr bwMode="auto">
          <a:xfrm flipH="1">
            <a:off x="3534966" y="3290888"/>
            <a:ext cx="63103" cy="188119"/>
            <a:chOff x="2167" y="3082"/>
            <a:chExt cx="60" cy="336"/>
          </a:xfrm>
        </p:grpSpPr>
        <p:sp>
          <p:nvSpPr>
            <p:cNvPr id="16449" name="Oval 159"/>
            <p:cNvSpPr>
              <a:spLocks noChangeArrowheads="1"/>
            </p:cNvSpPr>
            <p:nvPr/>
          </p:nvSpPr>
          <p:spPr bwMode="auto">
            <a:xfrm>
              <a:off x="2179" y="3215"/>
              <a:ext cx="48" cy="48"/>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6450" name="Oval 160"/>
            <p:cNvSpPr>
              <a:spLocks noChangeArrowheads="1"/>
            </p:cNvSpPr>
            <p:nvPr/>
          </p:nvSpPr>
          <p:spPr bwMode="auto">
            <a:xfrm rot="-770803">
              <a:off x="2170" y="3082"/>
              <a:ext cx="24" cy="169"/>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6451" name="Oval 161"/>
            <p:cNvSpPr>
              <a:spLocks noChangeArrowheads="1"/>
            </p:cNvSpPr>
            <p:nvPr/>
          </p:nvSpPr>
          <p:spPr bwMode="auto">
            <a:xfrm rot="770803" flipV="1">
              <a:off x="2167" y="3249"/>
              <a:ext cx="24" cy="169"/>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grpSp>
        <p:nvGrpSpPr>
          <p:cNvPr id="16441" name="Group 162"/>
          <p:cNvGrpSpPr>
            <a:grpSpLocks/>
          </p:cNvGrpSpPr>
          <p:nvPr/>
        </p:nvGrpSpPr>
        <p:grpSpPr bwMode="auto">
          <a:xfrm flipH="1">
            <a:off x="4637485" y="3377804"/>
            <a:ext cx="50006" cy="211931"/>
            <a:chOff x="2693" y="2780"/>
            <a:chExt cx="42" cy="178"/>
          </a:xfrm>
        </p:grpSpPr>
        <p:sp>
          <p:nvSpPr>
            <p:cNvPr id="16446" name="Oval 163"/>
            <p:cNvSpPr>
              <a:spLocks noChangeArrowheads="1"/>
            </p:cNvSpPr>
            <p:nvPr/>
          </p:nvSpPr>
          <p:spPr bwMode="auto">
            <a:xfrm flipH="1">
              <a:off x="2693" y="2850"/>
              <a:ext cx="42" cy="26"/>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6447" name="Oval 164"/>
            <p:cNvSpPr>
              <a:spLocks noChangeArrowheads="1"/>
            </p:cNvSpPr>
            <p:nvPr/>
          </p:nvSpPr>
          <p:spPr bwMode="auto">
            <a:xfrm rot="770803" flipH="1">
              <a:off x="2711" y="2780"/>
              <a:ext cx="21" cy="90"/>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6448" name="Oval 165"/>
            <p:cNvSpPr>
              <a:spLocks noChangeArrowheads="1"/>
            </p:cNvSpPr>
            <p:nvPr/>
          </p:nvSpPr>
          <p:spPr bwMode="auto">
            <a:xfrm rot="-770803" flipH="1" flipV="1">
              <a:off x="2714" y="2868"/>
              <a:ext cx="21" cy="90"/>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grpSp>
        <p:nvGrpSpPr>
          <p:cNvPr id="16442" name="Group 166"/>
          <p:cNvGrpSpPr>
            <a:grpSpLocks/>
          </p:cNvGrpSpPr>
          <p:nvPr/>
        </p:nvGrpSpPr>
        <p:grpSpPr bwMode="auto">
          <a:xfrm>
            <a:off x="3621881" y="3580210"/>
            <a:ext cx="63104" cy="229790"/>
            <a:chOff x="2730" y="3034"/>
            <a:chExt cx="53" cy="193"/>
          </a:xfrm>
        </p:grpSpPr>
        <p:sp>
          <p:nvSpPr>
            <p:cNvPr id="16443" name="Oval 167"/>
            <p:cNvSpPr>
              <a:spLocks noChangeArrowheads="1"/>
            </p:cNvSpPr>
            <p:nvPr/>
          </p:nvSpPr>
          <p:spPr bwMode="auto">
            <a:xfrm flipH="1">
              <a:off x="2730" y="3110"/>
              <a:ext cx="41" cy="28"/>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6444" name="Oval 168"/>
            <p:cNvSpPr>
              <a:spLocks noChangeArrowheads="1"/>
            </p:cNvSpPr>
            <p:nvPr/>
          </p:nvSpPr>
          <p:spPr bwMode="auto">
            <a:xfrm rot="770803" flipH="1">
              <a:off x="2760" y="3034"/>
              <a:ext cx="20" cy="97"/>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sp>
          <p:nvSpPr>
            <p:cNvPr id="16445" name="Oval 169"/>
            <p:cNvSpPr>
              <a:spLocks noChangeArrowheads="1"/>
            </p:cNvSpPr>
            <p:nvPr/>
          </p:nvSpPr>
          <p:spPr bwMode="auto">
            <a:xfrm rot="-770803" flipH="1" flipV="1">
              <a:off x="2763" y="3130"/>
              <a:ext cx="20" cy="97"/>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altLang="en-US" sz="2400" b="1" kern="1200">
                <a:solidFill>
                  <a:srgbClr val="333399"/>
                </a:solidFill>
                <a:latin typeface="Times New Roman" panose="02020603050405020304" pitchFamily="18" charset="0"/>
              </a:endParaRPr>
            </a:p>
          </p:txBody>
        </p:sp>
      </p:grpSp>
      <p:pic>
        <p:nvPicPr>
          <p:cNvPr id="2" name="cuoi_cung_cac_em_hay_nhin_vao_phan_giua_te_3a51f635-eebe-4ee2-ab2e-e458ff15d344">
            <a:hlinkClick r:id="" action="ppaction://media"/>
            <a:extLst>
              <a:ext uri="{FF2B5EF4-FFF2-40B4-BE49-F238E27FC236}">
                <a16:creationId xmlns:a16="http://schemas.microsoft.com/office/drawing/2014/main" id="{5CC5DF87-A5A3-B6F0-6560-12433143135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754" y="4503732"/>
            <a:ext cx="609600" cy="609600"/>
          </a:xfrm>
          <a:prstGeom prst="rect">
            <a:avLst/>
          </a:prstGeom>
        </p:spPr>
      </p:pic>
    </p:spTree>
    <p:extLst>
      <p:ext uri="{BB962C8B-B14F-4D97-AF65-F5344CB8AC3E}">
        <p14:creationId xmlns:p14="http://schemas.microsoft.com/office/powerpoint/2010/main" val="34051001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3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Freeform 2" descr="Stationery"/>
          <p:cNvSpPr>
            <a:spLocks/>
          </p:cNvSpPr>
          <p:nvPr/>
        </p:nvSpPr>
        <p:spPr bwMode="auto">
          <a:xfrm rot="678700">
            <a:off x="3593420" y="155796"/>
            <a:ext cx="2151063" cy="1998663"/>
          </a:xfrm>
          <a:custGeom>
            <a:avLst/>
            <a:gdLst>
              <a:gd name="T0" fmla="*/ 2115924806 w 1205"/>
              <a:gd name="T1" fmla="*/ 52156619 h 1107"/>
              <a:gd name="T2" fmla="*/ 892257362 w 1205"/>
              <a:gd name="T3" fmla="*/ 208624669 h 1107"/>
              <a:gd name="T4" fmla="*/ 127466103 w 1205"/>
              <a:gd name="T5" fmla="*/ 1147431164 h 1107"/>
              <a:gd name="T6" fmla="*/ 127466103 w 1205"/>
              <a:gd name="T7" fmla="*/ 2086237660 h 1107"/>
              <a:gd name="T8" fmla="*/ 280423640 w 1205"/>
              <a:gd name="T9" fmla="*/ 2147483646 h 1107"/>
              <a:gd name="T10" fmla="*/ 1112135273 w 1205"/>
              <a:gd name="T11" fmla="*/ 2147483646 h 1107"/>
              <a:gd name="T12" fmla="*/ 2147483646 w 1205"/>
              <a:gd name="T13" fmla="*/ 2147483646 h 1107"/>
              <a:gd name="T14" fmla="*/ 2147483646 w 1205"/>
              <a:gd name="T15" fmla="*/ 2147483646 h 1107"/>
              <a:gd name="T16" fmla="*/ 2147483646 w 1205"/>
              <a:gd name="T17" fmla="*/ 1929769610 h 1107"/>
              <a:gd name="T18" fmla="*/ 2147483646 w 1205"/>
              <a:gd name="T19" fmla="*/ 902949723 h 1107"/>
              <a:gd name="T20" fmla="*/ 2147483646 w 1205"/>
              <a:gd name="T21" fmla="*/ 365090913 h 1107"/>
              <a:gd name="T22" fmla="*/ 2147483646 w 1205"/>
              <a:gd name="T23" fmla="*/ 52156619 h 1107"/>
              <a:gd name="T24" fmla="*/ 2115924806 w 1205"/>
              <a:gd name="T25" fmla="*/ 52156619 h 1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5"/>
              <a:gd name="T40" fmla="*/ 0 h 1107"/>
              <a:gd name="T41" fmla="*/ 1205 w 1205"/>
              <a:gd name="T42" fmla="*/ 1107 h 1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5" h="1107">
                <a:moveTo>
                  <a:pt x="664" y="16"/>
                </a:moveTo>
                <a:cubicBezTo>
                  <a:pt x="584" y="24"/>
                  <a:pt x="384" y="8"/>
                  <a:pt x="280" y="64"/>
                </a:cubicBezTo>
                <a:cubicBezTo>
                  <a:pt x="176" y="120"/>
                  <a:pt x="80" y="256"/>
                  <a:pt x="40" y="352"/>
                </a:cubicBezTo>
                <a:cubicBezTo>
                  <a:pt x="0" y="448"/>
                  <a:pt x="32" y="552"/>
                  <a:pt x="40" y="640"/>
                </a:cubicBezTo>
                <a:cubicBezTo>
                  <a:pt x="48" y="728"/>
                  <a:pt x="36" y="813"/>
                  <a:pt x="88" y="880"/>
                </a:cubicBezTo>
                <a:cubicBezTo>
                  <a:pt x="140" y="947"/>
                  <a:pt x="246" y="1008"/>
                  <a:pt x="349" y="1043"/>
                </a:cubicBezTo>
                <a:cubicBezTo>
                  <a:pt x="452" y="1078"/>
                  <a:pt x="589" y="1107"/>
                  <a:pt x="705" y="1088"/>
                </a:cubicBezTo>
                <a:cubicBezTo>
                  <a:pt x="821" y="1069"/>
                  <a:pt x="967" y="1011"/>
                  <a:pt x="1048" y="928"/>
                </a:cubicBezTo>
                <a:cubicBezTo>
                  <a:pt x="1129" y="845"/>
                  <a:pt x="1179" y="700"/>
                  <a:pt x="1192" y="592"/>
                </a:cubicBezTo>
                <a:cubicBezTo>
                  <a:pt x="1205" y="484"/>
                  <a:pt x="1159" y="357"/>
                  <a:pt x="1127" y="277"/>
                </a:cubicBezTo>
                <a:cubicBezTo>
                  <a:pt x="1095" y="197"/>
                  <a:pt x="1061" y="155"/>
                  <a:pt x="1000" y="112"/>
                </a:cubicBezTo>
                <a:cubicBezTo>
                  <a:pt x="939" y="69"/>
                  <a:pt x="816" y="32"/>
                  <a:pt x="760" y="16"/>
                </a:cubicBezTo>
                <a:cubicBezTo>
                  <a:pt x="704" y="0"/>
                  <a:pt x="744" y="8"/>
                  <a:pt x="664" y="16"/>
                </a:cubicBezTo>
                <a:close/>
              </a:path>
            </a:pathLst>
          </a:custGeom>
          <a:blipFill dpi="0" rotWithShape="0">
            <a:blip r:embed="rId2"/>
            <a:srcRect/>
            <a:tile tx="0" ty="0" sx="100000" sy="100000" flip="none" algn="tl"/>
          </a:blipFill>
          <a:ln w="9525">
            <a:round/>
            <a:headEnd/>
            <a:tailEnd/>
          </a:ln>
          <a:scene3d>
            <a:camera prst="legacyPerspectiveFront">
              <a:rot lat="20999994" lon="21299994" rev="0"/>
            </a:camera>
            <a:lightRig rig="legacyFlat4" dir="b"/>
          </a:scene3d>
          <a:sp3d extrusionH="887400" prstMaterial="legacyMatte">
            <a:bevelT w="13500" h="13500" prst="angle"/>
            <a:bevelB w="13500" h="13500" prst="angle"/>
            <a:extrusionClr>
              <a:srgbClr val="FF9933"/>
            </a:extrusionClr>
            <a:contourClr>
              <a:srgbClr val="FFFFFF"/>
            </a:contourClr>
          </a:sp3d>
        </p:spPr>
        <p:txBody>
          <a:bodyPr wrap="none" anchor="ctr">
            <a:flatTx/>
          </a:bodyPr>
          <a:lstStyle/>
          <a:p>
            <a:endParaRPr lang="vi-VN" sz="1050" b="1">
              <a:solidFill>
                <a:schemeClr val="tx1"/>
              </a:solidFill>
              <a:latin typeface="+mn-lt"/>
            </a:endParaRPr>
          </a:p>
        </p:txBody>
      </p:sp>
      <p:sp>
        <p:nvSpPr>
          <p:cNvPr id="83" name="Freeform 3"/>
          <p:cNvSpPr>
            <a:spLocks/>
          </p:cNvSpPr>
          <p:nvPr/>
        </p:nvSpPr>
        <p:spPr bwMode="auto">
          <a:xfrm>
            <a:off x="3976008" y="576484"/>
            <a:ext cx="1219200" cy="1131887"/>
          </a:xfrm>
          <a:custGeom>
            <a:avLst/>
            <a:gdLst>
              <a:gd name="T0" fmla="*/ 679741942 w 1205"/>
              <a:gd name="T1" fmla="*/ 16727797 h 1107"/>
              <a:gd name="T2" fmla="*/ 286638473 w 1205"/>
              <a:gd name="T3" fmla="*/ 66910166 h 1107"/>
              <a:gd name="T4" fmla="*/ 40947920 w 1205"/>
              <a:gd name="T5" fmla="*/ 368004377 h 1107"/>
              <a:gd name="T6" fmla="*/ 40947920 w 1205"/>
              <a:gd name="T7" fmla="*/ 669099612 h 1107"/>
              <a:gd name="T8" fmla="*/ 90086233 w 1205"/>
              <a:gd name="T9" fmla="*/ 920012477 h 1107"/>
              <a:gd name="T10" fmla="*/ 357274166 w 1205"/>
              <a:gd name="T11" fmla="*/ 1090423331 h 1107"/>
              <a:gd name="T12" fmla="*/ 721713787 w 1205"/>
              <a:gd name="T13" fmla="*/ 1137469749 h 1107"/>
              <a:gd name="T14" fmla="*/ 1072845411 w 1205"/>
              <a:gd name="T15" fmla="*/ 970194846 h 1107"/>
              <a:gd name="T16" fmla="*/ 1220259338 w 1205"/>
              <a:gd name="T17" fmla="*/ 618917243 h 1107"/>
              <a:gd name="T18" fmla="*/ 1153718336 w 1205"/>
              <a:gd name="T19" fmla="*/ 289594363 h 1107"/>
              <a:gd name="T20" fmla="*/ 1023707098 w 1205"/>
              <a:gd name="T21" fmla="*/ 117092534 h 1107"/>
              <a:gd name="T22" fmla="*/ 778017556 w 1205"/>
              <a:gd name="T23" fmla="*/ 16727797 h 1107"/>
              <a:gd name="T24" fmla="*/ 679741942 w 1205"/>
              <a:gd name="T25" fmla="*/ 16727797 h 1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5"/>
              <a:gd name="T40" fmla="*/ 0 h 1107"/>
              <a:gd name="T41" fmla="*/ 1205 w 1205"/>
              <a:gd name="T42" fmla="*/ 1107 h 1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5" h="1107">
                <a:moveTo>
                  <a:pt x="664" y="16"/>
                </a:moveTo>
                <a:cubicBezTo>
                  <a:pt x="584" y="24"/>
                  <a:pt x="384" y="8"/>
                  <a:pt x="280" y="64"/>
                </a:cubicBezTo>
                <a:cubicBezTo>
                  <a:pt x="176" y="120"/>
                  <a:pt x="80" y="256"/>
                  <a:pt x="40" y="352"/>
                </a:cubicBezTo>
                <a:cubicBezTo>
                  <a:pt x="0" y="448"/>
                  <a:pt x="32" y="552"/>
                  <a:pt x="40" y="640"/>
                </a:cubicBezTo>
                <a:cubicBezTo>
                  <a:pt x="48" y="728"/>
                  <a:pt x="36" y="813"/>
                  <a:pt x="88" y="880"/>
                </a:cubicBezTo>
                <a:cubicBezTo>
                  <a:pt x="140" y="947"/>
                  <a:pt x="246" y="1008"/>
                  <a:pt x="349" y="1043"/>
                </a:cubicBezTo>
                <a:cubicBezTo>
                  <a:pt x="452" y="1078"/>
                  <a:pt x="589" y="1107"/>
                  <a:pt x="705" y="1088"/>
                </a:cubicBezTo>
                <a:cubicBezTo>
                  <a:pt x="821" y="1069"/>
                  <a:pt x="967" y="1011"/>
                  <a:pt x="1048" y="928"/>
                </a:cubicBezTo>
                <a:cubicBezTo>
                  <a:pt x="1129" y="845"/>
                  <a:pt x="1179" y="700"/>
                  <a:pt x="1192" y="592"/>
                </a:cubicBezTo>
                <a:cubicBezTo>
                  <a:pt x="1205" y="484"/>
                  <a:pt x="1159" y="357"/>
                  <a:pt x="1127" y="277"/>
                </a:cubicBezTo>
                <a:cubicBezTo>
                  <a:pt x="1095" y="197"/>
                  <a:pt x="1061" y="155"/>
                  <a:pt x="1000" y="112"/>
                </a:cubicBezTo>
                <a:cubicBezTo>
                  <a:pt x="939" y="69"/>
                  <a:pt x="816" y="32"/>
                  <a:pt x="760" y="16"/>
                </a:cubicBezTo>
                <a:cubicBezTo>
                  <a:pt x="704" y="0"/>
                  <a:pt x="744" y="8"/>
                  <a:pt x="664" y="16"/>
                </a:cubicBezTo>
                <a:close/>
              </a:path>
            </a:pathLst>
          </a:custGeom>
          <a:solidFill>
            <a:srgbClr val="FF99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sz="1050" b="1">
              <a:solidFill>
                <a:schemeClr val="tx1"/>
              </a:solidFill>
              <a:latin typeface="+mn-lt"/>
            </a:endParaRPr>
          </a:p>
        </p:txBody>
      </p:sp>
      <p:sp>
        <p:nvSpPr>
          <p:cNvPr id="84" name="Freeform 4"/>
          <p:cNvSpPr>
            <a:spLocks/>
          </p:cNvSpPr>
          <p:nvPr/>
        </p:nvSpPr>
        <p:spPr bwMode="auto">
          <a:xfrm>
            <a:off x="4074433" y="689196"/>
            <a:ext cx="366712" cy="727075"/>
          </a:xfrm>
          <a:custGeom>
            <a:avLst/>
            <a:gdLst>
              <a:gd name="T0" fmla="*/ 404079600 w 208"/>
              <a:gd name="T1" fmla="*/ 0 h 412"/>
              <a:gd name="T2" fmla="*/ 65274736 w 208"/>
              <a:gd name="T3" fmla="*/ 152602807 h 412"/>
              <a:gd name="T4" fmla="*/ 65274736 w 208"/>
              <a:gd name="T5" fmla="*/ 333233296 h 412"/>
              <a:gd name="T6" fmla="*/ 248664234 w 208"/>
              <a:gd name="T7" fmla="*/ 395519976 h 412"/>
              <a:gd name="T8" fmla="*/ 310830733 w 208"/>
              <a:gd name="T9" fmla="*/ 457806656 h 412"/>
              <a:gd name="T10" fmla="*/ 404079600 w 208"/>
              <a:gd name="T11" fmla="*/ 485834339 h 412"/>
              <a:gd name="T12" fmla="*/ 494220231 w 208"/>
              <a:gd name="T13" fmla="*/ 666464828 h 412"/>
              <a:gd name="T14" fmla="*/ 338804864 w 208"/>
              <a:gd name="T15" fmla="*/ 822182410 h 412"/>
              <a:gd name="T16" fmla="*/ 158523603 w 208"/>
              <a:gd name="T17" fmla="*/ 881354315 h 412"/>
              <a:gd name="T18" fmla="*/ 220690102 w 208"/>
              <a:gd name="T19" fmla="*/ 1155413942 h 412"/>
              <a:gd name="T20" fmla="*/ 279746602 w 208"/>
              <a:gd name="T21" fmla="*/ 1248844844 h 412"/>
              <a:gd name="T22" fmla="*/ 441378442 w 208"/>
              <a:gd name="T23" fmla="*/ 1217700622 h 412"/>
              <a:gd name="T24" fmla="*/ 646527360 w 208"/>
              <a:gd name="T25" fmla="*/ 1214587611 h 4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8"/>
              <a:gd name="T40" fmla="*/ 0 h 412"/>
              <a:gd name="T41" fmla="*/ 208 w 208"/>
              <a:gd name="T42" fmla="*/ 412 h 4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8" h="412">
                <a:moveTo>
                  <a:pt x="130" y="0"/>
                </a:moveTo>
                <a:cubicBezTo>
                  <a:pt x="74" y="9"/>
                  <a:pt x="58" y="12"/>
                  <a:pt x="21" y="49"/>
                </a:cubicBezTo>
                <a:cubicBezTo>
                  <a:pt x="16" y="64"/>
                  <a:pt x="0" y="92"/>
                  <a:pt x="21" y="107"/>
                </a:cubicBezTo>
                <a:cubicBezTo>
                  <a:pt x="38" y="119"/>
                  <a:pt x="80" y="127"/>
                  <a:pt x="80" y="127"/>
                </a:cubicBezTo>
                <a:cubicBezTo>
                  <a:pt x="86" y="134"/>
                  <a:pt x="92" y="141"/>
                  <a:pt x="100" y="147"/>
                </a:cubicBezTo>
                <a:cubicBezTo>
                  <a:pt x="108" y="152"/>
                  <a:pt x="122" y="150"/>
                  <a:pt x="130" y="156"/>
                </a:cubicBezTo>
                <a:cubicBezTo>
                  <a:pt x="146" y="170"/>
                  <a:pt x="152" y="196"/>
                  <a:pt x="159" y="214"/>
                </a:cubicBezTo>
                <a:cubicBezTo>
                  <a:pt x="140" y="243"/>
                  <a:pt x="142" y="250"/>
                  <a:pt x="109" y="264"/>
                </a:cubicBezTo>
                <a:cubicBezTo>
                  <a:pt x="91" y="272"/>
                  <a:pt x="51" y="283"/>
                  <a:pt x="51" y="283"/>
                </a:cubicBezTo>
                <a:cubicBezTo>
                  <a:pt x="17" y="336"/>
                  <a:pt x="35" y="328"/>
                  <a:pt x="71" y="371"/>
                </a:cubicBezTo>
                <a:cubicBezTo>
                  <a:pt x="78" y="380"/>
                  <a:pt x="80" y="395"/>
                  <a:pt x="90" y="401"/>
                </a:cubicBezTo>
                <a:cubicBezTo>
                  <a:pt x="108" y="412"/>
                  <a:pt x="142" y="391"/>
                  <a:pt x="142" y="391"/>
                </a:cubicBezTo>
                <a:cubicBezTo>
                  <a:pt x="168" y="350"/>
                  <a:pt x="157" y="390"/>
                  <a:pt x="208" y="390"/>
                </a:cubicBezTo>
              </a:path>
            </a:pathLst>
          </a:custGeom>
          <a:noFill/>
          <a:ln w="158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sz="1050" b="1">
              <a:solidFill>
                <a:schemeClr val="tx1"/>
              </a:solidFill>
              <a:latin typeface="+mn-lt"/>
            </a:endParaRPr>
          </a:p>
        </p:txBody>
      </p:sp>
      <p:sp>
        <p:nvSpPr>
          <p:cNvPr id="85" name="Freeform 5"/>
          <p:cNvSpPr>
            <a:spLocks/>
          </p:cNvSpPr>
          <p:nvPr/>
        </p:nvSpPr>
        <p:spPr bwMode="auto">
          <a:xfrm>
            <a:off x="4333195" y="673321"/>
            <a:ext cx="696913" cy="679450"/>
          </a:xfrm>
          <a:custGeom>
            <a:avLst/>
            <a:gdLst>
              <a:gd name="T0" fmla="*/ 902601232 w 451"/>
              <a:gd name="T1" fmla="*/ 1046830618 h 441"/>
              <a:gd name="T2" fmla="*/ 1076912926 w 451"/>
              <a:gd name="T3" fmla="*/ 543592355 h 441"/>
              <a:gd name="T4" fmla="*/ 986175162 w 451"/>
              <a:gd name="T5" fmla="*/ 434399655 h 441"/>
              <a:gd name="T6" fmla="*/ 823802160 w 451"/>
              <a:gd name="T7" fmla="*/ 505612486 h 441"/>
              <a:gd name="T8" fmla="*/ 752166920 w 451"/>
              <a:gd name="T9" fmla="*/ 505612486 h 441"/>
              <a:gd name="T10" fmla="*/ 670981964 w 451"/>
              <a:gd name="T11" fmla="*/ 541218132 h 441"/>
              <a:gd name="T12" fmla="*/ 515772795 w 451"/>
              <a:gd name="T13" fmla="*/ 486621782 h 441"/>
              <a:gd name="T14" fmla="*/ 546814011 w 451"/>
              <a:gd name="T15" fmla="*/ 303842028 h 441"/>
              <a:gd name="T16" fmla="*/ 644715607 w 451"/>
              <a:gd name="T17" fmla="*/ 161416366 h 441"/>
              <a:gd name="T18" fmla="*/ 463240080 w 451"/>
              <a:gd name="T19" fmla="*/ 30858739 h 441"/>
              <a:gd name="T20" fmla="*/ 377277175 w 451"/>
              <a:gd name="T21" fmla="*/ 11869576 h 441"/>
              <a:gd name="T22" fmla="*/ 212516743 w 451"/>
              <a:gd name="T23" fmla="*/ 85455089 h 441"/>
              <a:gd name="T24" fmla="*/ 0 w 451"/>
              <a:gd name="T25" fmla="*/ 201770458 h 4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1"/>
              <a:gd name="T40" fmla="*/ 0 h 441"/>
              <a:gd name="T41" fmla="*/ 451 w 451"/>
              <a:gd name="T42" fmla="*/ 441 h 4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1" h="441">
                <a:moveTo>
                  <a:pt x="378" y="441"/>
                </a:moveTo>
                <a:cubicBezTo>
                  <a:pt x="424" y="391"/>
                  <a:pt x="441" y="286"/>
                  <a:pt x="451" y="229"/>
                </a:cubicBezTo>
                <a:cubicBezTo>
                  <a:pt x="446" y="213"/>
                  <a:pt x="443" y="179"/>
                  <a:pt x="413" y="183"/>
                </a:cubicBezTo>
                <a:cubicBezTo>
                  <a:pt x="389" y="187"/>
                  <a:pt x="345" y="213"/>
                  <a:pt x="345" y="213"/>
                </a:cubicBezTo>
                <a:cubicBezTo>
                  <a:pt x="335" y="212"/>
                  <a:pt x="325" y="211"/>
                  <a:pt x="315" y="213"/>
                </a:cubicBezTo>
                <a:cubicBezTo>
                  <a:pt x="302" y="215"/>
                  <a:pt x="291" y="227"/>
                  <a:pt x="281" y="228"/>
                </a:cubicBezTo>
                <a:cubicBezTo>
                  <a:pt x="256" y="231"/>
                  <a:pt x="233" y="214"/>
                  <a:pt x="216" y="205"/>
                </a:cubicBezTo>
                <a:cubicBezTo>
                  <a:pt x="214" y="169"/>
                  <a:pt x="208" y="165"/>
                  <a:pt x="229" y="128"/>
                </a:cubicBezTo>
                <a:cubicBezTo>
                  <a:pt x="240" y="108"/>
                  <a:pt x="270" y="68"/>
                  <a:pt x="270" y="68"/>
                </a:cubicBezTo>
                <a:cubicBezTo>
                  <a:pt x="267" y="0"/>
                  <a:pt x="255" y="20"/>
                  <a:pt x="194" y="13"/>
                </a:cubicBezTo>
                <a:cubicBezTo>
                  <a:pt x="181" y="13"/>
                  <a:pt x="170" y="3"/>
                  <a:pt x="158" y="5"/>
                </a:cubicBezTo>
                <a:cubicBezTo>
                  <a:pt x="133" y="10"/>
                  <a:pt x="89" y="36"/>
                  <a:pt x="89" y="36"/>
                </a:cubicBezTo>
                <a:cubicBezTo>
                  <a:pt x="92" y="89"/>
                  <a:pt x="19" y="75"/>
                  <a:pt x="0" y="85"/>
                </a:cubicBezTo>
              </a:path>
            </a:pathLst>
          </a:custGeom>
          <a:noFill/>
          <a:ln w="158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sz="1050" b="1">
              <a:solidFill>
                <a:schemeClr val="tx1"/>
              </a:solidFill>
              <a:latin typeface="+mn-lt"/>
            </a:endParaRPr>
          </a:p>
        </p:txBody>
      </p:sp>
      <p:sp>
        <p:nvSpPr>
          <p:cNvPr id="86" name="Freeform 6"/>
          <p:cNvSpPr>
            <a:spLocks/>
          </p:cNvSpPr>
          <p:nvPr/>
        </p:nvSpPr>
        <p:spPr bwMode="auto">
          <a:xfrm>
            <a:off x="4420508" y="843184"/>
            <a:ext cx="150812" cy="768350"/>
          </a:xfrm>
          <a:custGeom>
            <a:avLst/>
            <a:gdLst>
              <a:gd name="T0" fmla="*/ 60029566 w 236"/>
              <a:gd name="T1" fmla="*/ 0 h 478"/>
              <a:gd name="T2" fmla="*/ 9800863 w 236"/>
              <a:gd name="T3" fmla="*/ 144694129 h 478"/>
              <a:gd name="T4" fmla="*/ 9800863 w 236"/>
              <a:gd name="T5" fmla="*/ 315226036 h 478"/>
              <a:gd name="T6" fmla="*/ 37161099 w 236"/>
              <a:gd name="T7" fmla="*/ 372069469 h 478"/>
              <a:gd name="T8" fmla="*/ 46145277 w 236"/>
              <a:gd name="T9" fmla="*/ 431497644 h 478"/>
              <a:gd name="T10" fmla="*/ 60029566 w 236"/>
              <a:gd name="T11" fmla="*/ 459920165 h 478"/>
              <a:gd name="T12" fmla="*/ 73505513 w 236"/>
              <a:gd name="T13" fmla="*/ 630452072 h 478"/>
              <a:gd name="T14" fmla="*/ 50637046 w 236"/>
              <a:gd name="T15" fmla="*/ 775146200 h 478"/>
              <a:gd name="T16" fmla="*/ 23685152 w 236"/>
              <a:gd name="T17" fmla="*/ 831989634 h 478"/>
              <a:gd name="T18" fmla="*/ 32669330 w 236"/>
              <a:gd name="T19" fmla="*/ 1090372236 h 478"/>
              <a:gd name="T20" fmla="*/ 41652869 w 236"/>
              <a:gd name="T21" fmla="*/ 1178222932 h 478"/>
              <a:gd name="T22" fmla="*/ 69013744 w 236"/>
              <a:gd name="T23" fmla="*/ 1235066365 h 478"/>
              <a:gd name="T24" fmla="*/ 96373980 w 236"/>
              <a:gd name="T25" fmla="*/ 1147217277 h 4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6"/>
              <a:gd name="T40" fmla="*/ 0 h 478"/>
              <a:gd name="T41" fmla="*/ 236 w 236"/>
              <a:gd name="T42" fmla="*/ 478 h 4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6" h="478">
                <a:moveTo>
                  <a:pt x="147" y="0"/>
                </a:moveTo>
                <a:cubicBezTo>
                  <a:pt x="84" y="10"/>
                  <a:pt x="66" y="14"/>
                  <a:pt x="24" y="56"/>
                </a:cubicBezTo>
                <a:cubicBezTo>
                  <a:pt x="18" y="73"/>
                  <a:pt x="0" y="105"/>
                  <a:pt x="24" y="122"/>
                </a:cubicBezTo>
                <a:cubicBezTo>
                  <a:pt x="43" y="136"/>
                  <a:pt x="91" y="144"/>
                  <a:pt x="91" y="144"/>
                </a:cubicBezTo>
                <a:cubicBezTo>
                  <a:pt x="98" y="152"/>
                  <a:pt x="104" y="161"/>
                  <a:pt x="113" y="167"/>
                </a:cubicBezTo>
                <a:cubicBezTo>
                  <a:pt x="123" y="173"/>
                  <a:pt x="138" y="171"/>
                  <a:pt x="147" y="178"/>
                </a:cubicBezTo>
                <a:cubicBezTo>
                  <a:pt x="166" y="193"/>
                  <a:pt x="173" y="223"/>
                  <a:pt x="180" y="244"/>
                </a:cubicBezTo>
                <a:cubicBezTo>
                  <a:pt x="159" y="276"/>
                  <a:pt x="161" y="284"/>
                  <a:pt x="124" y="300"/>
                </a:cubicBezTo>
                <a:cubicBezTo>
                  <a:pt x="103" y="309"/>
                  <a:pt x="58" y="322"/>
                  <a:pt x="58" y="322"/>
                </a:cubicBezTo>
                <a:cubicBezTo>
                  <a:pt x="19" y="382"/>
                  <a:pt x="40" y="373"/>
                  <a:pt x="80" y="422"/>
                </a:cubicBezTo>
                <a:cubicBezTo>
                  <a:pt x="89" y="432"/>
                  <a:pt x="91" y="449"/>
                  <a:pt x="102" y="456"/>
                </a:cubicBezTo>
                <a:cubicBezTo>
                  <a:pt x="122" y="469"/>
                  <a:pt x="169" y="478"/>
                  <a:pt x="169" y="478"/>
                </a:cubicBezTo>
                <a:cubicBezTo>
                  <a:pt x="199" y="431"/>
                  <a:pt x="178" y="444"/>
                  <a:pt x="236" y="444"/>
                </a:cubicBezTo>
              </a:path>
            </a:pathLst>
          </a:custGeom>
          <a:noFill/>
          <a:ln w="158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sz="1050" b="1">
              <a:solidFill>
                <a:schemeClr val="tx1"/>
              </a:solidFill>
              <a:latin typeface="+mn-lt"/>
            </a:endParaRPr>
          </a:p>
        </p:txBody>
      </p:sp>
      <p:sp>
        <p:nvSpPr>
          <p:cNvPr id="87" name="Freeform 7"/>
          <p:cNvSpPr>
            <a:spLocks/>
          </p:cNvSpPr>
          <p:nvPr/>
        </p:nvSpPr>
        <p:spPr bwMode="auto">
          <a:xfrm rot="3920436">
            <a:off x="4358595" y="959072"/>
            <a:ext cx="746125" cy="311150"/>
          </a:xfrm>
          <a:custGeom>
            <a:avLst/>
            <a:gdLst>
              <a:gd name="T0" fmla="*/ 1034574278 w 451"/>
              <a:gd name="T1" fmla="*/ 219533611 h 441"/>
              <a:gd name="T2" fmla="*/ 1234373649 w 451"/>
              <a:gd name="T3" fmla="*/ 113998022 h 441"/>
              <a:gd name="T4" fmla="*/ 1130369449 w 451"/>
              <a:gd name="T5" fmla="*/ 91099217 h 441"/>
              <a:gd name="T6" fmla="*/ 944255102 w 451"/>
              <a:gd name="T7" fmla="*/ 106033006 h 441"/>
              <a:gd name="T8" fmla="*/ 862144956 w 451"/>
              <a:gd name="T9" fmla="*/ 106033006 h 441"/>
              <a:gd name="T10" fmla="*/ 769089437 w 451"/>
              <a:gd name="T11" fmla="*/ 113500606 h 441"/>
              <a:gd name="T12" fmla="*/ 591185774 w 451"/>
              <a:gd name="T13" fmla="*/ 102050850 h 441"/>
              <a:gd name="T14" fmla="*/ 626766507 w 451"/>
              <a:gd name="T15" fmla="*/ 63719428 h 441"/>
              <a:gd name="T16" fmla="*/ 738981391 w 451"/>
              <a:gd name="T17" fmla="*/ 33851144 h 441"/>
              <a:gd name="T18" fmla="*/ 530972991 w 451"/>
              <a:gd name="T19" fmla="*/ 6471356 h 441"/>
              <a:gd name="T20" fmla="*/ 432441477 w 451"/>
              <a:gd name="T21" fmla="*/ 2489200 h 441"/>
              <a:gd name="T22" fmla="*/ 243590787 w 451"/>
              <a:gd name="T23" fmla="*/ 17921111 h 441"/>
              <a:gd name="T24" fmla="*/ 0 w 451"/>
              <a:gd name="T25" fmla="*/ 42313578 h 4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1"/>
              <a:gd name="T40" fmla="*/ 0 h 441"/>
              <a:gd name="T41" fmla="*/ 451 w 451"/>
              <a:gd name="T42" fmla="*/ 441 h 4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1" h="441">
                <a:moveTo>
                  <a:pt x="378" y="441"/>
                </a:moveTo>
                <a:cubicBezTo>
                  <a:pt x="424" y="391"/>
                  <a:pt x="441" y="286"/>
                  <a:pt x="451" y="229"/>
                </a:cubicBezTo>
                <a:cubicBezTo>
                  <a:pt x="446" y="213"/>
                  <a:pt x="443" y="179"/>
                  <a:pt x="413" y="183"/>
                </a:cubicBezTo>
                <a:cubicBezTo>
                  <a:pt x="389" y="187"/>
                  <a:pt x="345" y="213"/>
                  <a:pt x="345" y="213"/>
                </a:cubicBezTo>
                <a:cubicBezTo>
                  <a:pt x="335" y="212"/>
                  <a:pt x="325" y="211"/>
                  <a:pt x="315" y="213"/>
                </a:cubicBezTo>
                <a:cubicBezTo>
                  <a:pt x="302" y="215"/>
                  <a:pt x="291" y="227"/>
                  <a:pt x="281" y="228"/>
                </a:cubicBezTo>
                <a:cubicBezTo>
                  <a:pt x="256" y="231"/>
                  <a:pt x="233" y="214"/>
                  <a:pt x="216" y="205"/>
                </a:cubicBezTo>
                <a:cubicBezTo>
                  <a:pt x="214" y="169"/>
                  <a:pt x="208" y="165"/>
                  <a:pt x="229" y="128"/>
                </a:cubicBezTo>
                <a:cubicBezTo>
                  <a:pt x="240" y="108"/>
                  <a:pt x="270" y="68"/>
                  <a:pt x="270" y="68"/>
                </a:cubicBezTo>
                <a:cubicBezTo>
                  <a:pt x="267" y="0"/>
                  <a:pt x="255" y="20"/>
                  <a:pt x="194" y="13"/>
                </a:cubicBezTo>
                <a:cubicBezTo>
                  <a:pt x="181" y="13"/>
                  <a:pt x="170" y="3"/>
                  <a:pt x="158" y="5"/>
                </a:cubicBezTo>
                <a:cubicBezTo>
                  <a:pt x="133" y="10"/>
                  <a:pt x="89" y="36"/>
                  <a:pt x="89" y="36"/>
                </a:cubicBezTo>
                <a:cubicBezTo>
                  <a:pt x="92" y="89"/>
                  <a:pt x="19" y="75"/>
                  <a:pt x="0" y="85"/>
                </a:cubicBezTo>
              </a:path>
            </a:pathLst>
          </a:custGeom>
          <a:noFill/>
          <a:ln w="158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sz="1050" b="1">
              <a:solidFill>
                <a:schemeClr val="tx1"/>
              </a:solidFill>
              <a:latin typeface="+mn-lt"/>
            </a:endParaRPr>
          </a:p>
        </p:txBody>
      </p:sp>
      <p:sp>
        <p:nvSpPr>
          <p:cNvPr id="88" name="Oval 8"/>
          <p:cNvSpPr>
            <a:spLocks noChangeArrowheads="1"/>
          </p:cNvSpPr>
          <p:nvPr/>
        </p:nvSpPr>
        <p:spPr bwMode="auto">
          <a:xfrm>
            <a:off x="4303033" y="998759"/>
            <a:ext cx="84137" cy="84137"/>
          </a:xfrm>
          <a:prstGeom prst="ellipse">
            <a:avLst/>
          </a:prstGeom>
          <a:solidFill>
            <a:srgbClr val="FF0000"/>
          </a:solidFill>
          <a:ln>
            <a:noFill/>
          </a:ln>
          <a:extLst>
            <a:ext uri="{91240B29-F687-4F45-9708-019B960494DF}">
              <a14:hiddenLine xmlns:a14="http://schemas.microsoft.com/office/drawing/2010/main" w="1587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89" name="Oval 9"/>
          <p:cNvSpPr>
            <a:spLocks noChangeArrowheads="1"/>
          </p:cNvSpPr>
          <p:nvPr/>
        </p:nvSpPr>
        <p:spPr bwMode="auto">
          <a:xfrm>
            <a:off x="4618945" y="909859"/>
            <a:ext cx="84138" cy="84137"/>
          </a:xfrm>
          <a:prstGeom prst="ellipse">
            <a:avLst/>
          </a:prstGeom>
          <a:solidFill>
            <a:srgbClr val="FF0000"/>
          </a:solidFill>
          <a:ln>
            <a:noFill/>
          </a:ln>
          <a:extLst>
            <a:ext uri="{91240B29-F687-4F45-9708-019B960494DF}">
              <a14:hiddenLine xmlns:a14="http://schemas.microsoft.com/office/drawing/2010/main" w="1587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90" name="Oval 10"/>
          <p:cNvSpPr>
            <a:spLocks noChangeArrowheads="1"/>
          </p:cNvSpPr>
          <p:nvPr/>
        </p:nvSpPr>
        <p:spPr bwMode="auto">
          <a:xfrm>
            <a:off x="4644345" y="1073371"/>
            <a:ext cx="84138" cy="84138"/>
          </a:xfrm>
          <a:prstGeom prst="ellipse">
            <a:avLst/>
          </a:prstGeom>
          <a:solidFill>
            <a:srgbClr val="0000FF"/>
          </a:solidFill>
          <a:ln>
            <a:noFill/>
          </a:ln>
          <a:extLst>
            <a:ext uri="{91240B29-F687-4F45-9708-019B960494DF}">
              <a14:hiddenLine xmlns:a14="http://schemas.microsoft.com/office/drawing/2010/main" w="1587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91" name="Oval 11"/>
          <p:cNvSpPr>
            <a:spLocks noChangeArrowheads="1"/>
          </p:cNvSpPr>
          <p:nvPr/>
        </p:nvSpPr>
        <p:spPr bwMode="auto">
          <a:xfrm>
            <a:off x="4499883" y="1167034"/>
            <a:ext cx="84137" cy="84137"/>
          </a:xfrm>
          <a:prstGeom prst="ellipse">
            <a:avLst/>
          </a:prstGeom>
          <a:solidFill>
            <a:srgbClr val="0000FF"/>
          </a:solidFill>
          <a:ln>
            <a:noFill/>
          </a:ln>
          <a:extLst>
            <a:ext uri="{91240B29-F687-4F45-9708-019B960494DF}">
              <a14:hiddenLine xmlns:a14="http://schemas.microsoft.com/office/drawing/2010/main" w="1587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92" name="Oval 12"/>
          <p:cNvSpPr>
            <a:spLocks noChangeArrowheads="1"/>
          </p:cNvSpPr>
          <p:nvPr/>
        </p:nvSpPr>
        <p:spPr bwMode="auto">
          <a:xfrm>
            <a:off x="4242708" y="1355946"/>
            <a:ext cx="171450" cy="171450"/>
          </a:xfrm>
          <a:prstGeom prst="ellipse">
            <a:avLst/>
          </a:prstGeom>
          <a:solidFill>
            <a:srgbClr val="9933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grpSp>
        <p:nvGrpSpPr>
          <p:cNvPr id="93" name="Group 13"/>
          <p:cNvGrpSpPr>
            <a:grpSpLocks/>
          </p:cNvGrpSpPr>
          <p:nvPr/>
        </p:nvGrpSpPr>
        <p:grpSpPr bwMode="auto">
          <a:xfrm>
            <a:off x="4147458" y="622521"/>
            <a:ext cx="944562" cy="1033463"/>
            <a:chOff x="2474" y="556"/>
            <a:chExt cx="536" cy="586"/>
          </a:xfrm>
        </p:grpSpPr>
        <p:sp>
          <p:nvSpPr>
            <p:cNvPr id="94" name="Freeform 14"/>
            <p:cNvSpPr>
              <a:spLocks/>
            </p:cNvSpPr>
            <p:nvPr/>
          </p:nvSpPr>
          <p:spPr bwMode="auto">
            <a:xfrm>
              <a:off x="2474" y="576"/>
              <a:ext cx="134" cy="439"/>
            </a:xfrm>
            <a:custGeom>
              <a:avLst/>
              <a:gdLst>
                <a:gd name="T0" fmla="*/ 113 w 134"/>
                <a:gd name="T1" fmla="*/ 0 h 439"/>
                <a:gd name="T2" fmla="*/ 15 w 134"/>
                <a:gd name="T3" fmla="*/ 68 h 439"/>
                <a:gd name="T4" fmla="*/ 6 w 134"/>
                <a:gd name="T5" fmla="*/ 98 h 439"/>
                <a:gd name="T6" fmla="*/ 94 w 134"/>
                <a:gd name="T7" fmla="*/ 146 h 439"/>
                <a:gd name="T8" fmla="*/ 103 w 134"/>
                <a:gd name="T9" fmla="*/ 303 h 439"/>
                <a:gd name="T10" fmla="*/ 74 w 134"/>
                <a:gd name="T11" fmla="*/ 312 h 439"/>
                <a:gd name="T12" fmla="*/ 15 w 134"/>
                <a:gd name="T13" fmla="*/ 332 h 439"/>
                <a:gd name="T14" fmla="*/ 35 w 134"/>
                <a:gd name="T15" fmla="*/ 361 h 439"/>
                <a:gd name="T16" fmla="*/ 64 w 134"/>
                <a:gd name="T17" fmla="*/ 381 h 439"/>
                <a:gd name="T18" fmla="*/ 74 w 134"/>
                <a:gd name="T19" fmla="*/ 420 h 439"/>
                <a:gd name="T20" fmla="*/ 113 w 134"/>
                <a:gd name="T21" fmla="*/ 439 h 4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4"/>
                <a:gd name="T34" fmla="*/ 0 h 439"/>
                <a:gd name="T35" fmla="*/ 134 w 134"/>
                <a:gd name="T36" fmla="*/ 439 h 4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4" h="439">
                  <a:moveTo>
                    <a:pt x="113" y="0"/>
                  </a:moveTo>
                  <a:cubicBezTo>
                    <a:pt x="95" y="53"/>
                    <a:pt x="64" y="53"/>
                    <a:pt x="15" y="68"/>
                  </a:cubicBezTo>
                  <a:cubicBezTo>
                    <a:pt x="12" y="78"/>
                    <a:pt x="0" y="89"/>
                    <a:pt x="6" y="98"/>
                  </a:cubicBezTo>
                  <a:cubicBezTo>
                    <a:pt x="28" y="130"/>
                    <a:pt x="62" y="136"/>
                    <a:pt x="94" y="146"/>
                  </a:cubicBezTo>
                  <a:cubicBezTo>
                    <a:pt x="130" y="203"/>
                    <a:pt x="134" y="196"/>
                    <a:pt x="103" y="303"/>
                  </a:cubicBezTo>
                  <a:cubicBezTo>
                    <a:pt x="100" y="313"/>
                    <a:pt x="84" y="309"/>
                    <a:pt x="74" y="312"/>
                  </a:cubicBezTo>
                  <a:cubicBezTo>
                    <a:pt x="54" y="318"/>
                    <a:pt x="15" y="332"/>
                    <a:pt x="15" y="332"/>
                  </a:cubicBezTo>
                  <a:cubicBezTo>
                    <a:pt x="22" y="342"/>
                    <a:pt x="27" y="353"/>
                    <a:pt x="35" y="361"/>
                  </a:cubicBezTo>
                  <a:cubicBezTo>
                    <a:pt x="43" y="369"/>
                    <a:pt x="58" y="371"/>
                    <a:pt x="64" y="381"/>
                  </a:cubicBezTo>
                  <a:cubicBezTo>
                    <a:pt x="71" y="392"/>
                    <a:pt x="66" y="409"/>
                    <a:pt x="74" y="420"/>
                  </a:cubicBezTo>
                  <a:cubicBezTo>
                    <a:pt x="83" y="431"/>
                    <a:pt x="102" y="429"/>
                    <a:pt x="113" y="439"/>
                  </a:cubicBezTo>
                </a:path>
              </a:pathLst>
            </a:custGeom>
            <a:noFill/>
            <a:ln w="158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sz="1050" b="1">
                <a:solidFill>
                  <a:schemeClr val="tx1"/>
                </a:solidFill>
                <a:latin typeface="+mn-lt"/>
              </a:endParaRPr>
            </a:p>
          </p:txBody>
        </p:sp>
        <p:sp>
          <p:nvSpPr>
            <p:cNvPr id="95" name="Freeform 15"/>
            <p:cNvSpPr>
              <a:spLocks/>
            </p:cNvSpPr>
            <p:nvPr/>
          </p:nvSpPr>
          <p:spPr bwMode="auto">
            <a:xfrm>
              <a:off x="2661" y="722"/>
              <a:ext cx="83" cy="420"/>
            </a:xfrm>
            <a:custGeom>
              <a:avLst/>
              <a:gdLst>
                <a:gd name="T0" fmla="*/ 34 w 83"/>
                <a:gd name="T1" fmla="*/ 0 h 420"/>
                <a:gd name="T2" fmla="*/ 63 w 83"/>
                <a:gd name="T3" fmla="*/ 127 h 420"/>
                <a:gd name="T4" fmla="*/ 24 w 83"/>
                <a:gd name="T5" fmla="*/ 313 h 420"/>
                <a:gd name="T6" fmla="*/ 34 w 83"/>
                <a:gd name="T7" fmla="*/ 362 h 420"/>
                <a:gd name="T8" fmla="*/ 73 w 83"/>
                <a:gd name="T9" fmla="*/ 401 h 420"/>
                <a:gd name="T10" fmla="*/ 0 60000 65536"/>
                <a:gd name="T11" fmla="*/ 0 60000 65536"/>
                <a:gd name="T12" fmla="*/ 0 60000 65536"/>
                <a:gd name="T13" fmla="*/ 0 60000 65536"/>
                <a:gd name="T14" fmla="*/ 0 60000 65536"/>
                <a:gd name="T15" fmla="*/ 0 w 83"/>
                <a:gd name="T16" fmla="*/ 0 h 420"/>
                <a:gd name="T17" fmla="*/ 83 w 83"/>
                <a:gd name="T18" fmla="*/ 420 h 420"/>
              </a:gdLst>
              <a:ahLst/>
              <a:cxnLst>
                <a:cxn ang="T10">
                  <a:pos x="T0" y="T1"/>
                </a:cxn>
                <a:cxn ang="T11">
                  <a:pos x="T2" y="T3"/>
                </a:cxn>
                <a:cxn ang="T12">
                  <a:pos x="T4" y="T5"/>
                </a:cxn>
                <a:cxn ang="T13">
                  <a:pos x="T6" y="T7"/>
                </a:cxn>
                <a:cxn ang="T14">
                  <a:pos x="T8" y="T9"/>
                </a:cxn>
              </a:cxnLst>
              <a:rect l="T15" t="T16" r="T17" b="T18"/>
              <a:pathLst>
                <a:path w="83" h="420">
                  <a:moveTo>
                    <a:pt x="34" y="0"/>
                  </a:moveTo>
                  <a:cubicBezTo>
                    <a:pt x="0" y="50"/>
                    <a:pt x="15" y="96"/>
                    <a:pt x="63" y="127"/>
                  </a:cubicBezTo>
                  <a:cubicBezTo>
                    <a:pt x="56" y="217"/>
                    <a:pt x="66" y="249"/>
                    <a:pt x="24" y="313"/>
                  </a:cubicBezTo>
                  <a:cubicBezTo>
                    <a:pt x="27" y="329"/>
                    <a:pt x="23" y="349"/>
                    <a:pt x="34" y="362"/>
                  </a:cubicBezTo>
                  <a:cubicBezTo>
                    <a:pt x="83" y="420"/>
                    <a:pt x="73" y="323"/>
                    <a:pt x="73" y="401"/>
                  </a:cubicBezTo>
                </a:path>
              </a:pathLst>
            </a:custGeom>
            <a:noFill/>
            <a:ln w="158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sz="1050" b="1">
                <a:solidFill>
                  <a:schemeClr val="tx1"/>
                </a:solidFill>
                <a:latin typeface="+mn-lt"/>
              </a:endParaRPr>
            </a:p>
          </p:txBody>
        </p:sp>
        <p:sp>
          <p:nvSpPr>
            <p:cNvPr id="96" name="Freeform 16"/>
            <p:cNvSpPr>
              <a:spLocks/>
            </p:cNvSpPr>
            <p:nvPr/>
          </p:nvSpPr>
          <p:spPr bwMode="auto">
            <a:xfrm>
              <a:off x="2743" y="655"/>
              <a:ext cx="113" cy="429"/>
            </a:xfrm>
            <a:custGeom>
              <a:avLst/>
              <a:gdLst>
                <a:gd name="T0" fmla="*/ 0 w 113"/>
                <a:gd name="T1" fmla="*/ 9 h 429"/>
                <a:gd name="T2" fmla="*/ 39 w 113"/>
                <a:gd name="T3" fmla="*/ 48 h 429"/>
                <a:gd name="T4" fmla="*/ 69 w 113"/>
                <a:gd name="T5" fmla="*/ 67 h 429"/>
                <a:gd name="T6" fmla="*/ 49 w 113"/>
                <a:gd name="T7" fmla="*/ 175 h 429"/>
                <a:gd name="T8" fmla="*/ 39 w 113"/>
                <a:gd name="T9" fmla="*/ 204 h 429"/>
                <a:gd name="T10" fmla="*/ 108 w 113"/>
                <a:gd name="T11" fmla="*/ 351 h 429"/>
                <a:gd name="T12" fmla="*/ 98 w 113"/>
                <a:gd name="T13" fmla="*/ 380 h 429"/>
                <a:gd name="T14" fmla="*/ 49 w 113"/>
                <a:gd name="T15" fmla="*/ 429 h 429"/>
                <a:gd name="T16" fmla="*/ 0 60000 65536"/>
                <a:gd name="T17" fmla="*/ 0 60000 65536"/>
                <a:gd name="T18" fmla="*/ 0 60000 65536"/>
                <a:gd name="T19" fmla="*/ 0 60000 65536"/>
                <a:gd name="T20" fmla="*/ 0 60000 65536"/>
                <a:gd name="T21" fmla="*/ 0 60000 65536"/>
                <a:gd name="T22" fmla="*/ 0 60000 65536"/>
                <a:gd name="T23" fmla="*/ 0 60000 65536"/>
                <a:gd name="T24" fmla="*/ 0 w 113"/>
                <a:gd name="T25" fmla="*/ 0 h 429"/>
                <a:gd name="T26" fmla="*/ 113 w 113"/>
                <a:gd name="T27" fmla="*/ 429 h 4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3" h="429">
                  <a:moveTo>
                    <a:pt x="0" y="9"/>
                  </a:moveTo>
                  <a:cubicBezTo>
                    <a:pt x="68" y="32"/>
                    <a:pt x="0" y="0"/>
                    <a:pt x="39" y="48"/>
                  </a:cubicBezTo>
                  <a:cubicBezTo>
                    <a:pt x="46" y="57"/>
                    <a:pt x="59" y="61"/>
                    <a:pt x="69" y="67"/>
                  </a:cubicBezTo>
                  <a:cubicBezTo>
                    <a:pt x="81" y="118"/>
                    <a:pt x="113" y="153"/>
                    <a:pt x="49" y="175"/>
                  </a:cubicBezTo>
                  <a:cubicBezTo>
                    <a:pt x="46" y="185"/>
                    <a:pt x="38" y="194"/>
                    <a:pt x="39" y="204"/>
                  </a:cubicBezTo>
                  <a:cubicBezTo>
                    <a:pt x="44" y="245"/>
                    <a:pt x="85" y="317"/>
                    <a:pt x="108" y="351"/>
                  </a:cubicBezTo>
                  <a:cubicBezTo>
                    <a:pt x="105" y="361"/>
                    <a:pt x="105" y="373"/>
                    <a:pt x="98" y="380"/>
                  </a:cubicBezTo>
                  <a:cubicBezTo>
                    <a:pt x="77" y="401"/>
                    <a:pt x="49" y="376"/>
                    <a:pt x="49" y="429"/>
                  </a:cubicBezTo>
                </a:path>
              </a:pathLst>
            </a:custGeom>
            <a:noFill/>
            <a:ln w="158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sz="1050" b="1">
                <a:solidFill>
                  <a:schemeClr val="tx1"/>
                </a:solidFill>
                <a:latin typeface="+mn-lt"/>
              </a:endParaRPr>
            </a:p>
          </p:txBody>
        </p:sp>
        <p:sp>
          <p:nvSpPr>
            <p:cNvPr id="97" name="Freeform 17"/>
            <p:cNvSpPr>
              <a:spLocks/>
            </p:cNvSpPr>
            <p:nvPr/>
          </p:nvSpPr>
          <p:spPr bwMode="auto">
            <a:xfrm>
              <a:off x="2616" y="556"/>
              <a:ext cx="394" cy="401"/>
            </a:xfrm>
            <a:custGeom>
              <a:avLst/>
              <a:gdLst>
                <a:gd name="T0" fmla="*/ 0 w 394"/>
                <a:gd name="T1" fmla="*/ 10 h 401"/>
                <a:gd name="T2" fmla="*/ 157 w 394"/>
                <a:gd name="T3" fmla="*/ 0 h 401"/>
                <a:gd name="T4" fmla="*/ 196 w 394"/>
                <a:gd name="T5" fmla="*/ 10 h 401"/>
                <a:gd name="T6" fmla="*/ 235 w 394"/>
                <a:gd name="T7" fmla="*/ 98 h 401"/>
                <a:gd name="T8" fmla="*/ 196 w 394"/>
                <a:gd name="T9" fmla="*/ 137 h 401"/>
                <a:gd name="T10" fmla="*/ 176 w 394"/>
                <a:gd name="T11" fmla="*/ 166 h 401"/>
                <a:gd name="T12" fmla="*/ 254 w 394"/>
                <a:gd name="T13" fmla="*/ 186 h 401"/>
                <a:gd name="T14" fmla="*/ 313 w 394"/>
                <a:gd name="T15" fmla="*/ 166 h 401"/>
                <a:gd name="T16" fmla="*/ 381 w 394"/>
                <a:gd name="T17" fmla="*/ 176 h 401"/>
                <a:gd name="T18" fmla="*/ 391 w 394"/>
                <a:gd name="T19" fmla="*/ 225 h 401"/>
                <a:gd name="T20" fmla="*/ 362 w 394"/>
                <a:gd name="T21" fmla="*/ 362 h 401"/>
                <a:gd name="T22" fmla="*/ 352 w 394"/>
                <a:gd name="T23" fmla="*/ 401 h 4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94"/>
                <a:gd name="T37" fmla="*/ 0 h 401"/>
                <a:gd name="T38" fmla="*/ 394 w 394"/>
                <a:gd name="T39" fmla="*/ 401 h 40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94" h="401">
                  <a:moveTo>
                    <a:pt x="0" y="10"/>
                  </a:moveTo>
                  <a:cubicBezTo>
                    <a:pt x="52" y="7"/>
                    <a:pt x="105" y="0"/>
                    <a:pt x="157" y="0"/>
                  </a:cubicBezTo>
                  <a:cubicBezTo>
                    <a:pt x="170" y="0"/>
                    <a:pt x="186" y="1"/>
                    <a:pt x="196" y="10"/>
                  </a:cubicBezTo>
                  <a:cubicBezTo>
                    <a:pt x="198" y="12"/>
                    <a:pt x="232" y="90"/>
                    <a:pt x="235" y="98"/>
                  </a:cubicBezTo>
                  <a:cubicBezTo>
                    <a:pt x="213" y="161"/>
                    <a:pt x="243" y="100"/>
                    <a:pt x="196" y="137"/>
                  </a:cubicBezTo>
                  <a:cubicBezTo>
                    <a:pt x="187" y="144"/>
                    <a:pt x="183" y="156"/>
                    <a:pt x="176" y="166"/>
                  </a:cubicBezTo>
                  <a:cubicBezTo>
                    <a:pt x="205" y="209"/>
                    <a:pt x="187" y="203"/>
                    <a:pt x="254" y="186"/>
                  </a:cubicBezTo>
                  <a:cubicBezTo>
                    <a:pt x="274" y="181"/>
                    <a:pt x="313" y="166"/>
                    <a:pt x="313" y="166"/>
                  </a:cubicBezTo>
                  <a:cubicBezTo>
                    <a:pt x="336" y="169"/>
                    <a:pt x="363" y="162"/>
                    <a:pt x="381" y="176"/>
                  </a:cubicBezTo>
                  <a:cubicBezTo>
                    <a:pt x="394" y="186"/>
                    <a:pt x="391" y="208"/>
                    <a:pt x="391" y="225"/>
                  </a:cubicBezTo>
                  <a:cubicBezTo>
                    <a:pt x="391" y="262"/>
                    <a:pt x="380" y="325"/>
                    <a:pt x="362" y="362"/>
                  </a:cubicBezTo>
                  <a:cubicBezTo>
                    <a:pt x="344" y="399"/>
                    <a:pt x="332" y="381"/>
                    <a:pt x="352" y="401"/>
                  </a:cubicBezTo>
                </a:path>
              </a:pathLst>
            </a:custGeom>
            <a:noFill/>
            <a:ln w="158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sz="1050" b="1">
                <a:solidFill>
                  <a:schemeClr val="tx1"/>
                </a:solidFill>
                <a:latin typeface="+mn-lt"/>
              </a:endParaRPr>
            </a:p>
          </p:txBody>
        </p:sp>
      </p:grpSp>
      <p:sp>
        <p:nvSpPr>
          <p:cNvPr id="98" name="AutoShape 18"/>
          <p:cNvSpPr>
            <a:spLocks noChangeArrowheads="1"/>
          </p:cNvSpPr>
          <p:nvPr/>
        </p:nvSpPr>
        <p:spPr bwMode="auto">
          <a:xfrm>
            <a:off x="4790395" y="330421"/>
            <a:ext cx="220663" cy="279400"/>
          </a:xfrm>
          <a:prstGeom prst="sun">
            <a:avLst>
              <a:gd name="adj" fmla="val 25000"/>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99" name="AutoShape 19"/>
          <p:cNvSpPr>
            <a:spLocks noChangeArrowheads="1"/>
          </p:cNvSpPr>
          <p:nvPr/>
        </p:nvSpPr>
        <p:spPr bwMode="auto">
          <a:xfrm>
            <a:off x="4176033" y="346296"/>
            <a:ext cx="220662" cy="279400"/>
          </a:xfrm>
          <a:prstGeom prst="sun">
            <a:avLst>
              <a:gd name="adj" fmla="val 25000"/>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100" name="Freeform 20" descr="Stationery"/>
          <p:cNvSpPr>
            <a:spLocks/>
          </p:cNvSpPr>
          <p:nvPr/>
        </p:nvSpPr>
        <p:spPr bwMode="auto">
          <a:xfrm rot="678700">
            <a:off x="6652533" y="154209"/>
            <a:ext cx="2151062" cy="1998662"/>
          </a:xfrm>
          <a:custGeom>
            <a:avLst/>
            <a:gdLst>
              <a:gd name="T0" fmla="*/ 2115922037 w 1205"/>
              <a:gd name="T1" fmla="*/ 52156592 h 1107"/>
              <a:gd name="T2" fmla="*/ 892256947 w 1205"/>
              <a:gd name="T3" fmla="*/ 208622759 h 1107"/>
              <a:gd name="T4" fmla="*/ 127466043 w 1205"/>
              <a:gd name="T5" fmla="*/ 1147430590 h 1107"/>
              <a:gd name="T6" fmla="*/ 127466043 w 1205"/>
              <a:gd name="T7" fmla="*/ 2086236616 h 1107"/>
              <a:gd name="T8" fmla="*/ 280423510 w 1205"/>
              <a:gd name="T9" fmla="*/ 2147483646 h 1107"/>
              <a:gd name="T10" fmla="*/ 1112134756 w 1205"/>
              <a:gd name="T11" fmla="*/ 2147483646 h 1107"/>
              <a:gd name="T12" fmla="*/ 2147483646 w 1205"/>
              <a:gd name="T13" fmla="*/ 2147483646 h 1107"/>
              <a:gd name="T14" fmla="*/ 2147483646 w 1205"/>
              <a:gd name="T15" fmla="*/ 2147483646 h 1107"/>
              <a:gd name="T16" fmla="*/ 2147483646 w 1205"/>
              <a:gd name="T17" fmla="*/ 1929768644 h 1107"/>
              <a:gd name="T18" fmla="*/ 2147483646 w 1205"/>
              <a:gd name="T19" fmla="*/ 902949271 h 1107"/>
              <a:gd name="T20" fmla="*/ 2147483646 w 1205"/>
              <a:gd name="T21" fmla="*/ 365090731 h 1107"/>
              <a:gd name="T22" fmla="*/ 2147483646 w 1205"/>
              <a:gd name="T23" fmla="*/ 52156592 h 1107"/>
              <a:gd name="T24" fmla="*/ 2115922037 w 1205"/>
              <a:gd name="T25" fmla="*/ 52156592 h 1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5"/>
              <a:gd name="T40" fmla="*/ 0 h 1107"/>
              <a:gd name="T41" fmla="*/ 1205 w 1205"/>
              <a:gd name="T42" fmla="*/ 1107 h 1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5" h="1107">
                <a:moveTo>
                  <a:pt x="664" y="16"/>
                </a:moveTo>
                <a:cubicBezTo>
                  <a:pt x="584" y="24"/>
                  <a:pt x="384" y="8"/>
                  <a:pt x="280" y="64"/>
                </a:cubicBezTo>
                <a:cubicBezTo>
                  <a:pt x="176" y="120"/>
                  <a:pt x="80" y="256"/>
                  <a:pt x="40" y="352"/>
                </a:cubicBezTo>
                <a:cubicBezTo>
                  <a:pt x="0" y="448"/>
                  <a:pt x="32" y="552"/>
                  <a:pt x="40" y="640"/>
                </a:cubicBezTo>
                <a:cubicBezTo>
                  <a:pt x="48" y="728"/>
                  <a:pt x="36" y="813"/>
                  <a:pt x="88" y="880"/>
                </a:cubicBezTo>
                <a:cubicBezTo>
                  <a:pt x="140" y="947"/>
                  <a:pt x="246" y="1008"/>
                  <a:pt x="349" y="1043"/>
                </a:cubicBezTo>
                <a:cubicBezTo>
                  <a:pt x="452" y="1078"/>
                  <a:pt x="589" y="1107"/>
                  <a:pt x="705" y="1088"/>
                </a:cubicBezTo>
                <a:cubicBezTo>
                  <a:pt x="821" y="1069"/>
                  <a:pt x="967" y="1011"/>
                  <a:pt x="1048" y="928"/>
                </a:cubicBezTo>
                <a:cubicBezTo>
                  <a:pt x="1129" y="845"/>
                  <a:pt x="1179" y="700"/>
                  <a:pt x="1192" y="592"/>
                </a:cubicBezTo>
                <a:cubicBezTo>
                  <a:pt x="1205" y="484"/>
                  <a:pt x="1159" y="357"/>
                  <a:pt x="1127" y="277"/>
                </a:cubicBezTo>
                <a:cubicBezTo>
                  <a:pt x="1095" y="197"/>
                  <a:pt x="1061" y="155"/>
                  <a:pt x="1000" y="112"/>
                </a:cubicBezTo>
                <a:cubicBezTo>
                  <a:pt x="939" y="69"/>
                  <a:pt x="816" y="32"/>
                  <a:pt x="760" y="16"/>
                </a:cubicBezTo>
                <a:cubicBezTo>
                  <a:pt x="704" y="0"/>
                  <a:pt x="744" y="8"/>
                  <a:pt x="664" y="16"/>
                </a:cubicBezTo>
                <a:close/>
              </a:path>
            </a:pathLst>
          </a:custGeom>
          <a:blipFill dpi="0" rotWithShape="0">
            <a:blip r:embed="rId2"/>
            <a:srcRect/>
            <a:tile tx="0" ty="0" sx="100000" sy="100000" flip="none" algn="tl"/>
          </a:blipFill>
          <a:ln w="9525">
            <a:round/>
            <a:headEnd/>
            <a:tailEnd/>
          </a:ln>
          <a:scene3d>
            <a:camera prst="legacyPerspectiveFront">
              <a:rot lat="20999994" lon="21299994" rev="0"/>
            </a:camera>
            <a:lightRig rig="legacyFlat4" dir="b"/>
          </a:scene3d>
          <a:sp3d extrusionH="887400" prstMaterial="legacyMatte">
            <a:bevelT w="13500" h="13500" prst="angle"/>
            <a:bevelB w="13500" h="13500" prst="angle"/>
            <a:extrusionClr>
              <a:srgbClr val="FF9933"/>
            </a:extrusionClr>
            <a:contourClr>
              <a:srgbClr val="FFFFFF"/>
            </a:contourClr>
          </a:sp3d>
        </p:spPr>
        <p:txBody>
          <a:bodyPr wrap="none" anchor="ctr">
            <a:flatTx/>
          </a:bodyPr>
          <a:lstStyle/>
          <a:p>
            <a:endParaRPr lang="vi-VN" sz="1050" b="1">
              <a:solidFill>
                <a:schemeClr val="tx1"/>
              </a:solidFill>
              <a:latin typeface="+mn-lt"/>
            </a:endParaRPr>
          </a:p>
        </p:txBody>
      </p:sp>
      <p:grpSp>
        <p:nvGrpSpPr>
          <p:cNvPr id="101" name="Group 21"/>
          <p:cNvGrpSpPr>
            <a:grpSpLocks/>
          </p:cNvGrpSpPr>
          <p:nvPr/>
        </p:nvGrpSpPr>
        <p:grpSpPr bwMode="auto">
          <a:xfrm>
            <a:off x="7035120" y="574896"/>
            <a:ext cx="1219200" cy="1131888"/>
            <a:chOff x="4282" y="526"/>
            <a:chExt cx="768" cy="713"/>
          </a:xfrm>
        </p:grpSpPr>
        <p:sp>
          <p:nvSpPr>
            <p:cNvPr id="102" name="Freeform 22"/>
            <p:cNvSpPr>
              <a:spLocks/>
            </p:cNvSpPr>
            <p:nvPr/>
          </p:nvSpPr>
          <p:spPr bwMode="auto">
            <a:xfrm>
              <a:off x="4282" y="526"/>
              <a:ext cx="768" cy="713"/>
            </a:xfrm>
            <a:custGeom>
              <a:avLst/>
              <a:gdLst>
                <a:gd name="T0" fmla="*/ 270 w 1205"/>
                <a:gd name="T1" fmla="*/ 6 h 1107"/>
                <a:gd name="T2" fmla="*/ 113 w 1205"/>
                <a:gd name="T3" fmla="*/ 26 h 1107"/>
                <a:gd name="T4" fmla="*/ 16 w 1205"/>
                <a:gd name="T5" fmla="*/ 146 h 1107"/>
                <a:gd name="T6" fmla="*/ 16 w 1205"/>
                <a:gd name="T7" fmla="*/ 265 h 1107"/>
                <a:gd name="T8" fmla="*/ 36 w 1205"/>
                <a:gd name="T9" fmla="*/ 365 h 1107"/>
                <a:gd name="T10" fmla="*/ 141 w 1205"/>
                <a:gd name="T11" fmla="*/ 433 h 1107"/>
                <a:gd name="T12" fmla="*/ 286 w 1205"/>
                <a:gd name="T13" fmla="*/ 452 h 1107"/>
                <a:gd name="T14" fmla="*/ 426 w 1205"/>
                <a:gd name="T15" fmla="*/ 385 h 1107"/>
                <a:gd name="T16" fmla="*/ 484 w 1205"/>
                <a:gd name="T17" fmla="*/ 245 h 1107"/>
                <a:gd name="T18" fmla="*/ 458 w 1205"/>
                <a:gd name="T19" fmla="*/ 115 h 1107"/>
                <a:gd name="T20" fmla="*/ 406 w 1205"/>
                <a:gd name="T21" fmla="*/ 46 h 1107"/>
                <a:gd name="T22" fmla="*/ 308 w 1205"/>
                <a:gd name="T23" fmla="*/ 6 h 1107"/>
                <a:gd name="T24" fmla="*/ 270 w 1205"/>
                <a:gd name="T25" fmla="*/ 6 h 1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5"/>
                <a:gd name="T40" fmla="*/ 0 h 1107"/>
                <a:gd name="T41" fmla="*/ 1205 w 1205"/>
                <a:gd name="T42" fmla="*/ 1107 h 1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5" h="1107">
                  <a:moveTo>
                    <a:pt x="664" y="16"/>
                  </a:moveTo>
                  <a:cubicBezTo>
                    <a:pt x="584" y="24"/>
                    <a:pt x="384" y="8"/>
                    <a:pt x="280" y="64"/>
                  </a:cubicBezTo>
                  <a:cubicBezTo>
                    <a:pt x="176" y="120"/>
                    <a:pt x="80" y="256"/>
                    <a:pt x="40" y="352"/>
                  </a:cubicBezTo>
                  <a:cubicBezTo>
                    <a:pt x="0" y="448"/>
                    <a:pt x="32" y="552"/>
                    <a:pt x="40" y="640"/>
                  </a:cubicBezTo>
                  <a:cubicBezTo>
                    <a:pt x="48" y="728"/>
                    <a:pt x="36" y="813"/>
                    <a:pt x="88" y="880"/>
                  </a:cubicBezTo>
                  <a:cubicBezTo>
                    <a:pt x="140" y="947"/>
                    <a:pt x="246" y="1008"/>
                    <a:pt x="349" y="1043"/>
                  </a:cubicBezTo>
                  <a:cubicBezTo>
                    <a:pt x="452" y="1078"/>
                    <a:pt x="589" y="1107"/>
                    <a:pt x="705" y="1088"/>
                  </a:cubicBezTo>
                  <a:cubicBezTo>
                    <a:pt x="821" y="1069"/>
                    <a:pt x="967" y="1011"/>
                    <a:pt x="1048" y="928"/>
                  </a:cubicBezTo>
                  <a:cubicBezTo>
                    <a:pt x="1129" y="845"/>
                    <a:pt x="1179" y="700"/>
                    <a:pt x="1192" y="592"/>
                  </a:cubicBezTo>
                  <a:cubicBezTo>
                    <a:pt x="1205" y="484"/>
                    <a:pt x="1159" y="357"/>
                    <a:pt x="1127" y="277"/>
                  </a:cubicBezTo>
                  <a:cubicBezTo>
                    <a:pt x="1095" y="197"/>
                    <a:pt x="1061" y="155"/>
                    <a:pt x="1000" y="112"/>
                  </a:cubicBezTo>
                  <a:cubicBezTo>
                    <a:pt x="939" y="69"/>
                    <a:pt x="816" y="32"/>
                    <a:pt x="760" y="16"/>
                  </a:cubicBezTo>
                  <a:cubicBezTo>
                    <a:pt x="704" y="0"/>
                    <a:pt x="744" y="8"/>
                    <a:pt x="664" y="16"/>
                  </a:cubicBezTo>
                  <a:close/>
                </a:path>
              </a:pathLst>
            </a:custGeom>
            <a:solidFill>
              <a:srgbClr val="FF99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sz="1050" b="1">
                <a:solidFill>
                  <a:schemeClr val="tx1"/>
                </a:solidFill>
                <a:latin typeface="+mn-lt"/>
              </a:endParaRPr>
            </a:p>
          </p:txBody>
        </p:sp>
        <p:sp>
          <p:nvSpPr>
            <p:cNvPr id="103" name="Oval 23"/>
            <p:cNvSpPr>
              <a:spLocks noChangeArrowheads="1"/>
            </p:cNvSpPr>
            <p:nvPr/>
          </p:nvSpPr>
          <p:spPr bwMode="auto">
            <a:xfrm>
              <a:off x="4450" y="1017"/>
              <a:ext cx="108" cy="108"/>
            </a:xfrm>
            <a:prstGeom prst="ellipse">
              <a:avLst/>
            </a:prstGeom>
            <a:solidFill>
              <a:srgbClr val="9933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grpSp>
      <p:grpSp>
        <p:nvGrpSpPr>
          <p:cNvPr id="104" name="Group 24"/>
          <p:cNvGrpSpPr>
            <a:grpSpLocks/>
          </p:cNvGrpSpPr>
          <p:nvPr/>
        </p:nvGrpSpPr>
        <p:grpSpPr bwMode="auto">
          <a:xfrm>
            <a:off x="7133545" y="620934"/>
            <a:ext cx="1017588" cy="1033462"/>
            <a:chOff x="4344" y="555"/>
            <a:chExt cx="641" cy="651"/>
          </a:xfrm>
        </p:grpSpPr>
        <p:sp>
          <p:nvSpPr>
            <p:cNvPr id="105" name="Freeform 25"/>
            <p:cNvSpPr>
              <a:spLocks/>
            </p:cNvSpPr>
            <p:nvPr/>
          </p:nvSpPr>
          <p:spPr bwMode="auto">
            <a:xfrm>
              <a:off x="4344" y="597"/>
              <a:ext cx="231" cy="458"/>
            </a:xfrm>
            <a:custGeom>
              <a:avLst/>
              <a:gdLst>
                <a:gd name="T0" fmla="*/ 160 w 208"/>
                <a:gd name="T1" fmla="*/ 0 h 412"/>
                <a:gd name="T2" fmla="*/ 26 w 208"/>
                <a:gd name="T3" fmla="*/ 60 h 412"/>
                <a:gd name="T4" fmla="*/ 26 w 208"/>
                <a:gd name="T5" fmla="*/ 132 h 412"/>
                <a:gd name="T6" fmla="*/ 99 w 208"/>
                <a:gd name="T7" fmla="*/ 157 h 412"/>
                <a:gd name="T8" fmla="*/ 123 w 208"/>
                <a:gd name="T9" fmla="*/ 181 h 412"/>
                <a:gd name="T10" fmla="*/ 160 w 208"/>
                <a:gd name="T11" fmla="*/ 192 h 412"/>
                <a:gd name="T12" fmla="*/ 197 w 208"/>
                <a:gd name="T13" fmla="*/ 265 h 412"/>
                <a:gd name="T14" fmla="*/ 134 w 208"/>
                <a:gd name="T15" fmla="*/ 326 h 412"/>
                <a:gd name="T16" fmla="*/ 63 w 208"/>
                <a:gd name="T17" fmla="*/ 350 h 412"/>
                <a:gd name="T18" fmla="*/ 88 w 208"/>
                <a:gd name="T19" fmla="*/ 458 h 412"/>
                <a:gd name="T20" fmla="*/ 111 w 208"/>
                <a:gd name="T21" fmla="*/ 496 h 412"/>
                <a:gd name="T22" fmla="*/ 175 w 208"/>
                <a:gd name="T23" fmla="*/ 484 h 412"/>
                <a:gd name="T24" fmla="*/ 257 w 208"/>
                <a:gd name="T25" fmla="*/ 482 h 4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8"/>
                <a:gd name="T40" fmla="*/ 0 h 412"/>
                <a:gd name="T41" fmla="*/ 208 w 208"/>
                <a:gd name="T42" fmla="*/ 412 h 4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8" h="412">
                  <a:moveTo>
                    <a:pt x="130" y="0"/>
                  </a:moveTo>
                  <a:cubicBezTo>
                    <a:pt x="74" y="9"/>
                    <a:pt x="58" y="12"/>
                    <a:pt x="21" y="49"/>
                  </a:cubicBezTo>
                  <a:cubicBezTo>
                    <a:pt x="16" y="64"/>
                    <a:pt x="0" y="92"/>
                    <a:pt x="21" y="107"/>
                  </a:cubicBezTo>
                  <a:cubicBezTo>
                    <a:pt x="38" y="119"/>
                    <a:pt x="80" y="127"/>
                    <a:pt x="80" y="127"/>
                  </a:cubicBezTo>
                  <a:cubicBezTo>
                    <a:pt x="86" y="134"/>
                    <a:pt x="92" y="141"/>
                    <a:pt x="100" y="147"/>
                  </a:cubicBezTo>
                  <a:cubicBezTo>
                    <a:pt x="108" y="152"/>
                    <a:pt x="122" y="150"/>
                    <a:pt x="130" y="156"/>
                  </a:cubicBezTo>
                  <a:cubicBezTo>
                    <a:pt x="146" y="170"/>
                    <a:pt x="152" y="196"/>
                    <a:pt x="159" y="214"/>
                  </a:cubicBezTo>
                  <a:cubicBezTo>
                    <a:pt x="140" y="243"/>
                    <a:pt x="142" y="250"/>
                    <a:pt x="109" y="264"/>
                  </a:cubicBezTo>
                  <a:cubicBezTo>
                    <a:pt x="91" y="272"/>
                    <a:pt x="51" y="283"/>
                    <a:pt x="51" y="283"/>
                  </a:cubicBezTo>
                  <a:cubicBezTo>
                    <a:pt x="17" y="336"/>
                    <a:pt x="35" y="328"/>
                    <a:pt x="71" y="371"/>
                  </a:cubicBezTo>
                  <a:cubicBezTo>
                    <a:pt x="78" y="380"/>
                    <a:pt x="80" y="395"/>
                    <a:pt x="90" y="401"/>
                  </a:cubicBezTo>
                  <a:cubicBezTo>
                    <a:pt x="108" y="412"/>
                    <a:pt x="142" y="391"/>
                    <a:pt x="142" y="391"/>
                  </a:cubicBezTo>
                  <a:cubicBezTo>
                    <a:pt x="168" y="350"/>
                    <a:pt x="157" y="390"/>
                    <a:pt x="208" y="390"/>
                  </a:cubicBezTo>
                </a:path>
              </a:pathLst>
            </a:custGeom>
            <a:noFill/>
            <a:ln w="158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sz="1050" b="1">
                <a:solidFill>
                  <a:schemeClr val="tx1"/>
                </a:solidFill>
                <a:latin typeface="+mn-lt"/>
              </a:endParaRPr>
            </a:p>
          </p:txBody>
        </p:sp>
        <p:sp>
          <p:nvSpPr>
            <p:cNvPr id="106" name="Freeform 26"/>
            <p:cNvSpPr>
              <a:spLocks/>
            </p:cNvSpPr>
            <p:nvPr/>
          </p:nvSpPr>
          <p:spPr bwMode="auto">
            <a:xfrm>
              <a:off x="4507" y="587"/>
              <a:ext cx="439" cy="428"/>
            </a:xfrm>
            <a:custGeom>
              <a:avLst/>
              <a:gdLst>
                <a:gd name="T0" fmla="*/ 358 w 451"/>
                <a:gd name="T1" fmla="*/ 415 h 441"/>
                <a:gd name="T2" fmla="*/ 427 w 451"/>
                <a:gd name="T3" fmla="*/ 215 h 441"/>
                <a:gd name="T4" fmla="*/ 391 w 451"/>
                <a:gd name="T5" fmla="*/ 173 h 441"/>
                <a:gd name="T6" fmla="*/ 327 w 451"/>
                <a:gd name="T7" fmla="*/ 201 h 441"/>
                <a:gd name="T8" fmla="*/ 299 w 451"/>
                <a:gd name="T9" fmla="*/ 201 h 441"/>
                <a:gd name="T10" fmla="*/ 267 w 451"/>
                <a:gd name="T11" fmla="*/ 214 h 441"/>
                <a:gd name="T12" fmla="*/ 204 w 451"/>
                <a:gd name="T13" fmla="*/ 193 h 441"/>
                <a:gd name="T14" fmla="*/ 217 w 451"/>
                <a:gd name="T15" fmla="*/ 120 h 441"/>
                <a:gd name="T16" fmla="*/ 256 w 451"/>
                <a:gd name="T17" fmla="*/ 64 h 441"/>
                <a:gd name="T18" fmla="*/ 184 w 451"/>
                <a:gd name="T19" fmla="*/ 13 h 441"/>
                <a:gd name="T20" fmla="*/ 150 w 451"/>
                <a:gd name="T21" fmla="*/ 5 h 441"/>
                <a:gd name="T22" fmla="*/ 85 w 451"/>
                <a:gd name="T23" fmla="*/ 34 h 441"/>
                <a:gd name="T24" fmla="*/ 0 w 451"/>
                <a:gd name="T25" fmla="*/ 80 h 4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1"/>
                <a:gd name="T40" fmla="*/ 0 h 441"/>
                <a:gd name="T41" fmla="*/ 451 w 451"/>
                <a:gd name="T42" fmla="*/ 441 h 4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1" h="441">
                  <a:moveTo>
                    <a:pt x="378" y="441"/>
                  </a:moveTo>
                  <a:cubicBezTo>
                    <a:pt x="424" y="391"/>
                    <a:pt x="441" y="286"/>
                    <a:pt x="451" y="229"/>
                  </a:cubicBezTo>
                  <a:cubicBezTo>
                    <a:pt x="446" y="213"/>
                    <a:pt x="443" y="179"/>
                    <a:pt x="413" y="183"/>
                  </a:cubicBezTo>
                  <a:cubicBezTo>
                    <a:pt x="389" y="187"/>
                    <a:pt x="345" y="213"/>
                    <a:pt x="345" y="213"/>
                  </a:cubicBezTo>
                  <a:cubicBezTo>
                    <a:pt x="335" y="212"/>
                    <a:pt x="325" y="211"/>
                    <a:pt x="315" y="213"/>
                  </a:cubicBezTo>
                  <a:cubicBezTo>
                    <a:pt x="302" y="215"/>
                    <a:pt x="291" y="227"/>
                    <a:pt x="281" y="228"/>
                  </a:cubicBezTo>
                  <a:cubicBezTo>
                    <a:pt x="256" y="231"/>
                    <a:pt x="233" y="214"/>
                    <a:pt x="216" y="205"/>
                  </a:cubicBezTo>
                  <a:cubicBezTo>
                    <a:pt x="214" y="169"/>
                    <a:pt x="208" y="165"/>
                    <a:pt x="229" y="128"/>
                  </a:cubicBezTo>
                  <a:cubicBezTo>
                    <a:pt x="240" y="108"/>
                    <a:pt x="270" y="68"/>
                    <a:pt x="270" y="68"/>
                  </a:cubicBezTo>
                  <a:cubicBezTo>
                    <a:pt x="267" y="0"/>
                    <a:pt x="255" y="20"/>
                    <a:pt x="194" y="13"/>
                  </a:cubicBezTo>
                  <a:cubicBezTo>
                    <a:pt x="181" y="13"/>
                    <a:pt x="170" y="3"/>
                    <a:pt x="158" y="5"/>
                  </a:cubicBezTo>
                  <a:cubicBezTo>
                    <a:pt x="133" y="10"/>
                    <a:pt x="89" y="36"/>
                    <a:pt x="89" y="36"/>
                  </a:cubicBezTo>
                  <a:cubicBezTo>
                    <a:pt x="92" y="89"/>
                    <a:pt x="19" y="75"/>
                    <a:pt x="0" y="85"/>
                  </a:cubicBezTo>
                </a:path>
              </a:pathLst>
            </a:custGeom>
            <a:noFill/>
            <a:ln w="158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sz="1050" b="1">
                <a:solidFill>
                  <a:schemeClr val="tx1"/>
                </a:solidFill>
                <a:latin typeface="+mn-lt"/>
              </a:endParaRPr>
            </a:p>
          </p:txBody>
        </p:sp>
        <p:sp>
          <p:nvSpPr>
            <p:cNvPr id="107" name="Freeform 27"/>
            <p:cNvSpPr>
              <a:spLocks/>
            </p:cNvSpPr>
            <p:nvPr/>
          </p:nvSpPr>
          <p:spPr bwMode="auto">
            <a:xfrm>
              <a:off x="4562" y="694"/>
              <a:ext cx="95" cy="484"/>
            </a:xfrm>
            <a:custGeom>
              <a:avLst/>
              <a:gdLst>
                <a:gd name="T0" fmla="*/ 24 w 236"/>
                <a:gd name="T1" fmla="*/ 0 h 478"/>
                <a:gd name="T2" fmla="*/ 4 w 236"/>
                <a:gd name="T3" fmla="*/ 58 h 478"/>
                <a:gd name="T4" fmla="*/ 4 w 236"/>
                <a:gd name="T5" fmla="*/ 126 h 478"/>
                <a:gd name="T6" fmla="*/ 15 w 236"/>
                <a:gd name="T7" fmla="*/ 148 h 478"/>
                <a:gd name="T8" fmla="*/ 18 w 236"/>
                <a:gd name="T9" fmla="*/ 171 h 478"/>
                <a:gd name="T10" fmla="*/ 24 w 236"/>
                <a:gd name="T11" fmla="*/ 182 h 478"/>
                <a:gd name="T12" fmla="*/ 29 w 236"/>
                <a:gd name="T13" fmla="*/ 250 h 478"/>
                <a:gd name="T14" fmla="*/ 20 w 236"/>
                <a:gd name="T15" fmla="*/ 308 h 478"/>
                <a:gd name="T16" fmla="*/ 9 w 236"/>
                <a:gd name="T17" fmla="*/ 330 h 478"/>
                <a:gd name="T18" fmla="*/ 13 w 236"/>
                <a:gd name="T19" fmla="*/ 432 h 478"/>
                <a:gd name="T20" fmla="*/ 17 w 236"/>
                <a:gd name="T21" fmla="*/ 468 h 478"/>
                <a:gd name="T22" fmla="*/ 27 w 236"/>
                <a:gd name="T23" fmla="*/ 490 h 478"/>
                <a:gd name="T24" fmla="*/ 38 w 236"/>
                <a:gd name="T25" fmla="*/ 456 h 4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6"/>
                <a:gd name="T40" fmla="*/ 0 h 478"/>
                <a:gd name="T41" fmla="*/ 236 w 236"/>
                <a:gd name="T42" fmla="*/ 478 h 4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6" h="478">
                  <a:moveTo>
                    <a:pt x="147" y="0"/>
                  </a:moveTo>
                  <a:cubicBezTo>
                    <a:pt x="84" y="10"/>
                    <a:pt x="66" y="14"/>
                    <a:pt x="24" y="56"/>
                  </a:cubicBezTo>
                  <a:cubicBezTo>
                    <a:pt x="18" y="73"/>
                    <a:pt x="0" y="105"/>
                    <a:pt x="24" y="122"/>
                  </a:cubicBezTo>
                  <a:cubicBezTo>
                    <a:pt x="43" y="136"/>
                    <a:pt x="91" y="144"/>
                    <a:pt x="91" y="144"/>
                  </a:cubicBezTo>
                  <a:cubicBezTo>
                    <a:pt x="98" y="152"/>
                    <a:pt x="104" y="161"/>
                    <a:pt x="113" y="167"/>
                  </a:cubicBezTo>
                  <a:cubicBezTo>
                    <a:pt x="123" y="173"/>
                    <a:pt x="138" y="171"/>
                    <a:pt x="147" y="178"/>
                  </a:cubicBezTo>
                  <a:cubicBezTo>
                    <a:pt x="166" y="193"/>
                    <a:pt x="173" y="223"/>
                    <a:pt x="180" y="244"/>
                  </a:cubicBezTo>
                  <a:cubicBezTo>
                    <a:pt x="159" y="276"/>
                    <a:pt x="161" y="284"/>
                    <a:pt x="124" y="300"/>
                  </a:cubicBezTo>
                  <a:cubicBezTo>
                    <a:pt x="103" y="309"/>
                    <a:pt x="58" y="322"/>
                    <a:pt x="58" y="322"/>
                  </a:cubicBezTo>
                  <a:cubicBezTo>
                    <a:pt x="19" y="382"/>
                    <a:pt x="40" y="373"/>
                    <a:pt x="80" y="422"/>
                  </a:cubicBezTo>
                  <a:cubicBezTo>
                    <a:pt x="89" y="432"/>
                    <a:pt x="91" y="449"/>
                    <a:pt x="102" y="456"/>
                  </a:cubicBezTo>
                  <a:cubicBezTo>
                    <a:pt x="122" y="469"/>
                    <a:pt x="169" y="478"/>
                    <a:pt x="169" y="478"/>
                  </a:cubicBezTo>
                  <a:cubicBezTo>
                    <a:pt x="199" y="431"/>
                    <a:pt x="178" y="444"/>
                    <a:pt x="236" y="444"/>
                  </a:cubicBezTo>
                </a:path>
              </a:pathLst>
            </a:custGeom>
            <a:noFill/>
            <a:ln w="158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sz="1050" b="1">
                <a:solidFill>
                  <a:schemeClr val="tx1"/>
                </a:solidFill>
                <a:latin typeface="+mn-lt"/>
              </a:endParaRPr>
            </a:p>
          </p:txBody>
        </p:sp>
        <p:sp>
          <p:nvSpPr>
            <p:cNvPr id="108" name="Freeform 28"/>
            <p:cNvSpPr>
              <a:spLocks/>
            </p:cNvSpPr>
            <p:nvPr/>
          </p:nvSpPr>
          <p:spPr bwMode="auto">
            <a:xfrm rot="3920436">
              <a:off x="4523" y="767"/>
              <a:ext cx="470" cy="196"/>
            </a:xfrm>
            <a:custGeom>
              <a:avLst/>
              <a:gdLst>
                <a:gd name="T0" fmla="*/ 411 w 451"/>
                <a:gd name="T1" fmla="*/ 87 h 441"/>
                <a:gd name="T2" fmla="*/ 490 w 451"/>
                <a:gd name="T3" fmla="*/ 45 h 441"/>
                <a:gd name="T4" fmla="*/ 448 w 451"/>
                <a:gd name="T5" fmla="*/ 36 h 441"/>
                <a:gd name="T6" fmla="*/ 375 w 451"/>
                <a:gd name="T7" fmla="*/ 42 h 441"/>
                <a:gd name="T8" fmla="*/ 342 w 451"/>
                <a:gd name="T9" fmla="*/ 42 h 441"/>
                <a:gd name="T10" fmla="*/ 305 w 451"/>
                <a:gd name="T11" fmla="*/ 45 h 441"/>
                <a:gd name="T12" fmla="*/ 234 w 451"/>
                <a:gd name="T13" fmla="*/ 40 h 441"/>
                <a:gd name="T14" fmla="*/ 249 w 451"/>
                <a:gd name="T15" fmla="*/ 25 h 441"/>
                <a:gd name="T16" fmla="*/ 293 w 451"/>
                <a:gd name="T17" fmla="*/ 13 h 441"/>
                <a:gd name="T18" fmla="*/ 211 w 451"/>
                <a:gd name="T19" fmla="*/ 3 h 441"/>
                <a:gd name="T20" fmla="*/ 172 w 451"/>
                <a:gd name="T21" fmla="*/ 1 h 441"/>
                <a:gd name="T22" fmla="*/ 97 w 451"/>
                <a:gd name="T23" fmla="*/ 7 h 441"/>
                <a:gd name="T24" fmla="*/ 0 w 451"/>
                <a:gd name="T25" fmla="*/ 17 h 4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1"/>
                <a:gd name="T40" fmla="*/ 0 h 441"/>
                <a:gd name="T41" fmla="*/ 451 w 451"/>
                <a:gd name="T42" fmla="*/ 441 h 4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1" h="441">
                  <a:moveTo>
                    <a:pt x="378" y="441"/>
                  </a:moveTo>
                  <a:cubicBezTo>
                    <a:pt x="424" y="391"/>
                    <a:pt x="441" y="286"/>
                    <a:pt x="451" y="229"/>
                  </a:cubicBezTo>
                  <a:cubicBezTo>
                    <a:pt x="446" y="213"/>
                    <a:pt x="443" y="179"/>
                    <a:pt x="413" y="183"/>
                  </a:cubicBezTo>
                  <a:cubicBezTo>
                    <a:pt x="389" y="187"/>
                    <a:pt x="345" y="213"/>
                    <a:pt x="345" y="213"/>
                  </a:cubicBezTo>
                  <a:cubicBezTo>
                    <a:pt x="335" y="212"/>
                    <a:pt x="325" y="211"/>
                    <a:pt x="315" y="213"/>
                  </a:cubicBezTo>
                  <a:cubicBezTo>
                    <a:pt x="302" y="215"/>
                    <a:pt x="291" y="227"/>
                    <a:pt x="281" y="228"/>
                  </a:cubicBezTo>
                  <a:cubicBezTo>
                    <a:pt x="256" y="231"/>
                    <a:pt x="233" y="214"/>
                    <a:pt x="216" y="205"/>
                  </a:cubicBezTo>
                  <a:cubicBezTo>
                    <a:pt x="214" y="169"/>
                    <a:pt x="208" y="165"/>
                    <a:pt x="229" y="128"/>
                  </a:cubicBezTo>
                  <a:cubicBezTo>
                    <a:pt x="240" y="108"/>
                    <a:pt x="270" y="68"/>
                    <a:pt x="270" y="68"/>
                  </a:cubicBezTo>
                  <a:cubicBezTo>
                    <a:pt x="267" y="0"/>
                    <a:pt x="255" y="20"/>
                    <a:pt x="194" y="13"/>
                  </a:cubicBezTo>
                  <a:cubicBezTo>
                    <a:pt x="181" y="13"/>
                    <a:pt x="170" y="3"/>
                    <a:pt x="158" y="5"/>
                  </a:cubicBezTo>
                  <a:cubicBezTo>
                    <a:pt x="133" y="10"/>
                    <a:pt x="89" y="36"/>
                    <a:pt x="89" y="36"/>
                  </a:cubicBezTo>
                  <a:cubicBezTo>
                    <a:pt x="92" y="89"/>
                    <a:pt x="19" y="75"/>
                    <a:pt x="0" y="85"/>
                  </a:cubicBezTo>
                </a:path>
              </a:pathLst>
            </a:custGeom>
            <a:noFill/>
            <a:ln w="158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sz="1050" b="1">
                <a:solidFill>
                  <a:schemeClr val="tx1"/>
                </a:solidFill>
                <a:latin typeface="+mn-lt"/>
              </a:endParaRPr>
            </a:p>
          </p:txBody>
        </p:sp>
        <p:sp>
          <p:nvSpPr>
            <p:cNvPr id="109" name="Oval 29"/>
            <p:cNvSpPr>
              <a:spLocks noChangeArrowheads="1"/>
            </p:cNvSpPr>
            <p:nvPr/>
          </p:nvSpPr>
          <p:spPr bwMode="auto">
            <a:xfrm>
              <a:off x="4488" y="792"/>
              <a:ext cx="53" cy="53"/>
            </a:xfrm>
            <a:prstGeom prst="ellipse">
              <a:avLst/>
            </a:prstGeom>
            <a:solidFill>
              <a:srgbClr val="FF0000"/>
            </a:solidFill>
            <a:ln>
              <a:noFill/>
            </a:ln>
            <a:extLst>
              <a:ext uri="{91240B29-F687-4F45-9708-019B960494DF}">
                <a14:hiddenLine xmlns:a14="http://schemas.microsoft.com/office/drawing/2010/main" w="1587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110" name="Oval 30"/>
            <p:cNvSpPr>
              <a:spLocks noChangeArrowheads="1"/>
            </p:cNvSpPr>
            <p:nvPr/>
          </p:nvSpPr>
          <p:spPr bwMode="auto">
            <a:xfrm>
              <a:off x="4687" y="736"/>
              <a:ext cx="53" cy="53"/>
            </a:xfrm>
            <a:prstGeom prst="ellipse">
              <a:avLst/>
            </a:prstGeom>
            <a:solidFill>
              <a:srgbClr val="FF0000"/>
            </a:solidFill>
            <a:ln>
              <a:noFill/>
            </a:ln>
            <a:extLst>
              <a:ext uri="{91240B29-F687-4F45-9708-019B960494DF}">
                <a14:hiddenLine xmlns:a14="http://schemas.microsoft.com/office/drawing/2010/main" w="1587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111" name="Oval 31"/>
            <p:cNvSpPr>
              <a:spLocks noChangeArrowheads="1"/>
            </p:cNvSpPr>
            <p:nvPr/>
          </p:nvSpPr>
          <p:spPr bwMode="auto">
            <a:xfrm>
              <a:off x="4703" y="839"/>
              <a:ext cx="53" cy="53"/>
            </a:xfrm>
            <a:prstGeom prst="ellipse">
              <a:avLst/>
            </a:prstGeom>
            <a:solidFill>
              <a:srgbClr val="0000FF"/>
            </a:solidFill>
            <a:ln>
              <a:noFill/>
            </a:ln>
            <a:extLst>
              <a:ext uri="{91240B29-F687-4F45-9708-019B960494DF}">
                <a14:hiddenLine xmlns:a14="http://schemas.microsoft.com/office/drawing/2010/main" w="1587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112" name="Oval 32"/>
            <p:cNvSpPr>
              <a:spLocks noChangeArrowheads="1"/>
            </p:cNvSpPr>
            <p:nvPr/>
          </p:nvSpPr>
          <p:spPr bwMode="auto">
            <a:xfrm>
              <a:off x="4612" y="898"/>
              <a:ext cx="53" cy="53"/>
            </a:xfrm>
            <a:prstGeom prst="ellipse">
              <a:avLst/>
            </a:prstGeom>
            <a:solidFill>
              <a:srgbClr val="0000FF"/>
            </a:solidFill>
            <a:ln>
              <a:noFill/>
            </a:ln>
            <a:extLst>
              <a:ext uri="{91240B29-F687-4F45-9708-019B960494DF}">
                <a14:hiddenLine xmlns:a14="http://schemas.microsoft.com/office/drawing/2010/main" w="1587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grpSp>
          <p:nvGrpSpPr>
            <p:cNvPr id="113" name="Group 33"/>
            <p:cNvGrpSpPr>
              <a:grpSpLocks/>
            </p:cNvGrpSpPr>
            <p:nvPr/>
          </p:nvGrpSpPr>
          <p:grpSpPr bwMode="auto">
            <a:xfrm>
              <a:off x="4390" y="555"/>
              <a:ext cx="595" cy="651"/>
              <a:chOff x="2474" y="556"/>
              <a:chExt cx="536" cy="586"/>
            </a:xfrm>
          </p:grpSpPr>
          <p:sp>
            <p:nvSpPr>
              <p:cNvPr id="114" name="Freeform 34"/>
              <p:cNvSpPr>
                <a:spLocks/>
              </p:cNvSpPr>
              <p:nvPr/>
            </p:nvSpPr>
            <p:spPr bwMode="auto">
              <a:xfrm>
                <a:off x="2474" y="576"/>
                <a:ext cx="134" cy="439"/>
              </a:xfrm>
              <a:custGeom>
                <a:avLst/>
                <a:gdLst>
                  <a:gd name="T0" fmla="*/ 113 w 134"/>
                  <a:gd name="T1" fmla="*/ 0 h 439"/>
                  <a:gd name="T2" fmla="*/ 15 w 134"/>
                  <a:gd name="T3" fmla="*/ 68 h 439"/>
                  <a:gd name="T4" fmla="*/ 6 w 134"/>
                  <a:gd name="T5" fmla="*/ 98 h 439"/>
                  <a:gd name="T6" fmla="*/ 94 w 134"/>
                  <a:gd name="T7" fmla="*/ 146 h 439"/>
                  <a:gd name="T8" fmla="*/ 103 w 134"/>
                  <a:gd name="T9" fmla="*/ 303 h 439"/>
                  <a:gd name="T10" fmla="*/ 74 w 134"/>
                  <a:gd name="T11" fmla="*/ 312 h 439"/>
                  <a:gd name="T12" fmla="*/ 15 w 134"/>
                  <a:gd name="T13" fmla="*/ 332 h 439"/>
                  <a:gd name="T14" fmla="*/ 35 w 134"/>
                  <a:gd name="T15" fmla="*/ 361 h 439"/>
                  <a:gd name="T16" fmla="*/ 64 w 134"/>
                  <a:gd name="T17" fmla="*/ 381 h 439"/>
                  <a:gd name="T18" fmla="*/ 74 w 134"/>
                  <a:gd name="T19" fmla="*/ 420 h 439"/>
                  <a:gd name="T20" fmla="*/ 113 w 134"/>
                  <a:gd name="T21" fmla="*/ 439 h 4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4"/>
                  <a:gd name="T34" fmla="*/ 0 h 439"/>
                  <a:gd name="T35" fmla="*/ 134 w 134"/>
                  <a:gd name="T36" fmla="*/ 439 h 4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4" h="439">
                    <a:moveTo>
                      <a:pt x="113" y="0"/>
                    </a:moveTo>
                    <a:cubicBezTo>
                      <a:pt x="95" y="53"/>
                      <a:pt x="64" y="53"/>
                      <a:pt x="15" y="68"/>
                    </a:cubicBezTo>
                    <a:cubicBezTo>
                      <a:pt x="12" y="78"/>
                      <a:pt x="0" y="89"/>
                      <a:pt x="6" y="98"/>
                    </a:cubicBezTo>
                    <a:cubicBezTo>
                      <a:pt x="28" y="130"/>
                      <a:pt x="62" y="136"/>
                      <a:pt x="94" y="146"/>
                    </a:cubicBezTo>
                    <a:cubicBezTo>
                      <a:pt x="130" y="203"/>
                      <a:pt x="134" y="196"/>
                      <a:pt x="103" y="303"/>
                    </a:cubicBezTo>
                    <a:cubicBezTo>
                      <a:pt x="100" y="313"/>
                      <a:pt x="84" y="309"/>
                      <a:pt x="74" y="312"/>
                    </a:cubicBezTo>
                    <a:cubicBezTo>
                      <a:pt x="54" y="318"/>
                      <a:pt x="15" y="332"/>
                      <a:pt x="15" y="332"/>
                    </a:cubicBezTo>
                    <a:cubicBezTo>
                      <a:pt x="22" y="342"/>
                      <a:pt x="27" y="353"/>
                      <a:pt x="35" y="361"/>
                    </a:cubicBezTo>
                    <a:cubicBezTo>
                      <a:pt x="43" y="369"/>
                      <a:pt x="58" y="371"/>
                      <a:pt x="64" y="381"/>
                    </a:cubicBezTo>
                    <a:cubicBezTo>
                      <a:pt x="71" y="392"/>
                      <a:pt x="66" y="409"/>
                      <a:pt x="74" y="420"/>
                    </a:cubicBezTo>
                    <a:cubicBezTo>
                      <a:pt x="83" y="431"/>
                      <a:pt x="102" y="429"/>
                      <a:pt x="113" y="439"/>
                    </a:cubicBezTo>
                  </a:path>
                </a:pathLst>
              </a:custGeom>
              <a:noFill/>
              <a:ln w="158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sz="1050" b="1">
                  <a:solidFill>
                    <a:schemeClr val="tx1"/>
                  </a:solidFill>
                  <a:latin typeface="+mn-lt"/>
                </a:endParaRPr>
              </a:p>
            </p:txBody>
          </p:sp>
          <p:sp>
            <p:nvSpPr>
              <p:cNvPr id="115" name="Freeform 35"/>
              <p:cNvSpPr>
                <a:spLocks/>
              </p:cNvSpPr>
              <p:nvPr/>
            </p:nvSpPr>
            <p:spPr bwMode="auto">
              <a:xfrm>
                <a:off x="2661" y="722"/>
                <a:ext cx="83" cy="420"/>
              </a:xfrm>
              <a:custGeom>
                <a:avLst/>
                <a:gdLst>
                  <a:gd name="T0" fmla="*/ 34 w 83"/>
                  <a:gd name="T1" fmla="*/ 0 h 420"/>
                  <a:gd name="T2" fmla="*/ 63 w 83"/>
                  <a:gd name="T3" fmla="*/ 127 h 420"/>
                  <a:gd name="T4" fmla="*/ 24 w 83"/>
                  <a:gd name="T5" fmla="*/ 313 h 420"/>
                  <a:gd name="T6" fmla="*/ 34 w 83"/>
                  <a:gd name="T7" fmla="*/ 362 h 420"/>
                  <a:gd name="T8" fmla="*/ 73 w 83"/>
                  <a:gd name="T9" fmla="*/ 401 h 420"/>
                  <a:gd name="T10" fmla="*/ 0 60000 65536"/>
                  <a:gd name="T11" fmla="*/ 0 60000 65536"/>
                  <a:gd name="T12" fmla="*/ 0 60000 65536"/>
                  <a:gd name="T13" fmla="*/ 0 60000 65536"/>
                  <a:gd name="T14" fmla="*/ 0 60000 65536"/>
                  <a:gd name="T15" fmla="*/ 0 w 83"/>
                  <a:gd name="T16" fmla="*/ 0 h 420"/>
                  <a:gd name="T17" fmla="*/ 83 w 83"/>
                  <a:gd name="T18" fmla="*/ 420 h 420"/>
                </a:gdLst>
                <a:ahLst/>
                <a:cxnLst>
                  <a:cxn ang="T10">
                    <a:pos x="T0" y="T1"/>
                  </a:cxn>
                  <a:cxn ang="T11">
                    <a:pos x="T2" y="T3"/>
                  </a:cxn>
                  <a:cxn ang="T12">
                    <a:pos x="T4" y="T5"/>
                  </a:cxn>
                  <a:cxn ang="T13">
                    <a:pos x="T6" y="T7"/>
                  </a:cxn>
                  <a:cxn ang="T14">
                    <a:pos x="T8" y="T9"/>
                  </a:cxn>
                </a:cxnLst>
                <a:rect l="T15" t="T16" r="T17" b="T18"/>
                <a:pathLst>
                  <a:path w="83" h="420">
                    <a:moveTo>
                      <a:pt x="34" y="0"/>
                    </a:moveTo>
                    <a:cubicBezTo>
                      <a:pt x="0" y="50"/>
                      <a:pt x="15" y="96"/>
                      <a:pt x="63" y="127"/>
                    </a:cubicBezTo>
                    <a:cubicBezTo>
                      <a:pt x="56" y="217"/>
                      <a:pt x="66" y="249"/>
                      <a:pt x="24" y="313"/>
                    </a:cubicBezTo>
                    <a:cubicBezTo>
                      <a:pt x="27" y="329"/>
                      <a:pt x="23" y="349"/>
                      <a:pt x="34" y="362"/>
                    </a:cubicBezTo>
                    <a:cubicBezTo>
                      <a:pt x="83" y="420"/>
                      <a:pt x="73" y="323"/>
                      <a:pt x="73" y="401"/>
                    </a:cubicBezTo>
                  </a:path>
                </a:pathLst>
              </a:custGeom>
              <a:noFill/>
              <a:ln w="158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sz="1050" b="1">
                  <a:solidFill>
                    <a:schemeClr val="tx1"/>
                  </a:solidFill>
                  <a:latin typeface="+mn-lt"/>
                </a:endParaRPr>
              </a:p>
            </p:txBody>
          </p:sp>
          <p:sp>
            <p:nvSpPr>
              <p:cNvPr id="116" name="Freeform 36"/>
              <p:cNvSpPr>
                <a:spLocks/>
              </p:cNvSpPr>
              <p:nvPr/>
            </p:nvSpPr>
            <p:spPr bwMode="auto">
              <a:xfrm>
                <a:off x="2743" y="655"/>
                <a:ext cx="113" cy="429"/>
              </a:xfrm>
              <a:custGeom>
                <a:avLst/>
                <a:gdLst>
                  <a:gd name="T0" fmla="*/ 0 w 113"/>
                  <a:gd name="T1" fmla="*/ 9 h 429"/>
                  <a:gd name="T2" fmla="*/ 39 w 113"/>
                  <a:gd name="T3" fmla="*/ 48 h 429"/>
                  <a:gd name="T4" fmla="*/ 69 w 113"/>
                  <a:gd name="T5" fmla="*/ 67 h 429"/>
                  <a:gd name="T6" fmla="*/ 49 w 113"/>
                  <a:gd name="T7" fmla="*/ 175 h 429"/>
                  <a:gd name="T8" fmla="*/ 39 w 113"/>
                  <a:gd name="T9" fmla="*/ 204 h 429"/>
                  <a:gd name="T10" fmla="*/ 108 w 113"/>
                  <a:gd name="T11" fmla="*/ 351 h 429"/>
                  <a:gd name="T12" fmla="*/ 98 w 113"/>
                  <a:gd name="T13" fmla="*/ 380 h 429"/>
                  <a:gd name="T14" fmla="*/ 49 w 113"/>
                  <a:gd name="T15" fmla="*/ 429 h 429"/>
                  <a:gd name="T16" fmla="*/ 0 60000 65536"/>
                  <a:gd name="T17" fmla="*/ 0 60000 65536"/>
                  <a:gd name="T18" fmla="*/ 0 60000 65536"/>
                  <a:gd name="T19" fmla="*/ 0 60000 65536"/>
                  <a:gd name="T20" fmla="*/ 0 60000 65536"/>
                  <a:gd name="T21" fmla="*/ 0 60000 65536"/>
                  <a:gd name="T22" fmla="*/ 0 60000 65536"/>
                  <a:gd name="T23" fmla="*/ 0 60000 65536"/>
                  <a:gd name="T24" fmla="*/ 0 w 113"/>
                  <a:gd name="T25" fmla="*/ 0 h 429"/>
                  <a:gd name="T26" fmla="*/ 113 w 113"/>
                  <a:gd name="T27" fmla="*/ 429 h 4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3" h="429">
                    <a:moveTo>
                      <a:pt x="0" y="9"/>
                    </a:moveTo>
                    <a:cubicBezTo>
                      <a:pt x="68" y="32"/>
                      <a:pt x="0" y="0"/>
                      <a:pt x="39" y="48"/>
                    </a:cubicBezTo>
                    <a:cubicBezTo>
                      <a:pt x="46" y="57"/>
                      <a:pt x="59" y="61"/>
                      <a:pt x="69" y="67"/>
                    </a:cubicBezTo>
                    <a:cubicBezTo>
                      <a:pt x="81" y="118"/>
                      <a:pt x="113" y="153"/>
                      <a:pt x="49" y="175"/>
                    </a:cubicBezTo>
                    <a:cubicBezTo>
                      <a:pt x="46" y="185"/>
                      <a:pt x="38" y="194"/>
                      <a:pt x="39" y="204"/>
                    </a:cubicBezTo>
                    <a:cubicBezTo>
                      <a:pt x="44" y="245"/>
                      <a:pt x="85" y="317"/>
                      <a:pt x="108" y="351"/>
                    </a:cubicBezTo>
                    <a:cubicBezTo>
                      <a:pt x="105" y="361"/>
                      <a:pt x="105" y="373"/>
                      <a:pt x="98" y="380"/>
                    </a:cubicBezTo>
                    <a:cubicBezTo>
                      <a:pt x="77" y="401"/>
                      <a:pt x="49" y="376"/>
                      <a:pt x="49" y="429"/>
                    </a:cubicBezTo>
                  </a:path>
                </a:pathLst>
              </a:custGeom>
              <a:noFill/>
              <a:ln w="158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sz="1050" b="1">
                  <a:solidFill>
                    <a:schemeClr val="tx1"/>
                  </a:solidFill>
                  <a:latin typeface="+mn-lt"/>
                </a:endParaRPr>
              </a:p>
            </p:txBody>
          </p:sp>
          <p:sp>
            <p:nvSpPr>
              <p:cNvPr id="117" name="Freeform 37"/>
              <p:cNvSpPr>
                <a:spLocks/>
              </p:cNvSpPr>
              <p:nvPr/>
            </p:nvSpPr>
            <p:spPr bwMode="auto">
              <a:xfrm>
                <a:off x="2616" y="556"/>
                <a:ext cx="394" cy="401"/>
              </a:xfrm>
              <a:custGeom>
                <a:avLst/>
                <a:gdLst>
                  <a:gd name="T0" fmla="*/ 0 w 394"/>
                  <a:gd name="T1" fmla="*/ 10 h 401"/>
                  <a:gd name="T2" fmla="*/ 157 w 394"/>
                  <a:gd name="T3" fmla="*/ 0 h 401"/>
                  <a:gd name="T4" fmla="*/ 196 w 394"/>
                  <a:gd name="T5" fmla="*/ 10 h 401"/>
                  <a:gd name="T6" fmla="*/ 235 w 394"/>
                  <a:gd name="T7" fmla="*/ 98 h 401"/>
                  <a:gd name="T8" fmla="*/ 196 w 394"/>
                  <a:gd name="T9" fmla="*/ 137 h 401"/>
                  <a:gd name="T10" fmla="*/ 176 w 394"/>
                  <a:gd name="T11" fmla="*/ 166 h 401"/>
                  <a:gd name="T12" fmla="*/ 254 w 394"/>
                  <a:gd name="T13" fmla="*/ 186 h 401"/>
                  <a:gd name="T14" fmla="*/ 313 w 394"/>
                  <a:gd name="T15" fmla="*/ 166 h 401"/>
                  <a:gd name="T16" fmla="*/ 381 w 394"/>
                  <a:gd name="T17" fmla="*/ 176 h 401"/>
                  <a:gd name="T18" fmla="*/ 391 w 394"/>
                  <a:gd name="T19" fmla="*/ 225 h 401"/>
                  <a:gd name="T20" fmla="*/ 362 w 394"/>
                  <a:gd name="T21" fmla="*/ 362 h 401"/>
                  <a:gd name="T22" fmla="*/ 352 w 394"/>
                  <a:gd name="T23" fmla="*/ 401 h 4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94"/>
                  <a:gd name="T37" fmla="*/ 0 h 401"/>
                  <a:gd name="T38" fmla="*/ 394 w 394"/>
                  <a:gd name="T39" fmla="*/ 401 h 40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94" h="401">
                    <a:moveTo>
                      <a:pt x="0" y="10"/>
                    </a:moveTo>
                    <a:cubicBezTo>
                      <a:pt x="52" y="7"/>
                      <a:pt x="105" y="0"/>
                      <a:pt x="157" y="0"/>
                    </a:cubicBezTo>
                    <a:cubicBezTo>
                      <a:pt x="170" y="0"/>
                      <a:pt x="186" y="1"/>
                      <a:pt x="196" y="10"/>
                    </a:cubicBezTo>
                    <a:cubicBezTo>
                      <a:pt x="198" y="12"/>
                      <a:pt x="232" y="90"/>
                      <a:pt x="235" y="98"/>
                    </a:cubicBezTo>
                    <a:cubicBezTo>
                      <a:pt x="213" y="161"/>
                      <a:pt x="243" y="100"/>
                      <a:pt x="196" y="137"/>
                    </a:cubicBezTo>
                    <a:cubicBezTo>
                      <a:pt x="187" y="144"/>
                      <a:pt x="183" y="156"/>
                      <a:pt x="176" y="166"/>
                    </a:cubicBezTo>
                    <a:cubicBezTo>
                      <a:pt x="205" y="209"/>
                      <a:pt x="187" y="203"/>
                      <a:pt x="254" y="186"/>
                    </a:cubicBezTo>
                    <a:cubicBezTo>
                      <a:pt x="274" y="181"/>
                      <a:pt x="313" y="166"/>
                      <a:pt x="313" y="166"/>
                    </a:cubicBezTo>
                    <a:cubicBezTo>
                      <a:pt x="336" y="169"/>
                      <a:pt x="363" y="162"/>
                      <a:pt x="381" y="176"/>
                    </a:cubicBezTo>
                    <a:cubicBezTo>
                      <a:pt x="394" y="186"/>
                      <a:pt x="391" y="208"/>
                      <a:pt x="391" y="225"/>
                    </a:cubicBezTo>
                    <a:cubicBezTo>
                      <a:pt x="391" y="262"/>
                      <a:pt x="380" y="325"/>
                      <a:pt x="362" y="362"/>
                    </a:cubicBezTo>
                    <a:cubicBezTo>
                      <a:pt x="344" y="399"/>
                      <a:pt x="332" y="381"/>
                      <a:pt x="352" y="401"/>
                    </a:cubicBezTo>
                  </a:path>
                </a:pathLst>
              </a:custGeom>
              <a:noFill/>
              <a:ln w="158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sz="1050" b="1">
                  <a:solidFill>
                    <a:schemeClr val="tx1"/>
                  </a:solidFill>
                  <a:latin typeface="+mn-lt"/>
                </a:endParaRPr>
              </a:p>
            </p:txBody>
          </p:sp>
        </p:grpSp>
      </p:grpSp>
      <p:sp>
        <p:nvSpPr>
          <p:cNvPr id="118" name="AutoShape 38"/>
          <p:cNvSpPr>
            <a:spLocks noChangeArrowheads="1"/>
          </p:cNvSpPr>
          <p:nvPr/>
        </p:nvSpPr>
        <p:spPr bwMode="auto">
          <a:xfrm>
            <a:off x="7849508" y="328834"/>
            <a:ext cx="220662" cy="279400"/>
          </a:xfrm>
          <a:prstGeom prst="sun">
            <a:avLst>
              <a:gd name="adj" fmla="val 25000"/>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119" name="AutoShape 39"/>
          <p:cNvSpPr>
            <a:spLocks noChangeArrowheads="1"/>
          </p:cNvSpPr>
          <p:nvPr/>
        </p:nvSpPr>
        <p:spPr bwMode="auto">
          <a:xfrm>
            <a:off x="7235145" y="344709"/>
            <a:ext cx="220663" cy="279400"/>
          </a:xfrm>
          <a:prstGeom prst="sun">
            <a:avLst>
              <a:gd name="adj" fmla="val 25000"/>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grpSp>
        <p:nvGrpSpPr>
          <p:cNvPr id="120" name="Group 40"/>
          <p:cNvGrpSpPr>
            <a:grpSpLocks/>
          </p:cNvGrpSpPr>
          <p:nvPr/>
        </p:nvGrpSpPr>
        <p:grpSpPr bwMode="auto">
          <a:xfrm>
            <a:off x="6920820" y="481234"/>
            <a:ext cx="1574800" cy="1381125"/>
            <a:chOff x="3824" y="2716"/>
            <a:chExt cx="1137" cy="968"/>
          </a:xfrm>
        </p:grpSpPr>
        <p:sp>
          <p:nvSpPr>
            <p:cNvPr id="121" name="Oval 41"/>
            <p:cNvSpPr>
              <a:spLocks noChangeArrowheads="1"/>
            </p:cNvSpPr>
            <p:nvPr/>
          </p:nvSpPr>
          <p:spPr bwMode="auto">
            <a:xfrm>
              <a:off x="3824" y="2862"/>
              <a:ext cx="1137" cy="677"/>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122" name="Oval 42"/>
            <p:cNvSpPr>
              <a:spLocks noChangeArrowheads="1"/>
            </p:cNvSpPr>
            <p:nvPr/>
          </p:nvSpPr>
          <p:spPr bwMode="auto">
            <a:xfrm>
              <a:off x="3824" y="3128"/>
              <a:ext cx="1137" cy="144"/>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123" name="Oval 43"/>
            <p:cNvSpPr>
              <a:spLocks noChangeArrowheads="1"/>
            </p:cNvSpPr>
            <p:nvPr/>
          </p:nvSpPr>
          <p:spPr bwMode="auto">
            <a:xfrm>
              <a:off x="3824" y="2983"/>
              <a:ext cx="1137" cy="434"/>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124" name="Oval 44"/>
            <p:cNvSpPr>
              <a:spLocks noChangeArrowheads="1"/>
            </p:cNvSpPr>
            <p:nvPr/>
          </p:nvSpPr>
          <p:spPr bwMode="auto">
            <a:xfrm>
              <a:off x="3824" y="2716"/>
              <a:ext cx="1137" cy="968"/>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grpSp>
      <p:sp>
        <p:nvSpPr>
          <p:cNvPr id="125" name="Text Box 45"/>
          <p:cNvSpPr txBox="1">
            <a:spLocks noChangeArrowheads="1"/>
          </p:cNvSpPr>
          <p:nvPr/>
        </p:nvSpPr>
        <p:spPr bwMode="auto">
          <a:xfrm>
            <a:off x="265520" y="2255169"/>
            <a:ext cx="26114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1400" b="1">
                <a:latin typeface="+mn-lt"/>
              </a:rPr>
              <a:t>Tế bào mẹ</a:t>
            </a:r>
          </a:p>
        </p:txBody>
      </p:sp>
      <p:sp>
        <p:nvSpPr>
          <p:cNvPr id="126" name="Text Box 46"/>
          <p:cNvSpPr txBox="1">
            <a:spLocks noChangeArrowheads="1"/>
          </p:cNvSpPr>
          <p:nvPr/>
        </p:nvSpPr>
        <p:spPr bwMode="auto">
          <a:xfrm>
            <a:off x="3299233" y="2280569"/>
            <a:ext cx="26114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1400" b="1">
                <a:latin typeface="+mn-lt"/>
              </a:rPr>
              <a:t>Kì trung gian</a:t>
            </a:r>
          </a:p>
        </p:txBody>
      </p:sp>
      <p:sp>
        <p:nvSpPr>
          <p:cNvPr id="127" name="Text Box 47"/>
          <p:cNvSpPr txBox="1">
            <a:spLocks noChangeArrowheads="1"/>
          </p:cNvSpPr>
          <p:nvPr/>
        </p:nvSpPr>
        <p:spPr bwMode="auto">
          <a:xfrm>
            <a:off x="6448833" y="2280569"/>
            <a:ext cx="26114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1400" b="1">
                <a:latin typeface="+mn-lt"/>
              </a:rPr>
              <a:t>Kì đầu</a:t>
            </a:r>
          </a:p>
        </p:txBody>
      </p:sp>
      <p:sp>
        <p:nvSpPr>
          <p:cNvPr id="128" name="Freeform 48" descr="Stationery"/>
          <p:cNvSpPr>
            <a:spLocks/>
          </p:cNvSpPr>
          <p:nvPr/>
        </p:nvSpPr>
        <p:spPr bwMode="auto">
          <a:xfrm rot="678700">
            <a:off x="580345" y="136746"/>
            <a:ext cx="2182813" cy="2028825"/>
          </a:xfrm>
          <a:custGeom>
            <a:avLst/>
            <a:gdLst>
              <a:gd name="T0" fmla="*/ 2147483646 w 1205"/>
              <a:gd name="T1" fmla="*/ 53742786 h 1107"/>
              <a:gd name="T2" fmla="*/ 918792184 w 1205"/>
              <a:gd name="T3" fmla="*/ 214967479 h 1107"/>
              <a:gd name="T4" fmla="*/ 131256803 w 1205"/>
              <a:gd name="T5" fmla="*/ 1182324801 h 1107"/>
              <a:gd name="T6" fmla="*/ 131256803 w 1205"/>
              <a:gd name="T7" fmla="*/ 2147483646 h 1107"/>
              <a:gd name="T8" fmla="*/ 288763517 w 1205"/>
              <a:gd name="T9" fmla="*/ 2147483646 h 1107"/>
              <a:gd name="T10" fmla="*/ 1145208765 w 1205"/>
              <a:gd name="T11" fmla="*/ 2147483646 h 1107"/>
              <a:gd name="T12" fmla="*/ 2147483646 w 1205"/>
              <a:gd name="T13" fmla="*/ 2147483646 h 1107"/>
              <a:gd name="T14" fmla="*/ 2147483646 w 1205"/>
              <a:gd name="T15" fmla="*/ 2147483646 h 1107"/>
              <a:gd name="T16" fmla="*/ 2147483646 w 1205"/>
              <a:gd name="T17" fmla="*/ 1988453765 h 1107"/>
              <a:gd name="T18" fmla="*/ 2147483646 w 1205"/>
              <a:gd name="T19" fmla="*/ 930407782 h 1107"/>
              <a:gd name="T20" fmla="*/ 2147483646 w 1205"/>
              <a:gd name="T21" fmla="*/ 376194005 h 1107"/>
              <a:gd name="T22" fmla="*/ 2147483646 w 1205"/>
              <a:gd name="T23" fmla="*/ 53742786 h 1107"/>
              <a:gd name="T24" fmla="*/ 2147483646 w 1205"/>
              <a:gd name="T25" fmla="*/ 53742786 h 1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5"/>
              <a:gd name="T40" fmla="*/ 0 h 1107"/>
              <a:gd name="T41" fmla="*/ 1205 w 1205"/>
              <a:gd name="T42" fmla="*/ 1107 h 1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5" h="1107">
                <a:moveTo>
                  <a:pt x="664" y="16"/>
                </a:moveTo>
                <a:cubicBezTo>
                  <a:pt x="584" y="24"/>
                  <a:pt x="384" y="8"/>
                  <a:pt x="280" y="64"/>
                </a:cubicBezTo>
                <a:cubicBezTo>
                  <a:pt x="176" y="120"/>
                  <a:pt x="80" y="256"/>
                  <a:pt x="40" y="352"/>
                </a:cubicBezTo>
                <a:cubicBezTo>
                  <a:pt x="0" y="448"/>
                  <a:pt x="32" y="552"/>
                  <a:pt x="40" y="640"/>
                </a:cubicBezTo>
                <a:cubicBezTo>
                  <a:pt x="48" y="728"/>
                  <a:pt x="36" y="813"/>
                  <a:pt x="88" y="880"/>
                </a:cubicBezTo>
                <a:cubicBezTo>
                  <a:pt x="140" y="947"/>
                  <a:pt x="246" y="1008"/>
                  <a:pt x="349" y="1043"/>
                </a:cubicBezTo>
                <a:cubicBezTo>
                  <a:pt x="452" y="1078"/>
                  <a:pt x="589" y="1107"/>
                  <a:pt x="705" y="1088"/>
                </a:cubicBezTo>
                <a:cubicBezTo>
                  <a:pt x="821" y="1069"/>
                  <a:pt x="967" y="1011"/>
                  <a:pt x="1048" y="928"/>
                </a:cubicBezTo>
                <a:cubicBezTo>
                  <a:pt x="1129" y="845"/>
                  <a:pt x="1179" y="700"/>
                  <a:pt x="1192" y="592"/>
                </a:cubicBezTo>
                <a:cubicBezTo>
                  <a:pt x="1205" y="484"/>
                  <a:pt x="1159" y="357"/>
                  <a:pt x="1127" y="277"/>
                </a:cubicBezTo>
                <a:cubicBezTo>
                  <a:pt x="1095" y="197"/>
                  <a:pt x="1061" y="155"/>
                  <a:pt x="1000" y="112"/>
                </a:cubicBezTo>
                <a:cubicBezTo>
                  <a:pt x="939" y="69"/>
                  <a:pt x="816" y="32"/>
                  <a:pt x="760" y="16"/>
                </a:cubicBezTo>
                <a:cubicBezTo>
                  <a:pt x="704" y="0"/>
                  <a:pt x="744" y="8"/>
                  <a:pt x="664" y="16"/>
                </a:cubicBezTo>
                <a:close/>
              </a:path>
            </a:pathLst>
          </a:custGeom>
          <a:blipFill dpi="0" rotWithShape="0">
            <a:blip r:embed="rId2"/>
            <a:srcRect/>
            <a:tile tx="0" ty="0" sx="100000" sy="100000" flip="none" algn="tl"/>
          </a:blipFill>
          <a:ln w="9525">
            <a:round/>
            <a:headEnd/>
            <a:tailEnd/>
          </a:ln>
          <a:scene3d>
            <a:camera prst="legacyPerspectiveFront">
              <a:rot lat="20999994" lon="21299994" rev="0"/>
            </a:camera>
            <a:lightRig rig="legacyFlat4" dir="b"/>
          </a:scene3d>
          <a:sp3d extrusionH="887400" prstMaterial="legacyMatte">
            <a:bevelT w="13500" h="13500" prst="angle"/>
            <a:bevelB w="13500" h="13500" prst="angle"/>
            <a:extrusionClr>
              <a:srgbClr val="FF9933"/>
            </a:extrusionClr>
            <a:contourClr>
              <a:srgbClr val="FFFFFF"/>
            </a:contourClr>
          </a:sp3d>
        </p:spPr>
        <p:txBody>
          <a:bodyPr wrap="none" anchor="ctr">
            <a:flatTx/>
          </a:bodyPr>
          <a:lstStyle/>
          <a:p>
            <a:endParaRPr lang="vi-VN" sz="1050" b="1">
              <a:solidFill>
                <a:schemeClr val="tx1"/>
              </a:solidFill>
              <a:latin typeface="+mn-lt"/>
            </a:endParaRPr>
          </a:p>
        </p:txBody>
      </p:sp>
      <p:sp>
        <p:nvSpPr>
          <p:cNvPr id="129" name="Freeform 49"/>
          <p:cNvSpPr>
            <a:spLocks/>
          </p:cNvSpPr>
          <p:nvPr/>
        </p:nvSpPr>
        <p:spPr bwMode="auto">
          <a:xfrm>
            <a:off x="967695" y="555846"/>
            <a:ext cx="1244600" cy="1155700"/>
          </a:xfrm>
          <a:custGeom>
            <a:avLst/>
            <a:gdLst>
              <a:gd name="T0" fmla="*/ 708359184 w 1205"/>
              <a:gd name="T1" fmla="*/ 17438855 h 1107"/>
              <a:gd name="T2" fmla="*/ 298706066 w 1205"/>
              <a:gd name="T3" fmla="*/ 69755421 h 1107"/>
              <a:gd name="T4" fmla="*/ 42672738 w 1205"/>
              <a:gd name="T5" fmla="*/ 383651684 h 1107"/>
              <a:gd name="T6" fmla="*/ 42672738 w 1205"/>
              <a:gd name="T7" fmla="*/ 697548991 h 1107"/>
              <a:gd name="T8" fmla="*/ 93878990 w 1205"/>
              <a:gd name="T9" fmla="*/ 959129733 h 1107"/>
              <a:gd name="T10" fmla="*/ 372315118 w 1205"/>
              <a:gd name="T11" fmla="*/ 1136787027 h 1107"/>
              <a:gd name="T12" fmla="*/ 752097836 w 1205"/>
              <a:gd name="T13" fmla="*/ 1185833807 h 1107"/>
              <a:gd name="T14" fmla="*/ 1118013335 w 1205"/>
              <a:gd name="T15" fmla="*/ 1011446299 h 1107"/>
              <a:gd name="T16" fmla="*/ 1271633125 w 1205"/>
              <a:gd name="T17" fmla="*/ 645233470 h 1107"/>
              <a:gd name="T18" fmla="*/ 1202290830 w 1205"/>
              <a:gd name="T19" fmla="*/ 301908094 h 1107"/>
              <a:gd name="T20" fmla="*/ 1066806050 w 1205"/>
              <a:gd name="T21" fmla="*/ 122070943 h 1107"/>
              <a:gd name="T22" fmla="*/ 810772722 w 1205"/>
              <a:gd name="T23" fmla="*/ 17438855 h 1107"/>
              <a:gd name="T24" fmla="*/ 708359184 w 1205"/>
              <a:gd name="T25" fmla="*/ 17438855 h 1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5"/>
              <a:gd name="T40" fmla="*/ 0 h 1107"/>
              <a:gd name="T41" fmla="*/ 1205 w 1205"/>
              <a:gd name="T42" fmla="*/ 1107 h 1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5" h="1107">
                <a:moveTo>
                  <a:pt x="664" y="16"/>
                </a:moveTo>
                <a:cubicBezTo>
                  <a:pt x="584" y="24"/>
                  <a:pt x="384" y="8"/>
                  <a:pt x="280" y="64"/>
                </a:cubicBezTo>
                <a:cubicBezTo>
                  <a:pt x="176" y="120"/>
                  <a:pt x="80" y="256"/>
                  <a:pt x="40" y="352"/>
                </a:cubicBezTo>
                <a:cubicBezTo>
                  <a:pt x="0" y="448"/>
                  <a:pt x="32" y="552"/>
                  <a:pt x="40" y="640"/>
                </a:cubicBezTo>
                <a:cubicBezTo>
                  <a:pt x="48" y="728"/>
                  <a:pt x="36" y="813"/>
                  <a:pt x="88" y="880"/>
                </a:cubicBezTo>
                <a:cubicBezTo>
                  <a:pt x="140" y="947"/>
                  <a:pt x="246" y="1008"/>
                  <a:pt x="349" y="1043"/>
                </a:cubicBezTo>
                <a:cubicBezTo>
                  <a:pt x="452" y="1078"/>
                  <a:pt x="589" y="1107"/>
                  <a:pt x="705" y="1088"/>
                </a:cubicBezTo>
                <a:cubicBezTo>
                  <a:pt x="821" y="1069"/>
                  <a:pt x="967" y="1011"/>
                  <a:pt x="1048" y="928"/>
                </a:cubicBezTo>
                <a:cubicBezTo>
                  <a:pt x="1129" y="845"/>
                  <a:pt x="1179" y="700"/>
                  <a:pt x="1192" y="592"/>
                </a:cubicBezTo>
                <a:cubicBezTo>
                  <a:pt x="1205" y="484"/>
                  <a:pt x="1159" y="357"/>
                  <a:pt x="1127" y="277"/>
                </a:cubicBezTo>
                <a:cubicBezTo>
                  <a:pt x="1095" y="197"/>
                  <a:pt x="1061" y="155"/>
                  <a:pt x="1000" y="112"/>
                </a:cubicBezTo>
                <a:cubicBezTo>
                  <a:pt x="939" y="69"/>
                  <a:pt x="816" y="32"/>
                  <a:pt x="760" y="16"/>
                </a:cubicBezTo>
                <a:cubicBezTo>
                  <a:pt x="704" y="0"/>
                  <a:pt x="744" y="8"/>
                  <a:pt x="664" y="16"/>
                </a:cubicBezTo>
                <a:close/>
              </a:path>
            </a:pathLst>
          </a:custGeom>
          <a:solidFill>
            <a:srgbClr val="FF99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sz="1050" b="1">
              <a:solidFill>
                <a:schemeClr val="tx1"/>
              </a:solidFill>
              <a:latin typeface="+mn-lt"/>
            </a:endParaRPr>
          </a:p>
        </p:txBody>
      </p:sp>
      <p:sp>
        <p:nvSpPr>
          <p:cNvPr id="130" name="Freeform 50"/>
          <p:cNvSpPr>
            <a:spLocks/>
          </p:cNvSpPr>
          <p:nvPr/>
        </p:nvSpPr>
        <p:spPr bwMode="auto">
          <a:xfrm>
            <a:off x="1081995" y="668559"/>
            <a:ext cx="374650" cy="742950"/>
          </a:xfrm>
          <a:custGeom>
            <a:avLst/>
            <a:gdLst>
              <a:gd name="T0" fmla="*/ 421762238 w 208"/>
              <a:gd name="T1" fmla="*/ 0 h 412"/>
              <a:gd name="T2" fmla="*/ 68130463 w 208"/>
              <a:gd name="T3" fmla="*/ 159339332 h 412"/>
              <a:gd name="T4" fmla="*/ 68130463 w 208"/>
              <a:gd name="T5" fmla="*/ 347944042 h 412"/>
              <a:gd name="T6" fmla="*/ 259545992 w 208"/>
              <a:gd name="T7" fmla="*/ 412979217 h 412"/>
              <a:gd name="T8" fmla="*/ 324432490 w 208"/>
              <a:gd name="T9" fmla="*/ 478016194 h 412"/>
              <a:gd name="T10" fmla="*/ 421762238 w 208"/>
              <a:gd name="T11" fmla="*/ 507281571 h 412"/>
              <a:gd name="T12" fmla="*/ 515848020 w 208"/>
              <a:gd name="T13" fmla="*/ 695886281 h 412"/>
              <a:gd name="T14" fmla="*/ 353631775 w 208"/>
              <a:gd name="T15" fmla="*/ 858476922 h 412"/>
              <a:gd name="T16" fmla="*/ 165460210 w 208"/>
              <a:gd name="T17" fmla="*/ 920260788 h 412"/>
              <a:gd name="T18" fmla="*/ 230346708 w 208"/>
              <a:gd name="T19" fmla="*/ 1206420964 h 412"/>
              <a:gd name="T20" fmla="*/ 291989241 w 208"/>
              <a:gd name="T21" fmla="*/ 1303974627 h 412"/>
              <a:gd name="T22" fmla="*/ 460695217 w 208"/>
              <a:gd name="T23" fmla="*/ 1271456138 h 412"/>
              <a:gd name="T24" fmla="*/ 674820300 w 208"/>
              <a:gd name="T25" fmla="*/ 1268204830 h 4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8"/>
              <a:gd name="T40" fmla="*/ 0 h 412"/>
              <a:gd name="T41" fmla="*/ 208 w 208"/>
              <a:gd name="T42" fmla="*/ 412 h 4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8" h="412">
                <a:moveTo>
                  <a:pt x="130" y="0"/>
                </a:moveTo>
                <a:cubicBezTo>
                  <a:pt x="74" y="9"/>
                  <a:pt x="58" y="12"/>
                  <a:pt x="21" y="49"/>
                </a:cubicBezTo>
                <a:cubicBezTo>
                  <a:pt x="16" y="64"/>
                  <a:pt x="0" y="92"/>
                  <a:pt x="21" y="107"/>
                </a:cubicBezTo>
                <a:cubicBezTo>
                  <a:pt x="38" y="119"/>
                  <a:pt x="80" y="127"/>
                  <a:pt x="80" y="127"/>
                </a:cubicBezTo>
                <a:cubicBezTo>
                  <a:pt x="86" y="134"/>
                  <a:pt x="92" y="141"/>
                  <a:pt x="100" y="147"/>
                </a:cubicBezTo>
                <a:cubicBezTo>
                  <a:pt x="108" y="152"/>
                  <a:pt x="122" y="150"/>
                  <a:pt x="130" y="156"/>
                </a:cubicBezTo>
                <a:cubicBezTo>
                  <a:pt x="146" y="170"/>
                  <a:pt x="152" y="196"/>
                  <a:pt x="159" y="214"/>
                </a:cubicBezTo>
                <a:cubicBezTo>
                  <a:pt x="140" y="243"/>
                  <a:pt x="142" y="250"/>
                  <a:pt x="109" y="264"/>
                </a:cubicBezTo>
                <a:cubicBezTo>
                  <a:pt x="91" y="272"/>
                  <a:pt x="51" y="283"/>
                  <a:pt x="51" y="283"/>
                </a:cubicBezTo>
                <a:cubicBezTo>
                  <a:pt x="17" y="336"/>
                  <a:pt x="35" y="328"/>
                  <a:pt x="71" y="371"/>
                </a:cubicBezTo>
                <a:cubicBezTo>
                  <a:pt x="78" y="380"/>
                  <a:pt x="80" y="395"/>
                  <a:pt x="90" y="401"/>
                </a:cubicBezTo>
                <a:cubicBezTo>
                  <a:pt x="108" y="412"/>
                  <a:pt x="142" y="391"/>
                  <a:pt x="142" y="391"/>
                </a:cubicBezTo>
                <a:cubicBezTo>
                  <a:pt x="168" y="350"/>
                  <a:pt x="157" y="390"/>
                  <a:pt x="208" y="390"/>
                </a:cubicBezTo>
              </a:path>
            </a:pathLst>
          </a:cu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sz="1050" b="1">
              <a:solidFill>
                <a:schemeClr val="tx1"/>
              </a:solidFill>
              <a:latin typeface="+mn-lt"/>
            </a:endParaRPr>
          </a:p>
        </p:txBody>
      </p:sp>
      <p:sp>
        <p:nvSpPr>
          <p:cNvPr id="131" name="Freeform 51"/>
          <p:cNvSpPr>
            <a:spLocks/>
          </p:cNvSpPr>
          <p:nvPr/>
        </p:nvSpPr>
        <p:spPr bwMode="auto">
          <a:xfrm>
            <a:off x="1324883" y="652684"/>
            <a:ext cx="712787" cy="695325"/>
          </a:xfrm>
          <a:custGeom>
            <a:avLst/>
            <a:gdLst>
              <a:gd name="T0" fmla="*/ 944188321 w 451"/>
              <a:gd name="T1" fmla="*/ 1096319401 h 441"/>
              <a:gd name="T2" fmla="*/ 1126530615 w 451"/>
              <a:gd name="T3" fmla="*/ 569289854 h 441"/>
              <a:gd name="T4" fmla="*/ 1031612990 w 451"/>
              <a:gd name="T5" fmla="*/ 454934907 h 441"/>
              <a:gd name="T6" fmla="*/ 861757903 w 451"/>
              <a:gd name="T7" fmla="*/ 529514426 h 441"/>
              <a:gd name="T8" fmla="*/ 786823601 w 451"/>
              <a:gd name="T9" fmla="*/ 529514426 h 441"/>
              <a:gd name="T10" fmla="*/ 701896057 w 451"/>
              <a:gd name="T11" fmla="*/ 566804974 h 441"/>
              <a:gd name="T12" fmla="*/ 539535506 w 451"/>
              <a:gd name="T13" fmla="*/ 509627501 h 441"/>
              <a:gd name="T14" fmla="*/ 572007616 w 451"/>
              <a:gd name="T15" fmla="*/ 318206578 h 441"/>
              <a:gd name="T16" fmla="*/ 674419778 w 451"/>
              <a:gd name="T17" fmla="*/ 169047540 h 441"/>
              <a:gd name="T18" fmla="*/ 484582947 w 451"/>
              <a:gd name="T19" fmla="*/ 32317634 h 441"/>
              <a:gd name="T20" fmla="*/ 394661153 w 451"/>
              <a:gd name="T21" fmla="*/ 12430708 h 441"/>
              <a:gd name="T22" fmla="*/ 222308941 w 451"/>
              <a:gd name="T23" fmla="*/ 89495107 h 441"/>
              <a:gd name="T24" fmla="*/ 0 w 451"/>
              <a:gd name="T25" fmla="*/ 211309425 h 4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1"/>
              <a:gd name="T40" fmla="*/ 0 h 441"/>
              <a:gd name="T41" fmla="*/ 451 w 451"/>
              <a:gd name="T42" fmla="*/ 441 h 4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1" h="441">
                <a:moveTo>
                  <a:pt x="378" y="441"/>
                </a:moveTo>
                <a:cubicBezTo>
                  <a:pt x="424" y="391"/>
                  <a:pt x="441" y="286"/>
                  <a:pt x="451" y="229"/>
                </a:cubicBezTo>
                <a:cubicBezTo>
                  <a:pt x="446" y="213"/>
                  <a:pt x="443" y="179"/>
                  <a:pt x="413" y="183"/>
                </a:cubicBezTo>
                <a:cubicBezTo>
                  <a:pt x="389" y="187"/>
                  <a:pt x="345" y="213"/>
                  <a:pt x="345" y="213"/>
                </a:cubicBezTo>
                <a:cubicBezTo>
                  <a:pt x="335" y="212"/>
                  <a:pt x="325" y="211"/>
                  <a:pt x="315" y="213"/>
                </a:cubicBezTo>
                <a:cubicBezTo>
                  <a:pt x="302" y="215"/>
                  <a:pt x="291" y="227"/>
                  <a:pt x="281" y="228"/>
                </a:cubicBezTo>
                <a:cubicBezTo>
                  <a:pt x="256" y="231"/>
                  <a:pt x="233" y="214"/>
                  <a:pt x="216" y="205"/>
                </a:cubicBezTo>
                <a:cubicBezTo>
                  <a:pt x="214" y="169"/>
                  <a:pt x="208" y="165"/>
                  <a:pt x="229" y="128"/>
                </a:cubicBezTo>
                <a:cubicBezTo>
                  <a:pt x="240" y="108"/>
                  <a:pt x="270" y="68"/>
                  <a:pt x="270" y="68"/>
                </a:cubicBezTo>
                <a:cubicBezTo>
                  <a:pt x="267" y="0"/>
                  <a:pt x="255" y="20"/>
                  <a:pt x="194" y="13"/>
                </a:cubicBezTo>
                <a:cubicBezTo>
                  <a:pt x="181" y="13"/>
                  <a:pt x="170" y="3"/>
                  <a:pt x="158" y="5"/>
                </a:cubicBezTo>
                <a:cubicBezTo>
                  <a:pt x="133" y="10"/>
                  <a:pt x="89" y="36"/>
                  <a:pt x="89" y="36"/>
                </a:cubicBezTo>
                <a:cubicBezTo>
                  <a:pt x="92" y="89"/>
                  <a:pt x="19" y="75"/>
                  <a:pt x="0" y="85"/>
                </a:cubicBezTo>
              </a:path>
            </a:pathLst>
          </a:cu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sz="1050" b="1">
              <a:solidFill>
                <a:schemeClr val="tx1"/>
              </a:solidFill>
              <a:latin typeface="+mn-lt"/>
            </a:endParaRPr>
          </a:p>
        </p:txBody>
      </p:sp>
      <p:sp>
        <p:nvSpPr>
          <p:cNvPr id="132" name="Freeform 52"/>
          <p:cNvSpPr>
            <a:spLocks/>
          </p:cNvSpPr>
          <p:nvPr/>
        </p:nvSpPr>
        <p:spPr bwMode="auto">
          <a:xfrm>
            <a:off x="1412195" y="822546"/>
            <a:ext cx="153988" cy="787400"/>
          </a:xfrm>
          <a:custGeom>
            <a:avLst/>
            <a:gdLst>
              <a:gd name="T0" fmla="*/ 62584377 w 236"/>
              <a:gd name="T1" fmla="*/ 0 h 478"/>
              <a:gd name="T2" fmla="*/ 10218017 w 236"/>
              <a:gd name="T3" fmla="*/ 151958316 h 478"/>
              <a:gd name="T4" fmla="*/ 10218017 w 236"/>
              <a:gd name="T5" fmla="*/ 331050634 h 478"/>
              <a:gd name="T6" fmla="*/ 38742989 w 236"/>
              <a:gd name="T7" fmla="*/ 390748074 h 478"/>
              <a:gd name="T8" fmla="*/ 48109505 w 236"/>
              <a:gd name="T9" fmla="*/ 453160231 h 478"/>
              <a:gd name="T10" fmla="*/ 62584377 w 236"/>
              <a:gd name="T11" fmla="*/ 483008951 h 478"/>
              <a:gd name="T12" fmla="*/ 76633825 w 236"/>
              <a:gd name="T13" fmla="*/ 662101269 h 478"/>
              <a:gd name="T14" fmla="*/ 52792437 w 236"/>
              <a:gd name="T15" fmla="*/ 814059585 h 478"/>
              <a:gd name="T16" fmla="*/ 24693542 w 236"/>
              <a:gd name="T17" fmla="*/ 873757024 h 478"/>
              <a:gd name="T18" fmla="*/ 34059405 w 236"/>
              <a:gd name="T19" fmla="*/ 1145110219 h 478"/>
              <a:gd name="T20" fmla="*/ 43425921 w 236"/>
              <a:gd name="T21" fmla="*/ 1237371096 h 478"/>
              <a:gd name="T22" fmla="*/ 71950893 w 236"/>
              <a:gd name="T23" fmla="*/ 1297068536 h 478"/>
              <a:gd name="T24" fmla="*/ 100475865 w 236"/>
              <a:gd name="T25" fmla="*/ 1204807659 h 4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6"/>
              <a:gd name="T40" fmla="*/ 0 h 478"/>
              <a:gd name="T41" fmla="*/ 236 w 236"/>
              <a:gd name="T42" fmla="*/ 478 h 4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6" h="478">
                <a:moveTo>
                  <a:pt x="147" y="0"/>
                </a:moveTo>
                <a:cubicBezTo>
                  <a:pt x="84" y="10"/>
                  <a:pt x="66" y="14"/>
                  <a:pt x="24" y="56"/>
                </a:cubicBezTo>
                <a:cubicBezTo>
                  <a:pt x="18" y="73"/>
                  <a:pt x="0" y="105"/>
                  <a:pt x="24" y="122"/>
                </a:cubicBezTo>
                <a:cubicBezTo>
                  <a:pt x="43" y="136"/>
                  <a:pt x="91" y="144"/>
                  <a:pt x="91" y="144"/>
                </a:cubicBezTo>
                <a:cubicBezTo>
                  <a:pt x="98" y="152"/>
                  <a:pt x="104" y="161"/>
                  <a:pt x="113" y="167"/>
                </a:cubicBezTo>
                <a:cubicBezTo>
                  <a:pt x="123" y="173"/>
                  <a:pt x="138" y="171"/>
                  <a:pt x="147" y="178"/>
                </a:cubicBezTo>
                <a:cubicBezTo>
                  <a:pt x="166" y="193"/>
                  <a:pt x="173" y="223"/>
                  <a:pt x="180" y="244"/>
                </a:cubicBezTo>
                <a:cubicBezTo>
                  <a:pt x="159" y="276"/>
                  <a:pt x="161" y="284"/>
                  <a:pt x="124" y="300"/>
                </a:cubicBezTo>
                <a:cubicBezTo>
                  <a:pt x="103" y="309"/>
                  <a:pt x="58" y="322"/>
                  <a:pt x="58" y="322"/>
                </a:cubicBezTo>
                <a:cubicBezTo>
                  <a:pt x="19" y="382"/>
                  <a:pt x="40" y="373"/>
                  <a:pt x="80" y="422"/>
                </a:cubicBezTo>
                <a:cubicBezTo>
                  <a:pt x="89" y="432"/>
                  <a:pt x="91" y="449"/>
                  <a:pt x="102" y="456"/>
                </a:cubicBezTo>
                <a:cubicBezTo>
                  <a:pt x="122" y="469"/>
                  <a:pt x="169" y="478"/>
                  <a:pt x="169" y="478"/>
                </a:cubicBezTo>
                <a:cubicBezTo>
                  <a:pt x="199" y="431"/>
                  <a:pt x="178" y="444"/>
                  <a:pt x="236" y="444"/>
                </a:cubicBez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sz="1050" b="1">
              <a:solidFill>
                <a:schemeClr val="tx1"/>
              </a:solidFill>
              <a:latin typeface="+mn-lt"/>
            </a:endParaRPr>
          </a:p>
        </p:txBody>
      </p:sp>
      <p:sp>
        <p:nvSpPr>
          <p:cNvPr id="133" name="Freeform 53"/>
          <p:cNvSpPr>
            <a:spLocks/>
          </p:cNvSpPr>
          <p:nvPr/>
        </p:nvSpPr>
        <p:spPr bwMode="auto">
          <a:xfrm rot="3920436">
            <a:off x="1347108" y="938434"/>
            <a:ext cx="763587" cy="319087"/>
          </a:xfrm>
          <a:custGeom>
            <a:avLst/>
            <a:gdLst>
              <a:gd name="T0" fmla="*/ 1083567201 w 451"/>
              <a:gd name="T1" fmla="*/ 230876448 h 441"/>
              <a:gd name="T2" fmla="*/ 1292827287 w 451"/>
              <a:gd name="T3" fmla="*/ 119888438 h 441"/>
              <a:gd name="T4" fmla="*/ 1183896776 w 451"/>
              <a:gd name="T5" fmla="*/ 95805691 h 441"/>
              <a:gd name="T6" fmla="*/ 988970454 w 451"/>
              <a:gd name="T7" fmla="*/ 111511862 h 441"/>
              <a:gd name="T8" fmla="*/ 902972950 w 451"/>
              <a:gd name="T9" fmla="*/ 111511862 h 441"/>
              <a:gd name="T10" fmla="*/ 805508096 w 451"/>
              <a:gd name="T11" fmla="*/ 119364586 h 441"/>
              <a:gd name="T12" fmla="*/ 619181016 w 451"/>
              <a:gd name="T13" fmla="*/ 107323212 h 441"/>
              <a:gd name="T14" fmla="*/ 656446093 w 451"/>
              <a:gd name="T15" fmla="*/ 67011888 h 441"/>
              <a:gd name="T16" fmla="*/ 773975847 w 451"/>
              <a:gd name="T17" fmla="*/ 35600269 h 441"/>
              <a:gd name="T18" fmla="*/ 556116518 w 451"/>
              <a:gd name="T19" fmla="*/ 6805742 h 441"/>
              <a:gd name="T20" fmla="*/ 452918835 w 451"/>
              <a:gd name="T21" fmla="*/ 2617816 h 441"/>
              <a:gd name="T22" fmla="*/ 255126099 w 451"/>
              <a:gd name="T23" fmla="*/ 18847116 h 441"/>
              <a:gd name="T24" fmla="*/ 0 w 451"/>
              <a:gd name="T25" fmla="*/ 44499974 h 4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1"/>
              <a:gd name="T40" fmla="*/ 0 h 441"/>
              <a:gd name="T41" fmla="*/ 451 w 451"/>
              <a:gd name="T42" fmla="*/ 441 h 4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1" h="441">
                <a:moveTo>
                  <a:pt x="378" y="441"/>
                </a:moveTo>
                <a:cubicBezTo>
                  <a:pt x="424" y="391"/>
                  <a:pt x="441" y="286"/>
                  <a:pt x="451" y="229"/>
                </a:cubicBezTo>
                <a:cubicBezTo>
                  <a:pt x="446" y="213"/>
                  <a:pt x="443" y="179"/>
                  <a:pt x="413" y="183"/>
                </a:cubicBezTo>
                <a:cubicBezTo>
                  <a:pt x="389" y="187"/>
                  <a:pt x="345" y="213"/>
                  <a:pt x="345" y="213"/>
                </a:cubicBezTo>
                <a:cubicBezTo>
                  <a:pt x="335" y="212"/>
                  <a:pt x="325" y="211"/>
                  <a:pt x="315" y="213"/>
                </a:cubicBezTo>
                <a:cubicBezTo>
                  <a:pt x="302" y="215"/>
                  <a:pt x="291" y="227"/>
                  <a:pt x="281" y="228"/>
                </a:cubicBezTo>
                <a:cubicBezTo>
                  <a:pt x="256" y="231"/>
                  <a:pt x="233" y="214"/>
                  <a:pt x="216" y="205"/>
                </a:cubicBezTo>
                <a:cubicBezTo>
                  <a:pt x="214" y="169"/>
                  <a:pt x="208" y="165"/>
                  <a:pt x="229" y="128"/>
                </a:cubicBezTo>
                <a:cubicBezTo>
                  <a:pt x="240" y="108"/>
                  <a:pt x="270" y="68"/>
                  <a:pt x="270" y="68"/>
                </a:cubicBezTo>
                <a:cubicBezTo>
                  <a:pt x="267" y="0"/>
                  <a:pt x="255" y="20"/>
                  <a:pt x="194" y="13"/>
                </a:cubicBezTo>
                <a:cubicBezTo>
                  <a:pt x="181" y="13"/>
                  <a:pt x="170" y="3"/>
                  <a:pt x="158" y="5"/>
                </a:cubicBezTo>
                <a:cubicBezTo>
                  <a:pt x="133" y="10"/>
                  <a:pt x="89" y="36"/>
                  <a:pt x="89" y="36"/>
                </a:cubicBezTo>
                <a:cubicBezTo>
                  <a:pt x="92" y="89"/>
                  <a:pt x="19" y="75"/>
                  <a:pt x="0" y="85"/>
                </a:cubicBez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sz="1050" b="1">
              <a:solidFill>
                <a:schemeClr val="tx1"/>
              </a:solidFill>
              <a:latin typeface="+mn-lt"/>
            </a:endParaRPr>
          </a:p>
        </p:txBody>
      </p:sp>
      <p:sp>
        <p:nvSpPr>
          <p:cNvPr id="134" name="AutoShape 54"/>
          <p:cNvSpPr>
            <a:spLocks noChangeArrowheads="1"/>
          </p:cNvSpPr>
          <p:nvPr/>
        </p:nvSpPr>
        <p:spPr bwMode="auto">
          <a:xfrm>
            <a:off x="1794783" y="314546"/>
            <a:ext cx="220662" cy="280988"/>
          </a:xfrm>
          <a:prstGeom prst="sun">
            <a:avLst>
              <a:gd name="adj" fmla="val 25000"/>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135" name="Oval 55"/>
          <p:cNvSpPr>
            <a:spLocks noChangeArrowheads="1"/>
          </p:cNvSpPr>
          <p:nvPr/>
        </p:nvSpPr>
        <p:spPr bwMode="auto">
          <a:xfrm>
            <a:off x="1294720" y="978121"/>
            <a:ext cx="85725" cy="857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136" name="Oval 56"/>
          <p:cNvSpPr>
            <a:spLocks noChangeArrowheads="1"/>
          </p:cNvSpPr>
          <p:nvPr/>
        </p:nvSpPr>
        <p:spPr bwMode="auto">
          <a:xfrm>
            <a:off x="1594758" y="889221"/>
            <a:ext cx="85725" cy="857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137" name="Oval 57"/>
          <p:cNvSpPr>
            <a:spLocks noChangeArrowheads="1"/>
          </p:cNvSpPr>
          <p:nvPr/>
        </p:nvSpPr>
        <p:spPr bwMode="auto">
          <a:xfrm>
            <a:off x="1667783" y="1052734"/>
            <a:ext cx="85725" cy="85725"/>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138" name="Oval 58"/>
          <p:cNvSpPr>
            <a:spLocks noChangeArrowheads="1"/>
          </p:cNvSpPr>
          <p:nvPr/>
        </p:nvSpPr>
        <p:spPr bwMode="auto">
          <a:xfrm>
            <a:off x="1491570" y="1146396"/>
            <a:ext cx="85725" cy="85725"/>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139" name="Oval 59"/>
          <p:cNvSpPr>
            <a:spLocks noChangeArrowheads="1"/>
          </p:cNvSpPr>
          <p:nvPr/>
        </p:nvSpPr>
        <p:spPr bwMode="auto">
          <a:xfrm>
            <a:off x="1234395" y="1335309"/>
            <a:ext cx="173038" cy="173037"/>
          </a:xfrm>
          <a:prstGeom prst="ellipse">
            <a:avLst/>
          </a:prstGeom>
          <a:solidFill>
            <a:srgbClr val="9933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grpSp>
        <p:nvGrpSpPr>
          <p:cNvPr id="140" name="Group 60"/>
          <p:cNvGrpSpPr>
            <a:grpSpLocks/>
          </p:cNvGrpSpPr>
          <p:nvPr/>
        </p:nvGrpSpPr>
        <p:grpSpPr bwMode="auto">
          <a:xfrm>
            <a:off x="7228795" y="787621"/>
            <a:ext cx="862013" cy="769938"/>
            <a:chOff x="4956" y="2183"/>
            <a:chExt cx="543" cy="485"/>
          </a:xfrm>
        </p:grpSpPr>
        <p:sp>
          <p:nvSpPr>
            <p:cNvPr id="141" name="Freeform 61"/>
            <p:cNvSpPr>
              <a:spLocks/>
            </p:cNvSpPr>
            <p:nvPr/>
          </p:nvSpPr>
          <p:spPr bwMode="auto">
            <a:xfrm>
              <a:off x="4956" y="2220"/>
              <a:ext cx="170" cy="289"/>
            </a:xfrm>
            <a:custGeom>
              <a:avLst/>
              <a:gdLst>
                <a:gd name="T0" fmla="*/ 87 w 208"/>
                <a:gd name="T1" fmla="*/ 0 h 412"/>
                <a:gd name="T2" fmla="*/ 14 w 208"/>
                <a:gd name="T3" fmla="*/ 24 h 412"/>
                <a:gd name="T4" fmla="*/ 14 w 208"/>
                <a:gd name="T5" fmla="*/ 53 h 412"/>
                <a:gd name="T6" fmla="*/ 53 w 208"/>
                <a:gd name="T7" fmla="*/ 62 h 412"/>
                <a:gd name="T8" fmla="*/ 67 w 208"/>
                <a:gd name="T9" fmla="*/ 72 h 412"/>
                <a:gd name="T10" fmla="*/ 87 w 208"/>
                <a:gd name="T11" fmla="*/ 76 h 412"/>
                <a:gd name="T12" fmla="*/ 106 w 208"/>
                <a:gd name="T13" fmla="*/ 105 h 412"/>
                <a:gd name="T14" fmla="*/ 73 w 208"/>
                <a:gd name="T15" fmla="*/ 130 h 412"/>
                <a:gd name="T16" fmla="*/ 34 w 208"/>
                <a:gd name="T17" fmla="*/ 140 h 412"/>
                <a:gd name="T18" fmla="*/ 47 w 208"/>
                <a:gd name="T19" fmla="*/ 182 h 412"/>
                <a:gd name="T20" fmla="*/ 60 w 208"/>
                <a:gd name="T21" fmla="*/ 197 h 412"/>
                <a:gd name="T22" fmla="*/ 95 w 208"/>
                <a:gd name="T23" fmla="*/ 192 h 412"/>
                <a:gd name="T24" fmla="*/ 139 w 208"/>
                <a:gd name="T25" fmla="*/ 192 h 4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8"/>
                <a:gd name="T40" fmla="*/ 0 h 412"/>
                <a:gd name="T41" fmla="*/ 208 w 208"/>
                <a:gd name="T42" fmla="*/ 412 h 4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8" h="412">
                  <a:moveTo>
                    <a:pt x="130" y="0"/>
                  </a:moveTo>
                  <a:cubicBezTo>
                    <a:pt x="74" y="9"/>
                    <a:pt x="58" y="12"/>
                    <a:pt x="21" y="49"/>
                  </a:cubicBezTo>
                  <a:cubicBezTo>
                    <a:pt x="16" y="64"/>
                    <a:pt x="0" y="92"/>
                    <a:pt x="21" y="107"/>
                  </a:cubicBezTo>
                  <a:cubicBezTo>
                    <a:pt x="38" y="119"/>
                    <a:pt x="80" y="127"/>
                    <a:pt x="80" y="127"/>
                  </a:cubicBezTo>
                  <a:cubicBezTo>
                    <a:pt x="86" y="134"/>
                    <a:pt x="92" y="141"/>
                    <a:pt x="100" y="147"/>
                  </a:cubicBezTo>
                  <a:cubicBezTo>
                    <a:pt x="108" y="152"/>
                    <a:pt x="122" y="150"/>
                    <a:pt x="130" y="156"/>
                  </a:cubicBezTo>
                  <a:cubicBezTo>
                    <a:pt x="146" y="170"/>
                    <a:pt x="152" y="196"/>
                    <a:pt x="159" y="214"/>
                  </a:cubicBezTo>
                  <a:cubicBezTo>
                    <a:pt x="140" y="243"/>
                    <a:pt x="142" y="250"/>
                    <a:pt x="109" y="264"/>
                  </a:cubicBezTo>
                  <a:cubicBezTo>
                    <a:pt x="91" y="272"/>
                    <a:pt x="51" y="283"/>
                    <a:pt x="51" y="283"/>
                  </a:cubicBezTo>
                  <a:cubicBezTo>
                    <a:pt x="17" y="336"/>
                    <a:pt x="35" y="328"/>
                    <a:pt x="71" y="371"/>
                  </a:cubicBezTo>
                  <a:cubicBezTo>
                    <a:pt x="78" y="380"/>
                    <a:pt x="80" y="395"/>
                    <a:pt x="90" y="401"/>
                  </a:cubicBezTo>
                  <a:cubicBezTo>
                    <a:pt x="108" y="412"/>
                    <a:pt x="142" y="391"/>
                    <a:pt x="142" y="391"/>
                  </a:cubicBezTo>
                  <a:cubicBezTo>
                    <a:pt x="168" y="350"/>
                    <a:pt x="157" y="390"/>
                    <a:pt x="208" y="390"/>
                  </a:cubicBezTo>
                </a:path>
              </a:pathLst>
            </a:cu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sz="1050" b="1">
                <a:solidFill>
                  <a:schemeClr val="tx1"/>
                </a:solidFill>
                <a:latin typeface="+mn-lt"/>
              </a:endParaRPr>
            </a:p>
          </p:txBody>
        </p:sp>
        <p:sp>
          <p:nvSpPr>
            <p:cNvPr id="142" name="Freeform 62"/>
            <p:cNvSpPr>
              <a:spLocks/>
            </p:cNvSpPr>
            <p:nvPr/>
          </p:nvSpPr>
          <p:spPr bwMode="auto">
            <a:xfrm>
              <a:off x="5148" y="2203"/>
              <a:ext cx="322" cy="271"/>
            </a:xfrm>
            <a:custGeom>
              <a:avLst/>
              <a:gdLst>
                <a:gd name="T0" fmla="*/ 193 w 451"/>
                <a:gd name="T1" fmla="*/ 167 h 441"/>
                <a:gd name="T2" fmla="*/ 230 w 451"/>
                <a:gd name="T3" fmla="*/ 87 h 441"/>
                <a:gd name="T4" fmla="*/ 211 w 451"/>
                <a:gd name="T5" fmla="*/ 69 h 441"/>
                <a:gd name="T6" fmla="*/ 176 w 451"/>
                <a:gd name="T7" fmla="*/ 81 h 441"/>
                <a:gd name="T8" fmla="*/ 161 w 451"/>
                <a:gd name="T9" fmla="*/ 81 h 441"/>
                <a:gd name="T10" fmla="*/ 144 w 451"/>
                <a:gd name="T11" fmla="*/ 86 h 441"/>
                <a:gd name="T12" fmla="*/ 110 w 451"/>
                <a:gd name="T13" fmla="*/ 77 h 441"/>
                <a:gd name="T14" fmla="*/ 116 w 451"/>
                <a:gd name="T15" fmla="*/ 49 h 441"/>
                <a:gd name="T16" fmla="*/ 138 w 451"/>
                <a:gd name="T17" fmla="*/ 26 h 441"/>
                <a:gd name="T18" fmla="*/ 99 w 451"/>
                <a:gd name="T19" fmla="*/ 5 h 441"/>
                <a:gd name="T20" fmla="*/ 81 w 451"/>
                <a:gd name="T21" fmla="*/ 2 h 441"/>
                <a:gd name="T22" fmla="*/ 46 w 451"/>
                <a:gd name="T23" fmla="*/ 14 h 441"/>
                <a:gd name="T24" fmla="*/ 0 w 451"/>
                <a:gd name="T25" fmla="*/ 32 h 4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1"/>
                <a:gd name="T40" fmla="*/ 0 h 441"/>
                <a:gd name="T41" fmla="*/ 451 w 451"/>
                <a:gd name="T42" fmla="*/ 441 h 4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1" h="441">
                  <a:moveTo>
                    <a:pt x="378" y="441"/>
                  </a:moveTo>
                  <a:cubicBezTo>
                    <a:pt x="424" y="391"/>
                    <a:pt x="441" y="286"/>
                    <a:pt x="451" y="229"/>
                  </a:cubicBezTo>
                  <a:cubicBezTo>
                    <a:pt x="446" y="213"/>
                    <a:pt x="443" y="179"/>
                    <a:pt x="413" y="183"/>
                  </a:cubicBezTo>
                  <a:cubicBezTo>
                    <a:pt x="389" y="187"/>
                    <a:pt x="345" y="213"/>
                    <a:pt x="345" y="213"/>
                  </a:cubicBezTo>
                  <a:cubicBezTo>
                    <a:pt x="335" y="212"/>
                    <a:pt x="325" y="211"/>
                    <a:pt x="315" y="213"/>
                  </a:cubicBezTo>
                  <a:cubicBezTo>
                    <a:pt x="302" y="215"/>
                    <a:pt x="291" y="227"/>
                    <a:pt x="281" y="228"/>
                  </a:cubicBezTo>
                  <a:cubicBezTo>
                    <a:pt x="256" y="231"/>
                    <a:pt x="233" y="214"/>
                    <a:pt x="216" y="205"/>
                  </a:cubicBezTo>
                  <a:cubicBezTo>
                    <a:pt x="214" y="169"/>
                    <a:pt x="208" y="165"/>
                    <a:pt x="229" y="128"/>
                  </a:cubicBezTo>
                  <a:cubicBezTo>
                    <a:pt x="240" y="108"/>
                    <a:pt x="270" y="68"/>
                    <a:pt x="270" y="68"/>
                  </a:cubicBezTo>
                  <a:cubicBezTo>
                    <a:pt x="267" y="0"/>
                    <a:pt x="255" y="20"/>
                    <a:pt x="194" y="13"/>
                  </a:cubicBezTo>
                  <a:cubicBezTo>
                    <a:pt x="181" y="13"/>
                    <a:pt x="170" y="3"/>
                    <a:pt x="158" y="5"/>
                  </a:cubicBezTo>
                  <a:cubicBezTo>
                    <a:pt x="133" y="10"/>
                    <a:pt x="89" y="36"/>
                    <a:pt x="89" y="36"/>
                  </a:cubicBezTo>
                  <a:cubicBezTo>
                    <a:pt x="92" y="89"/>
                    <a:pt x="19" y="75"/>
                    <a:pt x="0" y="85"/>
                  </a:cubicBezTo>
                </a:path>
              </a:pathLst>
            </a:cu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sz="1050" b="1">
                <a:solidFill>
                  <a:schemeClr val="tx1"/>
                </a:solidFill>
                <a:latin typeface="+mn-lt"/>
              </a:endParaRPr>
            </a:p>
          </p:txBody>
        </p:sp>
        <p:sp>
          <p:nvSpPr>
            <p:cNvPr id="143" name="Freeform 63"/>
            <p:cNvSpPr>
              <a:spLocks/>
            </p:cNvSpPr>
            <p:nvPr/>
          </p:nvSpPr>
          <p:spPr bwMode="auto">
            <a:xfrm>
              <a:off x="5158" y="2354"/>
              <a:ext cx="70" cy="306"/>
            </a:xfrm>
            <a:custGeom>
              <a:avLst/>
              <a:gdLst>
                <a:gd name="T0" fmla="*/ 13 w 236"/>
                <a:gd name="T1" fmla="*/ 0 h 478"/>
                <a:gd name="T2" fmla="*/ 2 w 236"/>
                <a:gd name="T3" fmla="*/ 23 h 478"/>
                <a:gd name="T4" fmla="*/ 2 w 236"/>
                <a:gd name="T5" fmla="*/ 50 h 478"/>
                <a:gd name="T6" fmla="*/ 8 w 236"/>
                <a:gd name="T7" fmla="*/ 59 h 478"/>
                <a:gd name="T8" fmla="*/ 10 w 236"/>
                <a:gd name="T9" fmla="*/ 68 h 478"/>
                <a:gd name="T10" fmla="*/ 13 w 236"/>
                <a:gd name="T11" fmla="*/ 73 h 478"/>
                <a:gd name="T12" fmla="*/ 16 w 236"/>
                <a:gd name="T13" fmla="*/ 100 h 478"/>
                <a:gd name="T14" fmla="*/ 11 w 236"/>
                <a:gd name="T15" fmla="*/ 123 h 478"/>
                <a:gd name="T16" fmla="*/ 5 w 236"/>
                <a:gd name="T17" fmla="*/ 132 h 478"/>
                <a:gd name="T18" fmla="*/ 7 w 236"/>
                <a:gd name="T19" fmla="*/ 173 h 478"/>
                <a:gd name="T20" fmla="*/ 9 w 236"/>
                <a:gd name="T21" fmla="*/ 187 h 478"/>
                <a:gd name="T22" fmla="*/ 15 w 236"/>
                <a:gd name="T23" fmla="*/ 196 h 478"/>
                <a:gd name="T24" fmla="*/ 21 w 236"/>
                <a:gd name="T25" fmla="*/ 182 h 4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6"/>
                <a:gd name="T40" fmla="*/ 0 h 478"/>
                <a:gd name="T41" fmla="*/ 236 w 236"/>
                <a:gd name="T42" fmla="*/ 478 h 4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6" h="478">
                  <a:moveTo>
                    <a:pt x="147" y="0"/>
                  </a:moveTo>
                  <a:cubicBezTo>
                    <a:pt x="84" y="10"/>
                    <a:pt x="66" y="14"/>
                    <a:pt x="24" y="56"/>
                  </a:cubicBezTo>
                  <a:cubicBezTo>
                    <a:pt x="18" y="73"/>
                    <a:pt x="0" y="105"/>
                    <a:pt x="24" y="122"/>
                  </a:cubicBezTo>
                  <a:cubicBezTo>
                    <a:pt x="43" y="136"/>
                    <a:pt x="91" y="144"/>
                    <a:pt x="91" y="144"/>
                  </a:cubicBezTo>
                  <a:cubicBezTo>
                    <a:pt x="98" y="152"/>
                    <a:pt x="104" y="161"/>
                    <a:pt x="113" y="167"/>
                  </a:cubicBezTo>
                  <a:cubicBezTo>
                    <a:pt x="123" y="173"/>
                    <a:pt x="138" y="171"/>
                    <a:pt x="147" y="178"/>
                  </a:cubicBezTo>
                  <a:cubicBezTo>
                    <a:pt x="166" y="193"/>
                    <a:pt x="173" y="223"/>
                    <a:pt x="180" y="244"/>
                  </a:cubicBezTo>
                  <a:cubicBezTo>
                    <a:pt x="159" y="276"/>
                    <a:pt x="161" y="284"/>
                    <a:pt x="124" y="300"/>
                  </a:cubicBezTo>
                  <a:cubicBezTo>
                    <a:pt x="103" y="309"/>
                    <a:pt x="58" y="322"/>
                    <a:pt x="58" y="322"/>
                  </a:cubicBezTo>
                  <a:cubicBezTo>
                    <a:pt x="19" y="382"/>
                    <a:pt x="40" y="373"/>
                    <a:pt x="80" y="422"/>
                  </a:cubicBezTo>
                  <a:cubicBezTo>
                    <a:pt x="89" y="432"/>
                    <a:pt x="91" y="449"/>
                    <a:pt x="102" y="456"/>
                  </a:cubicBezTo>
                  <a:cubicBezTo>
                    <a:pt x="122" y="469"/>
                    <a:pt x="169" y="478"/>
                    <a:pt x="169" y="478"/>
                  </a:cubicBezTo>
                  <a:cubicBezTo>
                    <a:pt x="199" y="431"/>
                    <a:pt x="178" y="444"/>
                    <a:pt x="236" y="444"/>
                  </a:cubicBezTo>
                </a:path>
              </a:pathLst>
            </a:custGeom>
            <a:noFill/>
            <a:ln w="317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sz="1050" b="1">
                <a:solidFill>
                  <a:schemeClr val="tx1"/>
                </a:solidFill>
                <a:latin typeface="+mn-lt"/>
              </a:endParaRPr>
            </a:p>
          </p:txBody>
        </p:sp>
        <p:sp>
          <p:nvSpPr>
            <p:cNvPr id="144" name="Freeform 64"/>
            <p:cNvSpPr>
              <a:spLocks/>
            </p:cNvSpPr>
            <p:nvPr/>
          </p:nvSpPr>
          <p:spPr bwMode="auto">
            <a:xfrm rot="3920436">
              <a:off x="5163" y="2347"/>
              <a:ext cx="298" cy="144"/>
            </a:xfrm>
            <a:custGeom>
              <a:avLst/>
              <a:gdLst>
                <a:gd name="T0" fmla="*/ 165 w 451"/>
                <a:gd name="T1" fmla="*/ 47 h 441"/>
                <a:gd name="T2" fmla="*/ 197 w 451"/>
                <a:gd name="T3" fmla="*/ 24 h 441"/>
                <a:gd name="T4" fmla="*/ 180 w 451"/>
                <a:gd name="T5" fmla="*/ 20 h 441"/>
                <a:gd name="T6" fmla="*/ 151 w 451"/>
                <a:gd name="T7" fmla="*/ 23 h 441"/>
                <a:gd name="T8" fmla="*/ 137 w 451"/>
                <a:gd name="T9" fmla="*/ 23 h 441"/>
                <a:gd name="T10" fmla="*/ 123 w 451"/>
                <a:gd name="T11" fmla="*/ 24 h 441"/>
                <a:gd name="T12" fmla="*/ 94 w 451"/>
                <a:gd name="T13" fmla="*/ 22 h 441"/>
                <a:gd name="T14" fmla="*/ 100 w 451"/>
                <a:gd name="T15" fmla="*/ 14 h 441"/>
                <a:gd name="T16" fmla="*/ 118 w 451"/>
                <a:gd name="T17" fmla="*/ 7 h 441"/>
                <a:gd name="T18" fmla="*/ 85 w 451"/>
                <a:gd name="T19" fmla="*/ 1 h 441"/>
                <a:gd name="T20" fmla="*/ 69 w 451"/>
                <a:gd name="T21" fmla="*/ 1 h 441"/>
                <a:gd name="T22" fmla="*/ 39 w 451"/>
                <a:gd name="T23" fmla="*/ 4 h 441"/>
                <a:gd name="T24" fmla="*/ 0 w 451"/>
                <a:gd name="T25" fmla="*/ 9 h 4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1"/>
                <a:gd name="T40" fmla="*/ 0 h 441"/>
                <a:gd name="T41" fmla="*/ 451 w 451"/>
                <a:gd name="T42" fmla="*/ 441 h 4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1" h="441">
                  <a:moveTo>
                    <a:pt x="378" y="441"/>
                  </a:moveTo>
                  <a:cubicBezTo>
                    <a:pt x="424" y="391"/>
                    <a:pt x="441" y="286"/>
                    <a:pt x="451" y="229"/>
                  </a:cubicBezTo>
                  <a:cubicBezTo>
                    <a:pt x="446" y="213"/>
                    <a:pt x="443" y="179"/>
                    <a:pt x="413" y="183"/>
                  </a:cubicBezTo>
                  <a:cubicBezTo>
                    <a:pt x="389" y="187"/>
                    <a:pt x="345" y="213"/>
                    <a:pt x="345" y="213"/>
                  </a:cubicBezTo>
                  <a:cubicBezTo>
                    <a:pt x="335" y="212"/>
                    <a:pt x="325" y="211"/>
                    <a:pt x="315" y="213"/>
                  </a:cubicBezTo>
                  <a:cubicBezTo>
                    <a:pt x="302" y="215"/>
                    <a:pt x="291" y="227"/>
                    <a:pt x="281" y="228"/>
                  </a:cubicBezTo>
                  <a:cubicBezTo>
                    <a:pt x="256" y="231"/>
                    <a:pt x="233" y="214"/>
                    <a:pt x="216" y="205"/>
                  </a:cubicBezTo>
                  <a:cubicBezTo>
                    <a:pt x="214" y="169"/>
                    <a:pt x="208" y="165"/>
                    <a:pt x="229" y="128"/>
                  </a:cubicBezTo>
                  <a:cubicBezTo>
                    <a:pt x="240" y="108"/>
                    <a:pt x="270" y="68"/>
                    <a:pt x="270" y="68"/>
                  </a:cubicBezTo>
                  <a:cubicBezTo>
                    <a:pt x="267" y="0"/>
                    <a:pt x="255" y="20"/>
                    <a:pt x="194" y="13"/>
                  </a:cubicBezTo>
                  <a:cubicBezTo>
                    <a:pt x="181" y="13"/>
                    <a:pt x="170" y="3"/>
                    <a:pt x="158" y="5"/>
                  </a:cubicBezTo>
                  <a:cubicBezTo>
                    <a:pt x="133" y="10"/>
                    <a:pt x="89" y="36"/>
                    <a:pt x="89" y="36"/>
                  </a:cubicBezTo>
                  <a:cubicBezTo>
                    <a:pt x="92" y="89"/>
                    <a:pt x="19" y="75"/>
                    <a:pt x="0" y="85"/>
                  </a:cubicBezTo>
                </a:path>
              </a:pathLst>
            </a:custGeom>
            <a:noFill/>
            <a:ln w="317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sz="1050" b="1">
                <a:solidFill>
                  <a:schemeClr val="tx1"/>
                </a:solidFill>
                <a:latin typeface="+mn-lt"/>
              </a:endParaRPr>
            </a:p>
          </p:txBody>
        </p:sp>
        <p:sp>
          <p:nvSpPr>
            <p:cNvPr id="145" name="Oval 65"/>
            <p:cNvSpPr>
              <a:spLocks noChangeArrowheads="1"/>
            </p:cNvSpPr>
            <p:nvPr/>
          </p:nvSpPr>
          <p:spPr bwMode="auto">
            <a:xfrm>
              <a:off x="5074" y="2363"/>
              <a:ext cx="39" cy="34"/>
            </a:xfrm>
            <a:prstGeom prst="ellipse">
              <a:avLst/>
            </a:prstGeom>
            <a:solidFill>
              <a:srgbClr val="FF0000"/>
            </a:solidFill>
            <a:ln>
              <a:noFill/>
            </a:ln>
            <a:extLst>
              <a:ext uri="{91240B29-F687-4F45-9708-019B960494DF}">
                <a14:hiddenLine xmlns:a14="http://schemas.microsoft.com/office/drawing/2010/main" w="31750">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146" name="Oval 66"/>
            <p:cNvSpPr>
              <a:spLocks noChangeArrowheads="1"/>
            </p:cNvSpPr>
            <p:nvPr/>
          </p:nvSpPr>
          <p:spPr bwMode="auto">
            <a:xfrm>
              <a:off x="5320" y="2305"/>
              <a:ext cx="39" cy="33"/>
            </a:xfrm>
            <a:prstGeom prst="ellipse">
              <a:avLst/>
            </a:prstGeom>
            <a:solidFill>
              <a:srgbClr val="FF0000"/>
            </a:solidFill>
            <a:ln>
              <a:noFill/>
            </a:ln>
            <a:extLst>
              <a:ext uri="{91240B29-F687-4F45-9708-019B960494DF}">
                <a14:hiddenLine xmlns:a14="http://schemas.microsoft.com/office/drawing/2010/main" w="31750">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147" name="Oval 67"/>
            <p:cNvSpPr>
              <a:spLocks noChangeArrowheads="1"/>
            </p:cNvSpPr>
            <p:nvPr/>
          </p:nvSpPr>
          <p:spPr bwMode="auto">
            <a:xfrm>
              <a:off x="5302" y="2407"/>
              <a:ext cx="39" cy="33"/>
            </a:xfrm>
            <a:prstGeom prst="ellipse">
              <a:avLst/>
            </a:prstGeom>
            <a:solidFill>
              <a:srgbClr val="0000FF"/>
            </a:solidFill>
            <a:ln>
              <a:noFill/>
            </a:ln>
            <a:extLst>
              <a:ext uri="{91240B29-F687-4F45-9708-019B960494DF}">
                <a14:hiddenLine xmlns:a14="http://schemas.microsoft.com/office/drawing/2010/main" w="31750">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148" name="Oval 68"/>
            <p:cNvSpPr>
              <a:spLocks noChangeArrowheads="1"/>
            </p:cNvSpPr>
            <p:nvPr/>
          </p:nvSpPr>
          <p:spPr bwMode="auto">
            <a:xfrm>
              <a:off x="5205" y="2473"/>
              <a:ext cx="39" cy="34"/>
            </a:xfrm>
            <a:prstGeom prst="ellipse">
              <a:avLst/>
            </a:prstGeom>
            <a:solidFill>
              <a:srgbClr val="0000FF"/>
            </a:solidFill>
            <a:ln>
              <a:noFill/>
            </a:ln>
            <a:extLst>
              <a:ext uri="{91240B29-F687-4F45-9708-019B960494DF}">
                <a14:hiddenLine xmlns:a14="http://schemas.microsoft.com/office/drawing/2010/main" w="31750">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149" name="Freeform 69"/>
            <p:cNvSpPr>
              <a:spLocks/>
            </p:cNvSpPr>
            <p:nvPr/>
          </p:nvSpPr>
          <p:spPr bwMode="auto">
            <a:xfrm>
              <a:off x="5002" y="2207"/>
              <a:ext cx="109" cy="309"/>
            </a:xfrm>
            <a:custGeom>
              <a:avLst/>
              <a:gdLst>
                <a:gd name="T0" fmla="*/ 75 w 134"/>
                <a:gd name="T1" fmla="*/ 0 h 439"/>
                <a:gd name="T2" fmla="*/ 10 w 134"/>
                <a:gd name="T3" fmla="*/ 34 h 439"/>
                <a:gd name="T4" fmla="*/ 4 w 134"/>
                <a:gd name="T5" fmla="*/ 49 h 439"/>
                <a:gd name="T6" fmla="*/ 62 w 134"/>
                <a:gd name="T7" fmla="*/ 72 h 439"/>
                <a:gd name="T8" fmla="*/ 68 w 134"/>
                <a:gd name="T9" fmla="*/ 150 h 439"/>
                <a:gd name="T10" fmla="*/ 49 w 134"/>
                <a:gd name="T11" fmla="*/ 155 h 439"/>
                <a:gd name="T12" fmla="*/ 10 w 134"/>
                <a:gd name="T13" fmla="*/ 165 h 439"/>
                <a:gd name="T14" fmla="*/ 23 w 134"/>
                <a:gd name="T15" fmla="*/ 179 h 439"/>
                <a:gd name="T16" fmla="*/ 42 w 134"/>
                <a:gd name="T17" fmla="*/ 189 h 439"/>
                <a:gd name="T18" fmla="*/ 49 w 134"/>
                <a:gd name="T19" fmla="*/ 208 h 439"/>
                <a:gd name="T20" fmla="*/ 75 w 134"/>
                <a:gd name="T21" fmla="*/ 217 h 4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4"/>
                <a:gd name="T34" fmla="*/ 0 h 439"/>
                <a:gd name="T35" fmla="*/ 134 w 134"/>
                <a:gd name="T36" fmla="*/ 439 h 4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4" h="439">
                  <a:moveTo>
                    <a:pt x="113" y="0"/>
                  </a:moveTo>
                  <a:cubicBezTo>
                    <a:pt x="95" y="53"/>
                    <a:pt x="64" y="53"/>
                    <a:pt x="15" y="68"/>
                  </a:cubicBezTo>
                  <a:cubicBezTo>
                    <a:pt x="12" y="78"/>
                    <a:pt x="0" y="89"/>
                    <a:pt x="6" y="98"/>
                  </a:cubicBezTo>
                  <a:cubicBezTo>
                    <a:pt x="28" y="130"/>
                    <a:pt x="62" y="136"/>
                    <a:pt x="94" y="146"/>
                  </a:cubicBezTo>
                  <a:cubicBezTo>
                    <a:pt x="130" y="203"/>
                    <a:pt x="134" y="196"/>
                    <a:pt x="103" y="303"/>
                  </a:cubicBezTo>
                  <a:cubicBezTo>
                    <a:pt x="100" y="313"/>
                    <a:pt x="84" y="309"/>
                    <a:pt x="74" y="312"/>
                  </a:cubicBezTo>
                  <a:cubicBezTo>
                    <a:pt x="54" y="318"/>
                    <a:pt x="15" y="332"/>
                    <a:pt x="15" y="332"/>
                  </a:cubicBezTo>
                  <a:cubicBezTo>
                    <a:pt x="22" y="342"/>
                    <a:pt x="27" y="353"/>
                    <a:pt x="35" y="361"/>
                  </a:cubicBezTo>
                  <a:cubicBezTo>
                    <a:pt x="43" y="369"/>
                    <a:pt x="58" y="371"/>
                    <a:pt x="64" y="381"/>
                  </a:cubicBezTo>
                  <a:cubicBezTo>
                    <a:pt x="71" y="392"/>
                    <a:pt x="66" y="409"/>
                    <a:pt x="74" y="420"/>
                  </a:cubicBezTo>
                  <a:cubicBezTo>
                    <a:pt x="83" y="431"/>
                    <a:pt x="102" y="429"/>
                    <a:pt x="113" y="439"/>
                  </a:cubicBezTo>
                </a:path>
              </a:pathLst>
            </a:cu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sz="1050" b="1">
                <a:solidFill>
                  <a:schemeClr val="tx1"/>
                </a:solidFill>
                <a:latin typeface="+mn-lt"/>
              </a:endParaRPr>
            </a:p>
          </p:txBody>
        </p:sp>
        <p:sp>
          <p:nvSpPr>
            <p:cNvPr id="150" name="Freeform 70"/>
            <p:cNvSpPr>
              <a:spLocks/>
            </p:cNvSpPr>
            <p:nvPr/>
          </p:nvSpPr>
          <p:spPr bwMode="auto">
            <a:xfrm>
              <a:off x="5184" y="2373"/>
              <a:ext cx="68" cy="295"/>
            </a:xfrm>
            <a:custGeom>
              <a:avLst/>
              <a:gdLst>
                <a:gd name="T0" fmla="*/ 23 w 83"/>
                <a:gd name="T1" fmla="*/ 0 h 420"/>
                <a:gd name="T2" fmla="*/ 43 w 83"/>
                <a:gd name="T3" fmla="*/ 63 h 420"/>
                <a:gd name="T4" fmla="*/ 16 w 83"/>
                <a:gd name="T5" fmla="*/ 155 h 420"/>
                <a:gd name="T6" fmla="*/ 23 w 83"/>
                <a:gd name="T7" fmla="*/ 178 h 420"/>
                <a:gd name="T8" fmla="*/ 49 w 83"/>
                <a:gd name="T9" fmla="*/ 198 h 420"/>
                <a:gd name="T10" fmla="*/ 0 60000 65536"/>
                <a:gd name="T11" fmla="*/ 0 60000 65536"/>
                <a:gd name="T12" fmla="*/ 0 60000 65536"/>
                <a:gd name="T13" fmla="*/ 0 60000 65536"/>
                <a:gd name="T14" fmla="*/ 0 60000 65536"/>
                <a:gd name="T15" fmla="*/ 0 w 83"/>
                <a:gd name="T16" fmla="*/ 0 h 420"/>
                <a:gd name="T17" fmla="*/ 83 w 83"/>
                <a:gd name="T18" fmla="*/ 420 h 420"/>
              </a:gdLst>
              <a:ahLst/>
              <a:cxnLst>
                <a:cxn ang="T10">
                  <a:pos x="T0" y="T1"/>
                </a:cxn>
                <a:cxn ang="T11">
                  <a:pos x="T2" y="T3"/>
                </a:cxn>
                <a:cxn ang="T12">
                  <a:pos x="T4" y="T5"/>
                </a:cxn>
                <a:cxn ang="T13">
                  <a:pos x="T6" y="T7"/>
                </a:cxn>
                <a:cxn ang="T14">
                  <a:pos x="T8" y="T9"/>
                </a:cxn>
              </a:cxnLst>
              <a:rect l="T15" t="T16" r="T17" b="T18"/>
              <a:pathLst>
                <a:path w="83" h="420">
                  <a:moveTo>
                    <a:pt x="34" y="0"/>
                  </a:moveTo>
                  <a:cubicBezTo>
                    <a:pt x="0" y="50"/>
                    <a:pt x="15" y="96"/>
                    <a:pt x="63" y="127"/>
                  </a:cubicBezTo>
                  <a:cubicBezTo>
                    <a:pt x="56" y="217"/>
                    <a:pt x="66" y="249"/>
                    <a:pt x="24" y="313"/>
                  </a:cubicBezTo>
                  <a:cubicBezTo>
                    <a:pt x="27" y="329"/>
                    <a:pt x="23" y="349"/>
                    <a:pt x="34" y="362"/>
                  </a:cubicBezTo>
                  <a:cubicBezTo>
                    <a:pt x="83" y="420"/>
                    <a:pt x="73" y="323"/>
                    <a:pt x="73" y="401"/>
                  </a:cubicBezTo>
                </a:path>
              </a:pathLst>
            </a:custGeom>
            <a:noFill/>
            <a:ln w="317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sz="1050" b="1">
                <a:solidFill>
                  <a:schemeClr val="tx1"/>
                </a:solidFill>
                <a:latin typeface="+mn-lt"/>
              </a:endParaRPr>
            </a:p>
          </p:txBody>
        </p:sp>
        <p:sp>
          <p:nvSpPr>
            <p:cNvPr id="151" name="Freeform 71"/>
            <p:cNvSpPr>
              <a:spLocks/>
            </p:cNvSpPr>
            <p:nvPr/>
          </p:nvSpPr>
          <p:spPr bwMode="auto">
            <a:xfrm>
              <a:off x="5261" y="2297"/>
              <a:ext cx="92" cy="301"/>
            </a:xfrm>
            <a:custGeom>
              <a:avLst/>
              <a:gdLst>
                <a:gd name="T0" fmla="*/ 0 w 113"/>
                <a:gd name="T1" fmla="*/ 4 h 429"/>
                <a:gd name="T2" fmla="*/ 26 w 113"/>
                <a:gd name="T3" fmla="*/ 24 h 429"/>
                <a:gd name="T4" fmla="*/ 46 w 113"/>
                <a:gd name="T5" fmla="*/ 33 h 429"/>
                <a:gd name="T6" fmla="*/ 33 w 113"/>
                <a:gd name="T7" fmla="*/ 86 h 429"/>
                <a:gd name="T8" fmla="*/ 26 w 113"/>
                <a:gd name="T9" fmla="*/ 100 h 429"/>
                <a:gd name="T10" fmla="*/ 72 w 113"/>
                <a:gd name="T11" fmla="*/ 173 h 429"/>
                <a:gd name="T12" fmla="*/ 65 w 113"/>
                <a:gd name="T13" fmla="*/ 187 h 429"/>
                <a:gd name="T14" fmla="*/ 33 w 113"/>
                <a:gd name="T15" fmla="*/ 211 h 429"/>
                <a:gd name="T16" fmla="*/ 0 60000 65536"/>
                <a:gd name="T17" fmla="*/ 0 60000 65536"/>
                <a:gd name="T18" fmla="*/ 0 60000 65536"/>
                <a:gd name="T19" fmla="*/ 0 60000 65536"/>
                <a:gd name="T20" fmla="*/ 0 60000 65536"/>
                <a:gd name="T21" fmla="*/ 0 60000 65536"/>
                <a:gd name="T22" fmla="*/ 0 60000 65536"/>
                <a:gd name="T23" fmla="*/ 0 60000 65536"/>
                <a:gd name="T24" fmla="*/ 0 w 113"/>
                <a:gd name="T25" fmla="*/ 0 h 429"/>
                <a:gd name="T26" fmla="*/ 113 w 113"/>
                <a:gd name="T27" fmla="*/ 429 h 4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3" h="429">
                  <a:moveTo>
                    <a:pt x="0" y="9"/>
                  </a:moveTo>
                  <a:cubicBezTo>
                    <a:pt x="68" y="32"/>
                    <a:pt x="0" y="0"/>
                    <a:pt x="39" y="48"/>
                  </a:cubicBezTo>
                  <a:cubicBezTo>
                    <a:pt x="46" y="57"/>
                    <a:pt x="59" y="61"/>
                    <a:pt x="69" y="67"/>
                  </a:cubicBezTo>
                  <a:cubicBezTo>
                    <a:pt x="81" y="118"/>
                    <a:pt x="113" y="153"/>
                    <a:pt x="49" y="175"/>
                  </a:cubicBezTo>
                  <a:cubicBezTo>
                    <a:pt x="46" y="185"/>
                    <a:pt x="38" y="194"/>
                    <a:pt x="39" y="204"/>
                  </a:cubicBezTo>
                  <a:cubicBezTo>
                    <a:pt x="44" y="245"/>
                    <a:pt x="85" y="317"/>
                    <a:pt x="108" y="351"/>
                  </a:cubicBezTo>
                  <a:cubicBezTo>
                    <a:pt x="105" y="361"/>
                    <a:pt x="105" y="373"/>
                    <a:pt x="98" y="380"/>
                  </a:cubicBezTo>
                  <a:cubicBezTo>
                    <a:pt x="77" y="401"/>
                    <a:pt x="49" y="376"/>
                    <a:pt x="49" y="429"/>
                  </a:cubicBezTo>
                </a:path>
              </a:pathLst>
            </a:custGeom>
            <a:noFill/>
            <a:ln w="317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sz="1050" b="1">
                <a:solidFill>
                  <a:schemeClr val="tx1"/>
                </a:solidFill>
                <a:latin typeface="+mn-lt"/>
              </a:endParaRPr>
            </a:p>
          </p:txBody>
        </p:sp>
        <p:sp>
          <p:nvSpPr>
            <p:cNvPr id="152" name="Freeform 72"/>
            <p:cNvSpPr>
              <a:spLocks/>
            </p:cNvSpPr>
            <p:nvPr/>
          </p:nvSpPr>
          <p:spPr bwMode="auto">
            <a:xfrm>
              <a:off x="5178" y="2183"/>
              <a:ext cx="321" cy="282"/>
            </a:xfrm>
            <a:custGeom>
              <a:avLst/>
              <a:gdLst>
                <a:gd name="T0" fmla="*/ 0 w 394"/>
                <a:gd name="T1" fmla="*/ 5 h 401"/>
                <a:gd name="T2" fmla="*/ 104 w 394"/>
                <a:gd name="T3" fmla="*/ 0 h 401"/>
                <a:gd name="T4" fmla="*/ 130 w 394"/>
                <a:gd name="T5" fmla="*/ 5 h 401"/>
                <a:gd name="T6" fmla="*/ 156 w 394"/>
                <a:gd name="T7" fmla="*/ 49 h 401"/>
                <a:gd name="T8" fmla="*/ 130 w 394"/>
                <a:gd name="T9" fmla="*/ 68 h 401"/>
                <a:gd name="T10" fmla="*/ 117 w 394"/>
                <a:gd name="T11" fmla="*/ 82 h 401"/>
                <a:gd name="T12" fmla="*/ 169 w 394"/>
                <a:gd name="T13" fmla="*/ 92 h 401"/>
                <a:gd name="T14" fmla="*/ 208 w 394"/>
                <a:gd name="T15" fmla="*/ 82 h 401"/>
                <a:gd name="T16" fmla="*/ 253 w 394"/>
                <a:gd name="T17" fmla="*/ 87 h 401"/>
                <a:gd name="T18" fmla="*/ 260 w 394"/>
                <a:gd name="T19" fmla="*/ 111 h 401"/>
                <a:gd name="T20" fmla="*/ 240 w 394"/>
                <a:gd name="T21" fmla="*/ 179 h 401"/>
                <a:gd name="T22" fmla="*/ 234 w 394"/>
                <a:gd name="T23" fmla="*/ 198 h 4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94"/>
                <a:gd name="T37" fmla="*/ 0 h 401"/>
                <a:gd name="T38" fmla="*/ 394 w 394"/>
                <a:gd name="T39" fmla="*/ 401 h 40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94" h="401">
                  <a:moveTo>
                    <a:pt x="0" y="10"/>
                  </a:moveTo>
                  <a:cubicBezTo>
                    <a:pt x="52" y="7"/>
                    <a:pt x="105" y="0"/>
                    <a:pt x="157" y="0"/>
                  </a:cubicBezTo>
                  <a:cubicBezTo>
                    <a:pt x="170" y="0"/>
                    <a:pt x="186" y="1"/>
                    <a:pt x="196" y="10"/>
                  </a:cubicBezTo>
                  <a:cubicBezTo>
                    <a:pt x="198" y="12"/>
                    <a:pt x="232" y="90"/>
                    <a:pt x="235" y="98"/>
                  </a:cubicBezTo>
                  <a:cubicBezTo>
                    <a:pt x="213" y="161"/>
                    <a:pt x="243" y="100"/>
                    <a:pt x="196" y="137"/>
                  </a:cubicBezTo>
                  <a:cubicBezTo>
                    <a:pt x="187" y="144"/>
                    <a:pt x="183" y="156"/>
                    <a:pt x="176" y="166"/>
                  </a:cubicBezTo>
                  <a:cubicBezTo>
                    <a:pt x="205" y="209"/>
                    <a:pt x="187" y="203"/>
                    <a:pt x="254" y="186"/>
                  </a:cubicBezTo>
                  <a:cubicBezTo>
                    <a:pt x="274" y="181"/>
                    <a:pt x="313" y="166"/>
                    <a:pt x="313" y="166"/>
                  </a:cubicBezTo>
                  <a:cubicBezTo>
                    <a:pt x="336" y="169"/>
                    <a:pt x="363" y="162"/>
                    <a:pt x="381" y="176"/>
                  </a:cubicBezTo>
                  <a:cubicBezTo>
                    <a:pt x="394" y="186"/>
                    <a:pt x="391" y="208"/>
                    <a:pt x="391" y="225"/>
                  </a:cubicBezTo>
                  <a:cubicBezTo>
                    <a:pt x="391" y="262"/>
                    <a:pt x="380" y="325"/>
                    <a:pt x="362" y="362"/>
                  </a:cubicBezTo>
                  <a:cubicBezTo>
                    <a:pt x="344" y="399"/>
                    <a:pt x="332" y="381"/>
                    <a:pt x="352" y="401"/>
                  </a:cubicBezTo>
                </a:path>
              </a:pathLst>
            </a:cu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sz="1050" b="1">
                <a:solidFill>
                  <a:schemeClr val="tx1"/>
                </a:solidFill>
                <a:latin typeface="+mn-lt"/>
              </a:endParaRPr>
            </a:p>
          </p:txBody>
        </p:sp>
      </p:grpSp>
      <p:sp>
        <p:nvSpPr>
          <p:cNvPr id="238" name="Freeform 95" descr="Stationery"/>
          <p:cNvSpPr>
            <a:spLocks/>
          </p:cNvSpPr>
          <p:nvPr/>
        </p:nvSpPr>
        <p:spPr bwMode="auto">
          <a:xfrm>
            <a:off x="5597515" y="2900472"/>
            <a:ext cx="3136080" cy="1819014"/>
          </a:xfrm>
          <a:custGeom>
            <a:avLst/>
            <a:gdLst>
              <a:gd name="T0" fmla="*/ 2147483646 w 1205"/>
              <a:gd name="T1" fmla="*/ 54416692 h 1107"/>
              <a:gd name="T2" fmla="*/ 2147483646 w 1205"/>
              <a:gd name="T3" fmla="*/ 217668613 h 1107"/>
              <a:gd name="T4" fmla="*/ 359315952 w 1205"/>
              <a:gd name="T5" fmla="*/ 1197172759 h 1107"/>
              <a:gd name="T6" fmla="*/ 359315952 w 1205"/>
              <a:gd name="T7" fmla="*/ 2147483646 h 1107"/>
              <a:gd name="T8" fmla="*/ 790494495 w 1205"/>
              <a:gd name="T9" fmla="*/ 2147483646 h 1107"/>
              <a:gd name="T10" fmla="*/ 2147483646 w 1205"/>
              <a:gd name="T11" fmla="*/ 2147483646 h 1107"/>
              <a:gd name="T12" fmla="*/ 2147483646 w 1205"/>
              <a:gd name="T13" fmla="*/ 2147483646 h 1107"/>
              <a:gd name="T14" fmla="*/ 2147483646 w 1205"/>
              <a:gd name="T15" fmla="*/ 2147483646 h 1107"/>
              <a:gd name="T16" fmla="*/ 2147483646 w 1205"/>
              <a:gd name="T17" fmla="*/ 2013426829 h 1107"/>
              <a:gd name="T18" fmla="*/ 2147483646 w 1205"/>
              <a:gd name="T19" fmla="*/ 942092786 h 1107"/>
              <a:gd name="T20" fmla="*/ 2147483646 w 1205"/>
              <a:gd name="T21" fmla="*/ 380918689 h 1107"/>
              <a:gd name="T22" fmla="*/ 2147483646 w 1205"/>
              <a:gd name="T23" fmla="*/ 54416692 h 1107"/>
              <a:gd name="T24" fmla="*/ 2147483646 w 1205"/>
              <a:gd name="T25" fmla="*/ 54416692 h 1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5"/>
              <a:gd name="T40" fmla="*/ 0 h 1107"/>
              <a:gd name="T41" fmla="*/ 1205 w 1205"/>
              <a:gd name="T42" fmla="*/ 1107 h 1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5" h="1107">
                <a:moveTo>
                  <a:pt x="664" y="16"/>
                </a:moveTo>
                <a:cubicBezTo>
                  <a:pt x="584" y="24"/>
                  <a:pt x="384" y="8"/>
                  <a:pt x="280" y="64"/>
                </a:cubicBezTo>
                <a:cubicBezTo>
                  <a:pt x="176" y="120"/>
                  <a:pt x="80" y="256"/>
                  <a:pt x="40" y="352"/>
                </a:cubicBezTo>
                <a:cubicBezTo>
                  <a:pt x="0" y="448"/>
                  <a:pt x="32" y="552"/>
                  <a:pt x="40" y="640"/>
                </a:cubicBezTo>
                <a:cubicBezTo>
                  <a:pt x="48" y="728"/>
                  <a:pt x="36" y="813"/>
                  <a:pt x="88" y="880"/>
                </a:cubicBezTo>
                <a:cubicBezTo>
                  <a:pt x="140" y="947"/>
                  <a:pt x="246" y="1008"/>
                  <a:pt x="349" y="1043"/>
                </a:cubicBezTo>
                <a:cubicBezTo>
                  <a:pt x="452" y="1078"/>
                  <a:pt x="589" y="1107"/>
                  <a:pt x="705" y="1088"/>
                </a:cubicBezTo>
                <a:cubicBezTo>
                  <a:pt x="821" y="1069"/>
                  <a:pt x="967" y="1011"/>
                  <a:pt x="1048" y="928"/>
                </a:cubicBezTo>
                <a:cubicBezTo>
                  <a:pt x="1129" y="845"/>
                  <a:pt x="1179" y="700"/>
                  <a:pt x="1192" y="592"/>
                </a:cubicBezTo>
                <a:cubicBezTo>
                  <a:pt x="1205" y="484"/>
                  <a:pt x="1159" y="357"/>
                  <a:pt x="1127" y="277"/>
                </a:cubicBezTo>
                <a:cubicBezTo>
                  <a:pt x="1095" y="197"/>
                  <a:pt x="1061" y="155"/>
                  <a:pt x="1000" y="112"/>
                </a:cubicBezTo>
                <a:cubicBezTo>
                  <a:pt x="939" y="69"/>
                  <a:pt x="816" y="32"/>
                  <a:pt x="760" y="16"/>
                </a:cubicBezTo>
                <a:cubicBezTo>
                  <a:pt x="704" y="0"/>
                  <a:pt x="744" y="8"/>
                  <a:pt x="664" y="16"/>
                </a:cubicBezTo>
                <a:close/>
              </a:path>
            </a:pathLst>
          </a:custGeom>
          <a:blipFill dpi="0" rotWithShape="0">
            <a:blip r:embed="rId2"/>
            <a:srcRect/>
            <a:tile tx="0" ty="0" sx="100000" sy="100000" flip="none" algn="tl"/>
          </a:blipFill>
          <a:ln w="9525">
            <a:round/>
            <a:headEnd/>
            <a:tailEnd/>
          </a:ln>
          <a:scene3d>
            <a:camera prst="legacyPerspectiveFront">
              <a:rot lat="20999994" lon="21299994" rev="0"/>
            </a:camera>
            <a:lightRig rig="legacyFlat4" dir="b"/>
          </a:scene3d>
          <a:sp3d extrusionH="887400" prstMaterial="legacyMatte">
            <a:bevelT w="13500" h="13500" prst="angle"/>
            <a:bevelB w="13500" h="13500" prst="angle"/>
            <a:extrusionClr>
              <a:srgbClr val="FF9933"/>
            </a:extrusionClr>
            <a:contourClr>
              <a:srgbClr val="FFFFFF"/>
            </a:contourClr>
          </a:sp3d>
        </p:spPr>
        <p:txBody>
          <a:bodyPr wrap="none" anchor="ctr">
            <a:flatTx/>
          </a:bodyPr>
          <a:lstStyle/>
          <a:p>
            <a:endParaRPr lang="vi-VN" sz="1050" b="1">
              <a:solidFill>
                <a:schemeClr val="tx1"/>
              </a:solidFill>
              <a:latin typeface="+mn-lt"/>
            </a:endParaRPr>
          </a:p>
        </p:txBody>
      </p:sp>
      <p:sp>
        <p:nvSpPr>
          <p:cNvPr id="239" name="AutoShape 96"/>
          <p:cNvSpPr>
            <a:spLocks noChangeArrowheads="1"/>
          </p:cNvSpPr>
          <p:nvPr/>
        </p:nvSpPr>
        <p:spPr bwMode="auto">
          <a:xfrm>
            <a:off x="8474645" y="3673605"/>
            <a:ext cx="300512" cy="250362"/>
          </a:xfrm>
          <a:prstGeom prst="sun">
            <a:avLst>
              <a:gd name="adj" fmla="val 25000"/>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240" name="AutoShape 97"/>
          <p:cNvSpPr>
            <a:spLocks noChangeArrowheads="1"/>
          </p:cNvSpPr>
          <p:nvPr/>
        </p:nvSpPr>
        <p:spPr bwMode="auto">
          <a:xfrm>
            <a:off x="5734041" y="3582087"/>
            <a:ext cx="317054" cy="240461"/>
          </a:xfrm>
          <a:prstGeom prst="sun">
            <a:avLst>
              <a:gd name="adj" fmla="val 25000"/>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grpSp>
        <p:nvGrpSpPr>
          <p:cNvPr id="241" name="Group 98"/>
          <p:cNvGrpSpPr>
            <a:grpSpLocks/>
          </p:cNvGrpSpPr>
          <p:nvPr/>
        </p:nvGrpSpPr>
        <p:grpSpPr bwMode="auto">
          <a:xfrm>
            <a:off x="5980102" y="3147580"/>
            <a:ext cx="2484051" cy="1230593"/>
            <a:chOff x="3824" y="2716"/>
            <a:chExt cx="1137" cy="968"/>
          </a:xfrm>
        </p:grpSpPr>
        <p:sp>
          <p:nvSpPr>
            <p:cNvPr id="242" name="Oval 99"/>
            <p:cNvSpPr>
              <a:spLocks noChangeArrowheads="1"/>
            </p:cNvSpPr>
            <p:nvPr/>
          </p:nvSpPr>
          <p:spPr bwMode="auto">
            <a:xfrm>
              <a:off x="3824" y="2862"/>
              <a:ext cx="1137" cy="677"/>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243" name="Oval 100"/>
            <p:cNvSpPr>
              <a:spLocks noChangeArrowheads="1"/>
            </p:cNvSpPr>
            <p:nvPr/>
          </p:nvSpPr>
          <p:spPr bwMode="auto">
            <a:xfrm>
              <a:off x="3824" y="3128"/>
              <a:ext cx="1137" cy="144"/>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244" name="Oval 101"/>
            <p:cNvSpPr>
              <a:spLocks noChangeArrowheads="1"/>
            </p:cNvSpPr>
            <p:nvPr/>
          </p:nvSpPr>
          <p:spPr bwMode="auto">
            <a:xfrm>
              <a:off x="3824" y="2983"/>
              <a:ext cx="1137" cy="434"/>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245" name="Oval 102"/>
            <p:cNvSpPr>
              <a:spLocks noChangeArrowheads="1"/>
            </p:cNvSpPr>
            <p:nvPr/>
          </p:nvSpPr>
          <p:spPr bwMode="auto">
            <a:xfrm>
              <a:off x="3824" y="2716"/>
              <a:ext cx="1137" cy="968"/>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grpSp>
      <p:grpSp>
        <p:nvGrpSpPr>
          <p:cNvPr id="246" name="Group 103"/>
          <p:cNvGrpSpPr>
            <a:grpSpLocks/>
          </p:cNvGrpSpPr>
          <p:nvPr/>
        </p:nvGrpSpPr>
        <p:grpSpPr bwMode="auto">
          <a:xfrm>
            <a:off x="6292840" y="3366054"/>
            <a:ext cx="323946" cy="667632"/>
            <a:chOff x="3802" y="2861"/>
            <a:chExt cx="193" cy="388"/>
          </a:xfrm>
        </p:grpSpPr>
        <p:grpSp>
          <p:nvGrpSpPr>
            <p:cNvPr id="247" name="Group 104"/>
            <p:cNvGrpSpPr>
              <a:grpSpLocks/>
            </p:cNvGrpSpPr>
            <p:nvPr/>
          </p:nvGrpSpPr>
          <p:grpSpPr bwMode="auto">
            <a:xfrm>
              <a:off x="3920" y="3031"/>
              <a:ext cx="51" cy="193"/>
              <a:chOff x="2167" y="3082"/>
              <a:chExt cx="60" cy="336"/>
            </a:xfrm>
          </p:grpSpPr>
          <p:sp>
            <p:nvSpPr>
              <p:cNvPr id="260" name="Oval 105"/>
              <p:cNvSpPr>
                <a:spLocks noChangeArrowheads="1"/>
              </p:cNvSpPr>
              <p:nvPr/>
            </p:nvSpPr>
            <p:spPr bwMode="auto">
              <a:xfrm>
                <a:off x="2179" y="3215"/>
                <a:ext cx="48" cy="48"/>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261" name="Oval 106"/>
              <p:cNvSpPr>
                <a:spLocks noChangeArrowheads="1"/>
              </p:cNvSpPr>
              <p:nvPr/>
            </p:nvSpPr>
            <p:spPr bwMode="auto">
              <a:xfrm rot="-770803">
                <a:off x="2170" y="3082"/>
                <a:ext cx="24" cy="169"/>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262" name="Oval 107"/>
              <p:cNvSpPr>
                <a:spLocks noChangeArrowheads="1"/>
              </p:cNvSpPr>
              <p:nvPr/>
            </p:nvSpPr>
            <p:spPr bwMode="auto">
              <a:xfrm rot="770803" flipV="1">
                <a:off x="2167" y="3249"/>
                <a:ext cx="24" cy="169"/>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grpSp>
        <p:grpSp>
          <p:nvGrpSpPr>
            <p:cNvPr id="248" name="Group 108"/>
            <p:cNvGrpSpPr>
              <a:grpSpLocks/>
            </p:cNvGrpSpPr>
            <p:nvPr/>
          </p:nvGrpSpPr>
          <p:grpSpPr bwMode="auto">
            <a:xfrm>
              <a:off x="3802" y="2921"/>
              <a:ext cx="59" cy="180"/>
              <a:chOff x="2479" y="3277"/>
              <a:chExt cx="59" cy="180"/>
            </a:xfrm>
          </p:grpSpPr>
          <p:sp>
            <p:nvSpPr>
              <p:cNvPr id="257" name="Oval 109"/>
              <p:cNvSpPr>
                <a:spLocks noChangeArrowheads="1"/>
              </p:cNvSpPr>
              <p:nvPr/>
            </p:nvSpPr>
            <p:spPr bwMode="auto">
              <a:xfrm>
                <a:off x="2491" y="3348"/>
                <a:ext cx="47" cy="26"/>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258" name="Oval 110"/>
              <p:cNvSpPr>
                <a:spLocks noChangeArrowheads="1"/>
              </p:cNvSpPr>
              <p:nvPr/>
            </p:nvSpPr>
            <p:spPr bwMode="auto">
              <a:xfrm rot="-770803">
                <a:off x="2482" y="3277"/>
                <a:ext cx="24" cy="91"/>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259" name="Oval 111"/>
              <p:cNvSpPr>
                <a:spLocks noChangeArrowheads="1"/>
              </p:cNvSpPr>
              <p:nvPr/>
            </p:nvSpPr>
            <p:spPr bwMode="auto">
              <a:xfrm rot="770803" flipV="1">
                <a:off x="2479" y="3366"/>
                <a:ext cx="24" cy="91"/>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grpSp>
        <p:grpSp>
          <p:nvGrpSpPr>
            <p:cNvPr id="249" name="Group 112"/>
            <p:cNvGrpSpPr>
              <a:grpSpLocks/>
            </p:cNvGrpSpPr>
            <p:nvPr/>
          </p:nvGrpSpPr>
          <p:grpSpPr bwMode="auto">
            <a:xfrm>
              <a:off x="3826" y="3091"/>
              <a:ext cx="53" cy="158"/>
              <a:chOff x="2167" y="3082"/>
              <a:chExt cx="60" cy="336"/>
            </a:xfrm>
          </p:grpSpPr>
          <p:sp>
            <p:nvSpPr>
              <p:cNvPr id="254" name="Oval 113"/>
              <p:cNvSpPr>
                <a:spLocks noChangeArrowheads="1"/>
              </p:cNvSpPr>
              <p:nvPr/>
            </p:nvSpPr>
            <p:spPr bwMode="auto">
              <a:xfrm>
                <a:off x="2179" y="3215"/>
                <a:ext cx="48" cy="48"/>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255" name="Oval 114"/>
              <p:cNvSpPr>
                <a:spLocks noChangeArrowheads="1"/>
              </p:cNvSpPr>
              <p:nvPr/>
            </p:nvSpPr>
            <p:spPr bwMode="auto">
              <a:xfrm rot="-770803">
                <a:off x="2170" y="3082"/>
                <a:ext cx="24" cy="169"/>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256" name="Oval 115"/>
              <p:cNvSpPr>
                <a:spLocks noChangeArrowheads="1"/>
              </p:cNvSpPr>
              <p:nvPr/>
            </p:nvSpPr>
            <p:spPr bwMode="auto">
              <a:xfrm rot="770803" flipV="1">
                <a:off x="2167" y="3249"/>
                <a:ext cx="24" cy="169"/>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grpSp>
        <p:grpSp>
          <p:nvGrpSpPr>
            <p:cNvPr id="250" name="Group 116"/>
            <p:cNvGrpSpPr>
              <a:grpSpLocks/>
            </p:cNvGrpSpPr>
            <p:nvPr/>
          </p:nvGrpSpPr>
          <p:grpSpPr bwMode="auto">
            <a:xfrm>
              <a:off x="3953" y="2861"/>
              <a:ext cx="42" cy="178"/>
              <a:chOff x="2693" y="2780"/>
              <a:chExt cx="42" cy="178"/>
            </a:xfrm>
          </p:grpSpPr>
          <p:sp>
            <p:nvSpPr>
              <p:cNvPr id="251" name="Oval 117"/>
              <p:cNvSpPr>
                <a:spLocks noChangeArrowheads="1"/>
              </p:cNvSpPr>
              <p:nvPr/>
            </p:nvSpPr>
            <p:spPr bwMode="auto">
              <a:xfrm flipH="1">
                <a:off x="2693" y="2850"/>
                <a:ext cx="42" cy="26"/>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252" name="Oval 118"/>
              <p:cNvSpPr>
                <a:spLocks noChangeArrowheads="1"/>
              </p:cNvSpPr>
              <p:nvPr/>
            </p:nvSpPr>
            <p:spPr bwMode="auto">
              <a:xfrm rot="770803" flipH="1">
                <a:off x="2711" y="2780"/>
                <a:ext cx="21" cy="90"/>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253" name="Oval 119"/>
              <p:cNvSpPr>
                <a:spLocks noChangeArrowheads="1"/>
              </p:cNvSpPr>
              <p:nvPr/>
            </p:nvSpPr>
            <p:spPr bwMode="auto">
              <a:xfrm rot="-770803" flipH="1" flipV="1">
                <a:off x="2714" y="2868"/>
                <a:ext cx="21" cy="90"/>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grpSp>
      </p:grpSp>
      <p:grpSp>
        <p:nvGrpSpPr>
          <p:cNvPr id="263" name="Group 120"/>
          <p:cNvGrpSpPr>
            <a:grpSpLocks/>
          </p:cNvGrpSpPr>
          <p:nvPr/>
        </p:nvGrpSpPr>
        <p:grpSpPr bwMode="auto">
          <a:xfrm>
            <a:off x="6040427" y="3284802"/>
            <a:ext cx="984247" cy="937796"/>
            <a:chOff x="2840" y="1720"/>
            <a:chExt cx="784" cy="728"/>
          </a:xfrm>
        </p:grpSpPr>
        <p:sp>
          <p:nvSpPr>
            <p:cNvPr id="264" name="Freeform 121"/>
            <p:cNvSpPr>
              <a:spLocks/>
            </p:cNvSpPr>
            <p:nvPr/>
          </p:nvSpPr>
          <p:spPr bwMode="auto">
            <a:xfrm>
              <a:off x="2840" y="1720"/>
              <a:ext cx="784" cy="728"/>
            </a:xfrm>
            <a:custGeom>
              <a:avLst/>
              <a:gdLst>
                <a:gd name="T0" fmla="*/ 281 w 1205"/>
                <a:gd name="T1" fmla="*/ 7 h 1107"/>
                <a:gd name="T2" fmla="*/ 118 w 1205"/>
                <a:gd name="T3" fmla="*/ 28 h 1107"/>
                <a:gd name="T4" fmla="*/ 17 w 1205"/>
                <a:gd name="T5" fmla="*/ 152 h 1107"/>
                <a:gd name="T6" fmla="*/ 17 w 1205"/>
                <a:gd name="T7" fmla="*/ 277 h 1107"/>
                <a:gd name="T8" fmla="*/ 37 w 1205"/>
                <a:gd name="T9" fmla="*/ 381 h 1107"/>
                <a:gd name="T10" fmla="*/ 148 w 1205"/>
                <a:gd name="T11" fmla="*/ 451 h 1107"/>
                <a:gd name="T12" fmla="*/ 299 w 1205"/>
                <a:gd name="T13" fmla="*/ 471 h 1107"/>
                <a:gd name="T14" fmla="*/ 444 w 1205"/>
                <a:gd name="T15" fmla="*/ 401 h 1107"/>
                <a:gd name="T16" fmla="*/ 505 w 1205"/>
                <a:gd name="T17" fmla="*/ 256 h 1107"/>
                <a:gd name="T18" fmla="*/ 477 w 1205"/>
                <a:gd name="T19" fmla="*/ 120 h 1107"/>
                <a:gd name="T20" fmla="*/ 424 w 1205"/>
                <a:gd name="T21" fmla="*/ 49 h 1107"/>
                <a:gd name="T22" fmla="*/ 321 w 1205"/>
                <a:gd name="T23" fmla="*/ 7 h 1107"/>
                <a:gd name="T24" fmla="*/ 281 w 1205"/>
                <a:gd name="T25" fmla="*/ 7 h 1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5"/>
                <a:gd name="T40" fmla="*/ 0 h 1107"/>
                <a:gd name="T41" fmla="*/ 1205 w 1205"/>
                <a:gd name="T42" fmla="*/ 1107 h 1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5" h="1107">
                  <a:moveTo>
                    <a:pt x="664" y="16"/>
                  </a:moveTo>
                  <a:cubicBezTo>
                    <a:pt x="584" y="24"/>
                    <a:pt x="384" y="8"/>
                    <a:pt x="280" y="64"/>
                  </a:cubicBezTo>
                  <a:cubicBezTo>
                    <a:pt x="176" y="120"/>
                    <a:pt x="80" y="256"/>
                    <a:pt x="40" y="352"/>
                  </a:cubicBezTo>
                  <a:cubicBezTo>
                    <a:pt x="0" y="448"/>
                    <a:pt x="32" y="552"/>
                    <a:pt x="40" y="640"/>
                  </a:cubicBezTo>
                  <a:cubicBezTo>
                    <a:pt x="48" y="728"/>
                    <a:pt x="36" y="813"/>
                    <a:pt x="88" y="880"/>
                  </a:cubicBezTo>
                  <a:cubicBezTo>
                    <a:pt x="140" y="947"/>
                    <a:pt x="246" y="1008"/>
                    <a:pt x="349" y="1043"/>
                  </a:cubicBezTo>
                  <a:cubicBezTo>
                    <a:pt x="452" y="1078"/>
                    <a:pt x="589" y="1107"/>
                    <a:pt x="705" y="1088"/>
                  </a:cubicBezTo>
                  <a:cubicBezTo>
                    <a:pt x="821" y="1069"/>
                    <a:pt x="967" y="1011"/>
                    <a:pt x="1048" y="928"/>
                  </a:cubicBezTo>
                  <a:cubicBezTo>
                    <a:pt x="1129" y="845"/>
                    <a:pt x="1179" y="700"/>
                    <a:pt x="1192" y="592"/>
                  </a:cubicBezTo>
                  <a:cubicBezTo>
                    <a:pt x="1205" y="484"/>
                    <a:pt x="1159" y="357"/>
                    <a:pt x="1127" y="277"/>
                  </a:cubicBezTo>
                  <a:cubicBezTo>
                    <a:pt x="1095" y="197"/>
                    <a:pt x="1061" y="155"/>
                    <a:pt x="1000" y="112"/>
                  </a:cubicBezTo>
                  <a:cubicBezTo>
                    <a:pt x="939" y="69"/>
                    <a:pt x="816" y="32"/>
                    <a:pt x="760" y="16"/>
                  </a:cubicBezTo>
                  <a:cubicBezTo>
                    <a:pt x="704" y="0"/>
                    <a:pt x="744" y="8"/>
                    <a:pt x="664" y="16"/>
                  </a:cubicBezTo>
                  <a:close/>
                </a:path>
              </a:pathLst>
            </a:custGeom>
            <a:solidFill>
              <a:srgbClr val="FF99CC"/>
            </a:solidFill>
            <a:ln>
              <a:noFill/>
            </a:ln>
            <a:extLst>
              <a:ext uri="{91240B29-F687-4F45-9708-019B960494DF}">
                <a14:hiddenLine xmlns:a14="http://schemas.microsoft.com/office/drawing/2010/main" w="15875">
                  <a:solidFill>
                    <a:srgbClr val="000000"/>
                  </a:solidFill>
                  <a:round/>
                  <a:headEnd/>
                  <a:tailEnd/>
                </a14:hiddenLine>
              </a:ext>
            </a:extLst>
          </p:spPr>
          <p:txBody>
            <a:bodyPr wrap="none" anchor="ctr"/>
            <a:lstStyle/>
            <a:p>
              <a:endParaRPr lang="vi-VN" sz="1050" b="1">
                <a:solidFill>
                  <a:schemeClr val="tx1"/>
                </a:solidFill>
                <a:latin typeface="+mn-lt"/>
              </a:endParaRPr>
            </a:p>
          </p:txBody>
        </p:sp>
        <p:sp>
          <p:nvSpPr>
            <p:cNvPr id="265" name="Freeform 122"/>
            <p:cNvSpPr>
              <a:spLocks/>
            </p:cNvSpPr>
            <p:nvPr/>
          </p:nvSpPr>
          <p:spPr bwMode="auto">
            <a:xfrm>
              <a:off x="2912" y="1791"/>
              <a:ext cx="236" cy="468"/>
            </a:xfrm>
            <a:custGeom>
              <a:avLst/>
              <a:gdLst>
                <a:gd name="T0" fmla="*/ 168 w 208"/>
                <a:gd name="T1" fmla="*/ 0 h 412"/>
                <a:gd name="T2" fmla="*/ 27 w 208"/>
                <a:gd name="T3" fmla="*/ 64 h 412"/>
                <a:gd name="T4" fmla="*/ 27 w 208"/>
                <a:gd name="T5" fmla="*/ 139 h 412"/>
                <a:gd name="T6" fmla="*/ 103 w 208"/>
                <a:gd name="T7" fmla="*/ 164 h 412"/>
                <a:gd name="T8" fmla="*/ 128 w 208"/>
                <a:gd name="T9" fmla="*/ 190 h 412"/>
                <a:gd name="T10" fmla="*/ 168 w 208"/>
                <a:gd name="T11" fmla="*/ 201 h 412"/>
                <a:gd name="T12" fmla="*/ 204 w 208"/>
                <a:gd name="T13" fmla="*/ 276 h 412"/>
                <a:gd name="T14" fmla="*/ 141 w 208"/>
                <a:gd name="T15" fmla="*/ 341 h 412"/>
                <a:gd name="T16" fmla="*/ 66 w 208"/>
                <a:gd name="T17" fmla="*/ 365 h 412"/>
                <a:gd name="T18" fmla="*/ 92 w 208"/>
                <a:gd name="T19" fmla="*/ 478 h 412"/>
                <a:gd name="T20" fmla="*/ 116 w 208"/>
                <a:gd name="T21" fmla="*/ 518 h 412"/>
                <a:gd name="T22" fmla="*/ 183 w 208"/>
                <a:gd name="T23" fmla="*/ 504 h 412"/>
                <a:gd name="T24" fmla="*/ 268 w 208"/>
                <a:gd name="T25" fmla="*/ 503 h 4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8"/>
                <a:gd name="T40" fmla="*/ 0 h 412"/>
                <a:gd name="T41" fmla="*/ 208 w 208"/>
                <a:gd name="T42" fmla="*/ 412 h 4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8" h="412">
                  <a:moveTo>
                    <a:pt x="130" y="0"/>
                  </a:moveTo>
                  <a:cubicBezTo>
                    <a:pt x="74" y="9"/>
                    <a:pt x="58" y="12"/>
                    <a:pt x="21" y="49"/>
                  </a:cubicBezTo>
                  <a:cubicBezTo>
                    <a:pt x="16" y="64"/>
                    <a:pt x="0" y="92"/>
                    <a:pt x="21" y="107"/>
                  </a:cubicBezTo>
                  <a:cubicBezTo>
                    <a:pt x="38" y="119"/>
                    <a:pt x="80" y="127"/>
                    <a:pt x="80" y="127"/>
                  </a:cubicBezTo>
                  <a:cubicBezTo>
                    <a:pt x="86" y="134"/>
                    <a:pt x="92" y="141"/>
                    <a:pt x="100" y="147"/>
                  </a:cubicBezTo>
                  <a:cubicBezTo>
                    <a:pt x="108" y="152"/>
                    <a:pt x="122" y="150"/>
                    <a:pt x="130" y="156"/>
                  </a:cubicBezTo>
                  <a:cubicBezTo>
                    <a:pt x="146" y="170"/>
                    <a:pt x="152" y="196"/>
                    <a:pt x="159" y="214"/>
                  </a:cubicBezTo>
                  <a:cubicBezTo>
                    <a:pt x="140" y="243"/>
                    <a:pt x="142" y="250"/>
                    <a:pt x="109" y="264"/>
                  </a:cubicBezTo>
                  <a:cubicBezTo>
                    <a:pt x="91" y="272"/>
                    <a:pt x="51" y="283"/>
                    <a:pt x="51" y="283"/>
                  </a:cubicBezTo>
                  <a:cubicBezTo>
                    <a:pt x="17" y="336"/>
                    <a:pt x="35" y="328"/>
                    <a:pt x="71" y="371"/>
                  </a:cubicBezTo>
                  <a:cubicBezTo>
                    <a:pt x="78" y="380"/>
                    <a:pt x="80" y="395"/>
                    <a:pt x="90" y="401"/>
                  </a:cubicBezTo>
                  <a:cubicBezTo>
                    <a:pt x="108" y="412"/>
                    <a:pt x="142" y="391"/>
                    <a:pt x="142" y="391"/>
                  </a:cubicBezTo>
                  <a:cubicBezTo>
                    <a:pt x="168" y="350"/>
                    <a:pt x="157" y="390"/>
                    <a:pt x="208" y="390"/>
                  </a:cubicBezTo>
                </a:path>
              </a:pathLst>
            </a:custGeom>
            <a:noFill/>
            <a:ln w="158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sz="1050" b="1">
                <a:solidFill>
                  <a:schemeClr val="tx1"/>
                </a:solidFill>
                <a:latin typeface="+mn-lt"/>
              </a:endParaRPr>
            </a:p>
          </p:txBody>
        </p:sp>
        <p:sp>
          <p:nvSpPr>
            <p:cNvPr id="266" name="Freeform 123"/>
            <p:cNvSpPr>
              <a:spLocks/>
            </p:cNvSpPr>
            <p:nvPr/>
          </p:nvSpPr>
          <p:spPr bwMode="auto">
            <a:xfrm>
              <a:off x="3065" y="1781"/>
              <a:ext cx="449" cy="438"/>
            </a:xfrm>
            <a:custGeom>
              <a:avLst/>
              <a:gdLst>
                <a:gd name="T0" fmla="*/ 374 w 451"/>
                <a:gd name="T1" fmla="*/ 435 h 441"/>
                <a:gd name="T2" fmla="*/ 447 w 451"/>
                <a:gd name="T3" fmla="*/ 225 h 441"/>
                <a:gd name="T4" fmla="*/ 409 w 451"/>
                <a:gd name="T5" fmla="*/ 181 h 441"/>
                <a:gd name="T6" fmla="*/ 341 w 451"/>
                <a:gd name="T7" fmla="*/ 211 h 441"/>
                <a:gd name="T8" fmla="*/ 313 w 451"/>
                <a:gd name="T9" fmla="*/ 211 h 441"/>
                <a:gd name="T10" fmla="*/ 279 w 451"/>
                <a:gd name="T11" fmla="*/ 224 h 441"/>
                <a:gd name="T12" fmla="*/ 214 w 451"/>
                <a:gd name="T13" fmla="*/ 203 h 441"/>
                <a:gd name="T14" fmla="*/ 227 w 451"/>
                <a:gd name="T15" fmla="*/ 126 h 441"/>
                <a:gd name="T16" fmla="*/ 268 w 451"/>
                <a:gd name="T17" fmla="*/ 68 h 441"/>
                <a:gd name="T18" fmla="*/ 192 w 451"/>
                <a:gd name="T19" fmla="*/ 13 h 441"/>
                <a:gd name="T20" fmla="*/ 156 w 451"/>
                <a:gd name="T21" fmla="*/ 5 h 441"/>
                <a:gd name="T22" fmla="*/ 89 w 451"/>
                <a:gd name="T23" fmla="*/ 36 h 441"/>
                <a:gd name="T24" fmla="*/ 0 w 451"/>
                <a:gd name="T25" fmla="*/ 83 h 4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1"/>
                <a:gd name="T40" fmla="*/ 0 h 441"/>
                <a:gd name="T41" fmla="*/ 451 w 451"/>
                <a:gd name="T42" fmla="*/ 441 h 4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1" h="441">
                  <a:moveTo>
                    <a:pt x="378" y="441"/>
                  </a:moveTo>
                  <a:cubicBezTo>
                    <a:pt x="424" y="391"/>
                    <a:pt x="441" y="286"/>
                    <a:pt x="451" y="229"/>
                  </a:cubicBezTo>
                  <a:cubicBezTo>
                    <a:pt x="446" y="213"/>
                    <a:pt x="443" y="179"/>
                    <a:pt x="413" y="183"/>
                  </a:cubicBezTo>
                  <a:cubicBezTo>
                    <a:pt x="389" y="187"/>
                    <a:pt x="345" y="213"/>
                    <a:pt x="345" y="213"/>
                  </a:cubicBezTo>
                  <a:cubicBezTo>
                    <a:pt x="335" y="212"/>
                    <a:pt x="325" y="211"/>
                    <a:pt x="315" y="213"/>
                  </a:cubicBezTo>
                  <a:cubicBezTo>
                    <a:pt x="302" y="215"/>
                    <a:pt x="291" y="227"/>
                    <a:pt x="281" y="228"/>
                  </a:cubicBezTo>
                  <a:cubicBezTo>
                    <a:pt x="256" y="231"/>
                    <a:pt x="233" y="214"/>
                    <a:pt x="216" y="205"/>
                  </a:cubicBezTo>
                  <a:cubicBezTo>
                    <a:pt x="214" y="169"/>
                    <a:pt x="208" y="165"/>
                    <a:pt x="229" y="128"/>
                  </a:cubicBezTo>
                  <a:cubicBezTo>
                    <a:pt x="240" y="108"/>
                    <a:pt x="270" y="68"/>
                    <a:pt x="270" y="68"/>
                  </a:cubicBezTo>
                  <a:cubicBezTo>
                    <a:pt x="267" y="0"/>
                    <a:pt x="255" y="20"/>
                    <a:pt x="194" y="13"/>
                  </a:cubicBezTo>
                  <a:cubicBezTo>
                    <a:pt x="181" y="13"/>
                    <a:pt x="170" y="3"/>
                    <a:pt x="158" y="5"/>
                  </a:cubicBezTo>
                  <a:cubicBezTo>
                    <a:pt x="133" y="10"/>
                    <a:pt x="89" y="36"/>
                    <a:pt x="89" y="36"/>
                  </a:cubicBezTo>
                  <a:cubicBezTo>
                    <a:pt x="92" y="89"/>
                    <a:pt x="19" y="75"/>
                    <a:pt x="0" y="85"/>
                  </a:cubicBezTo>
                </a:path>
              </a:pathLst>
            </a:custGeom>
            <a:noFill/>
            <a:ln w="158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sz="1050" b="1">
                <a:solidFill>
                  <a:schemeClr val="tx1"/>
                </a:solidFill>
                <a:latin typeface="+mn-lt"/>
              </a:endParaRPr>
            </a:p>
          </p:txBody>
        </p:sp>
        <p:sp>
          <p:nvSpPr>
            <p:cNvPr id="267" name="Freeform 124"/>
            <p:cNvSpPr>
              <a:spLocks/>
            </p:cNvSpPr>
            <p:nvPr/>
          </p:nvSpPr>
          <p:spPr bwMode="auto">
            <a:xfrm>
              <a:off x="3120" y="1888"/>
              <a:ext cx="97" cy="496"/>
            </a:xfrm>
            <a:custGeom>
              <a:avLst/>
              <a:gdLst>
                <a:gd name="T0" fmla="*/ 25 w 236"/>
                <a:gd name="T1" fmla="*/ 0 h 478"/>
                <a:gd name="T2" fmla="*/ 4 w 236"/>
                <a:gd name="T3" fmla="*/ 60 h 478"/>
                <a:gd name="T4" fmla="*/ 4 w 236"/>
                <a:gd name="T5" fmla="*/ 132 h 478"/>
                <a:gd name="T6" fmla="*/ 15 w 236"/>
                <a:gd name="T7" fmla="*/ 155 h 478"/>
                <a:gd name="T8" fmla="*/ 19 w 236"/>
                <a:gd name="T9" fmla="*/ 180 h 478"/>
                <a:gd name="T10" fmla="*/ 25 w 236"/>
                <a:gd name="T11" fmla="*/ 192 h 478"/>
                <a:gd name="T12" fmla="*/ 30 w 236"/>
                <a:gd name="T13" fmla="*/ 263 h 478"/>
                <a:gd name="T14" fmla="*/ 21 w 236"/>
                <a:gd name="T15" fmla="*/ 323 h 478"/>
                <a:gd name="T16" fmla="*/ 10 w 236"/>
                <a:gd name="T17" fmla="*/ 347 h 478"/>
                <a:gd name="T18" fmla="*/ 14 w 236"/>
                <a:gd name="T19" fmla="*/ 454 h 478"/>
                <a:gd name="T20" fmla="*/ 17 w 236"/>
                <a:gd name="T21" fmla="*/ 491 h 478"/>
                <a:gd name="T22" fmla="*/ 28 w 236"/>
                <a:gd name="T23" fmla="*/ 515 h 478"/>
                <a:gd name="T24" fmla="*/ 40 w 236"/>
                <a:gd name="T25" fmla="*/ 478 h 4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6"/>
                <a:gd name="T40" fmla="*/ 0 h 478"/>
                <a:gd name="T41" fmla="*/ 236 w 236"/>
                <a:gd name="T42" fmla="*/ 478 h 4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6" h="478">
                  <a:moveTo>
                    <a:pt x="147" y="0"/>
                  </a:moveTo>
                  <a:cubicBezTo>
                    <a:pt x="84" y="10"/>
                    <a:pt x="66" y="14"/>
                    <a:pt x="24" y="56"/>
                  </a:cubicBezTo>
                  <a:cubicBezTo>
                    <a:pt x="18" y="73"/>
                    <a:pt x="0" y="105"/>
                    <a:pt x="24" y="122"/>
                  </a:cubicBezTo>
                  <a:cubicBezTo>
                    <a:pt x="43" y="136"/>
                    <a:pt x="91" y="144"/>
                    <a:pt x="91" y="144"/>
                  </a:cubicBezTo>
                  <a:cubicBezTo>
                    <a:pt x="98" y="152"/>
                    <a:pt x="104" y="161"/>
                    <a:pt x="113" y="167"/>
                  </a:cubicBezTo>
                  <a:cubicBezTo>
                    <a:pt x="123" y="173"/>
                    <a:pt x="138" y="171"/>
                    <a:pt x="147" y="178"/>
                  </a:cubicBezTo>
                  <a:cubicBezTo>
                    <a:pt x="166" y="193"/>
                    <a:pt x="173" y="223"/>
                    <a:pt x="180" y="244"/>
                  </a:cubicBezTo>
                  <a:cubicBezTo>
                    <a:pt x="159" y="276"/>
                    <a:pt x="161" y="284"/>
                    <a:pt x="124" y="300"/>
                  </a:cubicBezTo>
                  <a:cubicBezTo>
                    <a:pt x="103" y="309"/>
                    <a:pt x="58" y="322"/>
                    <a:pt x="58" y="322"/>
                  </a:cubicBezTo>
                  <a:cubicBezTo>
                    <a:pt x="19" y="382"/>
                    <a:pt x="40" y="373"/>
                    <a:pt x="80" y="422"/>
                  </a:cubicBezTo>
                  <a:cubicBezTo>
                    <a:pt x="89" y="432"/>
                    <a:pt x="91" y="449"/>
                    <a:pt x="102" y="456"/>
                  </a:cubicBezTo>
                  <a:cubicBezTo>
                    <a:pt x="122" y="469"/>
                    <a:pt x="169" y="478"/>
                    <a:pt x="169" y="478"/>
                  </a:cubicBezTo>
                  <a:cubicBezTo>
                    <a:pt x="199" y="431"/>
                    <a:pt x="178" y="444"/>
                    <a:pt x="236" y="444"/>
                  </a:cubicBezTo>
                </a:path>
              </a:pathLst>
            </a:custGeom>
            <a:noFill/>
            <a:ln w="158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sz="1050" b="1">
                <a:solidFill>
                  <a:schemeClr val="tx1"/>
                </a:solidFill>
                <a:latin typeface="+mn-lt"/>
              </a:endParaRPr>
            </a:p>
          </p:txBody>
        </p:sp>
        <p:sp>
          <p:nvSpPr>
            <p:cNvPr id="268" name="Freeform 125"/>
            <p:cNvSpPr>
              <a:spLocks/>
            </p:cNvSpPr>
            <p:nvPr/>
          </p:nvSpPr>
          <p:spPr bwMode="auto">
            <a:xfrm rot="3920436">
              <a:off x="3079" y="1961"/>
              <a:ext cx="481" cy="201"/>
            </a:xfrm>
            <a:custGeom>
              <a:avLst/>
              <a:gdLst>
                <a:gd name="T0" fmla="*/ 430 w 451"/>
                <a:gd name="T1" fmla="*/ 92 h 441"/>
                <a:gd name="T2" fmla="*/ 513 w 451"/>
                <a:gd name="T3" fmla="*/ 47 h 441"/>
                <a:gd name="T4" fmla="*/ 469 w 451"/>
                <a:gd name="T5" fmla="*/ 38 h 441"/>
                <a:gd name="T6" fmla="*/ 392 w 451"/>
                <a:gd name="T7" fmla="*/ 44 h 441"/>
                <a:gd name="T8" fmla="*/ 358 w 451"/>
                <a:gd name="T9" fmla="*/ 44 h 441"/>
                <a:gd name="T10" fmla="*/ 320 w 451"/>
                <a:gd name="T11" fmla="*/ 47 h 441"/>
                <a:gd name="T12" fmla="*/ 245 w 451"/>
                <a:gd name="T13" fmla="*/ 42 h 441"/>
                <a:gd name="T14" fmla="*/ 260 w 451"/>
                <a:gd name="T15" fmla="*/ 26 h 441"/>
                <a:gd name="T16" fmla="*/ 307 w 451"/>
                <a:gd name="T17" fmla="*/ 14 h 441"/>
                <a:gd name="T18" fmla="*/ 221 w 451"/>
                <a:gd name="T19" fmla="*/ 3 h 441"/>
                <a:gd name="T20" fmla="*/ 180 w 451"/>
                <a:gd name="T21" fmla="*/ 1 h 441"/>
                <a:gd name="T22" fmla="*/ 101 w 451"/>
                <a:gd name="T23" fmla="*/ 7 h 441"/>
                <a:gd name="T24" fmla="*/ 0 w 451"/>
                <a:gd name="T25" fmla="*/ 18 h 4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1"/>
                <a:gd name="T40" fmla="*/ 0 h 441"/>
                <a:gd name="T41" fmla="*/ 451 w 451"/>
                <a:gd name="T42" fmla="*/ 441 h 4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1" h="441">
                  <a:moveTo>
                    <a:pt x="378" y="441"/>
                  </a:moveTo>
                  <a:cubicBezTo>
                    <a:pt x="424" y="391"/>
                    <a:pt x="441" y="286"/>
                    <a:pt x="451" y="229"/>
                  </a:cubicBezTo>
                  <a:cubicBezTo>
                    <a:pt x="446" y="213"/>
                    <a:pt x="443" y="179"/>
                    <a:pt x="413" y="183"/>
                  </a:cubicBezTo>
                  <a:cubicBezTo>
                    <a:pt x="389" y="187"/>
                    <a:pt x="345" y="213"/>
                    <a:pt x="345" y="213"/>
                  </a:cubicBezTo>
                  <a:cubicBezTo>
                    <a:pt x="335" y="212"/>
                    <a:pt x="325" y="211"/>
                    <a:pt x="315" y="213"/>
                  </a:cubicBezTo>
                  <a:cubicBezTo>
                    <a:pt x="302" y="215"/>
                    <a:pt x="291" y="227"/>
                    <a:pt x="281" y="228"/>
                  </a:cubicBezTo>
                  <a:cubicBezTo>
                    <a:pt x="256" y="231"/>
                    <a:pt x="233" y="214"/>
                    <a:pt x="216" y="205"/>
                  </a:cubicBezTo>
                  <a:cubicBezTo>
                    <a:pt x="214" y="169"/>
                    <a:pt x="208" y="165"/>
                    <a:pt x="229" y="128"/>
                  </a:cubicBezTo>
                  <a:cubicBezTo>
                    <a:pt x="240" y="108"/>
                    <a:pt x="270" y="68"/>
                    <a:pt x="270" y="68"/>
                  </a:cubicBezTo>
                  <a:cubicBezTo>
                    <a:pt x="267" y="0"/>
                    <a:pt x="255" y="20"/>
                    <a:pt x="194" y="13"/>
                  </a:cubicBezTo>
                  <a:cubicBezTo>
                    <a:pt x="181" y="13"/>
                    <a:pt x="170" y="3"/>
                    <a:pt x="158" y="5"/>
                  </a:cubicBezTo>
                  <a:cubicBezTo>
                    <a:pt x="133" y="10"/>
                    <a:pt x="89" y="36"/>
                    <a:pt x="89" y="36"/>
                  </a:cubicBezTo>
                  <a:cubicBezTo>
                    <a:pt x="92" y="89"/>
                    <a:pt x="19" y="75"/>
                    <a:pt x="0" y="85"/>
                  </a:cubicBezTo>
                </a:path>
              </a:pathLst>
            </a:custGeom>
            <a:noFill/>
            <a:ln w="158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sz="1050" b="1">
                <a:solidFill>
                  <a:schemeClr val="tx1"/>
                </a:solidFill>
                <a:latin typeface="+mn-lt"/>
              </a:endParaRPr>
            </a:p>
          </p:txBody>
        </p:sp>
        <p:sp>
          <p:nvSpPr>
            <p:cNvPr id="269" name="Oval 126"/>
            <p:cNvSpPr>
              <a:spLocks noChangeArrowheads="1"/>
            </p:cNvSpPr>
            <p:nvPr/>
          </p:nvSpPr>
          <p:spPr bwMode="auto">
            <a:xfrm>
              <a:off x="3046" y="1986"/>
              <a:ext cx="54" cy="54"/>
            </a:xfrm>
            <a:prstGeom prst="ellipse">
              <a:avLst/>
            </a:prstGeom>
            <a:solidFill>
              <a:srgbClr val="FF0000"/>
            </a:solidFill>
            <a:ln>
              <a:noFill/>
            </a:ln>
            <a:extLst>
              <a:ext uri="{91240B29-F687-4F45-9708-019B960494DF}">
                <a14:hiddenLine xmlns:a14="http://schemas.microsoft.com/office/drawing/2010/main" w="1587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270" name="Oval 127"/>
            <p:cNvSpPr>
              <a:spLocks noChangeArrowheads="1"/>
            </p:cNvSpPr>
            <p:nvPr/>
          </p:nvSpPr>
          <p:spPr bwMode="auto">
            <a:xfrm>
              <a:off x="3235" y="1930"/>
              <a:ext cx="54" cy="54"/>
            </a:xfrm>
            <a:prstGeom prst="ellipse">
              <a:avLst/>
            </a:prstGeom>
            <a:solidFill>
              <a:srgbClr val="FF0000"/>
            </a:solidFill>
            <a:ln>
              <a:noFill/>
            </a:ln>
            <a:extLst>
              <a:ext uri="{91240B29-F687-4F45-9708-019B960494DF}">
                <a14:hiddenLine xmlns:a14="http://schemas.microsoft.com/office/drawing/2010/main" w="1587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271" name="Oval 128"/>
            <p:cNvSpPr>
              <a:spLocks noChangeArrowheads="1"/>
            </p:cNvSpPr>
            <p:nvPr/>
          </p:nvSpPr>
          <p:spPr bwMode="auto">
            <a:xfrm>
              <a:off x="3281" y="2033"/>
              <a:ext cx="54" cy="54"/>
            </a:xfrm>
            <a:prstGeom prst="ellipse">
              <a:avLst/>
            </a:prstGeom>
            <a:solidFill>
              <a:srgbClr val="0000FF"/>
            </a:solidFill>
            <a:ln>
              <a:noFill/>
            </a:ln>
            <a:extLst>
              <a:ext uri="{91240B29-F687-4F45-9708-019B960494DF}">
                <a14:hiddenLine xmlns:a14="http://schemas.microsoft.com/office/drawing/2010/main" w="1587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272" name="Oval 129"/>
            <p:cNvSpPr>
              <a:spLocks noChangeArrowheads="1"/>
            </p:cNvSpPr>
            <p:nvPr/>
          </p:nvSpPr>
          <p:spPr bwMode="auto">
            <a:xfrm>
              <a:off x="3170" y="2092"/>
              <a:ext cx="54" cy="54"/>
            </a:xfrm>
            <a:prstGeom prst="ellipse">
              <a:avLst/>
            </a:prstGeom>
            <a:solidFill>
              <a:srgbClr val="0000FF"/>
            </a:solidFill>
            <a:ln>
              <a:noFill/>
            </a:ln>
            <a:extLst>
              <a:ext uri="{91240B29-F687-4F45-9708-019B960494DF}">
                <a14:hiddenLine xmlns:a14="http://schemas.microsoft.com/office/drawing/2010/main" w="1587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273" name="Oval 130"/>
            <p:cNvSpPr>
              <a:spLocks noChangeArrowheads="1"/>
            </p:cNvSpPr>
            <p:nvPr/>
          </p:nvSpPr>
          <p:spPr bwMode="auto">
            <a:xfrm>
              <a:off x="3008" y="2211"/>
              <a:ext cx="109" cy="109"/>
            </a:xfrm>
            <a:prstGeom prst="ellipse">
              <a:avLst/>
            </a:prstGeom>
            <a:solidFill>
              <a:srgbClr val="993366"/>
            </a:solidFill>
            <a:ln>
              <a:noFill/>
            </a:ln>
            <a:extLst>
              <a:ext uri="{91240B29-F687-4F45-9708-019B960494DF}">
                <a14:hiddenLine xmlns:a14="http://schemas.microsoft.com/office/drawing/2010/main" w="1587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grpSp>
      <p:grpSp>
        <p:nvGrpSpPr>
          <p:cNvPr id="274" name="Group 131"/>
          <p:cNvGrpSpPr>
            <a:grpSpLocks/>
          </p:cNvGrpSpPr>
          <p:nvPr/>
        </p:nvGrpSpPr>
        <p:grpSpPr bwMode="auto">
          <a:xfrm>
            <a:off x="8096240" y="3354819"/>
            <a:ext cx="348759" cy="718553"/>
            <a:chOff x="3802" y="2861"/>
            <a:chExt cx="193" cy="388"/>
          </a:xfrm>
        </p:grpSpPr>
        <p:grpSp>
          <p:nvGrpSpPr>
            <p:cNvPr id="275" name="Group 132"/>
            <p:cNvGrpSpPr>
              <a:grpSpLocks/>
            </p:cNvGrpSpPr>
            <p:nvPr/>
          </p:nvGrpSpPr>
          <p:grpSpPr bwMode="auto">
            <a:xfrm>
              <a:off x="3920" y="3031"/>
              <a:ext cx="51" cy="193"/>
              <a:chOff x="2167" y="3082"/>
              <a:chExt cx="60" cy="336"/>
            </a:xfrm>
          </p:grpSpPr>
          <p:sp>
            <p:nvSpPr>
              <p:cNvPr id="288" name="Oval 133"/>
              <p:cNvSpPr>
                <a:spLocks noChangeArrowheads="1"/>
              </p:cNvSpPr>
              <p:nvPr/>
            </p:nvSpPr>
            <p:spPr bwMode="auto">
              <a:xfrm>
                <a:off x="2179" y="3215"/>
                <a:ext cx="48" cy="48"/>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289" name="Oval 134"/>
              <p:cNvSpPr>
                <a:spLocks noChangeArrowheads="1"/>
              </p:cNvSpPr>
              <p:nvPr/>
            </p:nvSpPr>
            <p:spPr bwMode="auto">
              <a:xfrm rot="-770803">
                <a:off x="2170" y="3082"/>
                <a:ext cx="24" cy="169"/>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290" name="Oval 135"/>
              <p:cNvSpPr>
                <a:spLocks noChangeArrowheads="1"/>
              </p:cNvSpPr>
              <p:nvPr/>
            </p:nvSpPr>
            <p:spPr bwMode="auto">
              <a:xfrm rot="770803" flipV="1">
                <a:off x="2167" y="3249"/>
                <a:ext cx="24" cy="169"/>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grpSp>
        <p:grpSp>
          <p:nvGrpSpPr>
            <p:cNvPr id="276" name="Group 136"/>
            <p:cNvGrpSpPr>
              <a:grpSpLocks/>
            </p:cNvGrpSpPr>
            <p:nvPr/>
          </p:nvGrpSpPr>
          <p:grpSpPr bwMode="auto">
            <a:xfrm>
              <a:off x="3802" y="2921"/>
              <a:ext cx="59" cy="180"/>
              <a:chOff x="2479" y="3277"/>
              <a:chExt cx="59" cy="180"/>
            </a:xfrm>
          </p:grpSpPr>
          <p:sp>
            <p:nvSpPr>
              <p:cNvPr id="285" name="Oval 137"/>
              <p:cNvSpPr>
                <a:spLocks noChangeArrowheads="1"/>
              </p:cNvSpPr>
              <p:nvPr/>
            </p:nvSpPr>
            <p:spPr bwMode="auto">
              <a:xfrm>
                <a:off x="2491" y="3348"/>
                <a:ext cx="47" cy="26"/>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286" name="Oval 138"/>
              <p:cNvSpPr>
                <a:spLocks noChangeArrowheads="1"/>
              </p:cNvSpPr>
              <p:nvPr/>
            </p:nvSpPr>
            <p:spPr bwMode="auto">
              <a:xfrm rot="-770803">
                <a:off x="2482" y="3277"/>
                <a:ext cx="24" cy="91"/>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287" name="Oval 139"/>
              <p:cNvSpPr>
                <a:spLocks noChangeArrowheads="1"/>
              </p:cNvSpPr>
              <p:nvPr/>
            </p:nvSpPr>
            <p:spPr bwMode="auto">
              <a:xfrm rot="770803" flipV="1">
                <a:off x="2479" y="3366"/>
                <a:ext cx="24" cy="91"/>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grpSp>
        <p:grpSp>
          <p:nvGrpSpPr>
            <p:cNvPr id="277" name="Group 140"/>
            <p:cNvGrpSpPr>
              <a:grpSpLocks/>
            </p:cNvGrpSpPr>
            <p:nvPr/>
          </p:nvGrpSpPr>
          <p:grpSpPr bwMode="auto">
            <a:xfrm>
              <a:off x="3826" y="3091"/>
              <a:ext cx="53" cy="158"/>
              <a:chOff x="2167" y="3082"/>
              <a:chExt cx="60" cy="336"/>
            </a:xfrm>
          </p:grpSpPr>
          <p:sp>
            <p:nvSpPr>
              <p:cNvPr id="282" name="Oval 141"/>
              <p:cNvSpPr>
                <a:spLocks noChangeArrowheads="1"/>
              </p:cNvSpPr>
              <p:nvPr/>
            </p:nvSpPr>
            <p:spPr bwMode="auto">
              <a:xfrm>
                <a:off x="2179" y="3215"/>
                <a:ext cx="48" cy="48"/>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283" name="Oval 142"/>
              <p:cNvSpPr>
                <a:spLocks noChangeArrowheads="1"/>
              </p:cNvSpPr>
              <p:nvPr/>
            </p:nvSpPr>
            <p:spPr bwMode="auto">
              <a:xfrm rot="-770803">
                <a:off x="2170" y="3082"/>
                <a:ext cx="24" cy="169"/>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284" name="Oval 143"/>
              <p:cNvSpPr>
                <a:spLocks noChangeArrowheads="1"/>
              </p:cNvSpPr>
              <p:nvPr/>
            </p:nvSpPr>
            <p:spPr bwMode="auto">
              <a:xfrm rot="770803" flipV="1">
                <a:off x="2167" y="3249"/>
                <a:ext cx="24" cy="169"/>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grpSp>
        <p:grpSp>
          <p:nvGrpSpPr>
            <p:cNvPr id="278" name="Group 144"/>
            <p:cNvGrpSpPr>
              <a:grpSpLocks/>
            </p:cNvGrpSpPr>
            <p:nvPr/>
          </p:nvGrpSpPr>
          <p:grpSpPr bwMode="auto">
            <a:xfrm>
              <a:off x="3953" y="2861"/>
              <a:ext cx="42" cy="178"/>
              <a:chOff x="2693" y="2780"/>
              <a:chExt cx="42" cy="178"/>
            </a:xfrm>
          </p:grpSpPr>
          <p:sp>
            <p:nvSpPr>
              <p:cNvPr id="279" name="Oval 145"/>
              <p:cNvSpPr>
                <a:spLocks noChangeArrowheads="1"/>
              </p:cNvSpPr>
              <p:nvPr/>
            </p:nvSpPr>
            <p:spPr bwMode="auto">
              <a:xfrm flipH="1">
                <a:off x="2693" y="2850"/>
                <a:ext cx="42" cy="26"/>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280" name="Oval 146"/>
              <p:cNvSpPr>
                <a:spLocks noChangeArrowheads="1"/>
              </p:cNvSpPr>
              <p:nvPr/>
            </p:nvSpPr>
            <p:spPr bwMode="auto">
              <a:xfrm rot="770803" flipH="1">
                <a:off x="2711" y="2780"/>
                <a:ext cx="21" cy="90"/>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281" name="Oval 147"/>
              <p:cNvSpPr>
                <a:spLocks noChangeArrowheads="1"/>
              </p:cNvSpPr>
              <p:nvPr/>
            </p:nvSpPr>
            <p:spPr bwMode="auto">
              <a:xfrm rot="-770803" flipH="1" flipV="1">
                <a:off x="2714" y="2868"/>
                <a:ext cx="21" cy="90"/>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grpSp>
      </p:grpSp>
      <p:grpSp>
        <p:nvGrpSpPr>
          <p:cNvPr id="291" name="Group 148"/>
          <p:cNvGrpSpPr>
            <a:grpSpLocks/>
          </p:cNvGrpSpPr>
          <p:nvPr/>
        </p:nvGrpSpPr>
        <p:grpSpPr bwMode="auto">
          <a:xfrm>
            <a:off x="7635865" y="3303852"/>
            <a:ext cx="984247" cy="937796"/>
            <a:chOff x="2840" y="1720"/>
            <a:chExt cx="784" cy="728"/>
          </a:xfrm>
        </p:grpSpPr>
        <p:sp>
          <p:nvSpPr>
            <p:cNvPr id="292" name="Freeform 149"/>
            <p:cNvSpPr>
              <a:spLocks/>
            </p:cNvSpPr>
            <p:nvPr/>
          </p:nvSpPr>
          <p:spPr bwMode="auto">
            <a:xfrm>
              <a:off x="2840" y="1720"/>
              <a:ext cx="784" cy="728"/>
            </a:xfrm>
            <a:custGeom>
              <a:avLst/>
              <a:gdLst>
                <a:gd name="T0" fmla="*/ 281 w 1205"/>
                <a:gd name="T1" fmla="*/ 7 h 1107"/>
                <a:gd name="T2" fmla="*/ 118 w 1205"/>
                <a:gd name="T3" fmla="*/ 28 h 1107"/>
                <a:gd name="T4" fmla="*/ 17 w 1205"/>
                <a:gd name="T5" fmla="*/ 152 h 1107"/>
                <a:gd name="T6" fmla="*/ 17 w 1205"/>
                <a:gd name="T7" fmla="*/ 277 h 1107"/>
                <a:gd name="T8" fmla="*/ 37 w 1205"/>
                <a:gd name="T9" fmla="*/ 381 h 1107"/>
                <a:gd name="T10" fmla="*/ 148 w 1205"/>
                <a:gd name="T11" fmla="*/ 451 h 1107"/>
                <a:gd name="T12" fmla="*/ 299 w 1205"/>
                <a:gd name="T13" fmla="*/ 471 h 1107"/>
                <a:gd name="T14" fmla="*/ 444 w 1205"/>
                <a:gd name="T15" fmla="*/ 401 h 1107"/>
                <a:gd name="T16" fmla="*/ 505 w 1205"/>
                <a:gd name="T17" fmla="*/ 256 h 1107"/>
                <a:gd name="T18" fmla="*/ 477 w 1205"/>
                <a:gd name="T19" fmla="*/ 120 h 1107"/>
                <a:gd name="T20" fmla="*/ 424 w 1205"/>
                <a:gd name="T21" fmla="*/ 49 h 1107"/>
                <a:gd name="T22" fmla="*/ 321 w 1205"/>
                <a:gd name="T23" fmla="*/ 7 h 1107"/>
                <a:gd name="T24" fmla="*/ 281 w 1205"/>
                <a:gd name="T25" fmla="*/ 7 h 1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5"/>
                <a:gd name="T40" fmla="*/ 0 h 1107"/>
                <a:gd name="T41" fmla="*/ 1205 w 1205"/>
                <a:gd name="T42" fmla="*/ 1107 h 1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5" h="1107">
                  <a:moveTo>
                    <a:pt x="664" y="16"/>
                  </a:moveTo>
                  <a:cubicBezTo>
                    <a:pt x="584" y="24"/>
                    <a:pt x="384" y="8"/>
                    <a:pt x="280" y="64"/>
                  </a:cubicBezTo>
                  <a:cubicBezTo>
                    <a:pt x="176" y="120"/>
                    <a:pt x="80" y="256"/>
                    <a:pt x="40" y="352"/>
                  </a:cubicBezTo>
                  <a:cubicBezTo>
                    <a:pt x="0" y="448"/>
                    <a:pt x="32" y="552"/>
                    <a:pt x="40" y="640"/>
                  </a:cubicBezTo>
                  <a:cubicBezTo>
                    <a:pt x="48" y="728"/>
                    <a:pt x="36" y="813"/>
                    <a:pt x="88" y="880"/>
                  </a:cubicBezTo>
                  <a:cubicBezTo>
                    <a:pt x="140" y="947"/>
                    <a:pt x="246" y="1008"/>
                    <a:pt x="349" y="1043"/>
                  </a:cubicBezTo>
                  <a:cubicBezTo>
                    <a:pt x="452" y="1078"/>
                    <a:pt x="589" y="1107"/>
                    <a:pt x="705" y="1088"/>
                  </a:cubicBezTo>
                  <a:cubicBezTo>
                    <a:pt x="821" y="1069"/>
                    <a:pt x="967" y="1011"/>
                    <a:pt x="1048" y="928"/>
                  </a:cubicBezTo>
                  <a:cubicBezTo>
                    <a:pt x="1129" y="845"/>
                    <a:pt x="1179" y="700"/>
                    <a:pt x="1192" y="592"/>
                  </a:cubicBezTo>
                  <a:cubicBezTo>
                    <a:pt x="1205" y="484"/>
                    <a:pt x="1159" y="357"/>
                    <a:pt x="1127" y="277"/>
                  </a:cubicBezTo>
                  <a:cubicBezTo>
                    <a:pt x="1095" y="197"/>
                    <a:pt x="1061" y="155"/>
                    <a:pt x="1000" y="112"/>
                  </a:cubicBezTo>
                  <a:cubicBezTo>
                    <a:pt x="939" y="69"/>
                    <a:pt x="816" y="32"/>
                    <a:pt x="760" y="16"/>
                  </a:cubicBezTo>
                  <a:cubicBezTo>
                    <a:pt x="704" y="0"/>
                    <a:pt x="744" y="8"/>
                    <a:pt x="664" y="16"/>
                  </a:cubicBezTo>
                  <a:close/>
                </a:path>
              </a:pathLst>
            </a:custGeom>
            <a:solidFill>
              <a:srgbClr val="FF99CC"/>
            </a:solidFill>
            <a:ln>
              <a:noFill/>
            </a:ln>
            <a:extLst>
              <a:ext uri="{91240B29-F687-4F45-9708-019B960494DF}">
                <a14:hiddenLine xmlns:a14="http://schemas.microsoft.com/office/drawing/2010/main" w="15875">
                  <a:solidFill>
                    <a:srgbClr val="000000"/>
                  </a:solidFill>
                  <a:round/>
                  <a:headEnd/>
                  <a:tailEnd/>
                </a14:hiddenLine>
              </a:ext>
            </a:extLst>
          </p:spPr>
          <p:txBody>
            <a:bodyPr wrap="none" anchor="ctr"/>
            <a:lstStyle/>
            <a:p>
              <a:endParaRPr lang="vi-VN" sz="1050" b="1">
                <a:solidFill>
                  <a:schemeClr val="tx1"/>
                </a:solidFill>
                <a:latin typeface="+mn-lt"/>
              </a:endParaRPr>
            </a:p>
          </p:txBody>
        </p:sp>
        <p:sp>
          <p:nvSpPr>
            <p:cNvPr id="293" name="Freeform 150"/>
            <p:cNvSpPr>
              <a:spLocks/>
            </p:cNvSpPr>
            <p:nvPr/>
          </p:nvSpPr>
          <p:spPr bwMode="auto">
            <a:xfrm>
              <a:off x="2912" y="1791"/>
              <a:ext cx="236" cy="468"/>
            </a:xfrm>
            <a:custGeom>
              <a:avLst/>
              <a:gdLst>
                <a:gd name="T0" fmla="*/ 168 w 208"/>
                <a:gd name="T1" fmla="*/ 0 h 412"/>
                <a:gd name="T2" fmla="*/ 27 w 208"/>
                <a:gd name="T3" fmla="*/ 64 h 412"/>
                <a:gd name="T4" fmla="*/ 27 w 208"/>
                <a:gd name="T5" fmla="*/ 139 h 412"/>
                <a:gd name="T6" fmla="*/ 103 w 208"/>
                <a:gd name="T7" fmla="*/ 164 h 412"/>
                <a:gd name="T8" fmla="*/ 128 w 208"/>
                <a:gd name="T9" fmla="*/ 190 h 412"/>
                <a:gd name="T10" fmla="*/ 168 w 208"/>
                <a:gd name="T11" fmla="*/ 201 h 412"/>
                <a:gd name="T12" fmla="*/ 204 w 208"/>
                <a:gd name="T13" fmla="*/ 276 h 412"/>
                <a:gd name="T14" fmla="*/ 141 w 208"/>
                <a:gd name="T15" fmla="*/ 341 h 412"/>
                <a:gd name="T16" fmla="*/ 66 w 208"/>
                <a:gd name="T17" fmla="*/ 365 h 412"/>
                <a:gd name="T18" fmla="*/ 92 w 208"/>
                <a:gd name="T19" fmla="*/ 478 h 412"/>
                <a:gd name="T20" fmla="*/ 116 w 208"/>
                <a:gd name="T21" fmla="*/ 518 h 412"/>
                <a:gd name="T22" fmla="*/ 183 w 208"/>
                <a:gd name="T23" fmla="*/ 504 h 412"/>
                <a:gd name="T24" fmla="*/ 268 w 208"/>
                <a:gd name="T25" fmla="*/ 503 h 4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8"/>
                <a:gd name="T40" fmla="*/ 0 h 412"/>
                <a:gd name="T41" fmla="*/ 208 w 208"/>
                <a:gd name="T42" fmla="*/ 412 h 4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8" h="412">
                  <a:moveTo>
                    <a:pt x="130" y="0"/>
                  </a:moveTo>
                  <a:cubicBezTo>
                    <a:pt x="74" y="9"/>
                    <a:pt x="58" y="12"/>
                    <a:pt x="21" y="49"/>
                  </a:cubicBezTo>
                  <a:cubicBezTo>
                    <a:pt x="16" y="64"/>
                    <a:pt x="0" y="92"/>
                    <a:pt x="21" y="107"/>
                  </a:cubicBezTo>
                  <a:cubicBezTo>
                    <a:pt x="38" y="119"/>
                    <a:pt x="80" y="127"/>
                    <a:pt x="80" y="127"/>
                  </a:cubicBezTo>
                  <a:cubicBezTo>
                    <a:pt x="86" y="134"/>
                    <a:pt x="92" y="141"/>
                    <a:pt x="100" y="147"/>
                  </a:cubicBezTo>
                  <a:cubicBezTo>
                    <a:pt x="108" y="152"/>
                    <a:pt x="122" y="150"/>
                    <a:pt x="130" y="156"/>
                  </a:cubicBezTo>
                  <a:cubicBezTo>
                    <a:pt x="146" y="170"/>
                    <a:pt x="152" y="196"/>
                    <a:pt x="159" y="214"/>
                  </a:cubicBezTo>
                  <a:cubicBezTo>
                    <a:pt x="140" y="243"/>
                    <a:pt x="142" y="250"/>
                    <a:pt x="109" y="264"/>
                  </a:cubicBezTo>
                  <a:cubicBezTo>
                    <a:pt x="91" y="272"/>
                    <a:pt x="51" y="283"/>
                    <a:pt x="51" y="283"/>
                  </a:cubicBezTo>
                  <a:cubicBezTo>
                    <a:pt x="17" y="336"/>
                    <a:pt x="35" y="328"/>
                    <a:pt x="71" y="371"/>
                  </a:cubicBezTo>
                  <a:cubicBezTo>
                    <a:pt x="78" y="380"/>
                    <a:pt x="80" y="395"/>
                    <a:pt x="90" y="401"/>
                  </a:cubicBezTo>
                  <a:cubicBezTo>
                    <a:pt x="108" y="412"/>
                    <a:pt x="142" y="391"/>
                    <a:pt x="142" y="391"/>
                  </a:cubicBezTo>
                  <a:cubicBezTo>
                    <a:pt x="168" y="350"/>
                    <a:pt x="157" y="390"/>
                    <a:pt x="208" y="390"/>
                  </a:cubicBezTo>
                </a:path>
              </a:pathLst>
            </a:custGeom>
            <a:noFill/>
            <a:ln w="158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sz="1050" b="1">
                <a:solidFill>
                  <a:schemeClr val="tx1"/>
                </a:solidFill>
                <a:latin typeface="+mn-lt"/>
              </a:endParaRPr>
            </a:p>
          </p:txBody>
        </p:sp>
        <p:sp>
          <p:nvSpPr>
            <p:cNvPr id="294" name="Freeform 151"/>
            <p:cNvSpPr>
              <a:spLocks/>
            </p:cNvSpPr>
            <p:nvPr/>
          </p:nvSpPr>
          <p:spPr bwMode="auto">
            <a:xfrm>
              <a:off x="3065" y="1781"/>
              <a:ext cx="449" cy="438"/>
            </a:xfrm>
            <a:custGeom>
              <a:avLst/>
              <a:gdLst>
                <a:gd name="T0" fmla="*/ 374 w 451"/>
                <a:gd name="T1" fmla="*/ 435 h 441"/>
                <a:gd name="T2" fmla="*/ 447 w 451"/>
                <a:gd name="T3" fmla="*/ 225 h 441"/>
                <a:gd name="T4" fmla="*/ 409 w 451"/>
                <a:gd name="T5" fmla="*/ 181 h 441"/>
                <a:gd name="T6" fmla="*/ 341 w 451"/>
                <a:gd name="T7" fmla="*/ 211 h 441"/>
                <a:gd name="T8" fmla="*/ 313 w 451"/>
                <a:gd name="T9" fmla="*/ 211 h 441"/>
                <a:gd name="T10" fmla="*/ 279 w 451"/>
                <a:gd name="T11" fmla="*/ 224 h 441"/>
                <a:gd name="T12" fmla="*/ 214 w 451"/>
                <a:gd name="T13" fmla="*/ 203 h 441"/>
                <a:gd name="T14" fmla="*/ 227 w 451"/>
                <a:gd name="T15" fmla="*/ 126 h 441"/>
                <a:gd name="T16" fmla="*/ 268 w 451"/>
                <a:gd name="T17" fmla="*/ 68 h 441"/>
                <a:gd name="T18" fmla="*/ 192 w 451"/>
                <a:gd name="T19" fmla="*/ 13 h 441"/>
                <a:gd name="T20" fmla="*/ 156 w 451"/>
                <a:gd name="T21" fmla="*/ 5 h 441"/>
                <a:gd name="T22" fmla="*/ 89 w 451"/>
                <a:gd name="T23" fmla="*/ 36 h 441"/>
                <a:gd name="T24" fmla="*/ 0 w 451"/>
                <a:gd name="T25" fmla="*/ 83 h 4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1"/>
                <a:gd name="T40" fmla="*/ 0 h 441"/>
                <a:gd name="T41" fmla="*/ 451 w 451"/>
                <a:gd name="T42" fmla="*/ 441 h 4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1" h="441">
                  <a:moveTo>
                    <a:pt x="378" y="441"/>
                  </a:moveTo>
                  <a:cubicBezTo>
                    <a:pt x="424" y="391"/>
                    <a:pt x="441" y="286"/>
                    <a:pt x="451" y="229"/>
                  </a:cubicBezTo>
                  <a:cubicBezTo>
                    <a:pt x="446" y="213"/>
                    <a:pt x="443" y="179"/>
                    <a:pt x="413" y="183"/>
                  </a:cubicBezTo>
                  <a:cubicBezTo>
                    <a:pt x="389" y="187"/>
                    <a:pt x="345" y="213"/>
                    <a:pt x="345" y="213"/>
                  </a:cubicBezTo>
                  <a:cubicBezTo>
                    <a:pt x="335" y="212"/>
                    <a:pt x="325" y="211"/>
                    <a:pt x="315" y="213"/>
                  </a:cubicBezTo>
                  <a:cubicBezTo>
                    <a:pt x="302" y="215"/>
                    <a:pt x="291" y="227"/>
                    <a:pt x="281" y="228"/>
                  </a:cubicBezTo>
                  <a:cubicBezTo>
                    <a:pt x="256" y="231"/>
                    <a:pt x="233" y="214"/>
                    <a:pt x="216" y="205"/>
                  </a:cubicBezTo>
                  <a:cubicBezTo>
                    <a:pt x="214" y="169"/>
                    <a:pt x="208" y="165"/>
                    <a:pt x="229" y="128"/>
                  </a:cubicBezTo>
                  <a:cubicBezTo>
                    <a:pt x="240" y="108"/>
                    <a:pt x="270" y="68"/>
                    <a:pt x="270" y="68"/>
                  </a:cubicBezTo>
                  <a:cubicBezTo>
                    <a:pt x="267" y="0"/>
                    <a:pt x="255" y="20"/>
                    <a:pt x="194" y="13"/>
                  </a:cubicBezTo>
                  <a:cubicBezTo>
                    <a:pt x="181" y="13"/>
                    <a:pt x="170" y="3"/>
                    <a:pt x="158" y="5"/>
                  </a:cubicBezTo>
                  <a:cubicBezTo>
                    <a:pt x="133" y="10"/>
                    <a:pt x="89" y="36"/>
                    <a:pt x="89" y="36"/>
                  </a:cubicBezTo>
                  <a:cubicBezTo>
                    <a:pt x="92" y="89"/>
                    <a:pt x="19" y="75"/>
                    <a:pt x="0" y="85"/>
                  </a:cubicBezTo>
                </a:path>
              </a:pathLst>
            </a:custGeom>
            <a:noFill/>
            <a:ln w="158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sz="1050" b="1">
                <a:solidFill>
                  <a:schemeClr val="tx1"/>
                </a:solidFill>
                <a:latin typeface="+mn-lt"/>
              </a:endParaRPr>
            </a:p>
          </p:txBody>
        </p:sp>
        <p:sp>
          <p:nvSpPr>
            <p:cNvPr id="295" name="Freeform 152"/>
            <p:cNvSpPr>
              <a:spLocks/>
            </p:cNvSpPr>
            <p:nvPr/>
          </p:nvSpPr>
          <p:spPr bwMode="auto">
            <a:xfrm>
              <a:off x="3120" y="1888"/>
              <a:ext cx="97" cy="496"/>
            </a:xfrm>
            <a:custGeom>
              <a:avLst/>
              <a:gdLst>
                <a:gd name="T0" fmla="*/ 25 w 236"/>
                <a:gd name="T1" fmla="*/ 0 h 478"/>
                <a:gd name="T2" fmla="*/ 4 w 236"/>
                <a:gd name="T3" fmla="*/ 60 h 478"/>
                <a:gd name="T4" fmla="*/ 4 w 236"/>
                <a:gd name="T5" fmla="*/ 132 h 478"/>
                <a:gd name="T6" fmla="*/ 15 w 236"/>
                <a:gd name="T7" fmla="*/ 155 h 478"/>
                <a:gd name="T8" fmla="*/ 19 w 236"/>
                <a:gd name="T9" fmla="*/ 180 h 478"/>
                <a:gd name="T10" fmla="*/ 25 w 236"/>
                <a:gd name="T11" fmla="*/ 192 h 478"/>
                <a:gd name="T12" fmla="*/ 30 w 236"/>
                <a:gd name="T13" fmla="*/ 263 h 478"/>
                <a:gd name="T14" fmla="*/ 21 w 236"/>
                <a:gd name="T15" fmla="*/ 323 h 478"/>
                <a:gd name="T16" fmla="*/ 10 w 236"/>
                <a:gd name="T17" fmla="*/ 347 h 478"/>
                <a:gd name="T18" fmla="*/ 14 w 236"/>
                <a:gd name="T19" fmla="*/ 454 h 478"/>
                <a:gd name="T20" fmla="*/ 17 w 236"/>
                <a:gd name="T21" fmla="*/ 491 h 478"/>
                <a:gd name="T22" fmla="*/ 28 w 236"/>
                <a:gd name="T23" fmla="*/ 515 h 478"/>
                <a:gd name="T24" fmla="*/ 40 w 236"/>
                <a:gd name="T25" fmla="*/ 478 h 4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6"/>
                <a:gd name="T40" fmla="*/ 0 h 478"/>
                <a:gd name="T41" fmla="*/ 236 w 236"/>
                <a:gd name="T42" fmla="*/ 478 h 4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6" h="478">
                  <a:moveTo>
                    <a:pt x="147" y="0"/>
                  </a:moveTo>
                  <a:cubicBezTo>
                    <a:pt x="84" y="10"/>
                    <a:pt x="66" y="14"/>
                    <a:pt x="24" y="56"/>
                  </a:cubicBezTo>
                  <a:cubicBezTo>
                    <a:pt x="18" y="73"/>
                    <a:pt x="0" y="105"/>
                    <a:pt x="24" y="122"/>
                  </a:cubicBezTo>
                  <a:cubicBezTo>
                    <a:pt x="43" y="136"/>
                    <a:pt x="91" y="144"/>
                    <a:pt x="91" y="144"/>
                  </a:cubicBezTo>
                  <a:cubicBezTo>
                    <a:pt x="98" y="152"/>
                    <a:pt x="104" y="161"/>
                    <a:pt x="113" y="167"/>
                  </a:cubicBezTo>
                  <a:cubicBezTo>
                    <a:pt x="123" y="173"/>
                    <a:pt x="138" y="171"/>
                    <a:pt x="147" y="178"/>
                  </a:cubicBezTo>
                  <a:cubicBezTo>
                    <a:pt x="166" y="193"/>
                    <a:pt x="173" y="223"/>
                    <a:pt x="180" y="244"/>
                  </a:cubicBezTo>
                  <a:cubicBezTo>
                    <a:pt x="159" y="276"/>
                    <a:pt x="161" y="284"/>
                    <a:pt x="124" y="300"/>
                  </a:cubicBezTo>
                  <a:cubicBezTo>
                    <a:pt x="103" y="309"/>
                    <a:pt x="58" y="322"/>
                    <a:pt x="58" y="322"/>
                  </a:cubicBezTo>
                  <a:cubicBezTo>
                    <a:pt x="19" y="382"/>
                    <a:pt x="40" y="373"/>
                    <a:pt x="80" y="422"/>
                  </a:cubicBezTo>
                  <a:cubicBezTo>
                    <a:pt x="89" y="432"/>
                    <a:pt x="91" y="449"/>
                    <a:pt x="102" y="456"/>
                  </a:cubicBezTo>
                  <a:cubicBezTo>
                    <a:pt x="122" y="469"/>
                    <a:pt x="169" y="478"/>
                    <a:pt x="169" y="478"/>
                  </a:cubicBezTo>
                  <a:cubicBezTo>
                    <a:pt x="199" y="431"/>
                    <a:pt x="178" y="444"/>
                    <a:pt x="236" y="444"/>
                  </a:cubicBezTo>
                </a:path>
              </a:pathLst>
            </a:custGeom>
            <a:noFill/>
            <a:ln w="158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sz="1050" b="1">
                <a:solidFill>
                  <a:schemeClr val="tx1"/>
                </a:solidFill>
                <a:latin typeface="+mn-lt"/>
              </a:endParaRPr>
            </a:p>
          </p:txBody>
        </p:sp>
        <p:sp>
          <p:nvSpPr>
            <p:cNvPr id="296" name="Freeform 153"/>
            <p:cNvSpPr>
              <a:spLocks/>
            </p:cNvSpPr>
            <p:nvPr/>
          </p:nvSpPr>
          <p:spPr bwMode="auto">
            <a:xfrm rot="3920436">
              <a:off x="3079" y="1961"/>
              <a:ext cx="481" cy="201"/>
            </a:xfrm>
            <a:custGeom>
              <a:avLst/>
              <a:gdLst>
                <a:gd name="T0" fmla="*/ 430 w 451"/>
                <a:gd name="T1" fmla="*/ 92 h 441"/>
                <a:gd name="T2" fmla="*/ 513 w 451"/>
                <a:gd name="T3" fmla="*/ 47 h 441"/>
                <a:gd name="T4" fmla="*/ 469 w 451"/>
                <a:gd name="T5" fmla="*/ 38 h 441"/>
                <a:gd name="T6" fmla="*/ 392 w 451"/>
                <a:gd name="T7" fmla="*/ 44 h 441"/>
                <a:gd name="T8" fmla="*/ 358 w 451"/>
                <a:gd name="T9" fmla="*/ 44 h 441"/>
                <a:gd name="T10" fmla="*/ 320 w 451"/>
                <a:gd name="T11" fmla="*/ 47 h 441"/>
                <a:gd name="T12" fmla="*/ 245 w 451"/>
                <a:gd name="T13" fmla="*/ 42 h 441"/>
                <a:gd name="T14" fmla="*/ 260 w 451"/>
                <a:gd name="T15" fmla="*/ 26 h 441"/>
                <a:gd name="T16" fmla="*/ 307 w 451"/>
                <a:gd name="T17" fmla="*/ 14 h 441"/>
                <a:gd name="T18" fmla="*/ 221 w 451"/>
                <a:gd name="T19" fmla="*/ 3 h 441"/>
                <a:gd name="T20" fmla="*/ 180 w 451"/>
                <a:gd name="T21" fmla="*/ 1 h 441"/>
                <a:gd name="T22" fmla="*/ 101 w 451"/>
                <a:gd name="T23" fmla="*/ 7 h 441"/>
                <a:gd name="T24" fmla="*/ 0 w 451"/>
                <a:gd name="T25" fmla="*/ 18 h 4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1"/>
                <a:gd name="T40" fmla="*/ 0 h 441"/>
                <a:gd name="T41" fmla="*/ 451 w 451"/>
                <a:gd name="T42" fmla="*/ 441 h 4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1" h="441">
                  <a:moveTo>
                    <a:pt x="378" y="441"/>
                  </a:moveTo>
                  <a:cubicBezTo>
                    <a:pt x="424" y="391"/>
                    <a:pt x="441" y="286"/>
                    <a:pt x="451" y="229"/>
                  </a:cubicBezTo>
                  <a:cubicBezTo>
                    <a:pt x="446" y="213"/>
                    <a:pt x="443" y="179"/>
                    <a:pt x="413" y="183"/>
                  </a:cubicBezTo>
                  <a:cubicBezTo>
                    <a:pt x="389" y="187"/>
                    <a:pt x="345" y="213"/>
                    <a:pt x="345" y="213"/>
                  </a:cubicBezTo>
                  <a:cubicBezTo>
                    <a:pt x="335" y="212"/>
                    <a:pt x="325" y="211"/>
                    <a:pt x="315" y="213"/>
                  </a:cubicBezTo>
                  <a:cubicBezTo>
                    <a:pt x="302" y="215"/>
                    <a:pt x="291" y="227"/>
                    <a:pt x="281" y="228"/>
                  </a:cubicBezTo>
                  <a:cubicBezTo>
                    <a:pt x="256" y="231"/>
                    <a:pt x="233" y="214"/>
                    <a:pt x="216" y="205"/>
                  </a:cubicBezTo>
                  <a:cubicBezTo>
                    <a:pt x="214" y="169"/>
                    <a:pt x="208" y="165"/>
                    <a:pt x="229" y="128"/>
                  </a:cubicBezTo>
                  <a:cubicBezTo>
                    <a:pt x="240" y="108"/>
                    <a:pt x="270" y="68"/>
                    <a:pt x="270" y="68"/>
                  </a:cubicBezTo>
                  <a:cubicBezTo>
                    <a:pt x="267" y="0"/>
                    <a:pt x="255" y="20"/>
                    <a:pt x="194" y="13"/>
                  </a:cubicBezTo>
                  <a:cubicBezTo>
                    <a:pt x="181" y="13"/>
                    <a:pt x="170" y="3"/>
                    <a:pt x="158" y="5"/>
                  </a:cubicBezTo>
                  <a:cubicBezTo>
                    <a:pt x="133" y="10"/>
                    <a:pt x="89" y="36"/>
                    <a:pt x="89" y="36"/>
                  </a:cubicBezTo>
                  <a:cubicBezTo>
                    <a:pt x="92" y="89"/>
                    <a:pt x="19" y="75"/>
                    <a:pt x="0" y="85"/>
                  </a:cubicBezTo>
                </a:path>
              </a:pathLst>
            </a:custGeom>
            <a:noFill/>
            <a:ln w="158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sz="1050" b="1">
                <a:solidFill>
                  <a:schemeClr val="tx1"/>
                </a:solidFill>
                <a:latin typeface="+mn-lt"/>
              </a:endParaRPr>
            </a:p>
          </p:txBody>
        </p:sp>
        <p:sp>
          <p:nvSpPr>
            <p:cNvPr id="297" name="Oval 154"/>
            <p:cNvSpPr>
              <a:spLocks noChangeArrowheads="1"/>
            </p:cNvSpPr>
            <p:nvPr/>
          </p:nvSpPr>
          <p:spPr bwMode="auto">
            <a:xfrm>
              <a:off x="3046" y="1986"/>
              <a:ext cx="54" cy="54"/>
            </a:xfrm>
            <a:prstGeom prst="ellipse">
              <a:avLst/>
            </a:prstGeom>
            <a:solidFill>
              <a:srgbClr val="FF0000"/>
            </a:solidFill>
            <a:ln>
              <a:noFill/>
            </a:ln>
            <a:extLst>
              <a:ext uri="{91240B29-F687-4F45-9708-019B960494DF}">
                <a14:hiddenLine xmlns:a14="http://schemas.microsoft.com/office/drawing/2010/main" w="1587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298" name="Oval 155"/>
            <p:cNvSpPr>
              <a:spLocks noChangeArrowheads="1"/>
            </p:cNvSpPr>
            <p:nvPr/>
          </p:nvSpPr>
          <p:spPr bwMode="auto">
            <a:xfrm>
              <a:off x="3235" y="1930"/>
              <a:ext cx="54" cy="54"/>
            </a:xfrm>
            <a:prstGeom prst="ellipse">
              <a:avLst/>
            </a:prstGeom>
            <a:solidFill>
              <a:srgbClr val="FF0000"/>
            </a:solidFill>
            <a:ln>
              <a:noFill/>
            </a:ln>
            <a:extLst>
              <a:ext uri="{91240B29-F687-4F45-9708-019B960494DF}">
                <a14:hiddenLine xmlns:a14="http://schemas.microsoft.com/office/drawing/2010/main" w="1587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299" name="Oval 156"/>
            <p:cNvSpPr>
              <a:spLocks noChangeArrowheads="1"/>
            </p:cNvSpPr>
            <p:nvPr/>
          </p:nvSpPr>
          <p:spPr bwMode="auto">
            <a:xfrm>
              <a:off x="3281" y="2033"/>
              <a:ext cx="54" cy="54"/>
            </a:xfrm>
            <a:prstGeom prst="ellipse">
              <a:avLst/>
            </a:prstGeom>
            <a:solidFill>
              <a:srgbClr val="0000FF"/>
            </a:solidFill>
            <a:ln>
              <a:noFill/>
            </a:ln>
            <a:extLst>
              <a:ext uri="{91240B29-F687-4F45-9708-019B960494DF}">
                <a14:hiddenLine xmlns:a14="http://schemas.microsoft.com/office/drawing/2010/main" w="1587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300" name="Oval 157"/>
            <p:cNvSpPr>
              <a:spLocks noChangeArrowheads="1"/>
            </p:cNvSpPr>
            <p:nvPr/>
          </p:nvSpPr>
          <p:spPr bwMode="auto">
            <a:xfrm>
              <a:off x="3170" y="2092"/>
              <a:ext cx="54" cy="54"/>
            </a:xfrm>
            <a:prstGeom prst="ellipse">
              <a:avLst/>
            </a:prstGeom>
            <a:solidFill>
              <a:srgbClr val="0000FF"/>
            </a:solidFill>
            <a:ln>
              <a:noFill/>
            </a:ln>
            <a:extLst>
              <a:ext uri="{91240B29-F687-4F45-9708-019B960494DF}">
                <a14:hiddenLine xmlns:a14="http://schemas.microsoft.com/office/drawing/2010/main" w="1587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301" name="Oval 158"/>
            <p:cNvSpPr>
              <a:spLocks noChangeArrowheads="1"/>
            </p:cNvSpPr>
            <p:nvPr/>
          </p:nvSpPr>
          <p:spPr bwMode="auto">
            <a:xfrm>
              <a:off x="3008" y="2211"/>
              <a:ext cx="109" cy="109"/>
            </a:xfrm>
            <a:prstGeom prst="ellipse">
              <a:avLst/>
            </a:prstGeom>
            <a:solidFill>
              <a:srgbClr val="993366"/>
            </a:solidFill>
            <a:ln>
              <a:noFill/>
            </a:ln>
            <a:extLst>
              <a:ext uri="{91240B29-F687-4F45-9708-019B960494DF}">
                <a14:hiddenLine xmlns:a14="http://schemas.microsoft.com/office/drawing/2010/main" w="1587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grpSp>
      <p:sp>
        <p:nvSpPr>
          <p:cNvPr id="304" name="Text Box 164"/>
          <p:cNvSpPr txBox="1">
            <a:spLocks noChangeArrowheads="1"/>
          </p:cNvSpPr>
          <p:nvPr/>
        </p:nvSpPr>
        <p:spPr bwMode="auto">
          <a:xfrm>
            <a:off x="6204044" y="4712745"/>
            <a:ext cx="22676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1400" b="1" dirty="0" err="1">
                <a:latin typeface="+mn-lt"/>
              </a:rPr>
              <a:t>Kì</a:t>
            </a:r>
            <a:r>
              <a:rPr lang="en-US" altLang="en-US" sz="1400" b="1" dirty="0">
                <a:latin typeface="+mn-lt"/>
              </a:rPr>
              <a:t> </a:t>
            </a:r>
            <a:r>
              <a:rPr lang="en-US" altLang="en-US" sz="1400" b="1" dirty="0" err="1">
                <a:latin typeface="+mn-lt"/>
              </a:rPr>
              <a:t>cuối</a:t>
            </a:r>
            <a:endParaRPr lang="en-US" altLang="en-US" sz="1400" b="1" dirty="0">
              <a:latin typeface="+mn-lt"/>
            </a:endParaRPr>
          </a:p>
        </p:txBody>
      </p:sp>
      <p:sp>
        <p:nvSpPr>
          <p:cNvPr id="457" name="Freeform 10" descr="Stationery"/>
          <p:cNvSpPr>
            <a:spLocks/>
          </p:cNvSpPr>
          <p:nvPr/>
        </p:nvSpPr>
        <p:spPr bwMode="auto">
          <a:xfrm rot="678700">
            <a:off x="778325" y="2766031"/>
            <a:ext cx="1867863" cy="1780824"/>
          </a:xfrm>
          <a:custGeom>
            <a:avLst/>
            <a:gdLst>
              <a:gd name="T0" fmla="*/ 2115922037 w 1205"/>
              <a:gd name="T1" fmla="*/ 52156619 h 1107"/>
              <a:gd name="T2" fmla="*/ 892256947 w 1205"/>
              <a:gd name="T3" fmla="*/ 208624669 h 1107"/>
              <a:gd name="T4" fmla="*/ 127466043 w 1205"/>
              <a:gd name="T5" fmla="*/ 1147431164 h 1107"/>
              <a:gd name="T6" fmla="*/ 127466043 w 1205"/>
              <a:gd name="T7" fmla="*/ 2086237660 h 1107"/>
              <a:gd name="T8" fmla="*/ 280423510 w 1205"/>
              <a:gd name="T9" fmla="*/ 2147483646 h 1107"/>
              <a:gd name="T10" fmla="*/ 1112134756 w 1205"/>
              <a:gd name="T11" fmla="*/ 2147483646 h 1107"/>
              <a:gd name="T12" fmla="*/ 2147483646 w 1205"/>
              <a:gd name="T13" fmla="*/ 2147483646 h 1107"/>
              <a:gd name="T14" fmla="*/ 2147483646 w 1205"/>
              <a:gd name="T15" fmla="*/ 2147483646 h 1107"/>
              <a:gd name="T16" fmla="*/ 2147483646 w 1205"/>
              <a:gd name="T17" fmla="*/ 1929769610 h 1107"/>
              <a:gd name="T18" fmla="*/ 2147483646 w 1205"/>
              <a:gd name="T19" fmla="*/ 902949723 h 1107"/>
              <a:gd name="T20" fmla="*/ 2147483646 w 1205"/>
              <a:gd name="T21" fmla="*/ 365090913 h 1107"/>
              <a:gd name="T22" fmla="*/ 2147483646 w 1205"/>
              <a:gd name="T23" fmla="*/ 52156619 h 1107"/>
              <a:gd name="T24" fmla="*/ 2115922037 w 1205"/>
              <a:gd name="T25" fmla="*/ 52156619 h 1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5"/>
              <a:gd name="T40" fmla="*/ 0 h 1107"/>
              <a:gd name="T41" fmla="*/ 1205 w 1205"/>
              <a:gd name="T42" fmla="*/ 1107 h 1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5" h="1107">
                <a:moveTo>
                  <a:pt x="664" y="16"/>
                </a:moveTo>
                <a:cubicBezTo>
                  <a:pt x="584" y="24"/>
                  <a:pt x="384" y="8"/>
                  <a:pt x="280" y="64"/>
                </a:cubicBezTo>
                <a:cubicBezTo>
                  <a:pt x="176" y="120"/>
                  <a:pt x="80" y="256"/>
                  <a:pt x="40" y="352"/>
                </a:cubicBezTo>
                <a:cubicBezTo>
                  <a:pt x="0" y="448"/>
                  <a:pt x="32" y="552"/>
                  <a:pt x="40" y="640"/>
                </a:cubicBezTo>
                <a:cubicBezTo>
                  <a:pt x="48" y="728"/>
                  <a:pt x="36" y="813"/>
                  <a:pt x="88" y="880"/>
                </a:cubicBezTo>
                <a:cubicBezTo>
                  <a:pt x="140" y="947"/>
                  <a:pt x="246" y="1008"/>
                  <a:pt x="349" y="1043"/>
                </a:cubicBezTo>
                <a:cubicBezTo>
                  <a:pt x="452" y="1078"/>
                  <a:pt x="589" y="1107"/>
                  <a:pt x="705" y="1088"/>
                </a:cubicBezTo>
                <a:cubicBezTo>
                  <a:pt x="821" y="1069"/>
                  <a:pt x="967" y="1011"/>
                  <a:pt x="1048" y="928"/>
                </a:cubicBezTo>
                <a:cubicBezTo>
                  <a:pt x="1129" y="845"/>
                  <a:pt x="1179" y="700"/>
                  <a:pt x="1192" y="592"/>
                </a:cubicBezTo>
                <a:cubicBezTo>
                  <a:pt x="1205" y="484"/>
                  <a:pt x="1159" y="357"/>
                  <a:pt x="1127" y="277"/>
                </a:cubicBezTo>
                <a:cubicBezTo>
                  <a:pt x="1095" y="197"/>
                  <a:pt x="1061" y="155"/>
                  <a:pt x="1000" y="112"/>
                </a:cubicBezTo>
                <a:cubicBezTo>
                  <a:pt x="939" y="69"/>
                  <a:pt x="816" y="32"/>
                  <a:pt x="760" y="16"/>
                </a:cubicBezTo>
                <a:cubicBezTo>
                  <a:pt x="704" y="0"/>
                  <a:pt x="744" y="8"/>
                  <a:pt x="664" y="16"/>
                </a:cubicBezTo>
                <a:close/>
              </a:path>
            </a:pathLst>
          </a:custGeom>
          <a:blipFill dpi="0" rotWithShape="0">
            <a:blip r:embed="rId2"/>
            <a:srcRect/>
            <a:tile tx="0" ty="0" sx="100000" sy="100000" flip="none" algn="tl"/>
          </a:blipFill>
          <a:ln w="9525">
            <a:round/>
            <a:headEnd/>
            <a:tailEnd/>
          </a:ln>
          <a:scene3d>
            <a:camera prst="legacyPerspectiveFront">
              <a:rot lat="20999994" lon="21299994" rev="0"/>
            </a:camera>
            <a:lightRig rig="legacyFlat4" dir="b"/>
          </a:scene3d>
          <a:sp3d extrusionH="887400" prstMaterial="legacyMatte">
            <a:bevelT w="13500" h="13500" prst="angle"/>
            <a:bevelB w="13500" h="13500" prst="angle"/>
            <a:extrusionClr>
              <a:srgbClr val="FF9933"/>
            </a:extrusionClr>
            <a:contourClr>
              <a:srgbClr val="FFFFFF"/>
            </a:contourClr>
          </a:sp3d>
        </p:spPr>
        <p:txBody>
          <a:bodyPr wrap="none" anchor="ctr">
            <a:flatTx/>
          </a:bodyPr>
          <a:lstStyle/>
          <a:p>
            <a:endParaRPr lang="vi-VN" sz="1050" b="1">
              <a:solidFill>
                <a:schemeClr val="tx1"/>
              </a:solidFill>
              <a:latin typeface="+mn-lt"/>
            </a:endParaRPr>
          </a:p>
        </p:txBody>
      </p:sp>
      <p:sp>
        <p:nvSpPr>
          <p:cNvPr id="458" name="AutoShape 11"/>
          <p:cNvSpPr>
            <a:spLocks noChangeArrowheads="1"/>
          </p:cNvSpPr>
          <p:nvPr/>
        </p:nvSpPr>
        <p:spPr bwMode="auto">
          <a:xfrm>
            <a:off x="2390331" y="3513033"/>
            <a:ext cx="191612" cy="248947"/>
          </a:xfrm>
          <a:prstGeom prst="sun">
            <a:avLst>
              <a:gd name="adj" fmla="val 25000"/>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459" name="AutoShape 12"/>
          <p:cNvSpPr>
            <a:spLocks noChangeArrowheads="1"/>
          </p:cNvSpPr>
          <p:nvPr/>
        </p:nvSpPr>
        <p:spPr bwMode="auto">
          <a:xfrm>
            <a:off x="912827" y="3491184"/>
            <a:ext cx="191612" cy="248947"/>
          </a:xfrm>
          <a:prstGeom prst="sun">
            <a:avLst>
              <a:gd name="adj" fmla="val 25000"/>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grpSp>
        <p:nvGrpSpPr>
          <p:cNvPr id="460" name="Group 13"/>
          <p:cNvGrpSpPr>
            <a:grpSpLocks/>
          </p:cNvGrpSpPr>
          <p:nvPr/>
        </p:nvGrpSpPr>
        <p:grpSpPr bwMode="auto">
          <a:xfrm>
            <a:off x="1065226" y="3055639"/>
            <a:ext cx="1367469" cy="1230593"/>
            <a:chOff x="3824" y="2716"/>
            <a:chExt cx="1137" cy="968"/>
          </a:xfrm>
        </p:grpSpPr>
        <p:sp>
          <p:nvSpPr>
            <p:cNvPr id="461" name="Oval 14"/>
            <p:cNvSpPr>
              <a:spLocks noChangeArrowheads="1"/>
            </p:cNvSpPr>
            <p:nvPr/>
          </p:nvSpPr>
          <p:spPr bwMode="auto">
            <a:xfrm>
              <a:off x="3824" y="2862"/>
              <a:ext cx="1137" cy="677"/>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462" name="Oval 15"/>
            <p:cNvSpPr>
              <a:spLocks noChangeArrowheads="1"/>
            </p:cNvSpPr>
            <p:nvPr/>
          </p:nvSpPr>
          <p:spPr bwMode="auto">
            <a:xfrm>
              <a:off x="3824" y="3128"/>
              <a:ext cx="1137" cy="144"/>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463" name="Oval 16"/>
            <p:cNvSpPr>
              <a:spLocks noChangeArrowheads="1"/>
            </p:cNvSpPr>
            <p:nvPr/>
          </p:nvSpPr>
          <p:spPr bwMode="auto">
            <a:xfrm>
              <a:off x="3824" y="2983"/>
              <a:ext cx="1137" cy="434"/>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464" name="Oval 17"/>
            <p:cNvSpPr>
              <a:spLocks noChangeArrowheads="1"/>
            </p:cNvSpPr>
            <p:nvPr/>
          </p:nvSpPr>
          <p:spPr bwMode="auto">
            <a:xfrm>
              <a:off x="3824" y="2716"/>
              <a:ext cx="1137" cy="968"/>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grpSp>
      <p:grpSp>
        <p:nvGrpSpPr>
          <p:cNvPr id="465" name="Group 18"/>
          <p:cNvGrpSpPr>
            <a:grpSpLocks/>
          </p:cNvGrpSpPr>
          <p:nvPr/>
        </p:nvGrpSpPr>
        <p:grpSpPr bwMode="auto">
          <a:xfrm>
            <a:off x="1801826" y="3590964"/>
            <a:ext cx="100631" cy="272993"/>
            <a:chOff x="2167" y="3128"/>
            <a:chExt cx="86" cy="290"/>
          </a:xfrm>
        </p:grpSpPr>
        <p:grpSp>
          <p:nvGrpSpPr>
            <p:cNvPr id="466" name="Group 19"/>
            <p:cNvGrpSpPr>
              <a:grpSpLocks/>
            </p:cNvGrpSpPr>
            <p:nvPr/>
          </p:nvGrpSpPr>
          <p:grpSpPr bwMode="auto">
            <a:xfrm>
              <a:off x="2167" y="3128"/>
              <a:ext cx="60" cy="290"/>
              <a:chOff x="2167" y="3082"/>
              <a:chExt cx="60" cy="336"/>
            </a:xfrm>
          </p:grpSpPr>
          <p:sp>
            <p:nvSpPr>
              <p:cNvPr id="471" name="Oval 20"/>
              <p:cNvSpPr>
                <a:spLocks noChangeArrowheads="1"/>
              </p:cNvSpPr>
              <p:nvPr/>
            </p:nvSpPr>
            <p:spPr bwMode="auto">
              <a:xfrm>
                <a:off x="2179" y="3215"/>
                <a:ext cx="48" cy="48"/>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472" name="Oval 21"/>
              <p:cNvSpPr>
                <a:spLocks noChangeArrowheads="1"/>
              </p:cNvSpPr>
              <p:nvPr/>
            </p:nvSpPr>
            <p:spPr bwMode="auto">
              <a:xfrm rot="-770803">
                <a:off x="2170" y="3082"/>
                <a:ext cx="24" cy="169"/>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473" name="Oval 22"/>
              <p:cNvSpPr>
                <a:spLocks noChangeArrowheads="1"/>
              </p:cNvSpPr>
              <p:nvPr/>
            </p:nvSpPr>
            <p:spPr bwMode="auto">
              <a:xfrm rot="770803" flipV="1">
                <a:off x="2167" y="3249"/>
                <a:ext cx="24" cy="169"/>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grpSp>
        <p:grpSp>
          <p:nvGrpSpPr>
            <p:cNvPr id="467" name="Group 23"/>
            <p:cNvGrpSpPr>
              <a:grpSpLocks/>
            </p:cNvGrpSpPr>
            <p:nvPr/>
          </p:nvGrpSpPr>
          <p:grpSpPr bwMode="auto">
            <a:xfrm flipH="1">
              <a:off x="2193" y="3128"/>
              <a:ext cx="60" cy="290"/>
              <a:chOff x="2167" y="3082"/>
              <a:chExt cx="60" cy="336"/>
            </a:xfrm>
          </p:grpSpPr>
          <p:sp>
            <p:nvSpPr>
              <p:cNvPr id="468" name="Oval 24"/>
              <p:cNvSpPr>
                <a:spLocks noChangeArrowheads="1"/>
              </p:cNvSpPr>
              <p:nvPr/>
            </p:nvSpPr>
            <p:spPr bwMode="auto">
              <a:xfrm>
                <a:off x="2179" y="3215"/>
                <a:ext cx="48" cy="48"/>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469" name="Oval 25"/>
              <p:cNvSpPr>
                <a:spLocks noChangeArrowheads="1"/>
              </p:cNvSpPr>
              <p:nvPr/>
            </p:nvSpPr>
            <p:spPr bwMode="auto">
              <a:xfrm rot="-770803">
                <a:off x="2170" y="3082"/>
                <a:ext cx="24" cy="169"/>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470" name="Oval 26"/>
              <p:cNvSpPr>
                <a:spLocks noChangeArrowheads="1"/>
              </p:cNvSpPr>
              <p:nvPr/>
            </p:nvSpPr>
            <p:spPr bwMode="auto">
              <a:xfrm rot="770803" flipV="1">
                <a:off x="2167" y="3249"/>
                <a:ext cx="24" cy="169"/>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grpSp>
      </p:grpSp>
      <p:grpSp>
        <p:nvGrpSpPr>
          <p:cNvPr id="474" name="Group 27"/>
          <p:cNvGrpSpPr>
            <a:grpSpLocks/>
          </p:cNvGrpSpPr>
          <p:nvPr/>
        </p:nvGrpSpPr>
        <p:grpSpPr bwMode="auto">
          <a:xfrm>
            <a:off x="1778014" y="3185144"/>
            <a:ext cx="104766" cy="251776"/>
            <a:chOff x="2167" y="3128"/>
            <a:chExt cx="86" cy="290"/>
          </a:xfrm>
        </p:grpSpPr>
        <p:grpSp>
          <p:nvGrpSpPr>
            <p:cNvPr id="475" name="Group 28"/>
            <p:cNvGrpSpPr>
              <a:grpSpLocks/>
            </p:cNvGrpSpPr>
            <p:nvPr/>
          </p:nvGrpSpPr>
          <p:grpSpPr bwMode="auto">
            <a:xfrm>
              <a:off x="2167" y="3128"/>
              <a:ext cx="60" cy="290"/>
              <a:chOff x="2167" y="3082"/>
              <a:chExt cx="60" cy="336"/>
            </a:xfrm>
          </p:grpSpPr>
          <p:sp>
            <p:nvSpPr>
              <p:cNvPr id="480" name="Oval 29"/>
              <p:cNvSpPr>
                <a:spLocks noChangeArrowheads="1"/>
              </p:cNvSpPr>
              <p:nvPr/>
            </p:nvSpPr>
            <p:spPr bwMode="auto">
              <a:xfrm>
                <a:off x="2179" y="3215"/>
                <a:ext cx="48" cy="48"/>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481" name="Oval 30"/>
              <p:cNvSpPr>
                <a:spLocks noChangeArrowheads="1"/>
              </p:cNvSpPr>
              <p:nvPr/>
            </p:nvSpPr>
            <p:spPr bwMode="auto">
              <a:xfrm rot="-770803">
                <a:off x="2170" y="3082"/>
                <a:ext cx="24" cy="169"/>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482" name="Oval 31"/>
              <p:cNvSpPr>
                <a:spLocks noChangeArrowheads="1"/>
              </p:cNvSpPr>
              <p:nvPr/>
            </p:nvSpPr>
            <p:spPr bwMode="auto">
              <a:xfrm rot="770803" flipV="1">
                <a:off x="2167" y="3249"/>
                <a:ext cx="24" cy="169"/>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grpSp>
        <p:grpSp>
          <p:nvGrpSpPr>
            <p:cNvPr id="476" name="Group 32"/>
            <p:cNvGrpSpPr>
              <a:grpSpLocks/>
            </p:cNvGrpSpPr>
            <p:nvPr/>
          </p:nvGrpSpPr>
          <p:grpSpPr bwMode="auto">
            <a:xfrm flipH="1">
              <a:off x="2193" y="3128"/>
              <a:ext cx="60" cy="290"/>
              <a:chOff x="2167" y="3082"/>
              <a:chExt cx="60" cy="336"/>
            </a:xfrm>
          </p:grpSpPr>
          <p:sp>
            <p:nvSpPr>
              <p:cNvPr id="477" name="Oval 33"/>
              <p:cNvSpPr>
                <a:spLocks noChangeArrowheads="1"/>
              </p:cNvSpPr>
              <p:nvPr/>
            </p:nvSpPr>
            <p:spPr bwMode="auto">
              <a:xfrm>
                <a:off x="2179" y="3215"/>
                <a:ext cx="48" cy="48"/>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478" name="Oval 34"/>
              <p:cNvSpPr>
                <a:spLocks noChangeArrowheads="1"/>
              </p:cNvSpPr>
              <p:nvPr/>
            </p:nvSpPr>
            <p:spPr bwMode="auto">
              <a:xfrm rot="-770803">
                <a:off x="2170" y="3082"/>
                <a:ext cx="24" cy="169"/>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479" name="Oval 35"/>
              <p:cNvSpPr>
                <a:spLocks noChangeArrowheads="1"/>
              </p:cNvSpPr>
              <p:nvPr/>
            </p:nvSpPr>
            <p:spPr bwMode="auto">
              <a:xfrm rot="770803" flipV="1">
                <a:off x="2167" y="3249"/>
                <a:ext cx="24" cy="169"/>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grpSp>
      </p:grpSp>
      <p:grpSp>
        <p:nvGrpSpPr>
          <p:cNvPr id="483" name="Group 36"/>
          <p:cNvGrpSpPr>
            <a:grpSpLocks/>
          </p:cNvGrpSpPr>
          <p:nvPr/>
        </p:nvGrpSpPr>
        <p:grpSpPr bwMode="auto">
          <a:xfrm>
            <a:off x="1776426" y="3974476"/>
            <a:ext cx="115794" cy="254605"/>
            <a:chOff x="2167" y="3128"/>
            <a:chExt cx="86" cy="290"/>
          </a:xfrm>
        </p:grpSpPr>
        <p:grpSp>
          <p:nvGrpSpPr>
            <p:cNvPr id="484" name="Group 37"/>
            <p:cNvGrpSpPr>
              <a:grpSpLocks/>
            </p:cNvGrpSpPr>
            <p:nvPr/>
          </p:nvGrpSpPr>
          <p:grpSpPr bwMode="auto">
            <a:xfrm>
              <a:off x="2167" y="3128"/>
              <a:ext cx="60" cy="290"/>
              <a:chOff x="2167" y="3082"/>
              <a:chExt cx="60" cy="336"/>
            </a:xfrm>
          </p:grpSpPr>
          <p:sp>
            <p:nvSpPr>
              <p:cNvPr id="489" name="Oval 38"/>
              <p:cNvSpPr>
                <a:spLocks noChangeArrowheads="1"/>
              </p:cNvSpPr>
              <p:nvPr/>
            </p:nvSpPr>
            <p:spPr bwMode="auto">
              <a:xfrm>
                <a:off x="2179" y="3215"/>
                <a:ext cx="48" cy="48"/>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490" name="Oval 39"/>
              <p:cNvSpPr>
                <a:spLocks noChangeArrowheads="1"/>
              </p:cNvSpPr>
              <p:nvPr/>
            </p:nvSpPr>
            <p:spPr bwMode="auto">
              <a:xfrm rot="-770803">
                <a:off x="2170" y="3082"/>
                <a:ext cx="24" cy="169"/>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491" name="Oval 40"/>
              <p:cNvSpPr>
                <a:spLocks noChangeArrowheads="1"/>
              </p:cNvSpPr>
              <p:nvPr/>
            </p:nvSpPr>
            <p:spPr bwMode="auto">
              <a:xfrm rot="770803" flipV="1">
                <a:off x="2167" y="3249"/>
                <a:ext cx="24" cy="169"/>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grpSp>
        <p:grpSp>
          <p:nvGrpSpPr>
            <p:cNvPr id="485" name="Group 41"/>
            <p:cNvGrpSpPr>
              <a:grpSpLocks/>
            </p:cNvGrpSpPr>
            <p:nvPr/>
          </p:nvGrpSpPr>
          <p:grpSpPr bwMode="auto">
            <a:xfrm flipH="1">
              <a:off x="2193" y="3128"/>
              <a:ext cx="60" cy="290"/>
              <a:chOff x="2167" y="3082"/>
              <a:chExt cx="60" cy="336"/>
            </a:xfrm>
          </p:grpSpPr>
          <p:sp>
            <p:nvSpPr>
              <p:cNvPr id="486" name="Oval 42"/>
              <p:cNvSpPr>
                <a:spLocks noChangeArrowheads="1"/>
              </p:cNvSpPr>
              <p:nvPr/>
            </p:nvSpPr>
            <p:spPr bwMode="auto">
              <a:xfrm>
                <a:off x="2179" y="3215"/>
                <a:ext cx="48" cy="48"/>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487" name="Oval 43"/>
              <p:cNvSpPr>
                <a:spLocks noChangeArrowheads="1"/>
              </p:cNvSpPr>
              <p:nvPr/>
            </p:nvSpPr>
            <p:spPr bwMode="auto">
              <a:xfrm rot="-770803">
                <a:off x="2170" y="3082"/>
                <a:ext cx="24" cy="169"/>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488" name="Oval 44"/>
              <p:cNvSpPr>
                <a:spLocks noChangeArrowheads="1"/>
              </p:cNvSpPr>
              <p:nvPr/>
            </p:nvSpPr>
            <p:spPr bwMode="auto">
              <a:xfrm rot="770803" flipV="1">
                <a:off x="2167" y="3249"/>
                <a:ext cx="24" cy="169"/>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grpSp>
      </p:grpSp>
      <p:grpSp>
        <p:nvGrpSpPr>
          <p:cNvPr id="492" name="Group 45"/>
          <p:cNvGrpSpPr>
            <a:grpSpLocks/>
          </p:cNvGrpSpPr>
          <p:nvPr/>
        </p:nvGrpSpPr>
        <p:grpSpPr bwMode="auto">
          <a:xfrm>
            <a:off x="1789126" y="2816558"/>
            <a:ext cx="104766" cy="223487"/>
            <a:chOff x="2167" y="3128"/>
            <a:chExt cx="86" cy="290"/>
          </a:xfrm>
        </p:grpSpPr>
        <p:grpSp>
          <p:nvGrpSpPr>
            <p:cNvPr id="493" name="Group 46"/>
            <p:cNvGrpSpPr>
              <a:grpSpLocks/>
            </p:cNvGrpSpPr>
            <p:nvPr/>
          </p:nvGrpSpPr>
          <p:grpSpPr bwMode="auto">
            <a:xfrm>
              <a:off x="2167" y="3128"/>
              <a:ext cx="60" cy="290"/>
              <a:chOff x="2167" y="3082"/>
              <a:chExt cx="60" cy="336"/>
            </a:xfrm>
          </p:grpSpPr>
          <p:sp>
            <p:nvSpPr>
              <p:cNvPr id="498" name="Oval 47"/>
              <p:cNvSpPr>
                <a:spLocks noChangeArrowheads="1"/>
              </p:cNvSpPr>
              <p:nvPr/>
            </p:nvSpPr>
            <p:spPr bwMode="auto">
              <a:xfrm>
                <a:off x="2179" y="3215"/>
                <a:ext cx="48" cy="48"/>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499" name="Oval 48"/>
              <p:cNvSpPr>
                <a:spLocks noChangeArrowheads="1"/>
              </p:cNvSpPr>
              <p:nvPr/>
            </p:nvSpPr>
            <p:spPr bwMode="auto">
              <a:xfrm rot="-770803">
                <a:off x="2170" y="3082"/>
                <a:ext cx="24" cy="169"/>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500" name="Oval 49"/>
              <p:cNvSpPr>
                <a:spLocks noChangeArrowheads="1"/>
              </p:cNvSpPr>
              <p:nvPr/>
            </p:nvSpPr>
            <p:spPr bwMode="auto">
              <a:xfrm rot="770803" flipV="1">
                <a:off x="2167" y="3249"/>
                <a:ext cx="24" cy="169"/>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grpSp>
        <p:grpSp>
          <p:nvGrpSpPr>
            <p:cNvPr id="494" name="Group 50"/>
            <p:cNvGrpSpPr>
              <a:grpSpLocks/>
            </p:cNvGrpSpPr>
            <p:nvPr/>
          </p:nvGrpSpPr>
          <p:grpSpPr bwMode="auto">
            <a:xfrm flipH="1">
              <a:off x="2193" y="3128"/>
              <a:ext cx="60" cy="290"/>
              <a:chOff x="2167" y="3082"/>
              <a:chExt cx="60" cy="336"/>
            </a:xfrm>
          </p:grpSpPr>
          <p:sp>
            <p:nvSpPr>
              <p:cNvPr id="495" name="Oval 51"/>
              <p:cNvSpPr>
                <a:spLocks noChangeArrowheads="1"/>
              </p:cNvSpPr>
              <p:nvPr/>
            </p:nvSpPr>
            <p:spPr bwMode="auto">
              <a:xfrm>
                <a:off x="2179" y="3215"/>
                <a:ext cx="48" cy="48"/>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496" name="Oval 52"/>
              <p:cNvSpPr>
                <a:spLocks noChangeArrowheads="1"/>
              </p:cNvSpPr>
              <p:nvPr/>
            </p:nvSpPr>
            <p:spPr bwMode="auto">
              <a:xfrm rot="-770803">
                <a:off x="2170" y="3082"/>
                <a:ext cx="24" cy="169"/>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497" name="Oval 53"/>
              <p:cNvSpPr>
                <a:spLocks noChangeArrowheads="1"/>
              </p:cNvSpPr>
              <p:nvPr/>
            </p:nvSpPr>
            <p:spPr bwMode="auto">
              <a:xfrm rot="770803" flipV="1">
                <a:off x="2167" y="3249"/>
                <a:ext cx="24" cy="169"/>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grpSp>
      </p:grpSp>
      <p:sp>
        <p:nvSpPr>
          <p:cNvPr id="501" name="Freeform 54" descr="Stationery"/>
          <p:cNvSpPr>
            <a:spLocks/>
          </p:cNvSpPr>
          <p:nvPr/>
        </p:nvSpPr>
        <p:spPr bwMode="auto">
          <a:xfrm rot="678700">
            <a:off x="3414586" y="2822797"/>
            <a:ext cx="2166997" cy="1780824"/>
          </a:xfrm>
          <a:custGeom>
            <a:avLst/>
            <a:gdLst>
              <a:gd name="T0" fmla="*/ 2147483646 w 1205"/>
              <a:gd name="T1" fmla="*/ 52156619 h 1107"/>
              <a:gd name="T2" fmla="*/ 1200927003 w 1205"/>
              <a:gd name="T3" fmla="*/ 208624669 h 1107"/>
              <a:gd name="T4" fmla="*/ 171561296 w 1205"/>
              <a:gd name="T5" fmla="*/ 1147431164 h 1107"/>
              <a:gd name="T6" fmla="*/ 171561296 w 1205"/>
              <a:gd name="T7" fmla="*/ 2086237660 h 1107"/>
              <a:gd name="T8" fmla="*/ 377434852 w 1205"/>
              <a:gd name="T9" fmla="*/ 2147483646 h 1107"/>
              <a:gd name="T10" fmla="*/ 1496870239 w 1205"/>
              <a:gd name="T11" fmla="*/ 2147483646 h 1107"/>
              <a:gd name="T12" fmla="*/ 2147483646 w 1205"/>
              <a:gd name="T13" fmla="*/ 2147483646 h 1107"/>
              <a:gd name="T14" fmla="*/ 2147483646 w 1205"/>
              <a:gd name="T15" fmla="*/ 2147483646 h 1107"/>
              <a:gd name="T16" fmla="*/ 2147483646 w 1205"/>
              <a:gd name="T17" fmla="*/ 1929769610 h 1107"/>
              <a:gd name="T18" fmla="*/ 2147483646 w 1205"/>
              <a:gd name="T19" fmla="*/ 902949723 h 1107"/>
              <a:gd name="T20" fmla="*/ 2147483646 w 1205"/>
              <a:gd name="T21" fmla="*/ 365090913 h 1107"/>
              <a:gd name="T22" fmla="*/ 2147483646 w 1205"/>
              <a:gd name="T23" fmla="*/ 52156619 h 1107"/>
              <a:gd name="T24" fmla="*/ 2147483646 w 1205"/>
              <a:gd name="T25" fmla="*/ 52156619 h 1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5"/>
              <a:gd name="T40" fmla="*/ 0 h 1107"/>
              <a:gd name="T41" fmla="*/ 1205 w 1205"/>
              <a:gd name="T42" fmla="*/ 1107 h 1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5" h="1107">
                <a:moveTo>
                  <a:pt x="664" y="16"/>
                </a:moveTo>
                <a:cubicBezTo>
                  <a:pt x="584" y="24"/>
                  <a:pt x="384" y="8"/>
                  <a:pt x="280" y="64"/>
                </a:cubicBezTo>
                <a:cubicBezTo>
                  <a:pt x="176" y="120"/>
                  <a:pt x="80" y="256"/>
                  <a:pt x="40" y="352"/>
                </a:cubicBezTo>
                <a:cubicBezTo>
                  <a:pt x="0" y="448"/>
                  <a:pt x="32" y="552"/>
                  <a:pt x="40" y="640"/>
                </a:cubicBezTo>
                <a:cubicBezTo>
                  <a:pt x="48" y="728"/>
                  <a:pt x="36" y="813"/>
                  <a:pt x="88" y="880"/>
                </a:cubicBezTo>
                <a:cubicBezTo>
                  <a:pt x="140" y="947"/>
                  <a:pt x="246" y="1008"/>
                  <a:pt x="349" y="1043"/>
                </a:cubicBezTo>
                <a:cubicBezTo>
                  <a:pt x="452" y="1078"/>
                  <a:pt x="589" y="1107"/>
                  <a:pt x="705" y="1088"/>
                </a:cubicBezTo>
                <a:cubicBezTo>
                  <a:pt x="821" y="1069"/>
                  <a:pt x="967" y="1011"/>
                  <a:pt x="1048" y="928"/>
                </a:cubicBezTo>
                <a:cubicBezTo>
                  <a:pt x="1129" y="845"/>
                  <a:pt x="1179" y="700"/>
                  <a:pt x="1192" y="592"/>
                </a:cubicBezTo>
                <a:cubicBezTo>
                  <a:pt x="1205" y="484"/>
                  <a:pt x="1159" y="357"/>
                  <a:pt x="1127" y="277"/>
                </a:cubicBezTo>
                <a:cubicBezTo>
                  <a:pt x="1095" y="197"/>
                  <a:pt x="1061" y="155"/>
                  <a:pt x="1000" y="112"/>
                </a:cubicBezTo>
                <a:cubicBezTo>
                  <a:pt x="939" y="69"/>
                  <a:pt x="816" y="32"/>
                  <a:pt x="760" y="16"/>
                </a:cubicBezTo>
                <a:cubicBezTo>
                  <a:pt x="704" y="0"/>
                  <a:pt x="744" y="8"/>
                  <a:pt x="664" y="16"/>
                </a:cubicBezTo>
                <a:close/>
              </a:path>
            </a:pathLst>
          </a:custGeom>
          <a:blipFill dpi="0" rotWithShape="0">
            <a:blip r:embed="rId2"/>
            <a:srcRect/>
            <a:tile tx="0" ty="0" sx="100000" sy="100000" flip="none" algn="tl"/>
          </a:blipFill>
          <a:ln w="9525">
            <a:round/>
            <a:headEnd/>
            <a:tailEnd/>
          </a:ln>
          <a:scene3d>
            <a:camera prst="legacyPerspectiveFront">
              <a:rot lat="20999994" lon="21299994" rev="0"/>
            </a:camera>
            <a:lightRig rig="legacyFlat4" dir="b"/>
          </a:scene3d>
          <a:sp3d extrusionH="887400" prstMaterial="legacyMatte">
            <a:bevelT w="13500" h="13500" prst="angle"/>
            <a:bevelB w="13500" h="13500" prst="angle"/>
            <a:extrusionClr>
              <a:srgbClr val="FF9933"/>
            </a:extrusionClr>
            <a:contourClr>
              <a:srgbClr val="FFFFFF"/>
            </a:contourClr>
          </a:sp3d>
        </p:spPr>
        <p:txBody>
          <a:bodyPr wrap="none" anchor="ctr">
            <a:flatTx/>
          </a:bodyPr>
          <a:lstStyle/>
          <a:p>
            <a:endParaRPr lang="vi-VN" sz="1050" b="1">
              <a:solidFill>
                <a:schemeClr val="tx1"/>
              </a:solidFill>
              <a:latin typeface="+mn-lt"/>
            </a:endParaRPr>
          </a:p>
        </p:txBody>
      </p:sp>
      <p:grpSp>
        <p:nvGrpSpPr>
          <p:cNvPr id="502" name="Group 55"/>
          <p:cNvGrpSpPr>
            <a:grpSpLocks/>
          </p:cNvGrpSpPr>
          <p:nvPr/>
        </p:nvGrpSpPr>
        <p:grpSpPr bwMode="auto">
          <a:xfrm>
            <a:off x="3553409" y="3083516"/>
            <a:ext cx="1899569" cy="1230593"/>
            <a:chOff x="1913" y="2681"/>
            <a:chExt cx="1293" cy="870"/>
          </a:xfrm>
        </p:grpSpPr>
        <p:sp>
          <p:nvSpPr>
            <p:cNvPr id="503" name="AutoShape 56"/>
            <p:cNvSpPr>
              <a:spLocks noChangeArrowheads="1"/>
            </p:cNvSpPr>
            <p:nvPr/>
          </p:nvSpPr>
          <p:spPr bwMode="auto">
            <a:xfrm>
              <a:off x="3044" y="3024"/>
              <a:ext cx="162" cy="176"/>
            </a:xfrm>
            <a:prstGeom prst="sun">
              <a:avLst>
                <a:gd name="adj" fmla="val 25000"/>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504" name="AutoShape 57"/>
            <p:cNvSpPr>
              <a:spLocks noChangeArrowheads="1"/>
            </p:cNvSpPr>
            <p:nvPr/>
          </p:nvSpPr>
          <p:spPr bwMode="auto">
            <a:xfrm>
              <a:off x="1913" y="3031"/>
              <a:ext cx="162" cy="176"/>
            </a:xfrm>
            <a:prstGeom prst="sun">
              <a:avLst>
                <a:gd name="adj" fmla="val 25000"/>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grpSp>
          <p:nvGrpSpPr>
            <p:cNvPr id="505" name="Group 58"/>
            <p:cNvGrpSpPr>
              <a:grpSpLocks/>
            </p:cNvGrpSpPr>
            <p:nvPr/>
          </p:nvGrpSpPr>
          <p:grpSpPr bwMode="auto">
            <a:xfrm>
              <a:off x="2009" y="2681"/>
              <a:ext cx="1113" cy="870"/>
              <a:chOff x="3824" y="2716"/>
              <a:chExt cx="1137" cy="968"/>
            </a:xfrm>
          </p:grpSpPr>
          <p:sp>
            <p:nvSpPr>
              <p:cNvPr id="506" name="Oval 59"/>
              <p:cNvSpPr>
                <a:spLocks noChangeArrowheads="1"/>
              </p:cNvSpPr>
              <p:nvPr/>
            </p:nvSpPr>
            <p:spPr bwMode="auto">
              <a:xfrm>
                <a:off x="3824" y="2862"/>
                <a:ext cx="1137" cy="677"/>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507" name="Oval 60"/>
              <p:cNvSpPr>
                <a:spLocks noChangeArrowheads="1"/>
              </p:cNvSpPr>
              <p:nvPr/>
            </p:nvSpPr>
            <p:spPr bwMode="auto">
              <a:xfrm>
                <a:off x="3824" y="3128"/>
                <a:ext cx="1137" cy="144"/>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508" name="Oval 61"/>
              <p:cNvSpPr>
                <a:spLocks noChangeArrowheads="1"/>
              </p:cNvSpPr>
              <p:nvPr/>
            </p:nvSpPr>
            <p:spPr bwMode="auto">
              <a:xfrm>
                <a:off x="3824" y="2983"/>
                <a:ext cx="1137" cy="434"/>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509" name="Oval 62"/>
              <p:cNvSpPr>
                <a:spLocks noChangeArrowheads="1"/>
              </p:cNvSpPr>
              <p:nvPr/>
            </p:nvSpPr>
            <p:spPr bwMode="auto">
              <a:xfrm>
                <a:off x="3824" y="2716"/>
                <a:ext cx="1137" cy="968"/>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grpSp>
      </p:grpSp>
      <p:grpSp>
        <p:nvGrpSpPr>
          <p:cNvPr id="510" name="Group 63"/>
          <p:cNvGrpSpPr>
            <a:grpSpLocks/>
          </p:cNvGrpSpPr>
          <p:nvPr/>
        </p:nvGrpSpPr>
        <p:grpSpPr bwMode="auto">
          <a:xfrm>
            <a:off x="5329822" y="3575978"/>
            <a:ext cx="70304" cy="272993"/>
            <a:chOff x="2167" y="3082"/>
            <a:chExt cx="60" cy="336"/>
          </a:xfrm>
        </p:grpSpPr>
        <p:sp>
          <p:nvSpPr>
            <p:cNvPr id="511" name="Oval 64"/>
            <p:cNvSpPr>
              <a:spLocks noChangeArrowheads="1"/>
            </p:cNvSpPr>
            <p:nvPr/>
          </p:nvSpPr>
          <p:spPr bwMode="auto">
            <a:xfrm>
              <a:off x="2179" y="3215"/>
              <a:ext cx="48" cy="48"/>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512" name="Oval 65"/>
            <p:cNvSpPr>
              <a:spLocks noChangeArrowheads="1"/>
            </p:cNvSpPr>
            <p:nvPr/>
          </p:nvSpPr>
          <p:spPr bwMode="auto">
            <a:xfrm rot="-770803">
              <a:off x="2170" y="3082"/>
              <a:ext cx="24" cy="169"/>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513" name="Oval 66"/>
            <p:cNvSpPr>
              <a:spLocks noChangeArrowheads="1"/>
            </p:cNvSpPr>
            <p:nvPr/>
          </p:nvSpPr>
          <p:spPr bwMode="auto">
            <a:xfrm rot="770803" flipV="1">
              <a:off x="2167" y="3249"/>
              <a:ext cx="24" cy="169"/>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grpSp>
      <p:grpSp>
        <p:nvGrpSpPr>
          <p:cNvPr id="514" name="Group 67"/>
          <p:cNvGrpSpPr>
            <a:grpSpLocks/>
          </p:cNvGrpSpPr>
          <p:nvPr/>
        </p:nvGrpSpPr>
        <p:grpSpPr bwMode="auto">
          <a:xfrm>
            <a:off x="3932821" y="3328908"/>
            <a:ext cx="57897" cy="251776"/>
            <a:chOff x="2693" y="2780"/>
            <a:chExt cx="42" cy="178"/>
          </a:xfrm>
        </p:grpSpPr>
        <p:sp>
          <p:nvSpPr>
            <p:cNvPr id="515" name="Oval 68"/>
            <p:cNvSpPr>
              <a:spLocks noChangeArrowheads="1"/>
            </p:cNvSpPr>
            <p:nvPr/>
          </p:nvSpPr>
          <p:spPr bwMode="auto">
            <a:xfrm flipH="1">
              <a:off x="2693" y="2850"/>
              <a:ext cx="42" cy="26"/>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516" name="Oval 69"/>
            <p:cNvSpPr>
              <a:spLocks noChangeArrowheads="1"/>
            </p:cNvSpPr>
            <p:nvPr/>
          </p:nvSpPr>
          <p:spPr bwMode="auto">
            <a:xfrm rot="770803" flipH="1">
              <a:off x="2711" y="2780"/>
              <a:ext cx="21" cy="90"/>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517" name="Oval 70"/>
            <p:cNvSpPr>
              <a:spLocks noChangeArrowheads="1"/>
            </p:cNvSpPr>
            <p:nvPr/>
          </p:nvSpPr>
          <p:spPr bwMode="auto">
            <a:xfrm rot="-770803" flipH="1" flipV="1">
              <a:off x="2714" y="2868"/>
              <a:ext cx="21" cy="90"/>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grpSp>
      <p:grpSp>
        <p:nvGrpSpPr>
          <p:cNvPr id="518" name="Group 71"/>
          <p:cNvGrpSpPr>
            <a:grpSpLocks/>
          </p:cNvGrpSpPr>
          <p:nvPr/>
        </p:nvGrpSpPr>
        <p:grpSpPr bwMode="auto">
          <a:xfrm>
            <a:off x="5336172" y="3822965"/>
            <a:ext cx="81332" cy="254605"/>
            <a:chOff x="2479" y="3277"/>
            <a:chExt cx="59" cy="180"/>
          </a:xfrm>
        </p:grpSpPr>
        <p:sp>
          <p:nvSpPr>
            <p:cNvPr id="519" name="Oval 72"/>
            <p:cNvSpPr>
              <a:spLocks noChangeArrowheads="1"/>
            </p:cNvSpPr>
            <p:nvPr/>
          </p:nvSpPr>
          <p:spPr bwMode="auto">
            <a:xfrm>
              <a:off x="2491" y="3348"/>
              <a:ext cx="47" cy="26"/>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520" name="Oval 73"/>
            <p:cNvSpPr>
              <a:spLocks noChangeArrowheads="1"/>
            </p:cNvSpPr>
            <p:nvPr/>
          </p:nvSpPr>
          <p:spPr bwMode="auto">
            <a:xfrm rot="-770803">
              <a:off x="2482" y="3277"/>
              <a:ext cx="24" cy="91"/>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521" name="Oval 74"/>
            <p:cNvSpPr>
              <a:spLocks noChangeArrowheads="1"/>
            </p:cNvSpPr>
            <p:nvPr/>
          </p:nvSpPr>
          <p:spPr bwMode="auto">
            <a:xfrm rot="770803" flipV="1">
              <a:off x="2479" y="3366"/>
              <a:ext cx="24" cy="91"/>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grpSp>
      <p:grpSp>
        <p:nvGrpSpPr>
          <p:cNvPr id="522" name="Group 75"/>
          <p:cNvGrpSpPr>
            <a:grpSpLocks/>
          </p:cNvGrpSpPr>
          <p:nvPr/>
        </p:nvGrpSpPr>
        <p:grpSpPr bwMode="auto">
          <a:xfrm flipH="1">
            <a:off x="3894721" y="3822965"/>
            <a:ext cx="81332" cy="254605"/>
            <a:chOff x="2167" y="3082"/>
            <a:chExt cx="60" cy="336"/>
          </a:xfrm>
        </p:grpSpPr>
        <p:sp>
          <p:nvSpPr>
            <p:cNvPr id="523" name="Oval 76"/>
            <p:cNvSpPr>
              <a:spLocks noChangeArrowheads="1"/>
            </p:cNvSpPr>
            <p:nvPr/>
          </p:nvSpPr>
          <p:spPr bwMode="auto">
            <a:xfrm>
              <a:off x="2179" y="3215"/>
              <a:ext cx="48" cy="48"/>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524" name="Oval 77"/>
            <p:cNvSpPr>
              <a:spLocks noChangeArrowheads="1"/>
            </p:cNvSpPr>
            <p:nvPr/>
          </p:nvSpPr>
          <p:spPr bwMode="auto">
            <a:xfrm rot="-770803">
              <a:off x="2170" y="3082"/>
              <a:ext cx="24" cy="169"/>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525" name="Oval 78"/>
            <p:cNvSpPr>
              <a:spLocks noChangeArrowheads="1"/>
            </p:cNvSpPr>
            <p:nvPr/>
          </p:nvSpPr>
          <p:spPr bwMode="auto">
            <a:xfrm rot="770803" flipV="1">
              <a:off x="2167" y="3249"/>
              <a:ext cx="24" cy="169"/>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grpSp>
      <p:grpSp>
        <p:nvGrpSpPr>
          <p:cNvPr id="526" name="Group 79"/>
          <p:cNvGrpSpPr>
            <a:grpSpLocks/>
          </p:cNvGrpSpPr>
          <p:nvPr/>
        </p:nvGrpSpPr>
        <p:grpSpPr bwMode="auto">
          <a:xfrm>
            <a:off x="5383796" y="3165109"/>
            <a:ext cx="73061" cy="223487"/>
            <a:chOff x="2167" y="3082"/>
            <a:chExt cx="60" cy="336"/>
          </a:xfrm>
        </p:grpSpPr>
        <p:sp>
          <p:nvSpPr>
            <p:cNvPr id="527" name="Oval 80"/>
            <p:cNvSpPr>
              <a:spLocks noChangeArrowheads="1"/>
            </p:cNvSpPr>
            <p:nvPr/>
          </p:nvSpPr>
          <p:spPr bwMode="auto">
            <a:xfrm>
              <a:off x="2179" y="3215"/>
              <a:ext cx="48" cy="48"/>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528" name="Oval 81"/>
            <p:cNvSpPr>
              <a:spLocks noChangeArrowheads="1"/>
            </p:cNvSpPr>
            <p:nvPr/>
          </p:nvSpPr>
          <p:spPr bwMode="auto">
            <a:xfrm rot="-770803">
              <a:off x="2170" y="3082"/>
              <a:ext cx="24" cy="169"/>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529" name="Oval 82"/>
            <p:cNvSpPr>
              <a:spLocks noChangeArrowheads="1"/>
            </p:cNvSpPr>
            <p:nvPr/>
          </p:nvSpPr>
          <p:spPr bwMode="auto">
            <a:xfrm rot="770803" flipV="1">
              <a:off x="2167" y="3249"/>
              <a:ext cx="24" cy="169"/>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grpSp>
      <p:grpSp>
        <p:nvGrpSpPr>
          <p:cNvPr id="530" name="Group 83"/>
          <p:cNvGrpSpPr>
            <a:grpSpLocks/>
          </p:cNvGrpSpPr>
          <p:nvPr/>
        </p:nvGrpSpPr>
        <p:grpSpPr bwMode="auto">
          <a:xfrm flipH="1">
            <a:off x="3816934" y="3184159"/>
            <a:ext cx="73060" cy="223487"/>
            <a:chOff x="2167" y="3082"/>
            <a:chExt cx="60" cy="336"/>
          </a:xfrm>
        </p:grpSpPr>
        <p:sp>
          <p:nvSpPr>
            <p:cNvPr id="531" name="Oval 84"/>
            <p:cNvSpPr>
              <a:spLocks noChangeArrowheads="1"/>
            </p:cNvSpPr>
            <p:nvPr/>
          </p:nvSpPr>
          <p:spPr bwMode="auto">
            <a:xfrm>
              <a:off x="2179" y="3215"/>
              <a:ext cx="48" cy="48"/>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532" name="Oval 85"/>
            <p:cNvSpPr>
              <a:spLocks noChangeArrowheads="1"/>
            </p:cNvSpPr>
            <p:nvPr/>
          </p:nvSpPr>
          <p:spPr bwMode="auto">
            <a:xfrm rot="-770803">
              <a:off x="2170" y="3082"/>
              <a:ext cx="24" cy="169"/>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533" name="Oval 86"/>
            <p:cNvSpPr>
              <a:spLocks noChangeArrowheads="1"/>
            </p:cNvSpPr>
            <p:nvPr/>
          </p:nvSpPr>
          <p:spPr bwMode="auto">
            <a:xfrm rot="770803" flipV="1">
              <a:off x="2167" y="3249"/>
              <a:ext cx="24" cy="169"/>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grpSp>
      <p:grpSp>
        <p:nvGrpSpPr>
          <p:cNvPr id="534" name="Group 87"/>
          <p:cNvGrpSpPr>
            <a:grpSpLocks/>
          </p:cNvGrpSpPr>
          <p:nvPr/>
        </p:nvGrpSpPr>
        <p:grpSpPr bwMode="auto">
          <a:xfrm flipH="1">
            <a:off x="5286958" y="3303508"/>
            <a:ext cx="57897" cy="251776"/>
            <a:chOff x="2693" y="2780"/>
            <a:chExt cx="42" cy="178"/>
          </a:xfrm>
        </p:grpSpPr>
        <p:sp>
          <p:nvSpPr>
            <p:cNvPr id="535" name="Oval 88"/>
            <p:cNvSpPr>
              <a:spLocks noChangeArrowheads="1"/>
            </p:cNvSpPr>
            <p:nvPr/>
          </p:nvSpPr>
          <p:spPr bwMode="auto">
            <a:xfrm flipH="1">
              <a:off x="2693" y="2850"/>
              <a:ext cx="42" cy="26"/>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536" name="Oval 89"/>
            <p:cNvSpPr>
              <a:spLocks noChangeArrowheads="1"/>
            </p:cNvSpPr>
            <p:nvPr/>
          </p:nvSpPr>
          <p:spPr bwMode="auto">
            <a:xfrm rot="770803" flipH="1">
              <a:off x="2711" y="2780"/>
              <a:ext cx="21" cy="90"/>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537" name="Oval 90"/>
            <p:cNvSpPr>
              <a:spLocks noChangeArrowheads="1"/>
            </p:cNvSpPr>
            <p:nvPr/>
          </p:nvSpPr>
          <p:spPr bwMode="auto">
            <a:xfrm rot="-770803" flipH="1" flipV="1">
              <a:off x="2714" y="2868"/>
              <a:ext cx="21" cy="90"/>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grpSp>
      <p:grpSp>
        <p:nvGrpSpPr>
          <p:cNvPr id="538" name="Group 91"/>
          <p:cNvGrpSpPr>
            <a:grpSpLocks/>
          </p:cNvGrpSpPr>
          <p:nvPr/>
        </p:nvGrpSpPr>
        <p:grpSpPr bwMode="auto">
          <a:xfrm>
            <a:off x="3932821" y="3575978"/>
            <a:ext cx="73061" cy="272993"/>
            <a:chOff x="2730" y="3034"/>
            <a:chExt cx="53" cy="193"/>
          </a:xfrm>
        </p:grpSpPr>
        <p:sp>
          <p:nvSpPr>
            <p:cNvPr id="539" name="Oval 92"/>
            <p:cNvSpPr>
              <a:spLocks noChangeArrowheads="1"/>
            </p:cNvSpPr>
            <p:nvPr/>
          </p:nvSpPr>
          <p:spPr bwMode="auto">
            <a:xfrm flipH="1">
              <a:off x="2730" y="3110"/>
              <a:ext cx="41" cy="28"/>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540" name="Oval 93"/>
            <p:cNvSpPr>
              <a:spLocks noChangeArrowheads="1"/>
            </p:cNvSpPr>
            <p:nvPr/>
          </p:nvSpPr>
          <p:spPr bwMode="auto">
            <a:xfrm rot="770803" flipH="1">
              <a:off x="2760" y="3034"/>
              <a:ext cx="20" cy="97"/>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541" name="Oval 94"/>
            <p:cNvSpPr>
              <a:spLocks noChangeArrowheads="1"/>
            </p:cNvSpPr>
            <p:nvPr/>
          </p:nvSpPr>
          <p:spPr bwMode="auto">
            <a:xfrm rot="-770803" flipH="1" flipV="1">
              <a:off x="2763" y="3130"/>
              <a:ext cx="20" cy="97"/>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grpSp>
      <p:sp>
        <p:nvSpPr>
          <p:cNvPr id="542" name="Text Box 162"/>
          <p:cNvSpPr txBox="1">
            <a:spLocks noChangeArrowheads="1"/>
          </p:cNvSpPr>
          <p:nvPr/>
        </p:nvSpPr>
        <p:spPr bwMode="auto">
          <a:xfrm>
            <a:off x="555743" y="4647791"/>
            <a:ext cx="22676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1400" b="1">
                <a:latin typeface="+mn-lt"/>
              </a:rPr>
              <a:t>Kì giữa</a:t>
            </a:r>
          </a:p>
        </p:txBody>
      </p:sp>
      <p:sp>
        <p:nvSpPr>
          <p:cNvPr id="543" name="Text Box 163"/>
          <p:cNvSpPr txBox="1">
            <a:spLocks noChangeArrowheads="1"/>
          </p:cNvSpPr>
          <p:nvPr/>
        </p:nvSpPr>
        <p:spPr bwMode="auto">
          <a:xfrm>
            <a:off x="3383651" y="4689955"/>
            <a:ext cx="22676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1400" b="1">
                <a:latin typeface="+mn-lt"/>
              </a:rPr>
              <a:t>Kì sau</a:t>
            </a:r>
          </a:p>
        </p:txBody>
      </p:sp>
    </p:spTree>
    <p:extLst>
      <p:ext uri="{BB962C8B-B14F-4D97-AF65-F5344CB8AC3E}">
        <p14:creationId xmlns:p14="http://schemas.microsoft.com/office/powerpoint/2010/main" val="16835509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2000"/>
                                        <p:tgtEl>
                                          <p:spTgt spid="104"/>
                                        </p:tgtEl>
                                      </p:cBhvr>
                                    </p:animEffect>
                                    <p:set>
                                      <p:cBhvr>
                                        <p:cTn id="7" dur="1" fill="hold">
                                          <p:stCondLst>
                                            <p:cond delay="1999"/>
                                          </p:stCondLst>
                                        </p:cTn>
                                        <p:tgtEl>
                                          <p:spTgt spid="104"/>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40"/>
                                        </p:tgtEl>
                                        <p:attrNameLst>
                                          <p:attrName>style.visibility</p:attrName>
                                        </p:attrNameLst>
                                      </p:cBhvr>
                                      <p:to>
                                        <p:strVal val="visible"/>
                                      </p:to>
                                    </p:set>
                                    <p:animEffect transition="in" filter="fade">
                                      <p:cBhvr>
                                        <p:cTn id="10" dur="3000"/>
                                        <p:tgtEl>
                                          <p:spTgt spid="140"/>
                                        </p:tgtEl>
                                      </p:cBhvr>
                                    </p:animEffect>
                                  </p:childTnLst>
                                </p:cTn>
                              </p:par>
                            </p:childTnLst>
                          </p:cTn>
                        </p:par>
                        <p:par>
                          <p:cTn id="11" fill="hold">
                            <p:stCondLst>
                              <p:cond delay="3000"/>
                            </p:stCondLst>
                            <p:childTnLst>
                              <p:par>
                                <p:cTn id="12" presetID="10" presetClass="exit" presetSubtype="0" fill="hold" nodeType="afterEffect">
                                  <p:stCondLst>
                                    <p:cond delay="0"/>
                                  </p:stCondLst>
                                  <p:childTnLst>
                                    <p:animEffect transition="out" filter="fade">
                                      <p:cBhvr>
                                        <p:cTn id="13" dur="5000"/>
                                        <p:tgtEl>
                                          <p:spTgt spid="101"/>
                                        </p:tgtEl>
                                      </p:cBhvr>
                                    </p:animEffect>
                                    <p:set>
                                      <p:cBhvr>
                                        <p:cTn id="14" dur="1" fill="hold">
                                          <p:stCondLst>
                                            <p:cond delay="4999"/>
                                          </p:stCondLst>
                                        </p:cTn>
                                        <p:tgtEl>
                                          <p:spTgt spid="101"/>
                                        </p:tgtEl>
                                        <p:attrNameLst>
                                          <p:attrName>style.visibility</p:attrName>
                                        </p:attrNameLst>
                                      </p:cBhvr>
                                      <p:to>
                                        <p:strVal val="hidden"/>
                                      </p:to>
                                    </p:set>
                                  </p:childTnLst>
                                </p:cTn>
                              </p:par>
                            </p:childTnLst>
                          </p:cTn>
                        </p:par>
                        <p:par>
                          <p:cTn id="15" fill="hold">
                            <p:stCondLst>
                              <p:cond delay="8000"/>
                            </p:stCondLst>
                            <p:childTnLst>
                              <p:par>
                                <p:cTn id="16" presetID="0" presetClass="path" presetSubtype="0" accel="50000" decel="50000" fill="hold" grpId="0" nodeType="afterEffect">
                                  <p:stCondLst>
                                    <p:cond delay="0"/>
                                  </p:stCondLst>
                                  <p:childTnLst>
                                    <p:animMotion origin="layout" path="M 0.00417 -2.63523E-6 C 0.01598 0.00231 0.02136 0.00231 0.03073 0.01087 C 0.04306 0.03491 0.02657 0.00624 0.04098 0.02173 C 0.054 0.0356 0.03559 0.02566 0.05122 0.0326 C 0.05591 0.05201 0.05278 0.04415 0.05938 0.0571 C 0.06129 0.07259 0.06337 0.08761 0.06337 0.10333 " pathEditMode="relative" rAng="0" ptsTypes="fffffA">
                                      <p:cBhvr>
                                        <p:cTn id="17" dur="3000" fill="hold"/>
                                        <p:tgtEl>
                                          <p:spTgt spid="118"/>
                                        </p:tgtEl>
                                        <p:attrNameLst>
                                          <p:attrName>ppt_x</p:attrName>
                                          <p:attrName>ppt_y</p:attrName>
                                        </p:attrNameLst>
                                      </p:cBhvr>
                                      <p:rCtr x="2951" y="5155"/>
                                    </p:animMotion>
                                  </p:childTnLst>
                                </p:cTn>
                              </p:par>
                              <p:par>
                                <p:cTn id="18" presetID="0" presetClass="path" presetSubtype="0" accel="50000" decel="50000" fill="hold" grpId="0" nodeType="withEffect">
                                  <p:stCondLst>
                                    <p:cond delay="0"/>
                                  </p:stCondLst>
                                  <p:childTnLst>
                                    <p:animMotion origin="layout" path="M -0.00417 0.00278 C -0.01111 0.0044 -0.01893 0.00301 -0.02466 0.00809 C -0.04236 0.02404 -0.01511 0.01087 -0.0349 0.01896 C -0.0415 0.04762 -0.03108 0.00555 -0.04098 0.03537 C -0.04341 0.04277 -0.0441 0.05918 -0.04497 0.06519 C -0.04723 0.0823 -0.04913 0.08368 -0.04913 0.10333 " pathEditMode="relative" rAng="0" ptsTypes="fffffA">
                                      <p:cBhvr>
                                        <p:cTn id="19" dur="2000" fill="hold"/>
                                        <p:tgtEl>
                                          <p:spTgt spid="119"/>
                                        </p:tgtEl>
                                        <p:attrNameLst>
                                          <p:attrName>ppt_x</p:attrName>
                                          <p:attrName>ppt_y</p:attrName>
                                        </p:attrNameLst>
                                      </p:cBhvr>
                                      <p:rCtr x="-2257" y="5016"/>
                                    </p:animMotion>
                                  </p:childTnLst>
                                </p:cTn>
                              </p:par>
                            </p:childTnLst>
                          </p:cTn>
                        </p:par>
                        <p:par>
                          <p:cTn id="20" fill="hold">
                            <p:stCondLst>
                              <p:cond delay="11000"/>
                            </p:stCondLst>
                            <p:childTnLst>
                              <p:par>
                                <p:cTn id="21" presetID="4" presetClass="entr" presetSubtype="16" fill="hold" nodeType="afterEffect">
                                  <p:stCondLst>
                                    <p:cond delay="0"/>
                                  </p:stCondLst>
                                  <p:childTnLst>
                                    <p:set>
                                      <p:cBhvr>
                                        <p:cTn id="22" dur="1" fill="hold">
                                          <p:stCondLst>
                                            <p:cond delay="0"/>
                                          </p:stCondLst>
                                        </p:cTn>
                                        <p:tgtEl>
                                          <p:spTgt spid="120"/>
                                        </p:tgtEl>
                                        <p:attrNameLst>
                                          <p:attrName>style.visibility</p:attrName>
                                        </p:attrNameLst>
                                      </p:cBhvr>
                                      <p:to>
                                        <p:strVal val="visible"/>
                                      </p:to>
                                    </p:set>
                                    <p:animEffect transition="in" filter="box(in)">
                                      <p:cBhvr>
                                        <p:cTn id="23" dur="2000"/>
                                        <p:tgtEl>
                                          <p:spTgt spid="120"/>
                                        </p:tgtEl>
                                      </p:cBhvr>
                                    </p:animEffect>
                                  </p:childTnLst>
                                </p:cTn>
                              </p:par>
                            </p:childTnLst>
                          </p:cTn>
                        </p:par>
                        <p:par>
                          <p:cTn id="24" fill="hold">
                            <p:stCondLst>
                              <p:cond delay="13000"/>
                            </p:stCondLst>
                            <p:childTnLst>
                              <p:par>
                                <p:cTn id="25" presetID="10" presetClass="exit" presetSubtype="0" fill="hold" nodeType="afterEffect">
                                  <p:stCondLst>
                                    <p:cond delay="0"/>
                                  </p:stCondLst>
                                  <p:childTnLst>
                                    <p:animEffect transition="out" filter="fade">
                                      <p:cBhvr>
                                        <p:cTn id="26" dur="2000"/>
                                        <p:tgtEl>
                                          <p:spTgt spid="241"/>
                                        </p:tgtEl>
                                      </p:cBhvr>
                                    </p:animEffect>
                                    <p:set>
                                      <p:cBhvr>
                                        <p:cTn id="27" dur="1" fill="hold">
                                          <p:stCondLst>
                                            <p:cond delay="1999"/>
                                          </p:stCondLst>
                                        </p:cTn>
                                        <p:tgtEl>
                                          <p:spTgt spid="241"/>
                                        </p:tgtEl>
                                        <p:attrNameLst>
                                          <p:attrName>style.visibility</p:attrName>
                                        </p:attrNameLst>
                                      </p:cBhvr>
                                      <p:to>
                                        <p:strVal val="hidden"/>
                                      </p:to>
                                    </p:set>
                                  </p:childTnLst>
                                </p:cTn>
                              </p:par>
                              <p:par>
                                <p:cTn id="28" presetID="10" presetClass="entr" presetSubtype="0" fill="hold" nodeType="withEffect">
                                  <p:stCondLst>
                                    <p:cond delay="0"/>
                                  </p:stCondLst>
                                  <p:childTnLst>
                                    <p:set>
                                      <p:cBhvr>
                                        <p:cTn id="29" dur="1" fill="hold">
                                          <p:stCondLst>
                                            <p:cond delay="0"/>
                                          </p:stCondLst>
                                        </p:cTn>
                                        <p:tgtEl>
                                          <p:spTgt spid="263"/>
                                        </p:tgtEl>
                                        <p:attrNameLst>
                                          <p:attrName>style.visibility</p:attrName>
                                        </p:attrNameLst>
                                      </p:cBhvr>
                                      <p:to>
                                        <p:strVal val="visible"/>
                                      </p:to>
                                    </p:set>
                                    <p:animEffect transition="in" filter="fade">
                                      <p:cBhvr>
                                        <p:cTn id="30" dur="3000"/>
                                        <p:tgtEl>
                                          <p:spTgt spid="263"/>
                                        </p:tgtEl>
                                      </p:cBhvr>
                                    </p:animEffect>
                                  </p:childTnLst>
                                </p:cTn>
                              </p:par>
                              <p:par>
                                <p:cTn id="31" presetID="10" presetClass="entr" presetSubtype="0" fill="hold" nodeType="withEffect">
                                  <p:stCondLst>
                                    <p:cond delay="0"/>
                                  </p:stCondLst>
                                  <p:childTnLst>
                                    <p:set>
                                      <p:cBhvr>
                                        <p:cTn id="32" dur="1" fill="hold">
                                          <p:stCondLst>
                                            <p:cond delay="0"/>
                                          </p:stCondLst>
                                        </p:cTn>
                                        <p:tgtEl>
                                          <p:spTgt spid="291"/>
                                        </p:tgtEl>
                                        <p:attrNameLst>
                                          <p:attrName>style.visibility</p:attrName>
                                        </p:attrNameLst>
                                      </p:cBhvr>
                                      <p:to>
                                        <p:strVal val="visible"/>
                                      </p:to>
                                    </p:set>
                                    <p:animEffect transition="in" filter="fade">
                                      <p:cBhvr>
                                        <p:cTn id="33" dur="3000"/>
                                        <p:tgtEl>
                                          <p:spTgt spid="291"/>
                                        </p:tgtEl>
                                      </p:cBhvr>
                                    </p:animEffect>
                                  </p:childTnLst>
                                </p:cTn>
                              </p:par>
                              <p:par>
                                <p:cTn id="34" presetID="10" presetClass="exit" presetSubtype="0" fill="hold" nodeType="withEffect">
                                  <p:stCondLst>
                                    <p:cond delay="0"/>
                                  </p:stCondLst>
                                  <p:childTnLst>
                                    <p:animEffect transition="out" filter="fade">
                                      <p:cBhvr>
                                        <p:cTn id="35" dur="3000"/>
                                        <p:tgtEl>
                                          <p:spTgt spid="274"/>
                                        </p:tgtEl>
                                      </p:cBhvr>
                                    </p:animEffect>
                                    <p:set>
                                      <p:cBhvr>
                                        <p:cTn id="36" dur="1" fill="hold">
                                          <p:stCondLst>
                                            <p:cond delay="2999"/>
                                          </p:stCondLst>
                                        </p:cTn>
                                        <p:tgtEl>
                                          <p:spTgt spid="274"/>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3000"/>
                                        <p:tgtEl>
                                          <p:spTgt spid="246"/>
                                        </p:tgtEl>
                                      </p:cBhvr>
                                    </p:animEffect>
                                    <p:set>
                                      <p:cBhvr>
                                        <p:cTn id="39" dur="1" fill="hold">
                                          <p:stCondLst>
                                            <p:cond delay="2999"/>
                                          </p:stCondLst>
                                        </p:cTn>
                                        <p:tgtEl>
                                          <p:spTgt spid="2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animBg="1"/>
      <p:bldP spid="1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45"/>
        <p:cNvGrpSpPr/>
        <p:nvPr/>
      </p:nvGrpSpPr>
      <p:grpSpPr>
        <a:xfrm>
          <a:off x="0" y="0"/>
          <a:ext cx="0" cy="0"/>
          <a:chOff x="0" y="0"/>
          <a:chExt cx="0" cy="0"/>
        </a:xfrm>
      </p:grpSpPr>
      <p:sp>
        <p:nvSpPr>
          <p:cNvPr id="2346" name="Google Shape;2346;p37"/>
          <p:cNvSpPr txBox="1">
            <a:spLocks noGrp="1"/>
          </p:cNvSpPr>
          <p:nvPr>
            <p:ph type="title"/>
          </p:nvPr>
        </p:nvSpPr>
        <p:spPr>
          <a:xfrm>
            <a:off x="1298129" y="728132"/>
            <a:ext cx="2584580" cy="1997459"/>
          </a:xfrm>
          <a:prstGeom prst="rect">
            <a:avLst/>
          </a:prstGeom>
          <a:solidFill>
            <a:schemeClr val="accent4">
              <a:lumMod val="20000"/>
              <a:lumOff val="80000"/>
              <a:alpha val="51000"/>
            </a:schemeClr>
          </a:solidFill>
          <a:ln>
            <a:noFill/>
          </a:ln>
        </p:spPr>
        <p:txBody>
          <a:bodyPr spcFirstLastPara="1" wrap="square" lIns="91425" tIns="91425" rIns="91425" bIns="91425" anchor="ctr" anchorCtr="0">
            <a:noAutofit/>
          </a:bodyPr>
          <a:lstStyle/>
          <a:p>
            <a:pPr marL="0" lvl="0" indent="0" rtl="0">
              <a:spcBef>
                <a:spcPts val="0"/>
              </a:spcBef>
              <a:spcAft>
                <a:spcPts val="0"/>
              </a:spcAft>
              <a:buNone/>
            </a:pPr>
            <a:r>
              <a:rPr lang="vi-VN" dirty="0">
                <a:latin typeface="Myriad Pro Black Cond" panose="020B0806030403020204" pitchFamily="34" charset="0"/>
              </a:rPr>
              <a:t>I. </a:t>
            </a:r>
            <a:br>
              <a:rPr lang="vi-VN" dirty="0">
                <a:latin typeface="Myriad Pro Black Cond" panose="020B0806030403020204" pitchFamily="34" charset="0"/>
              </a:rPr>
            </a:br>
            <a:r>
              <a:rPr lang="vi-VN" dirty="0">
                <a:latin typeface="Myriad Pro Black Cond" panose="020B0806030403020204" pitchFamily="34" charset="0"/>
              </a:rPr>
              <a:t>Biến đổi hình thái NST trong chu kỳ tế bào </a:t>
            </a:r>
            <a:endParaRPr dirty="0">
              <a:latin typeface="Myriad Pro Black Cond" panose="020B0806030403020204" pitchFamily="34" charset="0"/>
            </a:endParaRPr>
          </a:p>
        </p:txBody>
      </p:sp>
      <p:sp>
        <p:nvSpPr>
          <p:cNvPr id="2349" name="Google Shape;2349;p37"/>
          <p:cNvSpPr txBox="1">
            <a:spLocks noGrp="1"/>
          </p:cNvSpPr>
          <p:nvPr>
            <p:ph type="title" idx="3"/>
          </p:nvPr>
        </p:nvSpPr>
        <p:spPr>
          <a:xfrm>
            <a:off x="4746249" y="728133"/>
            <a:ext cx="3568017" cy="1997459"/>
          </a:xfrm>
          <a:prstGeom prst="rect">
            <a:avLst/>
          </a:prstGeom>
          <a:solidFill>
            <a:schemeClr val="tx2">
              <a:lumMod val="20000"/>
              <a:lumOff val="80000"/>
              <a:alpha val="51000"/>
            </a:schemeClr>
          </a:solidFill>
        </p:spPr>
        <p:txBody>
          <a:bodyPr spcFirstLastPara="1" wrap="square" lIns="91425" tIns="91425" rIns="91425" bIns="91425" anchor="ctr" anchorCtr="0">
            <a:noAutofit/>
          </a:bodyPr>
          <a:lstStyle/>
          <a:p>
            <a:pPr marL="0" lvl="0" indent="0" rtl="0">
              <a:spcBef>
                <a:spcPts val="0"/>
              </a:spcBef>
              <a:spcAft>
                <a:spcPts val="0"/>
              </a:spcAft>
              <a:buNone/>
            </a:pPr>
            <a:r>
              <a:rPr lang="vi-VN" dirty="0">
                <a:latin typeface="Myriad Pro Black Cond" panose="020B0806030403020204" pitchFamily="34" charset="0"/>
              </a:rPr>
              <a:t>II. </a:t>
            </a:r>
            <a:br>
              <a:rPr lang="vi-VN" dirty="0">
                <a:latin typeface="Myriad Pro Black Cond" panose="020B0806030403020204" pitchFamily="34" charset="0"/>
              </a:rPr>
            </a:br>
            <a:r>
              <a:rPr lang="vi-VN" dirty="0">
                <a:latin typeface="Myriad Pro Black Cond" panose="020B0806030403020204" pitchFamily="34" charset="0"/>
              </a:rPr>
              <a:t>Những diễn biến cơ bản của NST trong quá trình nguyên phân</a:t>
            </a:r>
            <a:endParaRPr dirty="0">
              <a:latin typeface="Myriad Pro Black Cond" panose="020B0806030403020204" pitchFamily="34" charset="0"/>
            </a:endParaRPr>
          </a:p>
        </p:txBody>
      </p:sp>
      <p:sp>
        <p:nvSpPr>
          <p:cNvPr id="12" name="Rectangle 11"/>
          <p:cNvSpPr/>
          <p:nvPr/>
        </p:nvSpPr>
        <p:spPr>
          <a:xfrm>
            <a:off x="2934502" y="3205262"/>
            <a:ext cx="2941365" cy="1384995"/>
          </a:xfrm>
          <a:prstGeom prst="rect">
            <a:avLst/>
          </a:prstGeom>
          <a:solidFill>
            <a:schemeClr val="accent1">
              <a:alpha val="51000"/>
            </a:schemeClr>
          </a:solidFill>
        </p:spPr>
        <p:txBody>
          <a:bodyPr wrap="square">
            <a:spAutoFit/>
          </a:bodyPr>
          <a:lstStyle/>
          <a:p>
            <a:pPr algn="ctr"/>
            <a:r>
              <a:rPr lang="vi-VN" sz="2800" b="1" dirty="0">
                <a:solidFill>
                  <a:schemeClr val="tx2"/>
                </a:solidFill>
                <a:latin typeface="Myriad Pro Black Cond" panose="020B0806030403020204" pitchFamily="34" charset="0"/>
              </a:rPr>
              <a:t>III.</a:t>
            </a:r>
          </a:p>
          <a:p>
            <a:pPr algn="ctr"/>
            <a:r>
              <a:rPr lang="vi-VN" sz="2800" b="1" dirty="0">
                <a:solidFill>
                  <a:schemeClr val="tx2"/>
                </a:solidFill>
                <a:latin typeface="Myriad Pro Black Cond" panose="020B0806030403020204" pitchFamily="34" charset="0"/>
              </a:rPr>
              <a:t>Ý nghĩa của nguyên phân</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46"/>
                                        </p:tgtEl>
                                        <p:attrNameLst>
                                          <p:attrName>style.visibility</p:attrName>
                                        </p:attrNameLst>
                                      </p:cBhvr>
                                      <p:to>
                                        <p:strVal val="visible"/>
                                      </p:to>
                                    </p:set>
                                    <p:animEffect transition="in" filter="wipe(down)">
                                      <p:cBhvr>
                                        <p:cTn id="7" dur="500"/>
                                        <p:tgtEl>
                                          <p:spTgt spid="234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349"/>
                                        </p:tgtEl>
                                        <p:attrNameLst>
                                          <p:attrName>style.visibility</p:attrName>
                                        </p:attrNameLst>
                                      </p:cBhvr>
                                      <p:to>
                                        <p:strVal val="visible"/>
                                      </p:to>
                                    </p:set>
                                    <p:animEffect transition="in" filter="wipe(down)">
                                      <p:cBhvr>
                                        <p:cTn id="10" dur="500"/>
                                        <p:tgtEl>
                                          <p:spTgt spid="2349"/>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6" grpId="0" animBg="1"/>
      <p:bldP spid="2349"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Freeform 2" descr="Stationery"/>
          <p:cNvSpPr>
            <a:spLocks/>
          </p:cNvSpPr>
          <p:nvPr/>
        </p:nvSpPr>
        <p:spPr bwMode="auto">
          <a:xfrm rot="678700">
            <a:off x="3593420" y="155796"/>
            <a:ext cx="2151063" cy="1998663"/>
          </a:xfrm>
          <a:custGeom>
            <a:avLst/>
            <a:gdLst>
              <a:gd name="T0" fmla="*/ 2115924806 w 1205"/>
              <a:gd name="T1" fmla="*/ 52156619 h 1107"/>
              <a:gd name="T2" fmla="*/ 892257362 w 1205"/>
              <a:gd name="T3" fmla="*/ 208624669 h 1107"/>
              <a:gd name="T4" fmla="*/ 127466103 w 1205"/>
              <a:gd name="T5" fmla="*/ 1147431164 h 1107"/>
              <a:gd name="T6" fmla="*/ 127466103 w 1205"/>
              <a:gd name="T7" fmla="*/ 2086237660 h 1107"/>
              <a:gd name="T8" fmla="*/ 280423640 w 1205"/>
              <a:gd name="T9" fmla="*/ 2147483646 h 1107"/>
              <a:gd name="T10" fmla="*/ 1112135273 w 1205"/>
              <a:gd name="T11" fmla="*/ 2147483646 h 1107"/>
              <a:gd name="T12" fmla="*/ 2147483646 w 1205"/>
              <a:gd name="T13" fmla="*/ 2147483646 h 1107"/>
              <a:gd name="T14" fmla="*/ 2147483646 w 1205"/>
              <a:gd name="T15" fmla="*/ 2147483646 h 1107"/>
              <a:gd name="T16" fmla="*/ 2147483646 w 1205"/>
              <a:gd name="T17" fmla="*/ 1929769610 h 1107"/>
              <a:gd name="T18" fmla="*/ 2147483646 w 1205"/>
              <a:gd name="T19" fmla="*/ 902949723 h 1107"/>
              <a:gd name="T20" fmla="*/ 2147483646 w 1205"/>
              <a:gd name="T21" fmla="*/ 365090913 h 1107"/>
              <a:gd name="T22" fmla="*/ 2147483646 w 1205"/>
              <a:gd name="T23" fmla="*/ 52156619 h 1107"/>
              <a:gd name="T24" fmla="*/ 2115924806 w 1205"/>
              <a:gd name="T25" fmla="*/ 52156619 h 1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5"/>
              <a:gd name="T40" fmla="*/ 0 h 1107"/>
              <a:gd name="T41" fmla="*/ 1205 w 1205"/>
              <a:gd name="T42" fmla="*/ 1107 h 1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5" h="1107">
                <a:moveTo>
                  <a:pt x="664" y="16"/>
                </a:moveTo>
                <a:cubicBezTo>
                  <a:pt x="584" y="24"/>
                  <a:pt x="384" y="8"/>
                  <a:pt x="280" y="64"/>
                </a:cubicBezTo>
                <a:cubicBezTo>
                  <a:pt x="176" y="120"/>
                  <a:pt x="80" y="256"/>
                  <a:pt x="40" y="352"/>
                </a:cubicBezTo>
                <a:cubicBezTo>
                  <a:pt x="0" y="448"/>
                  <a:pt x="32" y="552"/>
                  <a:pt x="40" y="640"/>
                </a:cubicBezTo>
                <a:cubicBezTo>
                  <a:pt x="48" y="728"/>
                  <a:pt x="36" y="813"/>
                  <a:pt x="88" y="880"/>
                </a:cubicBezTo>
                <a:cubicBezTo>
                  <a:pt x="140" y="947"/>
                  <a:pt x="246" y="1008"/>
                  <a:pt x="349" y="1043"/>
                </a:cubicBezTo>
                <a:cubicBezTo>
                  <a:pt x="452" y="1078"/>
                  <a:pt x="589" y="1107"/>
                  <a:pt x="705" y="1088"/>
                </a:cubicBezTo>
                <a:cubicBezTo>
                  <a:pt x="821" y="1069"/>
                  <a:pt x="967" y="1011"/>
                  <a:pt x="1048" y="928"/>
                </a:cubicBezTo>
                <a:cubicBezTo>
                  <a:pt x="1129" y="845"/>
                  <a:pt x="1179" y="700"/>
                  <a:pt x="1192" y="592"/>
                </a:cubicBezTo>
                <a:cubicBezTo>
                  <a:pt x="1205" y="484"/>
                  <a:pt x="1159" y="357"/>
                  <a:pt x="1127" y="277"/>
                </a:cubicBezTo>
                <a:cubicBezTo>
                  <a:pt x="1095" y="197"/>
                  <a:pt x="1061" y="155"/>
                  <a:pt x="1000" y="112"/>
                </a:cubicBezTo>
                <a:cubicBezTo>
                  <a:pt x="939" y="69"/>
                  <a:pt x="816" y="32"/>
                  <a:pt x="760" y="16"/>
                </a:cubicBezTo>
                <a:cubicBezTo>
                  <a:pt x="704" y="0"/>
                  <a:pt x="744" y="8"/>
                  <a:pt x="664" y="16"/>
                </a:cubicBezTo>
                <a:close/>
              </a:path>
            </a:pathLst>
          </a:custGeom>
          <a:blipFill dpi="0" rotWithShape="0">
            <a:blip r:embed="rId2"/>
            <a:srcRect/>
            <a:tile tx="0" ty="0" sx="100000" sy="100000" flip="none" algn="tl"/>
          </a:blipFill>
          <a:ln w="9525">
            <a:round/>
            <a:headEnd/>
            <a:tailEnd/>
          </a:ln>
          <a:scene3d>
            <a:camera prst="legacyPerspectiveFront">
              <a:rot lat="20999994" lon="21299994" rev="0"/>
            </a:camera>
            <a:lightRig rig="legacyFlat4" dir="b"/>
          </a:scene3d>
          <a:sp3d extrusionH="887400" prstMaterial="legacyMatte">
            <a:bevelT w="13500" h="13500" prst="angle"/>
            <a:bevelB w="13500" h="13500" prst="angle"/>
            <a:extrusionClr>
              <a:srgbClr val="FF9933"/>
            </a:extrusionClr>
            <a:contourClr>
              <a:srgbClr val="FFFFFF"/>
            </a:contourClr>
          </a:sp3d>
        </p:spPr>
        <p:txBody>
          <a:bodyPr wrap="none" anchor="ctr">
            <a:flatTx/>
          </a:bodyPr>
          <a:lstStyle/>
          <a:p>
            <a:endParaRPr lang="vi-VN" sz="1050" b="1">
              <a:solidFill>
                <a:schemeClr val="tx1"/>
              </a:solidFill>
              <a:latin typeface="+mn-lt"/>
            </a:endParaRPr>
          </a:p>
        </p:txBody>
      </p:sp>
      <p:sp>
        <p:nvSpPr>
          <p:cNvPr id="83" name="Freeform 3"/>
          <p:cNvSpPr>
            <a:spLocks/>
          </p:cNvSpPr>
          <p:nvPr/>
        </p:nvSpPr>
        <p:spPr bwMode="auto">
          <a:xfrm>
            <a:off x="3976008" y="576484"/>
            <a:ext cx="1219200" cy="1131887"/>
          </a:xfrm>
          <a:custGeom>
            <a:avLst/>
            <a:gdLst>
              <a:gd name="T0" fmla="*/ 679741942 w 1205"/>
              <a:gd name="T1" fmla="*/ 16727797 h 1107"/>
              <a:gd name="T2" fmla="*/ 286638473 w 1205"/>
              <a:gd name="T3" fmla="*/ 66910166 h 1107"/>
              <a:gd name="T4" fmla="*/ 40947920 w 1205"/>
              <a:gd name="T5" fmla="*/ 368004377 h 1107"/>
              <a:gd name="T6" fmla="*/ 40947920 w 1205"/>
              <a:gd name="T7" fmla="*/ 669099612 h 1107"/>
              <a:gd name="T8" fmla="*/ 90086233 w 1205"/>
              <a:gd name="T9" fmla="*/ 920012477 h 1107"/>
              <a:gd name="T10" fmla="*/ 357274166 w 1205"/>
              <a:gd name="T11" fmla="*/ 1090423331 h 1107"/>
              <a:gd name="T12" fmla="*/ 721713787 w 1205"/>
              <a:gd name="T13" fmla="*/ 1137469749 h 1107"/>
              <a:gd name="T14" fmla="*/ 1072845411 w 1205"/>
              <a:gd name="T15" fmla="*/ 970194846 h 1107"/>
              <a:gd name="T16" fmla="*/ 1220259338 w 1205"/>
              <a:gd name="T17" fmla="*/ 618917243 h 1107"/>
              <a:gd name="T18" fmla="*/ 1153718336 w 1205"/>
              <a:gd name="T19" fmla="*/ 289594363 h 1107"/>
              <a:gd name="T20" fmla="*/ 1023707098 w 1205"/>
              <a:gd name="T21" fmla="*/ 117092534 h 1107"/>
              <a:gd name="T22" fmla="*/ 778017556 w 1205"/>
              <a:gd name="T23" fmla="*/ 16727797 h 1107"/>
              <a:gd name="T24" fmla="*/ 679741942 w 1205"/>
              <a:gd name="T25" fmla="*/ 16727797 h 1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5"/>
              <a:gd name="T40" fmla="*/ 0 h 1107"/>
              <a:gd name="T41" fmla="*/ 1205 w 1205"/>
              <a:gd name="T42" fmla="*/ 1107 h 1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5" h="1107">
                <a:moveTo>
                  <a:pt x="664" y="16"/>
                </a:moveTo>
                <a:cubicBezTo>
                  <a:pt x="584" y="24"/>
                  <a:pt x="384" y="8"/>
                  <a:pt x="280" y="64"/>
                </a:cubicBezTo>
                <a:cubicBezTo>
                  <a:pt x="176" y="120"/>
                  <a:pt x="80" y="256"/>
                  <a:pt x="40" y="352"/>
                </a:cubicBezTo>
                <a:cubicBezTo>
                  <a:pt x="0" y="448"/>
                  <a:pt x="32" y="552"/>
                  <a:pt x="40" y="640"/>
                </a:cubicBezTo>
                <a:cubicBezTo>
                  <a:pt x="48" y="728"/>
                  <a:pt x="36" y="813"/>
                  <a:pt x="88" y="880"/>
                </a:cubicBezTo>
                <a:cubicBezTo>
                  <a:pt x="140" y="947"/>
                  <a:pt x="246" y="1008"/>
                  <a:pt x="349" y="1043"/>
                </a:cubicBezTo>
                <a:cubicBezTo>
                  <a:pt x="452" y="1078"/>
                  <a:pt x="589" y="1107"/>
                  <a:pt x="705" y="1088"/>
                </a:cubicBezTo>
                <a:cubicBezTo>
                  <a:pt x="821" y="1069"/>
                  <a:pt x="967" y="1011"/>
                  <a:pt x="1048" y="928"/>
                </a:cubicBezTo>
                <a:cubicBezTo>
                  <a:pt x="1129" y="845"/>
                  <a:pt x="1179" y="700"/>
                  <a:pt x="1192" y="592"/>
                </a:cubicBezTo>
                <a:cubicBezTo>
                  <a:pt x="1205" y="484"/>
                  <a:pt x="1159" y="357"/>
                  <a:pt x="1127" y="277"/>
                </a:cubicBezTo>
                <a:cubicBezTo>
                  <a:pt x="1095" y="197"/>
                  <a:pt x="1061" y="155"/>
                  <a:pt x="1000" y="112"/>
                </a:cubicBezTo>
                <a:cubicBezTo>
                  <a:pt x="939" y="69"/>
                  <a:pt x="816" y="32"/>
                  <a:pt x="760" y="16"/>
                </a:cubicBezTo>
                <a:cubicBezTo>
                  <a:pt x="704" y="0"/>
                  <a:pt x="744" y="8"/>
                  <a:pt x="664" y="16"/>
                </a:cubicBezTo>
                <a:close/>
              </a:path>
            </a:pathLst>
          </a:custGeom>
          <a:solidFill>
            <a:srgbClr val="FF99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sz="1050" b="1">
              <a:solidFill>
                <a:schemeClr val="tx1"/>
              </a:solidFill>
              <a:latin typeface="+mn-lt"/>
            </a:endParaRPr>
          </a:p>
        </p:txBody>
      </p:sp>
      <p:sp>
        <p:nvSpPr>
          <p:cNvPr id="84" name="Freeform 4"/>
          <p:cNvSpPr>
            <a:spLocks/>
          </p:cNvSpPr>
          <p:nvPr/>
        </p:nvSpPr>
        <p:spPr bwMode="auto">
          <a:xfrm>
            <a:off x="4074433" y="689196"/>
            <a:ext cx="366712" cy="727075"/>
          </a:xfrm>
          <a:custGeom>
            <a:avLst/>
            <a:gdLst>
              <a:gd name="T0" fmla="*/ 404079600 w 208"/>
              <a:gd name="T1" fmla="*/ 0 h 412"/>
              <a:gd name="T2" fmla="*/ 65274736 w 208"/>
              <a:gd name="T3" fmla="*/ 152602807 h 412"/>
              <a:gd name="T4" fmla="*/ 65274736 w 208"/>
              <a:gd name="T5" fmla="*/ 333233296 h 412"/>
              <a:gd name="T6" fmla="*/ 248664234 w 208"/>
              <a:gd name="T7" fmla="*/ 395519976 h 412"/>
              <a:gd name="T8" fmla="*/ 310830733 w 208"/>
              <a:gd name="T9" fmla="*/ 457806656 h 412"/>
              <a:gd name="T10" fmla="*/ 404079600 w 208"/>
              <a:gd name="T11" fmla="*/ 485834339 h 412"/>
              <a:gd name="T12" fmla="*/ 494220231 w 208"/>
              <a:gd name="T13" fmla="*/ 666464828 h 412"/>
              <a:gd name="T14" fmla="*/ 338804864 w 208"/>
              <a:gd name="T15" fmla="*/ 822182410 h 412"/>
              <a:gd name="T16" fmla="*/ 158523603 w 208"/>
              <a:gd name="T17" fmla="*/ 881354315 h 412"/>
              <a:gd name="T18" fmla="*/ 220690102 w 208"/>
              <a:gd name="T19" fmla="*/ 1155413942 h 412"/>
              <a:gd name="T20" fmla="*/ 279746602 w 208"/>
              <a:gd name="T21" fmla="*/ 1248844844 h 412"/>
              <a:gd name="T22" fmla="*/ 441378442 w 208"/>
              <a:gd name="T23" fmla="*/ 1217700622 h 412"/>
              <a:gd name="T24" fmla="*/ 646527360 w 208"/>
              <a:gd name="T25" fmla="*/ 1214587611 h 4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8"/>
              <a:gd name="T40" fmla="*/ 0 h 412"/>
              <a:gd name="T41" fmla="*/ 208 w 208"/>
              <a:gd name="T42" fmla="*/ 412 h 4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8" h="412">
                <a:moveTo>
                  <a:pt x="130" y="0"/>
                </a:moveTo>
                <a:cubicBezTo>
                  <a:pt x="74" y="9"/>
                  <a:pt x="58" y="12"/>
                  <a:pt x="21" y="49"/>
                </a:cubicBezTo>
                <a:cubicBezTo>
                  <a:pt x="16" y="64"/>
                  <a:pt x="0" y="92"/>
                  <a:pt x="21" y="107"/>
                </a:cubicBezTo>
                <a:cubicBezTo>
                  <a:pt x="38" y="119"/>
                  <a:pt x="80" y="127"/>
                  <a:pt x="80" y="127"/>
                </a:cubicBezTo>
                <a:cubicBezTo>
                  <a:pt x="86" y="134"/>
                  <a:pt x="92" y="141"/>
                  <a:pt x="100" y="147"/>
                </a:cubicBezTo>
                <a:cubicBezTo>
                  <a:pt x="108" y="152"/>
                  <a:pt x="122" y="150"/>
                  <a:pt x="130" y="156"/>
                </a:cubicBezTo>
                <a:cubicBezTo>
                  <a:pt x="146" y="170"/>
                  <a:pt x="152" y="196"/>
                  <a:pt x="159" y="214"/>
                </a:cubicBezTo>
                <a:cubicBezTo>
                  <a:pt x="140" y="243"/>
                  <a:pt x="142" y="250"/>
                  <a:pt x="109" y="264"/>
                </a:cubicBezTo>
                <a:cubicBezTo>
                  <a:pt x="91" y="272"/>
                  <a:pt x="51" y="283"/>
                  <a:pt x="51" y="283"/>
                </a:cubicBezTo>
                <a:cubicBezTo>
                  <a:pt x="17" y="336"/>
                  <a:pt x="35" y="328"/>
                  <a:pt x="71" y="371"/>
                </a:cubicBezTo>
                <a:cubicBezTo>
                  <a:pt x="78" y="380"/>
                  <a:pt x="80" y="395"/>
                  <a:pt x="90" y="401"/>
                </a:cubicBezTo>
                <a:cubicBezTo>
                  <a:pt x="108" y="412"/>
                  <a:pt x="142" y="391"/>
                  <a:pt x="142" y="391"/>
                </a:cubicBezTo>
                <a:cubicBezTo>
                  <a:pt x="168" y="350"/>
                  <a:pt x="157" y="390"/>
                  <a:pt x="208" y="390"/>
                </a:cubicBezTo>
              </a:path>
            </a:pathLst>
          </a:custGeom>
          <a:noFill/>
          <a:ln w="158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sz="1050" b="1">
              <a:solidFill>
                <a:schemeClr val="tx1"/>
              </a:solidFill>
              <a:latin typeface="+mn-lt"/>
            </a:endParaRPr>
          </a:p>
        </p:txBody>
      </p:sp>
      <p:sp>
        <p:nvSpPr>
          <p:cNvPr id="85" name="Freeform 5"/>
          <p:cNvSpPr>
            <a:spLocks/>
          </p:cNvSpPr>
          <p:nvPr/>
        </p:nvSpPr>
        <p:spPr bwMode="auto">
          <a:xfrm>
            <a:off x="4333195" y="673321"/>
            <a:ext cx="696913" cy="679450"/>
          </a:xfrm>
          <a:custGeom>
            <a:avLst/>
            <a:gdLst>
              <a:gd name="T0" fmla="*/ 902601232 w 451"/>
              <a:gd name="T1" fmla="*/ 1046830618 h 441"/>
              <a:gd name="T2" fmla="*/ 1076912926 w 451"/>
              <a:gd name="T3" fmla="*/ 543592355 h 441"/>
              <a:gd name="T4" fmla="*/ 986175162 w 451"/>
              <a:gd name="T5" fmla="*/ 434399655 h 441"/>
              <a:gd name="T6" fmla="*/ 823802160 w 451"/>
              <a:gd name="T7" fmla="*/ 505612486 h 441"/>
              <a:gd name="T8" fmla="*/ 752166920 w 451"/>
              <a:gd name="T9" fmla="*/ 505612486 h 441"/>
              <a:gd name="T10" fmla="*/ 670981964 w 451"/>
              <a:gd name="T11" fmla="*/ 541218132 h 441"/>
              <a:gd name="T12" fmla="*/ 515772795 w 451"/>
              <a:gd name="T13" fmla="*/ 486621782 h 441"/>
              <a:gd name="T14" fmla="*/ 546814011 w 451"/>
              <a:gd name="T15" fmla="*/ 303842028 h 441"/>
              <a:gd name="T16" fmla="*/ 644715607 w 451"/>
              <a:gd name="T17" fmla="*/ 161416366 h 441"/>
              <a:gd name="T18" fmla="*/ 463240080 w 451"/>
              <a:gd name="T19" fmla="*/ 30858739 h 441"/>
              <a:gd name="T20" fmla="*/ 377277175 w 451"/>
              <a:gd name="T21" fmla="*/ 11869576 h 441"/>
              <a:gd name="T22" fmla="*/ 212516743 w 451"/>
              <a:gd name="T23" fmla="*/ 85455089 h 441"/>
              <a:gd name="T24" fmla="*/ 0 w 451"/>
              <a:gd name="T25" fmla="*/ 201770458 h 4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1"/>
              <a:gd name="T40" fmla="*/ 0 h 441"/>
              <a:gd name="T41" fmla="*/ 451 w 451"/>
              <a:gd name="T42" fmla="*/ 441 h 4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1" h="441">
                <a:moveTo>
                  <a:pt x="378" y="441"/>
                </a:moveTo>
                <a:cubicBezTo>
                  <a:pt x="424" y="391"/>
                  <a:pt x="441" y="286"/>
                  <a:pt x="451" y="229"/>
                </a:cubicBezTo>
                <a:cubicBezTo>
                  <a:pt x="446" y="213"/>
                  <a:pt x="443" y="179"/>
                  <a:pt x="413" y="183"/>
                </a:cubicBezTo>
                <a:cubicBezTo>
                  <a:pt x="389" y="187"/>
                  <a:pt x="345" y="213"/>
                  <a:pt x="345" y="213"/>
                </a:cubicBezTo>
                <a:cubicBezTo>
                  <a:pt x="335" y="212"/>
                  <a:pt x="325" y="211"/>
                  <a:pt x="315" y="213"/>
                </a:cubicBezTo>
                <a:cubicBezTo>
                  <a:pt x="302" y="215"/>
                  <a:pt x="291" y="227"/>
                  <a:pt x="281" y="228"/>
                </a:cubicBezTo>
                <a:cubicBezTo>
                  <a:pt x="256" y="231"/>
                  <a:pt x="233" y="214"/>
                  <a:pt x="216" y="205"/>
                </a:cubicBezTo>
                <a:cubicBezTo>
                  <a:pt x="214" y="169"/>
                  <a:pt x="208" y="165"/>
                  <a:pt x="229" y="128"/>
                </a:cubicBezTo>
                <a:cubicBezTo>
                  <a:pt x="240" y="108"/>
                  <a:pt x="270" y="68"/>
                  <a:pt x="270" y="68"/>
                </a:cubicBezTo>
                <a:cubicBezTo>
                  <a:pt x="267" y="0"/>
                  <a:pt x="255" y="20"/>
                  <a:pt x="194" y="13"/>
                </a:cubicBezTo>
                <a:cubicBezTo>
                  <a:pt x="181" y="13"/>
                  <a:pt x="170" y="3"/>
                  <a:pt x="158" y="5"/>
                </a:cubicBezTo>
                <a:cubicBezTo>
                  <a:pt x="133" y="10"/>
                  <a:pt x="89" y="36"/>
                  <a:pt x="89" y="36"/>
                </a:cubicBezTo>
                <a:cubicBezTo>
                  <a:pt x="92" y="89"/>
                  <a:pt x="19" y="75"/>
                  <a:pt x="0" y="85"/>
                </a:cubicBezTo>
              </a:path>
            </a:pathLst>
          </a:custGeom>
          <a:noFill/>
          <a:ln w="158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sz="1050" b="1">
              <a:solidFill>
                <a:schemeClr val="tx1"/>
              </a:solidFill>
              <a:latin typeface="+mn-lt"/>
            </a:endParaRPr>
          </a:p>
        </p:txBody>
      </p:sp>
      <p:sp>
        <p:nvSpPr>
          <p:cNvPr id="86" name="Freeform 6"/>
          <p:cNvSpPr>
            <a:spLocks/>
          </p:cNvSpPr>
          <p:nvPr/>
        </p:nvSpPr>
        <p:spPr bwMode="auto">
          <a:xfrm>
            <a:off x="4420508" y="843184"/>
            <a:ext cx="150812" cy="768350"/>
          </a:xfrm>
          <a:custGeom>
            <a:avLst/>
            <a:gdLst>
              <a:gd name="T0" fmla="*/ 60029566 w 236"/>
              <a:gd name="T1" fmla="*/ 0 h 478"/>
              <a:gd name="T2" fmla="*/ 9800863 w 236"/>
              <a:gd name="T3" fmla="*/ 144694129 h 478"/>
              <a:gd name="T4" fmla="*/ 9800863 w 236"/>
              <a:gd name="T5" fmla="*/ 315226036 h 478"/>
              <a:gd name="T6" fmla="*/ 37161099 w 236"/>
              <a:gd name="T7" fmla="*/ 372069469 h 478"/>
              <a:gd name="T8" fmla="*/ 46145277 w 236"/>
              <a:gd name="T9" fmla="*/ 431497644 h 478"/>
              <a:gd name="T10" fmla="*/ 60029566 w 236"/>
              <a:gd name="T11" fmla="*/ 459920165 h 478"/>
              <a:gd name="T12" fmla="*/ 73505513 w 236"/>
              <a:gd name="T13" fmla="*/ 630452072 h 478"/>
              <a:gd name="T14" fmla="*/ 50637046 w 236"/>
              <a:gd name="T15" fmla="*/ 775146200 h 478"/>
              <a:gd name="T16" fmla="*/ 23685152 w 236"/>
              <a:gd name="T17" fmla="*/ 831989634 h 478"/>
              <a:gd name="T18" fmla="*/ 32669330 w 236"/>
              <a:gd name="T19" fmla="*/ 1090372236 h 478"/>
              <a:gd name="T20" fmla="*/ 41652869 w 236"/>
              <a:gd name="T21" fmla="*/ 1178222932 h 478"/>
              <a:gd name="T22" fmla="*/ 69013744 w 236"/>
              <a:gd name="T23" fmla="*/ 1235066365 h 478"/>
              <a:gd name="T24" fmla="*/ 96373980 w 236"/>
              <a:gd name="T25" fmla="*/ 1147217277 h 4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6"/>
              <a:gd name="T40" fmla="*/ 0 h 478"/>
              <a:gd name="T41" fmla="*/ 236 w 236"/>
              <a:gd name="T42" fmla="*/ 478 h 4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6" h="478">
                <a:moveTo>
                  <a:pt x="147" y="0"/>
                </a:moveTo>
                <a:cubicBezTo>
                  <a:pt x="84" y="10"/>
                  <a:pt x="66" y="14"/>
                  <a:pt x="24" y="56"/>
                </a:cubicBezTo>
                <a:cubicBezTo>
                  <a:pt x="18" y="73"/>
                  <a:pt x="0" y="105"/>
                  <a:pt x="24" y="122"/>
                </a:cubicBezTo>
                <a:cubicBezTo>
                  <a:pt x="43" y="136"/>
                  <a:pt x="91" y="144"/>
                  <a:pt x="91" y="144"/>
                </a:cubicBezTo>
                <a:cubicBezTo>
                  <a:pt x="98" y="152"/>
                  <a:pt x="104" y="161"/>
                  <a:pt x="113" y="167"/>
                </a:cubicBezTo>
                <a:cubicBezTo>
                  <a:pt x="123" y="173"/>
                  <a:pt x="138" y="171"/>
                  <a:pt x="147" y="178"/>
                </a:cubicBezTo>
                <a:cubicBezTo>
                  <a:pt x="166" y="193"/>
                  <a:pt x="173" y="223"/>
                  <a:pt x="180" y="244"/>
                </a:cubicBezTo>
                <a:cubicBezTo>
                  <a:pt x="159" y="276"/>
                  <a:pt x="161" y="284"/>
                  <a:pt x="124" y="300"/>
                </a:cubicBezTo>
                <a:cubicBezTo>
                  <a:pt x="103" y="309"/>
                  <a:pt x="58" y="322"/>
                  <a:pt x="58" y="322"/>
                </a:cubicBezTo>
                <a:cubicBezTo>
                  <a:pt x="19" y="382"/>
                  <a:pt x="40" y="373"/>
                  <a:pt x="80" y="422"/>
                </a:cubicBezTo>
                <a:cubicBezTo>
                  <a:pt x="89" y="432"/>
                  <a:pt x="91" y="449"/>
                  <a:pt x="102" y="456"/>
                </a:cubicBezTo>
                <a:cubicBezTo>
                  <a:pt x="122" y="469"/>
                  <a:pt x="169" y="478"/>
                  <a:pt x="169" y="478"/>
                </a:cubicBezTo>
                <a:cubicBezTo>
                  <a:pt x="199" y="431"/>
                  <a:pt x="178" y="444"/>
                  <a:pt x="236" y="444"/>
                </a:cubicBezTo>
              </a:path>
            </a:pathLst>
          </a:custGeom>
          <a:noFill/>
          <a:ln w="158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sz="1050" b="1">
              <a:solidFill>
                <a:schemeClr val="tx1"/>
              </a:solidFill>
              <a:latin typeface="+mn-lt"/>
            </a:endParaRPr>
          </a:p>
        </p:txBody>
      </p:sp>
      <p:sp>
        <p:nvSpPr>
          <p:cNvPr id="87" name="Freeform 7"/>
          <p:cNvSpPr>
            <a:spLocks/>
          </p:cNvSpPr>
          <p:nvPr/>
        </p:nvSpPr>
        <p:spPr bwMode="auto">
          <a:xfrm rot="3920436">
            <a:off x="4358595" y="959072"/>
            <a:ext cx="746125" cy="311150"/>
          </a:xfrm>
          <a:custGeom>
            <a:avLst/>
            <a:gdLst>
              <a:gd name="T0" fmla="*/ 1034574278 w 451"/>
              <a:gd name="T1" fmla="*/ 219533611 h 441"/>
              <a:gd name="T2" fmla="*/ 1234373649 w 451"/>
              <a:gd name="T3" fmla="*/ 113998022 h 441"/>
              <a:gd name="T4" fmla="*/ 1130369449 w 451"/>
              <a:gd name="T5" fmla="*/ 91099217 h 441"/>
              <a:gd name="T6" fmla="*/ 944255102 w 451"/>
              <a:gd name="T7" fmla="*/ 106033006 h 441"/>
              <a:gd name="T8" fmla="*/ 862144956 w 451"/>
              <a:gd name="T9" fmla="*/ 106033006 h 441"/>
              <a:gd name="T10" fmla="*/ 769089437 w 451"/>
              <a:gd name="T11" fmla="*/ 113500606 h 441"/>
              <a:gd name="T12" fmla="*/ 591185774 w 451"/>
              <a:gd name="T13" fmla="*/ 102050850 h 441"/>
              <a:gd name="T14" fmla="*/ 626766507 w 451"/>
              <a:gd name="T15" fmla="*/ 63719428 h 441"/>
              <a:gd name="T16" fmla="*/ 738981391 w 451"/>
              <a:gd name="T17" fmla="*/ 33851144 h 441"/>
              <a:gd name="T18" fmla="*/ 530972991 w 451"/>
              <a:gd name="T19" fmla="*/ 6471356 h 441"/>
              <a:gd name="T20" fmla="*/ 432441477 w 451"/>
              <a:gd name="T21" fmla="*/ 2489200 h 441"/>
              <a:gd name="T22" fmla="*/ 243590787 w 451"/>
              <a:gd name="T23" fmla="*/ 17921111 h 441"/>
              <a:gd name="T24" fmla="*/ 0 w 451"/>
              <a:gd name="T25" fmla="*/ 42313578 h 4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1"/>
              <a:gd name="T40" fmla="*/ 0 h 441"/>
              <a:gd name="T41" fmla="*/ 451 w 451"/>
              <a:gd name="T42" fmla="*/ 441 h 4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1" h="441">
                <a:moveTo>
                  <a:pt x="378" y="441"/>
                </a:moveTo>
                <a:cubicBezTo>
                  <a:pt x="424" y="391"/>
                  <a:pt x="441" y="286"/>
                  <a:pt x="451" y="229"/>
                </a:cubicBezTo>
                <a:cubicBezTo>
                  <a:pt x="446" y="213"/>
                  <a:pt x="443" y="179"/>
                  <a:pt x="413" y="183"/>
                </a:cubicBezTo>
                <a:cubicBezTo>
                  <a:pt x="389" y="187"/>
                  <a:pt x="345" y="213"/>
                  <a:pt x="345" y="213"/>
                </a:cubicBezTo>
                <a:cubicBezTo>
                  <a:pt x="335" y="212"/>
                  <a:pt x="325" y="211"/>
                  <a:pt x="315" y="213"/>
                </a:cubicBezTo>
                <a:cubicBezTo>
                  <a:pt x="302" y="215"/>
                  <a:pt x="291" y="227"/>
                  <a:pt x="281" y="228"/>
                </a:cubicBezTo>
                <a:cubicBezTo>
                  <a:pt x="256" y="231"/>
                  <a:pt x="233" y="214"/>
                  <a:pt x="216" y="205"/>
                </a:cubicBezTo>
                <a:cubicBezTo>
                  <a:pt x="214" y="169"/>
                  <a:pt x="208" y="165"/>
                  <a:pt x="229" y="128"/>
                </a:cubicBezTo>
                <a:cubicBezTo>
                  <a:pt x="240" y="108"/>
                  <a:pt x="270" y="68"/>
                  <a:pt x="270" y="68"/>
                </a:cubicBezTo>
                <a:cubicBezTo>
                  <a:pt x="267" y="0"/>
                  <a:pt x="255" y="20"/>
                  <a:pt x="194" y="13"/>
                </a:cubicBezTo>
                <a:cubicBezTo>
                  <a:pt x="181" y="13"/>
                  <a:pt x="170" y="3"/>
                  <a:pt x="158" y="5"/>
                </a:cubicBezTo>
                <a:cubicBezTo>
                  <a:pt x="133" y="10"/>
                  <a:pt x="89" y="36"/>
                  <a:pt x="89" y="36"/>
                </a:cubicBezTo>
                <a:cubicBezTo>
                  <a:pt x="92" y="89"/>
                  <a:pt x="19" y="75"/>
                  <a:pt x="0" y="85"/>
                </a:cubicBezTo>
              </a:path>
            </a:pathLst>
          </a:custGeom>
          <a:noFill/>
          <a:ln w="158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sz="1050" b="1">
              <a:solidFill>
                <a:schemeClr val="tx1"/>
              </a:solidFill>
              <a:latin typeface="+mn-lt"/>
            </a:endParaRPr>
          </a:p>
        </p:txBody>
      </p:sp>
      <p:sp>
        <p:nvSpPr>
          <p:cNvPr id="88" name="Oval 8"/>
          <p:cNvSpPr>
            <a:spLocks noChangeArrowheads="1"/>
          </p:cNvSpPr>
          <p:nvPr/>
        </p:nvSpPr>
        <p:spPr bwMode="auto">
          <a:xfrm>
            <a:off x="4303033" y="998759"/>
            <a:ext cx="84137" cy="84137"/>
          </a:xfrm>
          <a:prstGeom prst="ellipse">
            <a:avLst/>
          </a:prstGeom>
          <a:solidFill>
            <a:srgbClr val="FF0000"/>
          </a:solidFill>
          <a:ln>
            <a:noFill/>
          </a:ln>
          <a:extLst>
            <a:ext uri="{91240B29-F687-4F45-9708-019B960494DF}">
              <a14:hiddenLine xmlns:a14="http://schemas.microsoft.com/office/drawing/2010/main" w="1587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89" name="Oval 9"/>
          <p:cNvSpPr>
            <a:spLocks noChangeArrowheads="1"/>
          </p:cNvSpPr>
          <p:nvPr/>
        </p:nvSpPr>
        <p:spPr bwMode="auto">
          <a:xfrm>
            <a:off x="4618945" y="909859"/>
            <a:ext cx="84138" cy="84137"/>
          </a:xfrm>
          <a:prstGeom prst="ellipse">
            <a:avLst/>
          </a:prstGeom>
          <a:solidFill>
            <a:srgbClr val="FF0000"/>
          </a:solidFill>
          <a:ln>
            <a:noFill/>
          </a:ln>
          <a:extLst>
            <a:ext uri="{91240B29-F687-4F45-9708-019B960494DF}">
              <a14:hiddenLine xmlns:a14="http://schemas.microsoft.com/office/drawing/2010/main" w="1587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90" name="Oval 10"/>
          <p:cNvSpPr>
            <a:spLocks noChangeArrowheads="1"/>
          </p:cNvSpPr>
          <p:nvPr/>
        </p:nvSpPr>
        <p:spPr bwMode="auto">
          <a:xfrm>
            <a:off x="4644345" y="1073371"/>
            <a:ext cx="84138" cy="84138"/>
          </a:xfrm>
          <a:prstGeom prst="ellipse">
            <a:avLst/>
          </a:prstGeom>
          <a:solidFill>
            <a:srgbClr val="0000FF"/>
          </a:solidFill>
          <a:ln>
            <a:noFill/>
          </a:ln>
          <a:extLst>
            <a:ext uri="{91240B29-F687-4F45-9708-019B960494DF}">
              <a14:hiddenLine xmlns:a14="http://schemas.microsoft.com/office/drawing/2010/main" w="1587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91" name="Oval 11"/>
          <p:cNvSpPr>
            <a:spLocks noChangeArrowheads="1"/>
          </p:cNvSpPr>
          <p:nvPr/>
        </p:nvSpPr>
        <p:spPr bwMode="auto">
          <a:xfrm>
            <a:off x="4499883" y="1167034"/>
            <a:ext cx="84137" cy="84137"/>
          </a:xfrm>
          <a:prstGeom prst="ellipse">
            <a:avLst/>
          </a:prstGeom>
          <a:solidFill>
            <a:srgbClr val="0000FF"/>
          </a:solidFill>
          <a:ln>
            <a:noFill/>
          </a:ln>
          <a:extLst>
            <a:ext uri="{91240B29-F687-4F45-9708-019B960494DF}">
              <a14:hiddenLine xmlns:a14="http://schemas.microsoft.com/office/drawing/2010/main" w="1587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92" name="Oval 12"/>
          <p:cNvSpPr>
            <a:spLocks noChangeArrowheads="1"/>
          </p:cNvSpPr>
          <p:nvPr/>
        </p:nvSpPr>
        <p:spPr bwMode="auto">
          <a:xfrm>
            <a:off x="4242708" y="1355946"/>
            <a:ext cx="171450" cy="171450"/>
          </a:xfrm>
          <a:prstGeom prst="ellipse">
            <a:avLst/>
          </a:prstGeom>
          <a:solidFill>
            <a:srgbClr val="9933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grpSp>
        <p:nvGrpSpPr>
          <p:cNvPr id="93" name="Group 13"/>
          <p:cNvGrpSpPr>
            <a:grpSpLocks/>
          </p:cNvGrpSpPr>
          <p:nvPr/>
        </p:nvGrpSpPr>
        <p:grpSpPr bwMode="auto">
          <a:xfrm>
            <a:off x="4147458" y="622521"/>
            <a:ext cx="944562" cy="1033463"/>
            <a:chOff x="2474" y="556"/>
            <a:chExt cx="536" cy="586"/>
          </a:xfrm>
        </p:grpSpPr>
        <p:sp>
          <p:nvSpPr>
            <p:cNvPr id="94" name="Freeform 14"/>
            <p:cNvSpPr>
              <a:spLocks/>
            </p:cNvSpPr>
            <p:nvPr/>
          </p:nvSpPr>
          <p:spPr bwMode="auto">
            <a:xfrm>
              <a:off x="2474" y="576"/>
              <a:ext cx="134" cy="439"/>
            </a:xfrm>
            <a:custGeom>
              <a:avLst/>
              <a:gdLst>
                <a:gd name="T0" fmla="*/ 113 w 134"/>
                <a:gd name="T1" fmla="*/ 0 h 439"/>
                <a:gd name="T2" fmla="*/ 15 w 134"/>
                <a:gd name="T3" fmla="*/ 68 h 439"/>
                <a:gd name="T4" fmla="*/ 6 w 134"/>
                <a:gd name="T5" fmla="*/ 98 h 439"/>
                <a:gd name="T6" fmla="*/ 94 w 134"/>
                <a:gd name="T7" fmla="*/ 146 h 439"/>
                <a:gd name="T8" fmla="*/ 103 w 134"/>
                <a:gd name="T9" fmla="*/ 303 h 439"/>
                <a:gd name="T10" fmla="*/ 74 w 134"/>
                <a:gd name="T11" fmla="*/ 312 h 439"/>
                <a:gd name="T12" fmla="*/ 15 w 134"/>
                <a:gd name="T13" fmla="*/ 332 h 439"/>
                <a:gd name="T14" fmla="*/ 35 w 134"/>
                <a:gd name="T15" fmla="*/ 361 h 439"/>
                <a:gd name="T16" fmla="*/ 64 w 134"/>
                <a:gd name="T17" fmla="*/ 381 h 439"/>
                <a:gd name="T18" fmla="*/ 74 w 134"/>
                <a:gd name="T19" fmla="*/ 420 h 439"/>
                <a:gd name="T20" fmla="*/ 113 w 134"/>
                <a:gd name="T21" fmla="*/ 439 h 4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4"/>
                <a:gd name="T34" fmla="*/ 0 h 439"/>
                <a:gd name="T35" fmla="*/ 134 w 134"/>
                <a:gd name="T36" fmla="*/ 439 h 4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4" h="439">
                  <a:moveTo>
                    <a:pt x="113" y="0"/>
                  </a:moveTo>
                  <a:cubicBezTo>
                    <a:pt x="95" y="53"/>
                    <a:pt x="64" y="53"/>
                    <a:pt x="15" y="68"/>
                  </a:cubicBezTo>
                  <a:cubicBezTo>
                    <a:pt x="12" y="78"/>
                    <a:pt x="0" y="89"/>
                    <a:pt x="6" y="98"/>
                  </a:cubicBezTo>
                  <a:cubicBezTo>
                    <a:pt x="28" y="130"/>
                    <a:pt x="62" y="136"/>
                    <a:pt x="94" y="146"/>
                  </a:cubicBezTo>
                  <a:cubicBezTo>
                    <a:pt x="130" y="203"/>
                    <a:pt x="134" y="196"/>
                    <a:pt x="103" y="303"/>
                  </a:cubicBezTo>
                  <a:cubicBezTo>
                    <a:pt x="100" y="313"/>
                    <a:pt x="84" y="309"/>
                    <a:pt x="74" y="312"/>
                  </a:cubicBezTo>
                  <a:cubicBezTo>
                    <a:pt x="54" y="318"/>
                    <a:pt x="15" y="332"/>
                    <a:pt x="15" y="332"/>
                  </a:cubicBezTo>
                  <a:cubicBezTo>
                    <a:pt x="22" y="342"/>
                    <a:pt x="27" y="353"/>
                    <a:pt x="35" y="361"/>
                  </a:cubicBezTo>
                  <a:cubicBezTo>
                    <a:pt x="43" y="369"/>
                    <a:pt x="58" y="371"/>
                    <a:pt x="64" y="381"/>
                  </a:cubicBezTo>
                  <a:cubicBezTo>
                    <a:pt x="71" y="392"/>
                    <a:pt x="66" y="409"/>
                    <a:pt x="74" y="420"/>
                  </a:cubicBezTo>
                  <a:cubicBezTo>
                    <a:pt x="83" y="431"/>
                    <a:pt x="102" y="429"/>
                    <a:pt x="113" y="439"/>
                  </a:cubicBezTo>
                </a:path>
              </a:pathLst>
            </a:custGeom>
            <a:noFill/>
            <a:ln w="158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sz="1050" b="1">
                <a:solidFill>
                  <a:schemeClr val="tx1"/>
                </a:solidFill>
                <a:latin typeface="+mn-lt"/>
              </a:endParaRPr>
            </a:p>
          </p:txBody>
        </p:sp>
        <p:sp>
          <p:nvSpPr>
            <p:cNvPr id="95" name="Freeform 15"/>
            <p:cNvSpPr>
              <a:spLocks/>
            </p:cNvSpPr>
            <p:nvPr/>
          </p:nvSpPr>
          <p:spPr bwMode="auto">
            <a:xfrm>
              <a:off x="2661" y="722"/>
              <a:ext cx="83" cy="420"/>
            </a:xfrm>
            <a:custGeom>
              <a:avLst/>
              <a:gdLst>
                <a:gd name="T0" fmla="*/ 34 w 83"/>
                <a:gd name="T1" fmla="*/ 0 h 420"/>
                <a:gd name="T2" fmla="*/ 63 w 83"/>
                <a:gd name="T3" fmla="*/ 127 h 420"/>
                <a:gd name="T4" fmla="*/ 24 w 83"/>
                <a:gd name="T5" fmla="*/ 313 h 420"/>
                <a:gd name="T6" fmla="*/ 34 w 83"/>
                <a:gd name="T7" fmla="*/ 362 h 420"/>
                <a:gd name="T8" fmla="*/ 73 w 83"/>
                <a:gd name="T9" fmla="*/ 401 h 420"/>
                <a:gd name="T10" fmla="*/ 0 60000 65536"/>
                <a:gd name="T11" fmla="*/ 0 60000 65536"/>
                <a:gd name="T12" fmla="*/ 0 60000 65536"/>
                <a:gd name="T13" fmla="*/ 0 60000 65536"/>
                <a:gd name="T14" fmla="*/ 0 60000 65536"/>
                <a:gd name="T15" fmla="*/ 0 w 83"/>
                <a:gd name="T16" fmla="*/ 0 h 420"/>
                <a:gd name="T17" fmla="*/ 83 w 83"/>
                <a:gd name="T18" fmla="*/ 420 h 420"/>
              </a:gdLst>
              <a:ahLst/>
              <a:cxnLst>
                <a:cxn ang="T10">
                  <a:pos x="T0" y="T1"/>
                </a:cxn>
                <a:cxn ang="T11">
                  <a:pos x="T2" y="T3"/>
                </a:cxn>
                <a:cxn ang="T12">
                  <a:pos x="T4" y="T5"/>
                </a:cxn>
                <a:cxn ang="T13">
                  <a:pos x="T6" y="T7"/>
                </a:cxn>
                <a:cxn ang="T14">
                  <a:pos x="T8" y="T9"/>
                </a:cxn>
              </a:cxnLst>
              <a:rect l="T15" t="T16" r="T17" b="T18"/>
              <a:pathLst>
                <a:path w="83" h="420">
                  <a:moveTo>
                    <a:pt x="34" y="0"/>
                  </a:moveTo>
                  <a:cubicBezTo>
                    <a:pt x="0" y="50"/>
                    <a:pt x="15" y="96"/>
                    <a:pt x="63" y="127"/>
                  </a:cubicBezTo>
                  <a:cubicBezTo>
                    <a:pt x="56" y="217"/>
                    <a:pt x="66" y="249"/>
                    <a:pt x="24" y="313"/>
                  </a:cubicBezTo>
                  <a:cubicBezTo>
                    <a:pt x="27" y="329"/>
                    <a:pt x="23" y="349"/>
                    <a:pt x="34" y="362"/>
                  </a:cubicBezTo>
                  <a:cubicBezTo>
                    <a:pt x="83" y="420"/>
                    <a:pt x="73" y="323"/>
                    <a:pt x="73" y="401"/>
                  </a:cubicBezTo>
                </a:path>
              </a:pathLst>
            </a:custGeom>
            <a:noFill/>
            <a:ln w="158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sz="1050" b="1">
                <a:solidFill>
                  <a:schemeClr val="tx1"/>
                </a:solidFill>
                <a:latin typeface="+mn-lt"/>
              </a:endParaRPr>
            </a:p>
          </p:txBody>
        </p:sp>
        <p:sp>
          <p:nvSpPr>
            <p:cNvPr id="96" name="Freeform 16"/>
            <p:cNvSpPr>
              <a:spLocks/>
            </p:cNvSpPr>
            <p:nvPr/>
          </p:nvSpPr>
          <p:spPr bwMode="auto">
            <a:xfrm>
              <a:off x="2743" y="655"/>
              <a:ext cx="113" cy="429"/>
            </a:xfrm>
            <a:custGeom>
              <a:avLst/>
              <a:gdLst>
                <a:gd name="T0" fmla="*/ 0 w 113"/>
                <a:gd name="T1" fmla="*/ 9 h 429"/>
                <a:gd name="T2" fmla="*/ 39 w 113"/>
                <a:gd name="T3" fmla="*/ 48 h 429"/>
                <a:gd name="T4" fmla="*/ 69 w 113"/>
                <a:gd name="T5" fmla="*/ 67 h 429"/>
                <a:gd name="T6" fmla="*/ 49 w 113"/>
                <a:gd name="T7" fmla="*/ 175 h 429"/>
                <a:gd name="T8" fmla="*/ 39 w 113"/>
                <a:gd name="T9" fmla="*/ 204 h 429"/>
                <a:gd name="T10" fmla="*/ 108 w 113"/>
                <a:gd name="T11" fmla="*/ 351 h 429"/>
                <a:gd name="T12" fmla="*/ 98 w 113"/>
                <a:gd name="T13" fmla="*/ 380 h 429"/>
                <a:gd name="T14" fmla="*/ 49 w 113"/>
                <a:gd name="T15" fmla="*/ 429 h 429"/>
                <a:gd name="T16" fmla="*/ 0 60000 65536"/>
                <a:gd name="T17" fmla="*/ 0 60000 65536"/>
                <a:gd name="T18" fmla="*/ 0 60000 65536"/>
                <a:gd name="T19" fmla="*/ 0 60000 65536"/>
                <a:gd name="T20" fmla="*/ 0 60000 65536"/>
                <a:gd name="T21" fmla="*/ 0 60000 65536"/>
                <a:gd name="T22" fmla="*/ 0 60000 65536"/>
                <a:gd name="T23" fmla="*/ 0 60000 65536"/>
                <a:gd name="T24" fmla="*/ 0 w 113"/>
                <a:gd name="T25" fmla="*/ 0 h 429"/>
                <a:gd name="T26" fmla="*/ 113 w 113"/>
                <a:gd name="T27" fmla="*/ 429 h 4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3" h="429">
                  <a:moveTo>
                    <a:pt x="0" y="9"/>
                  </a:moveTo>
                  <a:cubicBezTo>
                    <a:pt x="68" y="32"/>
                    <a:pt x="0" y="0"/>
                    <a:pt x="39" y="48"/>
                  </a:cubicBezTo>
                  <a:cubicBezTo>
                    <a:pt x="46" y="57"/>
                    <a:pt x="59" y="61"/>
                    <a:pt x="69" y="67"/>
                  </a:cubicBezTo>
                  <a:cubicBezTo>
                    <a:pt x="81" y="118"/>
                    <a:pt x="113" y="153"/>
                    <a:pt x="49" y="175"/>
                  </a:cubicBezTo>
                  <a:cubicBezTo>
                    <a:pt x="46" y="185"/>
                    <a:pt x="38" y="194"/>
                    <a:pt x="39" y="204"/>
                  </a:cubicBezTo>
                  <a:cubicBezTo>
                    <a:pt x="44" y="245"/>
                    <a:pt x="85" y="317"/>
                    <a:pt x="108" y="351"/>
                  </a:cubicBezTo>
                  <a:cubicBezTo>
                    <a:pt x="105" y="361"/>
                    <a:pt x="105" y="373"/>
                    <a:pt x="98" y="380"/>
                  </a:cubicBezTo>
                  <a:cubicBezTo>
                    <a:pt x="77" y="401"/>
                    <a:pt x="49" y="376"/>
                    <a:pt x="49" y="429"/>
                  </a:cubicBezTo>
                </a:path>
              </a:pathLst>
            </a:custGeom>
            <a:noFill/>
            <a:ln w="158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sz="1050" b="1">
                <a:solidFill>
                  <a:schemeClr val="tx1"/>
                </a:solidFill>
                <a:latin typeface="+mn-lt"/>
              </a:endParaRPr>
            </a:p>
          </p:txBody>
        </p:sp>
        <p:sp>
          <p:nvSpPr>
            <p:cNvPr id="97" name="Freeform 17"/>
            <p:cNvSpPr>
              <a:spLocks/>
            </p:cNvSpPr>
            <p:nvPr/>
          </p:nvSpPr>
          <p:spPr bwMode="auto">
            <a:xfrm>
              <a:off x="2616" y="556"/>
              <a:ext cx="394" cy="401"/>
            </a:xfrm>
            <a:custGeom>
              <a:avLst/>
              <a:gdLst>
                <a:gd name="T0" fmla="*/ 0 w 394"/>
                <a:gd name="T1" fmla="*/ 10 h 401"/>
                <a:gd name="T2" fmla="*/ 157 w 394"/>
                <a:gd name="T3" fmla="*/ 0 h 401"/>
                <a:gd name="T4" fmla="*/ 196 w 394"/>
                <a:gd name="T5" fmla="*/ 10 h 401"/>
                <a:gd name="T6" fmla="*/ 235 w 394"/>
                <a:gd name="T7" fmla="*/ 98 h 401"/>
                <a:gd name="T8" fmla="*/ 196 w 394"/>
                <a:gd name="T9" fmla="*/ 137 h 401"/>
                <a:gd name="T10" fmla="*/ 176 w 394"/>
                <a:gd name="T11" fmla="*/ 166 h 401"/>
                <a:gd name="T12" fmla="*/ 254 w 394"/>
                <a:gd name="T13" fmla="*/ 186 h 401"/>
                <a:gd name="T14" fmla="*/ 313 w 394"/>
                <a:gd name="T15" fmla="*/ 166 h 401"/>
                <a:gd name="T16" fmla="*/ 381 w 394"/>
                <a:gd name="T17" fmla="*/ 176 h 401"/>
                <a:gd name="T18" fmla="*/ 391 w 394"/>
                <a:gd name="T19" fmla="*/ 225 h 401"/>
                <a:gd name="T20" fmla="*/ 362 w 394"/>
                <a:gd name="T21" fmla="*/ 362 h 401"/>
                <a:gd name="T22" fmla="*/ 352 w 394"/>
                <a:gd name="T23" fmla="*/ 401 h 4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94"/>
                <a:gd name="T37" fmla="*/ 0 h 401"/>
                <a:gd name="T38" fmla="*/ 394 w 394"/>
                <a:gd name="T39" fmla="*/ 401 h 40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94" h="401">
                  <a:moveTo>
                    <a:pt x="0" y="10"/>
                  </a:moveTo>
                  <a:cubicBezTo>
                    <a:pt x="52" y="7"/>
                    <a:pt x="105" y="0"/>
                    <a:pt x="157" y="0"/>
                  </a:cubicBezTo>
                  <a:cubicBezTo>
                    <a:pt x="170" y="0"/>
                    <a:pt x="186" y="1"/>
                    <a:pt x="196" y="10"/>
                  </a:cubicBezTo>
                  <a:cubicBezTo>
                    <a:pt x="198" y="12"/>
                    <a:pt x="232" y="90"/>
                    <a:pt x="235" y="98"/>
                  </a:cubicBezTo>
                  <a:cubicBezTo>
                    <a:pt x="213" y="161"/>
                    <a:pt x="243" y="100"/>
                    <a:pt x="196" y="137"/>
                  </a:cubicBezTo>
                  <a:cubicBezTo>
                    <a:pt x="187" y="144"/>
                    <a:pt x="183" y="156"/>
                    <a:pt x="176" y="166"/>
                  </a:cubicBezTo>
                  <a:cubicBezTo>
                    <a:pt x="205" y="209"/>
                    <a:pt x="187" y="203"/>
                    <a:pt x="254" y="186"/>
                  </a:cubicBezTo>
                  <a:cubicBezTo>
                    <a:pt x="274" y="181"/>
                    <a:pt x="313" y="166"/>
                    <a:pt x="313" y="166"/>
                  </a:cubicBezTo>
                  <a:cubicBezTo>
                    <a:pt x="336" y="169"/>
                    <a:pt x="363" y="162"/>
                    <a:pt x="381" y="176"/>
                  </a:cubicBezTo>
                  <a:cubicBezTo>
                    <a:pt x="394" y="186"/>
                    <a:pt x="391" y="208"/>
                    <a:pt x="391" y="225"/>
                  </a:cubicBezTo>
                  <a:cubicBezTo>
                    <a:pt x="391" y="262"/>
                    <a:pt x="380" y="325"/>
                    <a:pt x="362" y="362"/>
                  </a:cubicBezTo>
                  <a:cubicBezTo>
                    <a:pt x="344" y="399"/>
                    <a:pt x="332" y="381"/>
                    <a:pt x="352" y="401"/>
                  </a:cubicBezTo>
                </a:path>
              </a:pathLst>
            </a:custGeom>
            <a:noFill/>
            <a:ln w="158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sz="1050" b="1">
                <a:solidFill>
                  <a:schemeClr val="tx1"/>
                </a:solidFill>
                <a:latin typeface="+mn-lt"/>
              </a:endParaRPr>
            </a:p>
          </p:txBody>
        </p:sp>
      </p:grpSp>
      <p:sp>
        <p:nvSpPr>
          <p:cNvPr id="98" name="AutoShape 18"/>
          <p:cNvSpPr>
            <a:spLocks noChangeArrowheads="1"/>
          </p:cNvSpPr>
          <p:nvPr/>
        </p:nvSpPr>
        <p:spPr bwMode="auto">
          <a:xfrm>
            <a:off x="4790395" y="330421"/>
            <a:ext cx="220663" cy="279400"/>
          </a:xfrm>
          <a:prstGeom prst="sun">
            <a:avLst>
              <a:gd name="adj" fmla="val 25000"/>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99" name="AutoShape 19"/>
          <p:cNvSpPr>
            <a:spLocks noChangeArrowheads="1"/>
          </p:cNvSpPr>
          <p:nvPr/>
        </p:nvSpPr>
        <p:spPr bwMode="auto">
          <a:xfrm>
            <a:off x="4176033" y="346296"/>
            <a:ext cx="220662" cy="279400"/>
          </a:xfrm>
          <a:prstGeom prst="sun">
            <a:avLst>
              <a:gd name="adj" fmla="val 25000"/>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100" name="Freeform 20" descr="Stationery"/>
          <p:cNvSpPr>
            <a:spLocks/>
          </p:cNvSpPr>
          <p:nvPr/>
        </p:nvSpPr>
        <p:spPr bwMode="auto">
          <a:xfrm rot="678700">
            <a:off x="6652533" y="154209"/>
            <a:ext cx="2151062" cy="1998662"/>
          </a:xfrm>
          <a:custGeom>
            <a:avLst/>
            <a:gdLst>
              <a:gd name="T0" fmla="*/ 2115922037 w 1205"/>
              <a:gd name="T1" fmla="*/ 52156592 h 1107"/>
              <a:gd name="T2" fmla="*/ 892256947 w 1205"/>
              <a:gd name="T3" fmla="*/ 208622759 h 1107"/>
              <a:gd name="T4" fmla="*/ 127466043 w 1205"/>
              <a:gd name="T5" fmla="*/ 1147430590 h 1107"/>
              <a:gd name="T6" fmla="*/ 127466043 w 1205"/>
              <a:gd name="T7" fmla="*/ 2086236616 h 1107"/>
              <a:gd name="T8" fmla="*/ 280423510 w 1205"/>
              <a:gd name="T9" fmla="*/ 2147483646 h 1107"/>
              <a:gd name="T10" fmla="*/ 1112134756 w 1205"/>
              <a:gd name="T11" fmla="*/ 2147483646 h 1107"/>
              <a:gd name="T12" fmla="*/ 2147483646 w 1205"/>
              <a:gd name="T13" fmla="*/ 2147483646 h 1107"/>
              <a:gd name="T14" fmla="*/ 2147483646 w 1205"/>
              <a:gd name="T15" fmla="*/ 2147483646 h 1107"/>
              <a:gd name="T16" fmla="*/ 2147483646 w 1205"/>
              <a:gd name="T17" fmla="*/ 1929768644 h 1107"/>
              <a:gd name="T18" fmla="*/ 2147483646 w 1205"/>
              <a:gd name="T19" fmla="*/ 902949271 h 1107"/>
              <a:gd name="T20" fmla="*/ 2147483646 w 1205"/>
              <a:gd name="T21" fmla="*/ 365090731 h 1107"/>
              <a:gd name="T22" fmla="*/ 2147483646 w 1205"/>
              <a:gd name="T23" fmla="*/ 52156592 h 1107"/>
              <a:gd name="T24" fmla="*/ 2115922037 w 1205"/>
              <a:gd name="T25" fmla="*/ 52156592 h 1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5"/>
              <a:gd name="T40" fmla="*/ 0 h 1107"/>
              <a:gd name="T41" fmla="*/ 1205 w 1205"/>
              <a:gd name="T42" fmla="*/ 1107 h 1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5" h="1107">
                <a:moveTo>
                  <a:pt x="664" y="16"/>
                </a:moveTo>
                <a:cubicBezTo>
                  <a:pt x="584" y="24"/>
                  <a:pt x="384" y="8"/>
                  <a:pt x="280" y="64"/>
                </a:cubicBezTo>
                <a:cubicBezTo>
                  <a:pt x="176" y="120"/>
                  <a:pt x="80" y="256"/>
                  <a:pt x="40" y="352"/>
                </a:cubicBezTo>
                <a:cubicBezTo>
                  <a:pt x="0" y="448"/>
                  <a:pt x="32" y="552"/>
                  <a:pt x="40" y="640"/>
                </a:cubicBezTo>
                <a:cubicBezTo>
                  <a:pt x="48" y="728"/>
                  <a:pt x="36" y="813"/>
                  <a:pt x="88" y="880"/>
                </a:cubicBezTo>
                <a:cubicBezTo>
                  <a:pt x="140" y="947"/>
                  <a:pt x="246" y="1008"/>
                  <a:pt x="349" y="1043"/>
                </a:cubicBezTo>
                <a:cubicBezTo>
                  <a:pt x="452" y="1078"/>
                  <a:pt x="589" y="1107"/>
                  <a:pt x="705" y="1088"/>
                </a:cubicBezTo>
                <a:cubicBezTo>
                  <a:pt x="821" y="1069"/>
                  <a:pt x="967" y="1011"/>
                  <a:pt x="1048" y="928"/>
                </a:cubicBezTo>
                <a:cubicBezTo>
                  <a:pt x="1129" y="845"/>
                  <a:pt x="1179" y="700"/>
                  <a:pt x="1192" y="592"/>
                </a:cubicBezTo>
                <a:cubicBezTo>
                  <a:pt x="1205" y="484"/>
                  <a:pt x="1159" y="357"/>
                  <a:pt x="1127" y="277"/>
                </a:cubicBezTo>
                <a:cubicBezTo>
                  <a:pt x="1095" y="197"/>
                  <a:pt x="1061" y="155"/>
                  <a:pt x="1000" y="112"/>
                </a:cubicBezTo>
                <a:cubicBezTo>
                  <a:pt x="939" y="69"/>
                  <a:pt x="816" y="32"/>
                  <a:pt x="760" y="16"/>
                </a:cubicBezTo>
                <a:cubicBezTo>
                  <a:pt x="704" y="0"/>
                  <a:pt x="744" y="8"/>
                  <a:pt x="664" y="16"/>
                </a:cubicBezTo>
                <a:close/>
              </a:path>
            </a:pathLst>
          </a:custGeom>
          <a:blipFill dpi="0" rotWithShape="0">
            <a:blip r:embed="rId2"/>
            <a:srcRect/>
            <a:tile tx="0" ty="0" sx="100000" sy="100000" flip="none" algn="tl"/>
          </a:blipFill>
          <a:ln w="9525">
            <a:round/>
            <a:headEnd/>
            <a:tailEnd/>
          </a:ln>
          <a:scene3d>
            <a:camera prst="legacyPerspectiveFront">
              <a:rot lat="20999994" lon="21299994" rev="0"/>
            </a:camera>
            <a:lightRig rig="legacyFlat4" dir="b"/>
          </a:scene3d>
          <a:sp3d extrusionH="887400" prstMaterial="legacyMatte">
            <a:bevelT w="13500" h="13500" prst="angle"/>
            <a:bevelB w="13500" h="13500" prst="angle"/>
            <a:extrusionClr>
              <a:srgbClr val="FF9933"/>
            </a:extrusionClr>
            <a:contourClr>
              <a:srgbClr val="FFFFFF"/>
            </a:contourClr>
          </a:sp3d>
        </p:spPr>
        <p:txBody>
          <a:bodyPr wrap="none" anchor="ctr">
            <a:flatTx/>
          </a:bodyPr>
          <a:lstStyle/>
          <a:p>
            <a:endParaRPr lang="vi-VN" sz="1050" b="1">
              <a:solidFill>
                <a:schemeClr val="tx1"/>
              </a:solidFill>
              <a:latin typeface="+mn-lt"/>
            </a:endParaRPr>
          </a:p>
        </p:txBody>
      </p:sp>
      <p:grpSp>
        <p:nvGrpSpPr>
          <p:cNvPr id="101" name="Group 21"/>
          <p:cNvGrpSpPr>
            <a:grpSpLocks/>
          </p:cNvGrpSpPr>
          <p:nvPr/>
        </p:nvGrpSpPr>
        <p:grpSpPr bwMode="auto">
          <a:xfrm>
            <a:off x="7035120" y="574896"/>
            <a:ext cx="1219200" cy="1131888"/>
            <a:chOff x="4282" y="526"/>
            <a:chExt cx="768" cy="713"/>
          </a:xfrm>
        </p:grpSpPr>
        <p:sp>
          <p:nvSpPr>
            <p:cNvPr id="102" name="Freeform 22"/>
            <p:cNvSpPr>
              <a:spLocks/>
            </p:cNvSpPr>
            <p:nvPr/>
          </p:nvSpPr>
          <p:spPr bwMode="auto">
            <a:xfrm>
              <a:off x="4282" y="526"/>
              <a:ext cx="768" cy="713"/>
            </a:xfrm>
            <a:custGeom>
              <a:avLst/>
              <a:gdLst>
                <a:gd name="T0" fmla="*/ 270 w 1205"/>
                <a:gd name="T1" fmla="*/ 6 h 1107"/>
                <a:gd name="T2" fmla="*/ 113 w 1205"/>
                <a:gd name="T3" fmla="*/ 26 h 1107"/>
                <a:gd name="T4" fmla="*/ 16 w 1205"/>
                <a:gd name="T5" fmla="*/ 146 h 1107"/>
                <a:gd name="T6" fmla="*/ 16 w 1205"/>
                <a:gd name="T7" fmla="*/ 265 h 1107"/>
                <a:gd name="T8" fmla="*/ 36 w 1205"/>
                <a:gd name="T9" fmla="*/ 365 h 1107"/>
                <a:gd name="T10" fmla="*/ 141 w 1205"/>
                <a:gd name="T11" fmla="*/ 433 h 1107"/>
                <a:gd name="T12" fmla="*/ 286 w 1205"/>
                <a:gd name="T13" fmla="*/ 452 h 1107"/>
                <a:gd name="T14" fmla="*/ 426 w 1205"/>
                <a:gd name="T15" fmla="*/ 385 h 1107"/>
                <a:gd name="T16" fmla="*/ 484 w 1205"/>
                <a:gd name="T17" fmla="*/ 245 h 1107"/>
                <a:gd name="T18" fmla="*/ 458 w 1205"/>
                <a:gd name="T19" fmla="*/ 115 h 1107"/>
                <a:gd name="T20" fmla="*/ 406 w 1205"/>
                <a:gd name="T21" fmla="*/ 46 h 1107"/>
                <a:gd name="T22" fmla="*/ 308 w 1205"/>
                <a:gd name="T23" fmla="*/ 6 h 1107"/>
                <a:gd name="T24" fmla="*/ 270 w 1205"/>
                <a:gd name="T25" fmla="*/ 6 h 1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5"/>
                <a:gd name="T40" fmla="*/ 0 h 1107"/>
                <a:gd name="T41" fmla="*/ 1205 w 1205"/>
                <a:gd name="T42" fmla="*/ 1107 h 1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5" h="1107">
                  <a:moveTo>
                    <a:pt x="664" y="16"/>
                  </a:moveTo>
                  <a:cubicBezTo>
                    <a:pt x="584" y="24"/>
                    <a:pt x="384" y="8"/>
                    <a:pt x="280" y="64"/>
                  </a:cubicBezTo>
                  <a:cubicBezTo>
                    <a:pt x="176" y="120"/>
                    <a:pt x="80" y="256"/>
                    <a:pt x="40" y="352"/>
                  </a:cubicBezTo>
                  <a:cubicBezTo>
                    <a:pt x="0" y="448"/>
                    <a:pt x="32" y="552"/>
                    <a:pt x="40" y="640"/>
                  </a:cubicBezTo>
                  <a:cubicBezTo>
                    <a:pt x="48" y="728"/>
                    <a:pt x="36" y="813"/>
                    <a:pt x="88" y="880"/>
                  </a:cubicBezTo>
                  <a:cubicBezTo>
                    <a:pt x="140" y="947"/>
                    <a:pt x="246" y="1008"/>
                    <a:pt x="349" y="1043"/>
                  </a:cubicBezTo>
                  <a:cubicBezTo>
                    <a:pt x="452" y="1078"/>
                    <a:pt x="589" y="1107"/>
                    <a:pt x="705" y="1088"/>
                  </a:cubicBezTo>
                  <a:cubicBezTo>
                    <a:pt x="821" y="1069"/>
                    <a:pt x="967" y="1011"/>
                    <a:pt x="1048" y="928"/>
                  </a:cubicBezTo>
                  <a:cubicBezTo>
                    <a:pt x="1129" y="845"/>
                    <a:pt x="1179" y="700"/>
                    <a:pt x="1192" y="592"/>
                  </a:cubicBezTo>
                  <a:cubicBezTo>
                    <a:pt x="1205" y="484"/>
                    <a:pt x="1159" y="357"/>
                    <a:pt x="1127" y="277"/>
                  </a:cubicBezTo>
                  <a:cubicBezTo>
                    <a:pt x="1095" y="197"/>
                    <a:pt x="1061" y="155"/>
                    <a:pt x="1000" y="112"/>
                  </a:cubicBezTo>
                  <a:cubicBezTo>
                    <a:pt x="939" y="69"/>
                    <a:pt x="816" y="32"/>
                    <a:pt x="760" y="16"/>
                  </a:cubicBezTo>
                  <a:cubicBezTo>
                    <a:pt x="704" y="0"/>
                    <a:pt x="744" y="8"/>
                    <a:pt x="664" y="16"/>
                  </a:cubicBezTo>
                  <a:close/>
                </a:path>
              </a:pathLst>
            </a:custGeom>
            <a:solidFill>
              <a:srgbClr val="FF99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sz="1050" b="1">
                <a:solidFill>
                  <a:schemeClr val="tx1"/>
                </a:solidFill>
                <a:latin typeface="+mn-lt"/>
              </a:endParaRPr>
            </a:p>
          </p:txBody>
        </p:sp>
        <p:sp>
          <p:nvSpPr>
            <p:cNvPr id="103" name="Oval 23"/>
            <p:cNvSpPr>
              <a:spLocks noChangeArrowheads="1"/>
            </p:cNvSpPr>
            <p:nvPr/>
          </p:nvSpPr>
          <p:spPr bwMode="auto">
            <a:xfrm>
              <a:off x="4450" y="1017"/>
              <a:ext cx="108" cy="108"/>
            </a:xfrm>
            <a:prstGeom prst="ellipse">
              <a:avLst/>
            </a:prstGeom>
            <a:solidFill>
              <a:srgbClr val="9933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grpSp>
      <p:grpSp>
        <p:nvGrpSpPr>
          <p:cNvPr id="104" name="Group 24"/>
          <p:cNvGrpSpPr>
            <a:grpSpLocks/>
          </p:cNvGrpSpPr>
          <p:nvPr/>
        </p:nvGrpSpPr>
        <p:grpSpPr bwMode="auto">
          <a:xfrm>
            <a:off x="7133545" y="620934"/>
            <a:ext cx="1017588" cy="1033462"/>
            <a:chOff x="4344" y="555"/>
            <a:chExt cx="641" cy="651"/>
          </a:xfrm>
        </p:grpSpPr>
        <p:sp>
          <p:nvSpPr>
            <p:cNvPr id="105" name="Freeform 25"/>
            <p:cNvSpPr>
              <a:spLocks/>
            </p:cNvSpPr>
            <p:nvPr/>
          </p:nvSpPr>
          <p:spPr bwMode="auto">
            <a:xfrm>
              <a:off x="4344" y="597"/>
              <a:ext cx="231" cy="458"/>
            </a:xfrm>
            <a:custGeom>
              <a:avLst/>
              <a:gdLst>
                <a:gd name="T0" fmla="*/ 160 w 208"/>
                <a:gd name="T1" fmla="*/ 0 h 412"/>
                <a:gd name="T2" fmla="*/ 26 w 208"/>
                <a:gd name="T3" fmla="*/ 60 h 412"/>
                <a:gd name="T4" fmla="*/ 26 w 208"/>
                <a:gd name="T5" fmla="*/ 132 h 412"/>
                <a:gd name="T6" fmla="*/ 99 w 208"/>
                <a:gd name="T7" fmla="*/ 157 h 412"/>
                <a:gd name="T8" fmla="*/ 123 w 208"/>
                <a:gd name="T9" fmla="*/ 181 h 412"/>
                <a:gd name="T10" fmla="*/ 160 w 208"/>
                <a:gd name="T11" fmla="*/ 192 h 412"/>
                <a:gd name="T12" fmla="*/ 197 w 208"/>
                <a:gd name="T13" fmla="*/ 265 h 412"/>
                <a:gd name="T14" fmla="*/ 134 w 208"/>
                <a:gd name="T15" fmla="*/ 326 h 412"/>
                <a:gd name="T16" fmla="*/ 63 w 208"/>
                <a:gd name="T17" fmla="*/ 350 h 412"/>
                <a:gd name="T18" fmla="*/ 88 w 208"/>
                <a:gd name="T19" fmla="*/ 458 h 412"/>
                <a:gd name="T20" fmla="*/ 111 w 208"/>
                <a:gd name="T21" fmla="*/ 496 h 412"/>
                <a:gd name="T22" fmla="*/ 175 w 208"/>
                <a:gd name="T23" fmla="*/ 484 h 412"/>
                <a:gd name="T24" fmla="*/ 257 w 208"/>
                <a:gd name="T25" fmla="*/ 482 h 4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8"/>
                <a:gd name="T40" fmla="*/ 0 h 412"/>
                <a:gd name="T41" fmla="*/ 208 w 208"/>
                <a:gd name="T42" fmla="*/ 412 h 4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8" h="412">
                  <a:moveTo>
                    <a:pt x="130" y="0"/>
                  </a:moveTo>
                  <a:cubicBezTo>
                    <a:pt x="74" y="9"/>
                    <a:pt x="58" y="12"/>
                    <a:pt x="21" y="49"/>
                  </a:cubicBezTo>
                  <a:cubicBezTo>
                    <a:pt x="16" y="64"/>
                    <a:pt x="0" y="92"/>
                    <a:pt x="21" y="107"/>
                  </a:cubicBezTo>
                  <a:cubicBezTo>
                    <a:pt x="38" y="119"/>
                    <a:pt x="80" y="127"/>
                    <a:pt x="80" y="127"/>
                  </a:cubicBezTo>
                  <a:cubicBezTo>
                    <a:pt x="86" y="134"/>
                    <a:pt x="92" y="141"/>
                    <a:pt x="100" y="147"/>
                  </a:cubicBezTo>
                  <a:cubicBezTo>
                    <a:pt x="108" y="152"/>
                    <a:pt x="122" y="150"/>
                    <a:pt x="130" y="156"/>
                  </a:cubicBezTo>
                  <a:cubicBezTo>
                    <a:pt x="146" y="170"/>
                    <a:pt x="152" y="196"/>
                    <a:pt x="159" y="214"/>
                  </a:cubicBezTo>
                  <a:cubicBezTo>
                    <a:pt x="140" y="243"/>
                    <a:pt x="142" y="250"/>
                    <a:pt x="109" y="264"/>
                  </a:cubicBezTo>
                  <a:cubicBezTo>
                    <a:pt x="91" y="272"/>
                    <a:pt x="51" y="283"/>
                    <a:pt x="51" y="283"/>
                  </a:cubicBezTo>
                  <a:cubicBezTo>
                    <a:pt x="17" y="336"/>
                    <a:pt x="35" y="328"/>
                    <a:pt x="71" y="371"/>
                  </a:cubicBezTo>
                  <a:cubicBezTo>
                    <a:pt x="78" y="380"/>
                    <a:pt x="80" y="395"/>
                    <a:pt x="90" y="401"/>
                  </a:cubicBezTo>
                  <a:cubicBezTo>
                    <a:pt x="108" y="412"/>
                    <a:pt x="142" y="391"/>
                    <a:pt x="142" y="391"/>
                  </a:cubicBezTo>
                  <a:cubicBezTo>
                    <a:pt x="168" y="350"/>
                    <a:pt x="157" y="390"/>
                    <a:pt x="208" y="390"/>
                  </a:cubicBezTo>
                </a:path>
              </a:pathLst>
            </a:custGeom>
            <a:noFill/>
            <a:ln w="158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sz="1050" b="1">
                <a:solidFill>
                  <a:schemeClr val="tx1"/>
                </a:solidFill>
                <a:latin typeface="+mn-lt"/>
              </a:endParaRPr>
            </a:p>
          </p:txBody>
        </p:sp>
        <p:sp>
          <p:nvSpPr>
            <p:cNvPr id="106" name="Freeform 26"/>
            <p:cNvSpPr>
              <a:spLocks/>
            </p:cNvSpPr>
            <p:nvPr/>
          </p:nvSpPr>
          <p:spPr bwMode="auto">
            <a:xfrm>
              <a:off x="4507" y="587"/>
              <a:ext cx="439" cy="428"/>
            </a:xfrm>
            <a:custGeom>
              <a:avLst/>
              <a:gdLst>
                <a:gd name="T0" fmla="*/ 358 w 451"/>
                <a:gd name="T1" fmla="*/ 415 h 441"/>
                <a:gd name="T2" fmla="*/ 427 w 451"/>
                <a:gd name="T3" fmla="*/ 215 h 441"/>
                <a:gd name="T4" fmla="*/ 391 w 451"/>
                <a:gd name="T5" fmla="*/ 173 h 441"/>
                <a:gd name="T6" fmla="*/ 327 w 451"/>
                <a:gd name="T7" fmla="*/ 201 h 441"/>
                <a:gd name="T8" fmla="*/ 299 w 451"/>
                <a:gd name="T9" fmla="*/ 201 h 441"/>
                <a:gd name="T10" fmla="*/ 267 w 451"/>
                <a:gd name="T11" fmla="*/ 214 h 441"/>
                <a:gd name="T12" fmla="*/ 204 w 451"/>
                <a:gd name="T13" fmla="*/ 193 h 441"/>
                <a:gd name="T14" fmla="*/ 217 w 451"/>
                <a:gd name="T15" fmla="*/ 120 h 441"/>
                <a:gd name="T16" fmla="*/ 256 w 451"/>
                <a:gd name="T17" fmla="*/ 64 h 441"/>
                <a:gd name="T18" fmla="*/ 184 w 451"/>
                <a:gd name="T19" fmla="*/ 13 h 441"/>
                <a:gd name="T20" fmla="*/ 150 w 451"/>
                <a:gd name="T21" fmla="*/ 5 h 441"/>
                <a:gd name="T22" fmla="*/ 85 w 451"/>
                <a:gd name="T23" fmla="*/ 34 h 441"/>
                <a:gd name="T24" fmla="*/ 0 w 451"/>
                <a:gd name="T25" fmla="*/ 80 h 4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1"/>
                <a:gd name="T40" fmla="*/ 0 h 441"/>
                <a:gd name="T41" fmla="*/ 451 w 451"/>
                <a:gd name="T42" fmla="*/ 441 h 4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1" h="441">
                  <a:moveTo>
                    <a:pt x="378" y="441"/>
                  </a:moveTo>
                  <a:cubicBezTo>
                    <a:pt x="424" y="391"/>
                    <a:pt x="441" y="286"/>
                    <a:pt x="451" y="229"/>
                  </a:cubicBezTo>
                  <a:cubicBezTo>
                    <a:pt x="446" y="213"/>
                    <a:pt x="443" y="179"/>
                    <a:pt x="413" y="183"/>
                  </a:cubicBezTo>
                  <a:cubicBezTo>
                    <a:pt x="389" y="187"/>
                    <a:pt x="345" y="213"/>
                    <a:pt x="345" y="213"/>
                  </a:cubicBezTo>
                  <a:cubicBezTo>
                    <a:pt x="335" y="212"/>
                    <a:pt x="325" y="211"/>
                    <a:pt x="315" y="213"/>
                  </a:cubicBezTo>
                  <a:cubicBezTo>
                    <a:pt x="302" y="215"/>
                    <a:pt x="291" y="227"/>
                    <a:pt x="281" y="228"/>
                  </a:cubicBezTo>
                  <a:cubicBezTo>
                    <a:pt x="256" y="231"/>
                    <a:pt x="233" y="214"/>
                    <a:pt x="216" y="205"/>
                  </a:cubicBezTo>
                  <a:cubicBezTo>
                    <a:pt x="214" y="169"/>
                    <a:pt x="208" y="165"/>
                    <a:pt x="229" y="128"/>
                  </a:cubicBezTo>
                  <a:cubicBezTo>
                    <a:pt x="240" y="108"/>
                    <a:pt x="270" y="68"/>
                    <a:pt x="270" y="68"/>
                  </a:cubicBezTo>
                  <a:cubicBezTo>
                    <a:pt x="267" y="0"/>
                    <a:pt x="255" y="20"/>
                    <a:pt x="194" y="13"/>
                  </a:cubicBezTo>
                  <a:cubicBezTo>
                    <a:pt x="181" y="13"/>
                    <a:pt x="170" y="3"/>
                    <a:pt x="158" y="5"/>
                  </a:cubicBezTo>
                  <a:cubicBezTo>
                    <a:pt x="133" y="10"/>
                    <a:pt x="89" y="36"/>
                    <a:pt x="89" y="36"/>
                  </a:cubicBezTo>
                  <a:cubicBezTo>
                    <a:pt x="92" y="89"/>
                    <a:pt x="19" y="75"/>
                    <a:pt x="0" y="85"/>
                  </a:cubicBezTo>
                </a:path>
              </a:pathLst>
            </a:custGeom>
            <a:noFill/>
            <a:ln w="158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sz="1050" b="1">
                <a:solidFill>
                  <a:schemeClr val="tx1"/>
                </a:solidFill>
                <a:latin typeface="+mn-lt"/>
              </a:endParaRPr>
            </a:p>
          </p:txBody>
        </p:sp>
        <p:sp>
          <p:nvSpPr>
            <p:cNvPr id="107" name="Freeform 27"/>
            <p:cNvSpPr>
              <a:spLocks/>
            </p:cNvSpPr>
            <p:nvPr/>
          </p:nvSpPr>
          <p:spPr bwMode="auto">
            <a:xfrm>
              <a:off x="4562" y="694"/>
              <a:ext cx="95" cy="484"/>
            </a:xfrm>
            <a:custGeom>
              <a:avLst/>
              <a:gdLst>
                <a:gd name="T0" fmla="*/ 24 w 236"/>
                <a:gd name="T1" fmla="*/ 0 h 478"/>
                <a:gd name="T2" fmla="*/ 4 w 236"/>
                <a:gd name="T3" fmla="*/ 58 h 478"/>
                <a:gd name="T4" fmla="*/ 4 w 236"/>
                <a:gd name="T5" fmla="*/ 126 h 478"/>
                <a:gd name="T6" fmla="*/ 15 w 236"/>
                <a:gd name="T7" fmla="*/ 148 h 478"/>
                <a:gd name="T8" fmla="*/ 18 w 236"/>
                <a:gd name="T9" fmla="*/ 171 h 478"/>
                <a:gd name="T10" fmla="*/ 24 w 236"/>
                <a:gd name="T11" fmla="*/ 182 h 478"/>
                <a:gd name="T12" fmla="*/ 29 w 236"/>
                <a:gd name="T13" fmla="*/ 250 h 478"/>
                <a:gd name="T14" fmla="*/ 20 w 236"/>
                <a:gd name="T15" fmla="*/ 308 h 478"/>
                <a:gd name="T16" fmla="*/ 9 w 236"/>
                <a:gd name="T17" fmla="*/ 330 h 478"/>
                <a:gd name="T18" fmla="*/ 13 w 236"/>
                <a:gd name="T19" fmla="*/ 432 h 478"/>
                <a:gd name="T20" fmla="*/ 17 w 236"/>
                <a:gd name="T21" fmla="*/ 468 h 478"/>
                <a:gd name="T22" fmla="*/ 27 w 236"/>
                <a:gd name="T23" fmla="*/ 490 h 478"/>
                <a:gd name="T24" fmla="*/ 38 w 236"/>
                <a:gd name="T25" fmla="*/ 456 h 4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6"/>
                <a:gd name="T40" fmla="*/ 0 h 478"/>
                <a:gd name="T41" fmla="*/ 236 w 236"/>
                <a:gd name="T42" fmla="*/ 478 h 4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6" h="478">
                  <a:moveTo>
                    <a:pt x="147" y="0"/>
                  </a:moveTo>
                  <a:cubicBezTo>
                    <a:pt x="84" y="10"/>
                    <a:pt x="66" y="14"/>
                    <a:pt x="24" y="56"/>
                  </a:cubicBezTo>
                  <a:cubicBezTo>
                    <a:pt x="18" y="73"/>
                    <a:pt x="0" y="105"/>
                    <a:pt x="24" y="122"/>
                  </a:cubicBezTo>
                  <a:cubicBezTo>
                    <a:pt x="43" y="136"/>
                    <a:pt x="91" y="144"/>
                    <a:pt x="91" y="144"/>
                  </a:cubicBezTo>
                  <a:cubicBezTo>
                    <a:pt x="98" y="152"/>
                    <a:pt x="104" y="161"/>
                    <a:pt x="113" y="167"/>
                  </a:cubicBezTo>
                  <a:cubicBezTo>
                    <a:pt x="123" y="173"/>
                    <a:pt x="138" y="171"/>
                    <a:pt x="147" y="178"/>
                  </a:cubicBezTo>
                  <a:cubicBezTo>
                    <a:pt x="166" y="193"/>
                    <a:pt x="173" y="223"/>
                    <a:pt x="180" y="244"/>
                  </a:cubicBezTo>
                  <a:cubicBezTo>
                    <a:pt x="159" y="276"/>
                    <a:pt x="161" y="284"/>
                    <a:pt x="124" y="300"/>
                  </a:cubicBezTo>
                  <a:cubicBezTo>
                    <a:pt x="103" y="309"/>
                    <a:pt x="58" y="322"/>
                    <a:pt x="58" y="322"/>
                  </a:cubicBezTo>
                  <a:cubicBezTo>
                    <a:pt x="19" y="382"/>
                    <a:pt x="40" y="373"/>
                    <a:pt x="80" y="422"/>
                  </a:cubicBezTo>
                  <a:cubicBezTo>
                    <a:pt x="89" y="432"/>
                    <a:pt x="91" y="449"/>
                    <a:pt x="102" y="456"/>
                  </a:cubicBezTo>
                  <a:cubicBezTo>
                    <a:pt x="122" y="469"/>
                    <a:pt x="169" y="478"/>
                    <a:pt x="169" y="478"/>
                  </a:cubicBezTo>
                  <a:cubicBezTo>
                    <a:pt x="199" y="431"/>
                    <a:pt x="178" y="444"/>
                    <a:pt x="236" y="444"/>
                  </a:cubicBezTo>
                </a:path>
              </a:pathLst>
            </a:custGeom>
            <a:noFill/>
            <a:ln w="158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sz="1050" b="1">
                <a:solidFill>
                  <a:schemeClr val="tx1"/>
                </a:solidFill>
                <a:latin typeface="+mn-lt"/>
              </a:endParaRPr>
            </a:p>
          </p:txBody>
        </p:sp>
        <p:sp>
          <p:nvSpPr>
            <p:cNvPr id="108" name="Freeform 28"/>
            <p:cNvSpPr>
              <a:spLocks/>
            </p:cNvSpPr>
            <p:nvPr/>
          </p:nvSpPr>
          <p:spPr bwMode="auto">
            <a:xfrm rot="3920436">
              <a:off x="4523" y="767"/>
              <a:ext cx="470" cy="196"/>
            </a:xfrm>
            <a:custGeom>
              <a:avLst/>
              <a:gdLst>
                <a:gd name="T0" fmla="*/ 411 w 451"/>
                <a:gd name="T1" fmla="*/ 87 h 441"/>
                <a:gd name="T2" fmla="*/ 490 w 451"/>
                <a:gd name="T3" fmla="*/ 45 h 441"/>
                <a:gd name="T4" fmla="*/ 448 w 451"/>
                <a:gd name="T5" fmla="*/ 36 h 441"/>
                <a:gd name="T6" fmla="*/ 375 w 451"/>
                <a:gd name="T7" fmla="*/ 42 h 441"/>
                <a:gd name="T8" fmla="*/ 342 w 451"/>
                <a:gd name="T9" fmla="*/ 42 h 441"/>
                <a:gd name="T10" fmla="*/ 305 w 451"/>
                <a:gd name="T11" fmla="*/ 45 h 441"/>
                <a:gd name="T12" fmla="*/ 234 w 451"/>
                <a:gd name="T13" fmla="*/ 40 h 441"/>
                <a:gd name="T14" fmla="*/ 249 w 451"/>
                <a:gd name="T15" fmla="*/ 25 h 441"/>
                <a:gd name="T16" fmla="*/ 293 w 451"/>
                <a:gd name="T17" fmla="*/ 13 h 441"/>
                <a:gd name="T18" fmla="*/ 211 w 451"/>
                <a:gd name="T19" fmla="*/ 3 h 441"/>
                <a:gd name="T20" fmla="*/ 172 w 451"/>
                <a:gd name="T21" fmla="*/ 1 h 441"/>
                <a:gd name="T22" fmla="*/ 97 w 451"/>
                <a:gd name="T23" fmla="*/ 7 h 441"/>
                <a:gd name="T24" fmla="*/ 0 w 451"/>
                <a:gd name="T25" fmla="*/ 17 h 4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1"/>
                <a:gd name="T40" fmla="*/ 0 h 441"/>
                <a:gd name="T41" fmla="*/ 451 w 451"/>
                <a:gd name="T42" fmla="*/ 441 h 4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1" h="441">
                  <a:moveTo>
                    <a:pt x="378" y="441"/>
                  </a:moveTo>
                  <a:cubicBezTo>
                    <a:pt x="424" y="391"/>
                    <a:pt x="441" y="286"/>
                    <a:pt x="451" y="229"/>
                  </a:cubicBezTo>
                  <a:cubicBezTo>
                    <a:pt x="446" y="213"/>
                    <a:pt x="443" y="179"/>
                    <a:pt x="413" y="183"/>
                  </a:cubicBezTo>
                  <a:cubicBezTo>
                    <a:pt x="389" y="187"/>
                    <a:pt x="345" y="213"/>
                    <a:pt x="345" y="213"/>
                  </a:cubicBezTo>
                  <a:cubicBezTo>
                    <a:pt x="335" y="212"/>
                    <a:pt x="325" y="211"/>
                    <a:pt x="315" y="213"/>
                  </a:cubicBezTo>
                  <a:cubicBezTo>
                    <a:pt x="302" y="215"/>
                    <a:pt x="291" y="227"/>
                    <a:pt x="281" y="228"/>
                  </a:cubicBezTo>
                  <a:cubicBezTo>
                    <a:pt x="256" y="231"/>
                    <a:pt x="233" y="214"/>
                    <a:pt x="216" y="205"/>
                  </a:cubicBezTo>
                  <a:cubicBezTo>
                    <a:pt x="214" y="169"/>
                    <a:pt x="208" y="165"/>
                    <a:pt x="229" y="128"/>
                  </a:cubicBezTo>
                  <a:cubicBezTo>
                    <a:pt x="240" y="108"/>
                    <a:pt x="270" y="68"/>
                    <a:pt x="270" y="68"/>
                  </a:cubicBezTo>
                  <a:cubicBezTo>
                    <a:pt x="267" y="0"/>
                    <a:pt x="255" y="20"/>
                    <a:pt x="194" y="13"/>
                  </a:cubicBezTo>
                  <a:cubicBezTo>
                    <a:pt x="181" y="13"/>
                    <a:pt x="170" y="3"/>
                    <a:pt x="158" y="5"/>
                  </a:cubicBezTo>
                  <a:cubicBezTo>
                    <a:pt x="133" y="10"/>
                    <a:pt x="89" y="36"/>
                    <a:pt x="89" y="36"/>
                  </a:cubicBezTo>
                  <a:cubicBezTo>
                    <a:pt x="92" y="89"/>
                    <a:pt x="19" y="75"/>
                    <a:pt x="0" y="85"/>
                  </a:cubicBezTo>
                </a:path>
              </a:pathLst>
            </a:custGeom>
            <a:noFill/>
            <a:ln w="158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sz="1050" b="1">
                <a:solidFill>
                  <a:schemeClr val="tx1"/>
                </a:solidFill>
                <a:latin typeface="+mn-lt"/>
              </a:endParaRPr>
            </a:p>
          </p:txBody>
        </p:sp>
        <p:sp>
          <p:nvSpPr>
            <p:cNvPr id="109" name="Oval 29"/>
            <p:cNvSpPr>
              <a:spLocks noChangeArrowheads="1"/>
            </p:cNvSpPr>
            <p:nvPr/>
          </p:nvSpPr>
          <p:spPr bwMode="auto">
            <a:xfrm>
              <a:off x="4488" y="792"/>
              <a:ext cx="53" cy="53"/>
            </a:xfrm>
            <a:prstGeom prst="ellipse">
              <a:avLst/>
            </a:prstGeom>
            <a:solidFill>
              <a:srgbClr val="FF0000"/>
            </a:solidFill>
            <a:ln>
              <a:noFill/>
            </a:ln>
            <a:extLst>
              <a:ext uri="{91240B29-F687-4F45-9708-019B960494DF}">
                <a14:hiddenLine xmlns:a14="http://schemas.microsoft.com/office/drawing/2010/main" w="1587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110" name="Oval 30"/>
            <p:cNvSpPr>
              <a:spLocks noChangeArrowheads="1"/>
            </p:cNvSpPr>
            <p:nvPr/>
          </p:nvSpPr>
          <p:spPr bwMode="auto">
            <a:xfrm>
              <a:off x="4687" y="736"/>
              <a:ext cx="53" cy="53"/>
            </a:xfrm>
            <a:prstGeom prst="ellipse">
              <a:avLst/>
            </a:prstGeom>
            <a:solidFill>
              <a:srgbClr val="FF0000"/>
            </a:solidFill>
            <a:ln>
              <a:noFill/>
            </a:ln>
            <a:extLst>
              <a:ext uri="{91240B29-F687-4F45-9708-019B960494DF}">
                <a14:hiddenLine xmlns:a14="http://schemas.microsoft.com/office/drawing/2010/main" w="1587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111" name="Oval 31"/>
            <p:cNvSpPr>
              <a:spLocks noChangeArrowheads="1"/>
            </p:cNvSpPr>
            <p:nvPr/>
          </p:nvSpPr>
          <p:spPr bwMode="auto">
            <a:xfrm>
              <a:off x="4703" y="839"/>
              <a:ext cx="53" cy="53"/>
            </a:xfrm>
            <a:prstGeom prst="ellipse">
              <a:avLst/>
            </a:prstGeom>
            <a:solidFill>
              <a:srgbClr val="0000FF"/>
            </a:solidFill>
            <a:ln>
              <a:noFill/>
            </a:ln>
            <a:extLst>
              <a:ext uri="{91240B29-F687-4F45-9708-019B960494DF}">
                <a14:hiddenLine xmlns:a14="http://schemas.microsoft.com/office/drawing/2010/main" w="1587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112" name="Oval 32"/>
            <p:cNvSpPr>
              <a:spLocks noChangeArrowheads="1"/>
            </p:cNvSpPr>
            <p:nvPr/>
          </p:nvSpPr>
          <p:spPr bwMode="auto">
            <a:xfrm>
              <a:off x="4612" y="898"/>
              <a:ext cx="53" cy="53"/>
            </a:xfrm>
            <a:prstGeom prst="ellipse">
              <a:avLst/>
            </a:prstGeom>
            <a:solidFill>
              <a:srgbClr val="0000FF"/>
            </a:solidFill>
            <a:ln>
              <a:noFill/>
            </a:ln>
            <a:extLst>
              <a:ext uri="{91240B29-F687-4F45-9708-019B960494DF}">
                <a14:hiddenLine xmlns:a14="http://schemas.microsoft.com/office/drawing/2010/main" w="1587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grpSp>
          <p:nvGrpSpPr>
            <p:cNvPr id="113" name="Group 33"/>
            <p:cNvGrpSpPr>
              <a:grpSpLocks/>
            </p:cNvGrpSpPr>
            <p:nvPr/>
          </p:nvGrpSpPr>
          <p:grpSpPr bwMode="auto">
            <a:xfrm>
              <a:off x="4390" y="555"/>
              <a:ext cx="595" cy="651"/>
              <a:chOff x="2474" y="556"/>
              <a:chExt cx="536" cy="586"/>
            </a:xfrm>
          </p:grpSpPr>
          <p:sp>
            <p:nvSpPr>
              <p:cNvPr id="114" name="Freeform 34"/>
              <p:cNvSpPr>
                <a:spLocks/>
              </p:cNvSpPr>
              <p:nvPr/>
            </p:nvSpPr>
            <p:spPr bwMode="auto">
              <a:xfrm>
                <a:off x="2474" y="576"/>
                <a:ext cx="134" cy="439"/>
              </a:xfrm>
              <a:custGeom>
                <a:avLst/>
                <a:gdLst>
                  <a:gd name="T0" fmla="*/ 113 w 134"/>
                  <a:gd name="T1" fmla="*/ 0 h 439"/>
                  <a:gd name="T2" fmla="*/ 15 w 134"/>
                  <a:gd name="T3" fmla="*/ 68 h 439"/>
                  <a:gd name="T4" fmla="*/ 6 w 134"/>
                  <a:gd name="T5" fmla="*/ 98 h 439"/>
                  <a:gd name="T6" fmla="*/ 94 w 134"/>
                  <a:gd name="T7" fmla="*/ 146 h 439"/>
                  <a:gd name="T8" fmla="*/ 103 w 134"/>
                  <a:gd name="T9" fmla="*/ 303 h 439"/>
                  <a:gd name="T10" fmla="*/ 74 w 134"/>
                  <a:gd name="T11" fmla="*/ 312 h 439"/>
                  <a:gd name="T12" fmla="*/ 15 w 134"/>
                  <a:gd name="T13" fmla="*/ 332 h 439"/>
                  <a:gd name="T14" fmla="*/ 35 w 134"/>
                  <a:gd name="T15" fmla="*/ 361 h 439"/>
                  <a:gd name="T16" fmla="*/ 64 w 134"/>
                  <a:gd name="T17" fmla="*/ 381 h 439"/>
                  <a:gd name="T18" fmla="*/ 74 w 134"/>
                  <a:gd name="T19" fmla="*/ 420 h 439"/>
                  <a:gd name="T20" fmla="*/ 113 w 134"/>
                  <a:gd name="T21" fmla="*/ 439 h 4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4"/>
                  <a:gd name="T34" fmla="*/ 0 h 439"/>
                  <a:gd name="T35" fmla="*/ 134 w 134"/>
                  <a:gd name="T36" fmla="*/ 439 h 4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4" h="439">
                    <a:moveTo>
                      <a:pt x="113" y="0"/>
                    </a:moveTo>
                    <a:cubicBezTo>
                      <a:pt x="95" y="53"/>
                      <a:pt x="64" y="53"/>
                      <a:pt x="15" y="68"/>
                    </a:cubicBezTo>
                    <a:cubicBezTo>
                      <a:pt x="12" y="78"/>
                      <a:pt x="0" y="89"/>
                      <a:pt x="6" y="98"/>
                    </a:cubicBezTo>
                    <a:cubicBezTo>
                      <a:pt x="28" y="130"/>
                      <a:pt x="62" y="136"/>
                      <a:pt x="94" y="146"/>
                    </a:cubicBezTo>
                    <a:cubicBezTo>
                      <a:pt x="130" y="203"/>
                      <a:pt x="134" y="196"/>
                      <a:pt x="103" y="303"/>
                    </a:cubicBezTo>
                    <a:cubicBezTo>
                      <a:pt x="100" y="313"/>
                      <a:pt x="84" y="309"/>
                      <a:pt x="74" y="312"/>
                    </a:cubicBezTo>
                    <a:cubicBezTo>
                      <a:pt x="54" y="318"/>
                      <a:pt x="15" y="332"/>
                      <a:pt x="15" y="332"/>
                    </a:cubicBezTo>
                    <a:cubicBezTo>
                      <a:pt x="22" y="342"/>
                      <a:pt x="27" y="353"/>
                      <a:pt x="35" y="361"/>
                    </a:cubicBezTo>
                    <a:cubicBezTo>
                      <a:pt x="43" y="369"/>
                      <a:pt x="58" y="371"/>
                      <a:pt x="64" y="381"/>
                    </a:cubicBezTo>
                    <a:cubicBezTo>
                      <a:pt x="71" y="392"/>
                      <a:pt x="66" y="409"/>
                      <a:pt x="74" y="420"/>
                    </a:cubicBezTo>
                    <a:cubicBezTo>
                      <a:pt x="83" y="431"/>
                      <a:pt x="102" y="429"/>
                      <a:pt x="113" y="439"/>
                    </a:cubicBezTo>
                  </a:path>
                </a:pathLst>
              </a:custGeom>
              <a:noFill/>
              <a:ln w="158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sz="1050" b="1">
                  <a:solidFill>
                    <a:schemeClr val="tx1"/>
                  </a:solidFill>
                  <a:latin typeface="+mn-lt"/>
                </a:endParaRPr>
              </a:p>
            </p:txBody>
          </p:sp>
          <p:sp>
            <p:nvSpPr>
              <p:cNvPr id="115" name="Freeform 35"/>
              <p:cNvSpPr>
                <a:spLocks/>
              </p:cNvSpPr>
              <p:nvPr/>
            </p:nvSpPr>
            <p:spPr bwMode="auto">
              <a:xfrm>
                <a:off x="2661" y="722"/>
                <a:ext cx="83" cy="420"/>
              </a:xfrm>
              <a:custGeom>
                <a:avLst/>
                <a:gdLst>
                  <a:gd name="T0" fmla="*/ 34 w 83"/>
                  <a:gd name="T1" fmla="*/ 0 h 420"/>
                  <a:gd name="T2" fmla="*/ 63 w 83"/>
                  <a:gd name="T3" fmla="*/ 127 h 420"/>
                  <a:gd name="T4" fmla="*/ 24 w 83"/>
                  <a:gd name="T5" fmla="*/ 313 h 420"/>
                  <a:gd name="T6" fmla="*/ 34 w 83"/>
                  <a:gd name="T7" fmla="*/ 362 h 420"/>
                  <a:gd name="T8" fmla="*/ 73 w 83"/>
                  <a:gd name="T9" fmla="*/ 401 h 420"/>
                  <a:gd name="T10" fmla="*/ 0 60000 65536"/>
                  <a:gd name="T11" fmla="*/ 0 60000 65536"/>
                  <a:gd name="T12" fmla="*/ 0 60000 65536"/>
                  <a:gd name="T13" fmla="*/ 0 60000 65536"/>
                  <a:gd name="T14" fmla="*/ 0 60000 65536"/>
                  <a:gd name="T15" fmla="*/ 0 w 83"/>
                  <a:gd name="T16" fmla="*/ 0 h 420"/>
                  <a:gd name="T17" fmla="*/ 83 w 83"/>
                  <a:gd name="T18" fmla="*/ 420 h 420"/>
                </a:gdLst>
                <a:ahLst/>
                <a:cxnLst>
                  <a:cxn ang="T10">
                    <a:pos x="T0" y="T1"/>
                  </a:cxn>
                  <a:cxn ang="T11">
                    <a:pos x="T2" y="T3"/>
                  </a:cxn>
                  <a:cxn ang="T12">
                    <a:pos x="T4" y="T5"/>
                  </a:cxn>
                  <a:cxn ang="T13">
                    <a:pos x="T6" y="T7"/>
                  </a:cxn>
                  <a:cxn ang="T14">
                    <a:pos x="T8" y="T9"/>
                  </a:cxn>
                </a:cxnLst>
                <a:rect l="T15" t="T16" r="T17" b="T18"/>
                <a:pathLst>
                  <a:path w="83" h="420">
                    <a:moveTo>
                      <a:pt x="34" y="0"/>
                    </a:moveTo>
                    <a:cubicBezTo>
                      <a:pt x="0" y="50"/>
                      <a:pt x="15" y="96"/>
                      <a:pt x="63" y="127"/>
                    </a:cubicBezTo>
                    <a:cubicBezTo>
                      <a:pt x="56" y="217"/>
                      <a:pt x="66" y="249"/>
                      <a:pt x="24" y="313"/>
                    </a:cubicBezTo>
                    <a:cubicBezTo>
                      <a:pt x="27" y="329"/>
                      <a:pt x="23" y="349"/>
                      <a:pt x="34" y="362"/>
                    </a:cubicBezTo>
                    <a:cubicBezTo>
                      <a:pt x="83" y="420"/>
                      <a:pt x="73" y="323"/>
                      <a:pt x="73" y="401"/>
                    </a:cubicBezTo>
                  </a:path>
                </a:pathLst>
              </a:custGeom>
              <a:noFill/>
              <a:ln w="158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sz="1050" b="1">
                  <a:solidFill>
                    <a:schemeClr val="tx1"/>
                  </a:solidFill>
                  <a:latin typeface="+mn-lt"/>
                </a:endParaRPr>
              </a:p>
            </p:txBody>
          </p:sp>
          <p:sp>
            <p:nvSpPr>
              <p:cNvPr id="116" name="Freeform 36"/>
              <p:cNvSpPr>
                <a:spLocks/>
              </p:cNvSpPr>
              <p:nvPr/>
            </p:nvSpPr>
            <p:spPr bwMode="auto">
              <a:xfrm>
                <a:off x="2743" y="655"/>
                <a:ext cx="113" cy="429"/>
              </a:xfrm>
              <a:custGeom>
                <a:avLst/>
                <a:gdLst>
                  <a:gd name="T0" fmla="*/ 0 w 113"/>
                  <a:gd name="T1" fmla="*/ 9 h 429"/>
                  <a:gd name="T2" fmla="*/ 39 w 113"/>
                  <a:gd name="T3" fmla="*/ 48 h 429"/>
                  <a:gd name="T4" fmla="*/ 69 w 113"/>
                  <a:gd name="T5" fmla="*/ 67 h 429"/>
                  <a:gd name="T6" fmla="*/ 49 w 113"/>
                  <a:gd name="T7" fmla="*/ 175 h 429"/>
                  <a:gd name="T8" fmla="*/ 39 w 113"/>
                  <a:gd name="T9" fmla="*/ 204 h 429"/>
                  <a:gd name="T10" fmla="*/ 108 w 113"/>
                  <a:gd name="T11" fmla="*/ 351 h 429"/>
                  <a:gd name="T12" fmla="*/ 98 w 113"/>
                  <a:gd name="T13" fmla="*/ 380 h 429"/>
                  <a:gd name="T14" fmla="*/ 49 w 113"/>
                  <a:gd name="T15" fmla="*/ 429 h 429"/>
                  <a:gd name="T16" fmla="*/ 0 60000 65536"/>
                  <a:gd name="T17" fmla="*/ 0 60000 65536"/>
                  <a:gd name="T18" fmla="*/ 0 60000 65536"/>
                  <a:gd name="T19" fmla="*/ 0 60000 65536"/>
                  <a:gd name="T20" fmla="*/ 0 60000 65536"/>
                  <a:gd name="T21" fmla="*/ 0 60000 65536"/>
                  <a:gd name="T22" fmla="*/ 0 60000 65536"/>
                  <a:gd name="T23" fmla="*/ 0 60000 65536"/>
                  <a:gd name="T24" fmla="*/ 0 w 113"/>
                  <a:gd name="T25" fmla="*/ 0 h 429"/>
                  <a:gd name="T26" fmla="*/ 113 w 113"/>
                  <a:gd name="T27" fmla="*/ 429 h 4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3" h="429">
                    <a:moveTo>
                      <a:pt x="0" y="9"/>
                    </a:moveTo>
                    <a:cubicBezTo>
                      <a:pt x="68" y="32"/>
                      <a:pt x="0" y="0"/>
                      <a:pt x="39" y="48"/>
                    </a:cubicBezTo>
                    <a:cubicBezTo>
                      <a:pt x="46" y="57"/>
                      <a:pt x="59" y="61"/>
                      <a:pt x="69" y="67"/>
                    </a:cubicBezTo>
                    <a:cubicBezTo>
                      <a:pt x="81" y="118"/>
                      <a:pt x="113" y="153"/>
                      <a:pt x="49" y="175"/>
                    </a:cubicBezTo>
                    <a:cubicBezTo>
                      <a:pt x="46" y="185"/>
                      <a:pt x="38" y="194"/>
                      <a:pt x="39" y="204"/>
                    </a:cubicBezTo>
                    <a:cubicBezTo>
                      <a:pt x="44" y="245"/>
                      <a:pt x="85" y="317"/>
                      <a:pt x="108" y="351"/>
                    </a:cubicBezTo>
                    <a:cubicBezTo>
                      <a:pt x="105" y="361"/>
                      <a:pt x="105" y="373"/>
                      <a:pt x="98" y="380"/>
                    </a:cubicBezTo>
                    <a:cubicBezTo>
                      <a:pt x="77" y="401"/>
                      <a:pt x="49" y="376"/>
                      <a:pt x="49" y="429"/>
                    </a:cubicBezTo>
                  </a:path>
                </a:pathLst>
              </a:custGeom>
              <a:noFill/>
              <a:ln w="158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sz="1050" b="1">
                  <a:solidFill>
                    <a:schemeClr val="tx1"/>
                  </a:solidFill>
                  <a:latin typeface="+mn-lt"/>
                </a:endParaRPr>
              </a:p>
            </p:txBody>
          </p:sp>
          <p:sp>
            <p:nvSpPr>
              <p:cNvPr id="117" name="Freeform 37"/>
              <p:cNvSpPr>
                <a:spLocks/>
              </p:cNvSpPr>
              <p:nvPr/>
            </p:nvSpPr>
            <p:spPr bwMode="auto">
              <a:xfrm>
                <a:off x="2616" y="556"/>
                <a:ext cx="394" cy="401"/>
              </a:xfrm>
              <a:custGeom>
                <a:avLst/>
                <a:gdLst>
                  <a:gd name="T0" fmla="*/ 0 w 394"/>
                  <a:gd name="T1" fmla="*/ 10 h 401"/>
                  <a:gd name="T2" fmla="*/ 157 w 394"/>
                  <a:gd name="T3" fmla="*/ 0 h 401"/>
                  <a:gd name="T4" fmla="*/ 196 w 394"/>
                  <a:gd name="T5" fmla="*/ 10 h 401"/>
                  <a:gd name="T6" fmla="*/ 235 w 394"/>
                  <a:gd name="T7" fmla="*/ 98 h 401"/>
                  <a:gd name="T8" fmla="*/ 196 w 394"/>
                  <a:gd name="T9" fmla="*/ 137 h 401"/>
                  <a:gd name="T10" fmla="*/ 176 w 394"/>
                  <a:gd name="T11" fmla="*/ 166 h 401"/>
                  <a:gd name="T12" fmla="*/ 254 w 394"/>
                  <a:gd name="T13" fmla="*/ 186 h 401"/>
                  <a:gd name="T14" fmla="*/ 313 w 394"/>
                  <a:gd name="T15" fmla="*/ 166 h 401"/>
                  <a:gd name="T16" fmla="*/ 381 w 394"/>
                  <a:gd name="T17" fmla="*/ 176 h 401"/>
                  <a:gd name="T18" fmla="*/ 391 w 394"/>
                  <a:gd name="T19" fmla="*/ 225 h 401"/>
                  <a:gd name="T20" fmla="*/ 362 w 394"/>
                  <a:gd name="T21" fmla="*/ 362 h 401"/>
                  <a:gd name="T22" fmla="*/ 352 w 394"/>
                  <a:gd name="T23" fmla="*/ 401 h 4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94"/>
                  <a:gd name="T37" fmla="*/ 0 h 401"/>
                  <a:gd name="T38" fmla="*/ 394 w 394"/>
                  <a:gd name="T39" fmla="*/ 401 h 40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94" h="401">
                    <a:moveTo>
                      <a:pt x="0" y="10"/>
                    </a:moveTo>
                    <a:cubicBezTo>
                      <a:pt x="52" y="7"/>
                      <a:pt x="105" y="0"/>
                      <a:pt x="157" y="0"/>
                    </a:cubicBezTo>
                    <a:cubicBezTo>
                      <a:pt x="170" y="0"/>
                      <a:pt x="186" y="1"/>
                      <a:pt x="196" y="10"/>
                    </a:cubicBezTo>
                    <a:cubicBezTo>
                      <a:pt x="198" y="12"/>
                      <a:pt x="232" y="90"/>
                      <a:pt x="235" y="98"/>
                    </a:cubicBezTo>
                    <a:cubicBezTo>
                      <a:pt x="213" y="161"/>
                      <a:pt x="243" y="100"/>
                      <a:pt x="196" y="137"/>
                    </a:cubicBezTo>
                    <a:cubicBezTo>
                      <a:pt x="187" y="144"/>
                      <a:pt x="183" y="156"/>
                      <a:pt x="176" y="166"/>
                    </a:cubicBezTo>
                    <a:cubicBezTo>
                      <a:pt x="205" y="209"/>
                      <a:pt x="187" y="203"/>
                      <a:pt x="254" y="186"/>
                    </a:cubicBezTo>
                    <a:cubicBezTo>
                      <a:pt x="274" y="181"/>
                      <a:pt x="313" y="166"/>
                      <a:pt x="313" y="166"/>
                    </a:cubicBezTo>
                    <a:cubicBezTo>
                      <a:pt x="336" y="169"/>
                      <a:pt x="363" y="162"/>
                      <a:pt x="381" y="176"/>
                    </a:cubicBezTo>
                    <a:cubicBezTo>
                      <a:pt x="394" y="186"/>
                      <a:pt x="391" y="208"/>
                      <a:pt x="391" y="225"/>
                    </a:cubicBezTo>
                    <a:cubicBezTo>
                      <a:pt x="391" y="262"/>
                      <a:pt x="380" y="325"/>
                      <a:pt x="362" y="362"/>
                    </a:cubicBezTo>
                    <a:cubicBezTo>
                      <a:pt x="344" y="399"/>
                      <a:pt x="332" y="381"/>
                      <a:pt x="352" y="401"/>
                    </a:cubicBezTo>
                  </a:path>
                </a:pathLst>
              </a:custGeom>
              <a:noFill/>
              <a:ln w="158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sz="1050" b="1">
                  <a:solidFill>
                    <a:schemeClr val="tx1"/>
                  </a:solidFill>
                  <a:latin typeface="+mn-lt"/>
                </a:endParaRPr>
              </a:p>
            </p:txBody>
          </p:sp>
        </p:grpSp>
      </p:grpSp>
      <p:sp>
        <p:nvSpPr>
          <p:cNvPr id="118" name="AutoShape 38"/>
          <p:cNvSpPr>
            <a:spLocks noChangeArrowheads="1"/>
          </p:cNvSpPr>
          <p:nvPr/>
        </p:nvSpPr>
        <p:spPr bwMode="auto">
          <a:xfrm>
            <a:off x="7849508" y="328834"/>
            <a:ext cx="220662" cy="279400"/>
          </a:xfrm>
          <a:prstGeom prst="sun">
            <a:avLst>
              <a:gd name="adj" fmla="val 25000"/>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119" name="AutoShape 39"/>
          <p:cNvSpPr>
            <a:spLocks noChangeArrowheads="1"/>
          </p:cNvSpPr>
          <p:nvPr/>
        </p:nvSpPr>
        <p:spPr bwMode="auto">
          <a:xfrm>
            <a:off x="7235145" y="344709"/>
            <a:ext cx="220663" cy="279400"/>
          </a:xfrm>
          <a:prstGeom prst="sun">
            <a:avLst>
              <a:gd name="adj" fmla="val 25000"/>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grpSp>
        <p:nvGrpSpPr>
          <p:cNvPr id="120" name="Group 40"/>
          <p:cNvGrpSpPr>
            <a:grpSpLocks/>
          </p:cNvGrpSpPr>
          <p:nvPr/>
        </p:nvGrpSpPr>
        <p:grpSpPr bwMode="auto">
          <a:xfrm>
            <a:off x="6920820" y="481234"/>
            <a:ext cx="1574800" cy="1381125"/>
            <a:chOff x="3824" y="2716"/>
            <a:chExt cx="1137" cy="968"/>
          </a:xfrm>
        </p:grpSpPr>
        <p:sp>
          <p:nvSpPr>
            <p:cNvPr id="121" name="Oval 41"/>
            <p:cNvSpPr>
              <a:spLocks noChangeArrowheads="1"/>
            </p:cNvSpPr>
            <p:nvPr/>
          </p:nvSpPr>
          <p:spPr bwMode="auto">
            <a:xfrm>
              <a:off x="3824" y="2862"/>
              <a:ext cx="1137" cy="677"/>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122" name="Oval 42"/>
            <p:cNvSpPr>
              <a:spLocks noChangeArrowheads="1"/>
            </p:cNvSpPr>
            <p:nvPr/>
          </p:nvSpPr>
          <p:spPr bwMode="auto">
            <a:xfrm>
              <a:off x="3824" y="3128"/>
              <a:ext cx="1137" cy="144"/>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123" name="Oval 43"/>
            <p:cNvSpPr>
              <a:spLocks noChangeArrowheads="1"/>
            </p:cNvSpPr>
            <p:nvPr/>
          </p:nvSpPr>
          <p:spPr bwMode="auto">
            <a:xfrm>
              <a:off x="3824" y="2983"/>
              <a:ext cx="1137" cy="434"/>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124" name="Oval 44"/>
            <p:cNvSpPr>
              <a:spLocks noChangeArrowheads="1"/>
            </p:cNvSpPr>
            <p:nvPr/>
          </p:nvSpPr>
          <p:spPr bwMode="auto">
            <a:xfrm>
              <a:off x="3824" y="2716"/>
              <a:ext cx="1137" cy="968"/>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grpSp>
      <p:sp>
        <p:nvSpPr>
          <p:cNvPr id="125" name="Text Box 45"/>
          <p:cNvSpPr txBox="1">
            <a:spLocks noChangeArrowheads="1"/>
          </p:cNvSpPr>
          <p:nvPr/>
        </p:nvSpPr>
        <p:spPr bwMode="auto">
          <a:xfrm>
            <a:off x="265520" y="2255169"/>
            <a:ext cx="26114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1400" b="1">
                <a:latin typeface="+mn-lt"/>
              </a:rPr>
              <a:t>Tế bào mẹ</a:t>
            </a:r>
          </a:p>
        </p:txBody>
      </p:sp>
      <p:sp>
        <p:nvSpPr>
          <p:cNvPr id="126" name="Text Box 46"/>
          <p:cNvSpPr txBox="1">
            <a:spLocks noChangeArrowheads="1"/>
          </p:cNvSpPr>
          <p:nvPr/>
        </p:nvSpPr>
        <p:spPr bwMode="auto">
          <a:xfrm>
            <a:off x="3299233" y="2280569"/>
            <a:ext cx="26114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1400" b="1">
                <a:latin typeface="+mn-lt"/>
              </a:rPr>
              <a:t>Kì trung gian</a:t>
            </a:r>
          </a:p>
        </p:txBody>
      </p:sp>
      <p:sp>
        <p:nvSpPr>
          <p:cNvPr id="127" name="Text Box 47"/>
          <p:cNvSpPr txBox="1">
            <a:spLocks noChangeArrowheads="1"/>
          </p:cNvSpPr>
          <p:nvPr/>
        </p:nvSpPr>
        <p:spPr bwMode="auto">
          <a:xfrm>
            <a:off x="6448833" y="2280569"/>
            <a:ext cx="26114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1400" b="1">
                <a:latin typeface="+mn-lt"/>
              </a:rPr>
              <a:t>Kì đầu</a:t>
            </a:r>
          </a:p>
        </p:txBody>
      </p:sp>
      <p:sp>
        <p:nvSpPr>
          <p:cNvPr id="128" name="Freeform 48" descr="Stationery"/>
          <p:cNvSpPr>
            <a:spLocks/>
          </p:cNvSpPr>
          <p:nvPr/>
        </p:nvSpPr>
        <p:spPr bwMode="auto">
          <a:xfrm rot="678700">
            <a:off x="580345" y="136746"/>
            <a:ext cx="2182813" cy="2028825"/>
          </a:xfrm>
          <a:custGeom>
            <a:avLst/>
            <a:gdLst>
              <a:gd name="T0" fmla="*/ 2147483646 w 1205"/>
              <a:gd name="T1" fmla="*/ 53742786 h 1107"/>
              <a:gd name="T2" fmla="*/ 918792184 w 1205"/>
              <a:gd name="T3" fmla="*/ 214967479 h 1107"/>
              <a:gd name="T4" fmla="*/ 131256803 w 1205"/>
              <a:gd name="T5" fmla="*/ 1182324801 h 1107"/>
              <a:gd name="T6" fmla="*/ 131256803 w 1205"/>
              <a:gd name="T7" fmla="*/ 2147483646 h 1107"/>
              <a:gd name="T8" fmla="*/ 288763517 w 1205"/>
              <a:gd name="T9" fmla="*/ 2147483646 h 1107"/>
              <a:gd name="T10" fmla="*/ 1145208765 w 1205"/>
              <a:gd name="T11" fmla="*/ 2147483646 h 1107"/>
              <a:gd name="T12" fmla="*/ 2147483646 w 1205"/>
              <a:gd name="T13" fmla="*/ 2147483646 h 1107"/>
              <a:gd name="T14" fmla="*/ 2147483646 w 1205"/>
              <a:gd name="T15" fmla="*/ 2147483646 h 1107"/>
              <a:gd name="T16" fmla="*/ 2147483646 w 1205"/>
              <a:gd name="T17" fmla="*/ 1988453765 h 1107"/>
              <a:gd name="T18" fmla="*/ 2147483646 w 1205"/>
              <a:gd name="T19" fmla="*/ 930407782 h 1107"/>
              <a:gd name="T20" fmla="*/ 2147483646 w 1205"/>
              <a:gd name="T21" fmla="*/ 376194005 h 1107"/>
              <a:gd name="T22" fmla="*/ 2147483646 w 1205"/>
              <a:gd name="T23" fmla="*/ 53742786 h 1107"/>
              <a:gd name="T24" fmla="*/ 2147483646 w 1205"/>
              <a:gd name="T25" fmla="*/ 53742786 h 1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5"/>
              <a:gd name="T40" fmla="*/ 0 h 1107"/>
              <a:gd name="T41" fmla="*/ 1205 w 1205"/>
              <a:gd name="T42" fmla="*/ 1107 h 1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5" h="1107">
                <a:moveTo>
                  <a:pt x="664" y="16"/>
                </a:moveTo>
                <a:cubicBezTo>
                  <a:pt x="584" y="24"/>
                  <a:pt x="384" y="8"/>
                  <a:pt x="280" y="64"/>
                </a:cubicBezTo>
                <a:cubicBezTo>
                  <a:pt x="176" y="120"/>
                  <a:pt x="80" y="256"/>
                  <a:pt x="40" y="352"/>
                </a:cubicBezTo>
                <a:cubicBezTo>
                  <a:pt x="0" y="448"/>
                  <a:pt x="32" y="552"/>
                  <a:pt x="40" y="640"/>
                </a:cubicBezTo>
                <a:cubicBezTo>
                  <a:pt x="48" y="728"/>
                  <a:pt x="36" y="813"/>
                  <a:pt x="88" y="880"/>
                </a:cubicBezTo>
                <a:cubicBezTo>
                  <a:pt x="140" y="947"/>
                  <a:pt x="246" y="1008"/>
                  <a:pt x="349" y="1043"/>
                </a:cubicBezTo>
                <a:cubicBezTo>
                  <a:pt x="452" y="1078"/>
                  <a:pt x="589" y="1107"/>
                  <a:pt x="705" y="1088"/>
                </a:cubicBezTo>
                <a:cubicBezTo>
                  <a:pt x="821" y="1069"/>
                  <a:pt x="967" y="1011"/>
                  <a:pt x="1048" y="928"/>
                </a:cubicBezTo>
                <a:cubicBezTo>
                  <a:pt x="1129" y="845"/>
                  <a:pt x="1179" y="700"/>
                  <a:pt x="1192" y="592"/>
                </a:cubicBezTo>
                <a:cubicBezTo>
                  <a:pt x="1205" y="484"/>
                  <a:pt x="1159" y="357"/>
                  <a:pt x="1127" y="277"/>
                </a:cubicBezTo>
                <a:cubicBezTo>
                  <a:pt x="1095" y="197"/>
                  <a:pt x="1061" y="155"/>
                  <a:pt x="1000" y="112"/>
                </a:cubicBezTo>
                <a:cubicBezTo>
                  <a:pt x="939" y="69"/>
                  <a:pt x="816" y="32"/>
                  <a:pt x="760" y="16"/>
                </a:cubicBezTo>
                <a:cubicBezTo>
                  <a:pt x="704" y="0"/>
                  <a:pt x="744" y="8"/>
                  <a:pt x="664" y="16"/>
                </a:cubicBezTo>
                <a:close/>
              </a:path>
            </a:pathLst>
          </a:custGeom>
          <a:blipFill dpi="0" rotWithShape="0">
            <a:blip r:embed="rId2"/>
            <a:srcRect/>
            <a:tile tx="0" ty="0" sx="100000" sy="100000" flip="none" algn="tl"/>
          </a:blipFill>
          <a:ln w="9525">
            <a:round/>
            <a:headEnd/>
            <a:tailEnd/>
          </a:ln>
          <a:scene3d>
            <a:camera prst="legacyPerspectiveFront">
              <a:rot lat="20999994" lon="21299994" rev="0"/>
            </a:camera>
            <a:lightRig rig="legacyFlat4" dir="b"/>
          </a:scene3d>
          <a:sp3d extrusionH="887400" prstMaterial="legacyMatte">
            <a:bevelT w="13500" h="13500" prst="angle"/>
            <a:bevelB w="13500" h="13500" prst="angle"/>
            <a:extrusionClr>
              <a:srgbClr val="FF9933"/>
            </a:extrusionClr>
            <a:contourClr>
              <a:srgbClr val="FFFFFF"/>
            </a:contourClr>
          </a:sp3d>
        </p:spPr>
        <p:txBody>
          <a:bodyPr wrap="none" anchor="ctr">
            <a:flatTx/>
          </a:bodyPr>
          <a:lstStyle/>
          <a:p>
            <a:endParaRPr lang="vi-VN" sz="1050" b="1">
              <a:solidFill>
                <a:schemeClr val="tx1"/>
              </a:solidFill>
              <a:latin typeface="+mn-lt"/>
            </a:endParaRPr>
          </a:p>
        </p:txBody>
      </p:sp>
      <p:sp>
        <p:nvSpPr>
          <p:cNvPr id="129" name="Freeform 49"/>
          <p:cNvSpPr>
            <a:spLocks/>
          </p:cNvSpPr>
          <p:nvPr/>
        </p:nvSpPr>
        <p:spPr bwMode="auto">
          <a:xfrm>
            <a:off x="967695" y="555846"/>
            <a:ext cx="1244600" cy="1155700"/>
          </a:xfrm>
          <a:custGeom>
            <a:avLst/>
            <a:gdLst>
              <a:gd name="T0" fmla="*/ 708359184 w 1205"/>
              <a:gd name="T1" fmla="*/ 17438855 h 1107"/>
              <a:gd name="T2" fmla="*/ 298706066 w 1205"/>
              <a:gd name="T3" fmla="*/ 69755421 h 1107"/>
              <a:gd name="T4" fmla="*/ 42672738 w 1205"/>
              <a:gd name="T5" fmla="*/ 383651684 h 1107"/>
              <a:gd name="T6" fmla="*/ 42672738 w 1205"/>
              <a:gd name="T7" fmla="*/ 697548991 h 1107"/>
              <a:gd name="T8" fmla="*/ 93878990 w 1205"/>
              <a:gd name="T9" fmla="*/ 959129733 h 1107"/>
              <a:gd name="T10" fmla="*/ 372315118 w 1205"/>
              <a:gd name="T11" fmla="*/ 1136787027 h 1107"/>
              <a:gd name="T12" fmla="*/ 752097836 w 1205"/>
              <a:gd name="T13" fmla="*/ 1185833807 h 1107"/>
              <a:gd name="T14" fmla="*/ 1118013335 w 1205"/>
              <a:gd name="T15" fmla="*/ 1011446299 h 1107"/>
              <a:gd name="T16" fmla="*/ 1271633125 w 1205"/>
              <a:gd name="T17" fmla="*/ 645233470 h 1107"/>
              <a:gd name="T18" fmla="*/ 1202290830 w 1205"/>
              <a:gd name="T19" fmla="*/ 301908094 h 1107"/>
              <a:gd name="T20" fmla="*/ 1066806050 w 1205"/>
              <a:gd name="T21" fmla="*/ 122070943 h 1107"/>
              <a:gd name="T22" fmla="*/ 810772722 w 1205"/>
              <a:gd name="T23" fmla="*/ 17438855 h 1107"/>
              <a:gd name="T24" fmla="*/ 708359184 w 1205"/>
              <a:gd name="T25" fmla="*/ 17438855 h 1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5"/>
              <a:gd name="T40" fmla="*/ 0 h 1107"/>
              <a:gd name="T41" fmla="*/ 1205 w 1205"/>
              <a:gd name="T42" fmla="*/ 1107 h 1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5" h="1107">
                <a:moveTo>
                  <a:pt x="664" y="16"/>
                </a:moveTo>
                <a:cubicBezTo>
                  <a:pt x="584" y="24"/>
                  <a:pt x="384" y="8"/>
                  <a:pt x="280" y="64"/>
                </a:cubicBezTo>
                <a:cubicBezTo>
                  <a:pt x="176" y="120"/>
                  <a:pt x="80" y="256"/>
                  <a:pt x="40" y="352"/>
                </a:cubicBezTo>
                <a:cubicBezTo>
                  <a:pt x="0" y="448"/>
                  <a:pt x="32" y="552"/>
                  <a:pt x="40" y="640"/>
                </a:cubicBezTo>
                <a:cubicBezTo>
                  <a:pt x="48" y="728"/>
                  <a:pt x="36" y="813"/>
                  <a:pt x="88" y="880"/>
                </a:cubicBezTo>
                <a:cubicBezTo>
                  <a:pt x="140" y="947"/>
                  <a:pt x="246" y="1008"/>
                  <a:pt x="349" y="1043"/>
                </a:cubicBezTo>
                <a:cubicBezTo>
                  <a:pt x="452" y="1078"/>
                  <a:pt x="589" y="1107"/>
                  <a:pt x="705" y="1088"/>
                </a:cubicBezTo>
                <a:cubicBezTo>
                  <a:pt x="821" y="1069"/>
                  <a:pt x="967" y="1011"/>
                  <a:pt x="1048" y="928"/>
                </a:cubicBezTo>
                <a:cubicBezTo>
                  <a:pt x="1129" y="845"/>
                  <a:pt x="1179" y="700"/>
                  <a:pt x="1192" y="592"/>
                </a:cubicBezTo>
                <a:cubicBezTo>
                  <a:pt x="1205" y="484"/>
                  <a:pt x="1159" y="357"/>
                  <a:pt x="1127" y="277"/>
                </a:cubicBezTo>
                <a:cubicBezTo>
                  <a:pt x="1095" y="197"/>
                  <a:pt x="1061" y="155"/>
                  <a:pt x="1000" y="112"/>
                </a:cubicBezTo>
                <a:cubicBezTo>
                  <a:pt x="939" y="69"/>
                  <a:pt x="816" y="32"/>
                  <a:pt x="760" y="16"/>
                </a:cubicBezTo>
                <a:cubicBezTo>
                  <a:pt x="704" y="0"/>
                  <a:pt x="744" y="8"/>
                  <a:pt x="664" y="16"/>
                </a:cubicBezTo>
                <a:close/>
              </a:path>
            </a:pathLst>
          </a:custGeom>
          <a:solidFill>
            <a:srgbClr val="FF99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sz="1050" b="1">
              <a:solidFill>
                <a:schemeClr val="tx1"/>
              </a:solidFill>
              <a:latin typeface="+mn-lt"/>
            </a:endParaRPr>
          </a:p>
        </p:txBody>
      </p:sp>
      <p:sp>
        <p:nvSpPr>
          <p:cNvPr id="130" name="Freeform 50"/>
          <p:cNvSpPr>
            <a:spLocks/>
          </p:cNvSpPr>
          <p:nvPr/>
        </p:nvSpPr>
        <p:spPr bwMode="auto">
          <a:xfrm>
            <a:off x="1081995" y="668559"/>
            <a:ext cx="374650" cy="742950"/>
          </a:xfrm>
          <a:custGeom>
            <a:avLst/>
            <a:gdLst>
              <a:gd name="T0" fmla="*/ 421762238 w 208"/>
              <a:gd name="T1" fmla="*/ 0 h 412"/>
              <a:gd name="T2" fmla="*/ 68130463 w 208"/>
              <a:gd name="T3" fmla="*/ 159339332 h 412"/>
              <a:gd name="T4" fmla="*/ 68130463 w 208"/>
              <a:gd name="T5" fmla="*/ 347944042 h 412"/>
              <a:gd name="T6" fmla="*/ 259545992 w 208"/>
              <a:gd name="T7" fmla="*/ 412979217 h 412"/>
              <a:gd name="T8" fmla="*/ 324432490 w 208"/>
              <a:gd name="T9" fmla="*/ 478016194 h 412"/>
              <a:gd name="T10" fmla="*/ 421762238 w 208"/>
              <a:gd name="T11" fmla="*/ 507281571 h 412"/>
              <a:gd name="T12" fmla="*/ 515848020 w 208"/>
              <a:gd name="T13" fmla="*/ 695886281 h 412"/>
              <a:gd name="T14" fmla="*/ 353631775 w 208"/>
              <a:gd name="T15" fmla="*/ 858476922 h 412"/>
              <a:gd name="T16" fmla="*/ 165460210 w 208"/>
              <a:gd name="T17" fmla="*/ 920260788 h 412"/>
              <a:gd name="T18" fmla="*/ 230346708 w 208"/>
              <a:gd name="T19" fmla="*/ 1206420964 h 412"/>
              <a:gd name="T20" fmla="*/ 291989241 w 208"/>
              <a:gd name="T21" fmla="*/ 1303974627 h 412"/>
              <a:gd name="T22" fmla="*/ 460695217 w 208"/>
              <a:gd name="T23" fmla="*/ 1271456138 h 412"/>
              <a:gd name="T24" fmla="*/ 674820300 w 208"/>
              <a:gd name="T25" fmla="*/ 1268204830 h 4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8"/>
              <a:gd name="T40" fmla="*/ 0 h 412"/>
              <a:gd name="T41" fmla="*/ 208 w 208"/>
              <a:gd name="T42" fmla="*/ 412 h 4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8" h="412">
                <a:moveTo>
                  <a:pt x="130" y="0"/>
                </a:moveTo>
                <a:cubicBezTo>
                  <a:pt x="74" y="9"/>
                  <a:pt x="58" y="12"/>
                  <a:pt x="21" y="49"/>
                </a:cubicBezTo>
                <a:cubicBezTo>
                  <a:pt x="16" y="64"/>
                  <a:pt x="0" y="92"/>
                  <a:pt x="21" y="107"/>
                </a:cubicBezTo>
                <a:cubicBezTo>
                  <a:pt x="38" y="119"/>
                  <a:pt x="80" y="127"/>
                  <a:pt x="80" y="127"/>
                </a:cubicBezTo>
                <a:cubicBezTo>
                  <a:pt x="86" y="134"/>
                  <a:pt x="92" y="141"/>
                  <a:pt x="100" y="147"/>
                </a:cubicBezTo>
                <a:cubicBezTo>
                  <a:pt x="108" y="152"/>
                  <a:pt x="122" y="150"/>
                  <a:pt x="130" y="156"/>
                </a:cubicBezTo>
                <a:cubicBezTo>
                  <a:pt x="146" y="170"/>
                  <a:pt x="152" y="196"/>
                  <a:pt x="159" y="214"/>
                </a:cubicBezTo>
                <a:cubicBezTo>
                  <a:pt x="140" y="243"/>
                  <a:pt x="142" y="250"/>
                  <a:pt x="109" y="264"/>
                </a:cubicBezTo>
                <a:cubicBezTo>
                  <a:pt x="91" y="272"/>
                  <a:pt x="51" y="283"/>
                  <a:pt x="51" y="283"/>
                </a:cubicBezTo>
                <a:cubicBezTo>
                  <a:pt x="17" y="336"/>
                  <a:pt x="35" y="328"/>
                  <a:pt x="71" y="371"/>
                </a:cubicBezTo>
                <a:cubicBezTo>
                  <a:pt x="78" y="380"/>
                  <a:pt x="80" y="395"/>
                  <a:pt x="90" y="401"/>
                </a:cubicBezTo>
                <a:cubicBezTo>
                  <a:pt x="108" y="412"/>
                  <a:pt x="142" y="391"/>
                  <a:pt x="142" y="391"/>
                </a:cubicBezTo>
                <a:cubicBezTo>
                  <a:pt x="168" y="350"/>
                  <a:pt x="157" y="390"/>
                  <a:pt x="208" y="390"/>
                </a:cubicBezTo>
              </a:path>
            </a:pathLst>
          </a:cu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sz="1050" b="1">
              <a:solidFill>
                <a:schemeClr val="tx1"/>
              </a:solidFill>
              <a:latin typeface="+mn-lt"/>
            </a:endParaRPr>
          </a:p>
        </p:txBody>
      </p:sp>
      <p:sp>
        <p:nvSpPr>
          <p:cNvPr id="131" name="Freeform 51"/>
          <p:cNvSpPr>
            <a:spLocks/>
          </p:cNvSpPr>
          <p:nvPr/>
        </p:nvSpPr>
        <p:spPr bwMode="auto">
          <a:xfrm>
            <a:off x="1324883" y="652684"/>
            <a:ext cx="712787" cy="695325"/>
          </a:xfrm>
          <a:custGeom>
            <a:avLst/>
            <a:gdLst>
              <a:gd name="T0" fmla="*/ 944188321 w 451"/>
              <a:gd name="T1" fmla="*/ 1096319401 h 441"/>
              <a:gd name="T2" fmla="*/ 1126530615 w 451"/>
              <a:gd name="T3" fmla="*/ 569289854 h 441"/>
              <a:gd name="T4" fmla="*/ 1031612990 w 451"/>
              <a:gd name="T5" fmla="*/ 454934907 h 441"/>
              <a:gd name="T6" fmla="*/ 861757903 w 451"/>
              <a:gd name="T7" fmla="*/ 529514426 h 441"/>
              <a:gd name="T8" fmla="*/ 786823601 w 451"/>
              <a:gd name="T9" fmla="*/ 529514426 h 441"/>
              <a:gd name="T10" fmla="*/ 701896057 w 451"/>
              <a:gd name="T11" fmla="*/ 566804974 h 441"/>
              <a:gd name="T12" fmla="*/ 539535506 w 451"/>
              <a:gd name="T13" fmla="*/ 509627501 h 441"/>
              <a:gd name="T14" fmla="*/ 572007616 w 451"/>
              <a:gd name="T15" fmla="*/ 318206578 h 441"/>
              <a:gd name="T16" fmla="*/ 674419778 w 451"/>
              <a:gd name="T17" fmla="*/ 169047540 h 441"/>
              <a:gd name="T18" fmla="*/ 484582947 w 451"/>
              <a:gd name="T19" fmla="*/ 32317634 h 441"/>
              <a:gd name="T20" fmla="*/ 394661153 w 451"/>
              <a:gd name="T21" fmla="*/ 12430708 h 441"/>
              <a:gd name="T22" fmla="*/ 222308941 w 451"/>
              <a:gd name="T23" fmla="*/ 89495107 h 441"/>
              <a:gd name="T24" fmla="*/ 0 w 451"/>
              <a:gd name="T25" fmla="*/ 211309425 h 4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1"/>
              <a:gd name="T40" fmla="*/ 0 h 441"/>
              <a:gd name="T41" fmla="*/ 451 w 451"/>
              <a:gd name="T42" fmla="*/ 441 h 4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1" h="441">
                <a:moveTo>
                  <a:pt x="378" y="441"/>
                </a:moveTo>
                <a:cubicBezTo>
                  <a:pt x="424" y="391"/>
                  <a:pt x="441" y="286"/>
                  <a:pt x="451" y="229"/>
                </a:cubicBezTo>
                <a:cubicBezTo>
                  <a:pt x="446" y="213"/>
                  <a:pt x="443" y="179"/>
                  <a:pt x="413" y="183"/>
                </a:cubicBezTo>
                <a:cubicBezTo>
                  <a:pt x="389" y="187"/>
                  <a:pt x="345" y="213"/>
                  <a:pt x="345" y="213"/>
                </a:cubicBezTo>
                <a:cubicBezTo>
                  <a:pt x="335" y="212"/>
                  <a:pt x="325" y="211"/>
                  <a:pt x="315" y="213"/>
                </a:cubicBezTo>
                <a:cubicBezTo>
                  <a:pt x="302" y="215"/>
                  <a:pt x="291" y="227"/>
                  <a:pt x="281" y="228"/>
                </a:cubicBezTo>
                <a:cubicBezTo>
                  <a:pt x="256" y="231"/>
                  <a:pt x="233" y="214"/>
                  <a:pt x="216" y="205"/>
                </a:cubicBezTo>
                <a:cubicBezTo>
                  <a:pt x="214" y="169"/>
                  <a:pt x="208" y="165"/>
                  <a:pt x="229" y="128"/>
                </a:cubicBezTo>
                <a:cubicBezTo>
                  <a:pt x="240" y="108"/>
                  <a:pt x="270" y="68"/>
                  <a:pt x="270" y="68"/>
                </a:cubicBezTo>
                <a:cubicBezTo>
                  <a:pt x="267" y="0"/>
                  <a:pt x="255" y="20"/>
                  <a:pt x="194" y="13"/>
                </a:cubicBezTo>
                <a:cubicBezTo>
                  <a:pt x="181" y="13"/>
                  <a:pt x="170" y="3"/>
                  <a:pt x="158" y="5"/>
                </a:cubicBezTo>
                <a:cubicBezTo>
                  <a:pt x="133" y="10"/>
                  <a:pt x="89" y="36"/>
                  <a:pt x="89" y="36"/>
                </a:cubicBezTo>
                <a:cubicBezTo>
                  <a:pt x="92" y="89"/>
                  <a:pt x="19" y="75"/>
                  <a:pt x="0" y="85"/>
                </a:cubicBezTo>
              </a:path>
            </a:pathLst>
          </a:cu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sz="1050" b="1">
              <a:solidFill>
                <a:schemeClr val="tx1"/>
              </a:solidFill>
              <a:latin typeface="+mn-lt"/>
            </a:endParaRPr>
          </a:p>
        </p:txBody>
      </p:sp>
      <p:sp>
        <p:nvSpPr>
          <p:cNvPr id="132" name="Freeform 52"/>
          <p:cNvSpPr>
            <a:spLocks/>
          </p:cNvSpPr>
          <p:nvPr/>
        </p:nvSpPr>
        <p:spPr bwMode="auto">
          <a:xfrm>
            <a:off x="1412195" y="822546"/>
            <a:ext cx="153988" cy="787400"/>
          </a:xfrm>
          <a:custGeom>
            <a:avLst/>
            <a:gdLst>
              <a:gd name="T0" fmla="*/ 62584377 w 236"/>
              <a:gd name="T1" fmla="*/ 0 h 478"/>
              <a:gd name="T2" fmla="*/ 10218017 w 236"/>
              <a:gd name="T3" fmla="*/ 151958316 h 478"/>
              <a:gd name="T4" fmla="*/ 10218017 w 236"/>
              <a:gd name="T5" fmla="*/ 331050634 h 478"/>
              <a:gd name="T6" fmla="*/ 38742989 w 236"/>
              <a:gd name="T7" fmla="*/ 390748074 h 478"/>
              <a:gd name="T8" fmla="*/ 48109505 w 236"/>
              <a:gd name="T9" fmla="*/ 453160231 h 478"/>
              <a:gd name="T10" fmla="*/ 62584377 w 236"/>
              <a:gd name="T11" fmla="*/ 483008951 h 478"/>
              <a:gd name="T12" fmla="*/ 76633825 w 236"/>
              <a:gd name="T13" fmla="*/ 662101269 h 478"/>
              <a:gd name="T14" fmla="*/ 52792437 w 236"/>
              <a:gd name="T15" fmla="*/ 814059585 h 478"/>
              <a:gd name="T16" fmla="*/ 24693542 w 236"/>
              <a:gd name="T17" fmla="*/ 873757024 h 478"/>
              <a:gd name="T18" fmla="*/ 34059405 w 236"/>
              <a:gd name="T19" fmla="*/ 1145110219 h 478"/>
              <a:gd name="T20" fmla="*/ 43425921 w 236"/>
              <a:gd name="T21" fmla="*/ 1237371096 h 478"/>
              <a:gd name="T22" fmla="*/ 71950893 w 236"/>
              <a:gd name="T23" fmla="*/ 1297068536 h 478"/>
              <a:gd name="T24" fmla="*/ 100475865 w 236"/>
              <a:gd name="T25" fmla="*/ 1204807659 h 4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6"/>
              <a:gd name="T40" fmla="*/ 0 h 478"/>
              <a:gd name="T41" fmla="*/ 236 w 236"/>
              <a:gd name="T42" fmla="*/ 478 h 4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6" h="478">
                <a:moveTo>
                  <a:pt x="147" y="0"/>
                </a:moveTo>
                <a:cubicBezTo>
                  <a:pt x="84" y="10"/>
                  <a:pt x="66" y="14"/>
                  <a:pt x="24" y="56"/>
                </a:cubicBezTo>
                <a:cubicBezTo>
                  <a:pt x="18" y="73"/>
                  <a:pt x="0" y="105"/>
                  <a:pt x="24" y="122"/>
                </a:cubicBezTo>
                <a:cubicBezTo>
                  <a:pt x="43" y="136"/>
                  <a:pt x="91" y="144"/>
                  <a:pt x="91" y="144"/>
                </a:cubicBezTo>
                <a:cubicBezTo>
                  <a:pt x="98" y="152"/>
                  <a:pt x="104" y="161"/>
                  <a:pt x="113" y="167"/>
                </a:cubicBezTo>
                <a:cubicBezTo>
                  <a:pt x="123" y="173"/>
                  <a:pt x="138" y="171"/>
                  <a:pt x="147" y="178"/>
                </a:cubicBezTo>
                <a:cubicBezTo>
                  <a:pt x="166" y="193"/>
                  <a:pt x="173" y="223"/>
                  <a:pt x="180" y="244"/>
                </a:cubicBezTo>
                <a:cubicBezTo>
                  <a:pt x="159" y="276"/>
                  <a:pt x="161" y="284"/>
                  <a:pt x="124" y="300"/>
                </a:cubicBezTo>
                <a:cubicBezTo>
                  <a:pt x="103" y="309"/>
                  <a:pt x="58" y="322"/>
                  <a:pt x="58" y="322"/>
                </a:cubicBezTo>
                <a:cubicBezTo>
                  <a:pt x="19" y="382"/>
                  <a:pt x="40" y="373"/>
                  <a:pt x="80" y="422"/>
                </a:cubicBezTo>
                <a:cubicBezTo>
                  <a:pt x="89" y="432"/>
                  <a:pt x="91" y="449"/>
                  <a:pt x="102" y="456"/>
                </a:cubicBezTo>
                <a:cubicBezTo>
                  <a:pt x="122" y="469"/>
                  <a:pt x="169" y="478"/>
                  <a:pt x="169" y="478"/>
                </a:cubicBezTo>
                <a:cubicBezTo>
                  <a:pt x="199" y="431"/>
                  <a:pt x="178" y="444"/>
                  <a:pt x="236" y="444"/>
                </a:cubicBez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sz="1050" b="1">
              <a:solidFill>
                <a:schemeClr val="tx1"/>
              </a:solidFill>
              <a:latin typeface="+mn-lt"/>
            </a:endParaRPr>
          </a:p>
        </p:txBody>
      </p:sp>
      <p:sp>
        <p:nvSpPr>
          <p:cNvPr id="133" name="Freeform 53"/>
          <p:cNvSpPr>
            <a:spLocks/>
          </p:cNvSpPr>
          <p:nvPr/>
        </p:nvSpPr>
        <p:spPr bwMode="auto">
          <a:xfrm rot="3920436">
            <a:off x="1347108" y="938434"/>
            <a:ext cx="763587" cy="319087"/>
          </a:xfrm>
          <a:custGeom>
            <a:avLst/>
            <a:gdLst>
              <a:gd name="T0" fmla="*/ 1083567201 w 451"/>
              <a:gd name="T1" fmla="*/ 230876448 h 441"/>
              <a:gd name="T2" fmla="*/ 1292827287 w 451"/>
              <a:gd name="T3" fmla="*/ 119888438 h 441"/>
              <a:gd name="T4" fmla="*/ 1183896776 w 451"/>
              <a:gd name="T5" fmla="*/ 95805691 h 441"/>
              <a:gd name="T6" fmla="*/ 988970454 w 451"/>
              <a:gd name="T7" fmla="*/ 111511862 h 441"/>
              <a:gd name="T8" fmla="*/ 902972950 w 451"/>
              <a:gd name="T9" fmla="*/ 111511862 h 441"/>
              <a:gd name="T10" fmla="*/ 805508096 w 451"/>
              <a:gd name="T11" fmla="*/ 119364586 h 441"/>
              <a:gd name="T12" fmla="*/ 619181016 w 451"/>
              <a:gd name="T13" fmla="*/ 107323212 h 441"/>
              <a:gd name="T14" fmla="*/ 656446093 w 451"/>
              <a:gd name="T15" fmla="*/ 67011888 h 441"/>
              <a:gd name="T16" fmla="*/ 773975847 w 451"/>
              <a:gd name="T17" fmla="*/ 35600269 h 441"/>
              <a:gd name="T18" fmla="*/ 556116518 w 451"/>
              <a:gd name="T19" fmla="*/ 6805742 h 441"/>
              <a:gd name="T20" fmla="*/ 452918835 w 451"/>
              <a:gd name="T21" fmla="*/ 2617816 h 441"/>
              <a:gd name="T22" fmla="*/ 255126099 w 451"/>
              <a:gd name="T23" fmla="*/ 18847116 h 441"/>
              <a:gd name="T24" fmla="*/ 0 w 451"/>
              <a:gd name="T25" fmla="*/ 44499974 h 4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1"/>
              <a:gd name="T40" fmla="*/ 0 h 441"/>
              <a:gd name="T41" fmla="*/ 451 w 451"/>
              <a:gd name="T42" fmla="*/ 441 h 4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1" h="441">
                <a:moveTo>
                  <a:pt x="378" y="441"/>
                </a:moveTo>
                <a:cubicBezTo>
                  <a:pt x="424" y="391"/>
                  <a:pt x="441" y="286"/>
                  <a:pt x="451" y="229"/>
                </a:cubicBezTo>
                <a:cubicBezTo>
                  <a:pt x="446" y="213"/>
                  <a:pt x="443" y="179"/>
                  <a:pt x="413" y="183"/>
                </a:cubicBezTo>
                <a:cubicBezTo>
                  <a:pt x="389" y="187"/>
                  <a:pt x="345" y="213"/>
                  <a:pt x="345" y="213"/>
                </a:cubicBezTo>
                <a:cubicBezTo>
                  <a:pt x="335" y="212"/>
                  <a:pt x="325" y="211"/>
                  <a:pt x="315" y="213"/>
                </a:cubicBezTo>
                <a:cubicBezTo>
                  <a:pt x="302" y="215"/>
                  <a:pt x="291" y="227"/>
                  <a:pt x="281" y="228"/>
                </a:cubicBezTo>
                <a:cubicBezTo>
                  <a:pt x="256" y="231"/>
                  <a:pt x="233" y="214"/>
                  <a:pt x="216" y="205"/>
                </a:cubicBezTo>
                <a:cubicBezTo>
                  <a:pt x="214" y="169"/>
                  <a:pt x="208" y="165"/>
                  <a:pt x="229" y="128"/>
                </a:cubicBezTo>
                <a:cubicBezTo>
                  <a:pt x="240" y="108"/>
                  <a:pt x="270" y="68"/>
                  <a:pt x="270" y="68"/>
                </a:cubicBezTo>
                <a:cubicBezTo>
                  <a:pt x="267" y="0"/>
                  <a:pt x="255" y="20"/>
                  <a:pt x="194" y="13"/>
                </a:cubicBezTo>
                <a:cubicBezTo>
                  <a:pt x="181" y="13"/>
                  <a:pt x="170" y="3"/>
                  <a:pt x="158" y="5"/>
                </a:cubicBezTo>
                <a:cubicBezTo>
                  <a:pt x="133" y="10"/>
                  <a:pt x="89" y="36"/>
                  <a:pt x="89" y="36"/>
                </a:cubicBezTo>
                <a:cubicBezTo>
                  <a:pt x="92" y="89"/>
                  <a:pt x="19" y="75"/>
                  <a:pt x="0" y="85"/>
                </a:cubicBez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sz="1050" b="1">
              <a:solidFill>
                <a:schemeClr val="tx1"/>
              </a:solidFill>
              <a:latin typeface="+mn-lt"/>
            </a:endParaRPr>
          </a:p>
        </p:txBody>
      </p:sp>
      <p:sp>
        <p:nvSpPr>
          <p:cNvPr id="134" name="AutoShape 54"/>
          <p:cNvSpPr>
            <a:spLocks noChangeArrowheads="1"/>
          </p:cNvSpPr>
          <p:nvPr/>
        </p:nvSpPr>
        <p:spPr bwMode="auto">
          <a:xfrm>
            <a:off x="1794783" y="314546"/>
            <a:ext cx="220662" cy="280988"/>
          </a:xfrm>
          <a:prstGeom prst="sun">
            <a:avLst>
              <a:gd name="adj" fmla="val 25000"/>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135" name="Oval 55"/>
          <p:cNvSpPr>
            <a:spLocks noChangeArrowheads="1"/>
          </p:cNvSpPr>
          <p:nvPr/>
        </p:nvSpPr>
        <p:spPr bwMode="auto">
          <a:xfrm>
            <a:off x="1294720" y="978121"/>
            <a:ext cx="85725" cy="857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136" name="Oval 56"/>
          <p:cNvSpPr>
            <a:spLocks noChangeArrowheads="1"/>
          </p:cNvSpPr>
          <p:nvPr/>
        </p:nvSpPr>
        <p:spPr bwMode="auto">
          <a:xfrm>
            <a:off x="1594758" y="889221"/>
            <a:ext cx="85725" cy="857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137" name="Oval 57"/>
          <p:cNvSpPr>
            <a:spLocks noChangeArrowheads="1"/>
          </p:cNvSpPr>
          <p:nvPr/>
        </p:nvSpPr>
        <p:spPr bwMode="auto">
          <a:xfrm>
            <a:off x="1667783" y="1052734"/>
            <a:ext cx="85725" cy="85725"/>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138" name="Oval 58"/>
          <p:cNvSpPr>
            <a:spLocks noChangeArrowheads="1"/>
          </p:cNvSpPr>
          <p:nvPr/>
        </p:nvSpPr>
        <p:spPr bwMode="auto">
          <a:xfrm>
            <a:off x="1491570" y="1146396"/>
            <a:ext cx="85725" cy="85725"/>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139" name="Oval 59"/>
          <p:cNvSpPr>
            <a:spLocks noChangeArrowheads="1"/>
          </p:cNvSpPr>
          <p:nvPr/>
        </p:nvSpPr>
        <p:spPr bwMode="auto">
          <a:xfrm>
            <a:off x="1234395" y="1335309"/>
            <a:ext cx="173038" cy="173037"/>
          </a:xfrm>
          <a:prstGeom prst="ellipse">
            <a:avLst/>
          </a:prstGeom>
          <a:solidFill>
            <a:srgbClr val="9933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grpSp>
        <p:nvGrpSpPr>
          <p:cNvPr id="140" name="Group 60"/>
          <p:cNvGrpSpPr>
            <a:grpSpLocks/>
          </p:cNvGrpSpPr>
          <p:nvPr/>
        </p:nvGrpSpPr>
        <p:grpSpPr bwMode="auto">
          <a:xfrm>
            <a:off x="7228795" y="787621"/>
            <a:ext cx="862013" cy="769938"/>
            <a:chOff x="4956" y="2183"/>
            <a:chExt cx="543" cy="485"/>
          </a:xfrm>
        </p:grpSpPr>
        <p:sp>
          <p:nvSpPr>
            <p:cNvPr id="141" name="Freeform 61"/>
            <p:cNvSpPr>
              <a:spLocks/>
            </p:cNvSpPr>
            <p:nvPr/>
          </p:nvSpPr>
          <p:spPr bwMode="auto">
            <a:xfrm>
              <a:off x="4956" y="2220"/>
              <a:ext cx="170" cy="289"/>
            </a:xfrm>
            <a:custGeom>
              <a:avLst/>
              <a:gdLst>
                <a:gd name="T0" fmla="*/ 87 w 208"/>
                <a:gd name="T1" fmla="*/ 0 h 412"/>
                <a:gd name="T2" fmla="*/ 14 w 208"/>
                <a:gd name="T3" fmla="*/ 24 h 412"/>
                <a:gd name="T4" fmla="*/ 14 w 208"/>
                <a:gd name="T5" fmla="*/ 53 h 412"/>
                <a:gd name="T6" fmla="*/ 53 w 208"/>
                <a:gd name="T7" fmla="*/ 62 h 412"/>
                <a:gd name="T8" fmla="*/ 67 w 208"/>
                <a:gd name="T9" fmla="*/ 72 h 412"/>
                <a:gd name="T10" fmla="*/ 87 w 208"/>
                <a:gd name="T11" fmla="*/ 76 h 412"/>
                <a:gd name="T12" fmla="*/ 106 w 208"/>
                <a:gd name="T13" fmla="*/ 105 h 412"/>
                <a:gd name="T14" fmla="*/ 73 w 208"/>
                <a:gd name="T15" fmla="*/ 130 h 412"/>
                <a:gd name="T16" fmla="*/ 34 w 208"/>
                <a:gd name="T17" fmla="*/ 140 h 412"/>
                <a:gd name="T18" fmla="*/ 47 w 208"/>
                <a:gd name="T19" fmla="*/ 182 h 412"/>
                <a:gd name="T20" fmla="*/ 60 w 208"/>
                <a:gd name="T21" fmla="*/ 197 h 412"/>
                <a:gd name="T22" fmla="*/ 95 w 208"/>
                <a:gd name="T23" fmla="*/ 192 h 412"/>
                <a:gd name="T24" fmla="*/ 139 w 208"/>
                <a:gd name="T25" fmla="*/ 192 h 4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8"/>
                <a:gd name="T40" fmla="*/ 0 h 412"/>
                <a:gd name="T41" fmla="*/ 208 w 208"/>
                <a:gd name="T42" fmla="*/ 412 h 4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8" h="412">
                  <a:moveTo>
                    <a:pt x="130" y="0"/>
                  </a:moveTo>
                  <a:cubicBezTo>
                    <a:pt x="74" y="9"/>
                    <a:pt x="58" y="12"/>
                    <a:pt x="21" y="49"/>
                  </a:cubicBezTo>
                  <a:cubicBezTo>
                    <a:pt x="16" y="64"/>
                    <a:pt x="0" y="92"/>
                    <a:pt x="21" y="107"/>
                  </a:cubicBezTo>
                  <a:cubicBezTo>
                    <a:pt x="38" y="119"/>
                    <a:pt x="80" y="127"/>
                    <a:pt x="80" y="127"/>
                  </a:cubicBezTo>
                  <a:cubicBezTo>
                    <a:pt x="86" y="134"/>
                    <a:pt x="92" y="141"/>
                    <a:pt x="100" y="147"/>
                  </a:cubicBezTo>
                  <a:cubicBezTo>
                    <a:pt x="108" y="152"/>
                    <a:pt x="122" y="150"/>
                    <a:pt x="130" y="156"/>
                  </a:cubicBezTo>
                  <a:cubicBezTo>
                    <a:pt x="146" y="170"/>
                    <a:pt x="152" y="196"/>
                    <a:pt x="159" y="214"/>
                  </a:cubicBezTo>
                  <a:cubicBezTo>
                    <a:pt x="140" y="243"/>
                    <a:pt x="142" y="250"/>
                    <a:pt x="109" y="264"/>
                  </a:cubicBezTo>
                  <a:cubicBezTo>
                    <a:pt x="91" y="272"/>
                    <a:pt x="51" y="283"/>
                    <a:pt x="51" y="283"/>
                  </a:cubicBezTo>
                  <a:cubicBezTo>
                    <a:pt x="17" y="336"/>
                    <a:pt x="35" y="328"/>
                    <a:pt x="71" y="371"/>
                  </a:cubicBezTo>
                  <a:cubicBezTo>
                    <a:pt x="78" y="380"/>
                    <a:pt x="80" y="395"/>
                    <a:pt x="90" y="401"/>
                  </a:cubicBezTo>
                  <a:cubicBezTo>
                    <a:pt x="108" y="412"/>
                    <a:pt x="142" y="391"/>
                    <a:pt x="142" y="391"/>
                  </a:cubicBezTo>
                  <a:cubicBezTo>
                    <a:pt x="168" y="350"/>
                    <a:pt x="157" y="390"/>
                    <a:pt x="208" y="390"/>
                  </a:cubicBezTo>
                </a:path>
              </a:pathLst>
            </a:cu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sz="1050" b="1">
                <a:solidFill>
                  <a:schemeClr val="tx1"/>
                </a:solidFill>
                <a:latin typeface="+mn-lt"/>
              </a:endParaRPr>
            </a:p>
          </p:txBody>
        </p:sp>
        <p:sp>
          <p:nvSpPr>
            <p:cNvPr id="142" name="Freeform 62"/>
            <p:cNvSpPr>
              <a:spLocks/>
            </p:cNvSpPr>
            <p:nvPr/>
          </p:nvSpPr>
          <p:spPr bwMode="auto">
            <a:xfrm>
              <a:off x="5148" y="2203"/>
              <a:ext cx="322" cy="271"/>
            </a:xfrm>
            <a:custGeom>
              <a:avLst/>
              <a:gdLst>
                <a:gd name="T0" fmla="*/ 193 w 451"/>
                <a:gd name="T1" fmla="*/ 167 h 441"/>
                <a:gd name="T2" fmla="*/ 230 w 451"/>
                <a:gd name="T3" fmla="*/ 87 h 441"/>
                <a:gd name="T4" fmla="*/ 211 w 451"/>
                <a:gd name="T5" fmla="*/ 69 h 441"/>
                <a:gd name="T6" fmla="*/ 176 w 451"/>
                <a:gd name="T7" fmla="*/ 81 h 441"/>
                <a:gd name="T8" fmla="*/ 161 w 451"/>
                <a:gd name="T9" fmla="*/ 81 h 441"/>
                <a:gd name="T10" fmla="*/ 144 w 451"/>
                <a:gd name="T11" fmla="*/ 86 h 441"/>
                <a:gd name="T12" fmla="*/ 110 w 451"/>
                <a:gd name="T13" fmla="*/ 77 h 441"/>
                <a:gd name="T14" fmla="*/ 116 w 451"/>
                <a:gd name="T15" fmla="*/ 49 h 441"/>
                <a:gd name="T16" fmla="*/ 138 w 451"/>
                <a:gd name="T17" fmla="*/ 26 h 441"/>
                <a:gd name="T18" fmla="*/ 99 w 451"/>
                <a:gd name="T19" fmla="*/ 5 h 441"/>
                <a:gd name="T20" fmla="*/ 81 w 451"/>
                <a:gd name="T21" fmla="*/ 2 h 441"/>
                <a:gd name="T22" fmla="*/ 46 w 451"/>
                <a:gd name="T23" fmla="*/ 14 h 441"/>
                <a:gd name="T24" fmla="*/ 0 w 451"/>
                <a:gd name="T25" fmla="*/ 32 h 4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1"/>
                <a:gd name="T40" fmla="*/ 0 h 441"/>
                <a:gd name="T41" fmla="*/ 451 w 451"/>
                <a:gd name="T42" fmla="*/ 441 h 4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1" h="441">
                  <a:moveTo>
                    <a:pt x="378" y="441"/>
                  </a:moveTo>
                  <a:cubicBezTo>
                    <a:pt x="424" y="391"/>
                    <a:pt x="441" y="286"/>
                    <a:pt x="451" y="229"/>
                  </a:cubicBezTo>
                  <a:cubicBezTo>
                    <a:pt x="446" y="213"/>
                    <a:pt x="443" y="179"/>
                    <a:pt x="413" y="183"/>
                  </a:cubicBezTo>
                  <a:cubicBezTo>
                    <a:pt x="389" y="187"/>
                    <a:pt x="345" y="213"/>
                    <a:pt x="345" y="213"/>
                  </a:cubicBezTo>
                  <a:cubicBezTo>
                    <a:pt x="335" y="212"/>
                    <a:pt x="325" y="211"/>
                    <a:pt x="315" y="213"/>
                  </a:cubicBezTo>
                  <a:cubicBezTo>
                    <a:pt x="302" y="215"/>
                    <a:pt x="291" y="227"/>
                    <a:pt x="281" y="228"/>
                  </a:cubicBezTo>
                  <a:cubicBezTo>
                    <a:pt x="256" y="231"/>
                    <a:pt x="233" y="214"/>
                    <a:pt x="216" y="205"/>
                  </a:cubicBezTo>
                  <a:cubicBezTo>
                    <a:pt x="214" y="169"/>
                    <a:pt x="208" y="165"/>
                    <a:pt x="229" y="128"/>
                  </a:cubicBezTo>
                  <a:cubicBezTo>
                    <a:pt x="240" y="108"/>
                    <a:pt x="270" y="68"/>
                    <a:pt x="270" y="68"/>
                  </a:cubicBezTo>
                  <a:cubicBezTo>
                    <a:pt x="267" y="0"/>
                    <a:pt x="255" y="20"/>
                    <a:pt x="194" y="13"/>
                  </a:cubicBezTo>
                  <a:cubicBezTo>
                    <a:pt x="181" y="13"/>
                    <a:pt x="170" y="3"/>
                    <a:pt x="158" y="5"/>
                  </a:cubicBezTo>
                  <a:cubicBezTo>
                    <a:pt x="133" y="10"/>
                    <a:pt x="89" y="36"/>
                    <a:pt x="89" y="36"/>
                  </a:cubicBezTo>
                  <a:cubicBezTo>
                    <a:pt x="92" y="89"/>
                    <a:pt x="19" y="75"/>
                    <a:pt x="0" y="85"/>
                  </a:cubicBezTo>
                </a:path>
              </a:pathLst>
            </a:cu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sz="1050" b="1">
                <a:solidFill>
                  <a:schemeClr val="tx1"/>
                </a:solidFill>
                <a:latin typeface="+mn-lt"/>
              </a:endParaRPr>
            </a:p>
          </p:txBody>
        </p:sp>
        <p:sp>
          <p:nvSpPr>
            <p:cNvPr id="143" name="Freeform 63"/>
            <p:cNvSpPr>
              <a:spLocks/>
            </p:cNvSpPr>
            <p:nvPr/>
          </p:nvSpPr>
          <p:spPr bwMode="auto">
            <a:xfrm>
              <a:off x="5158" y="2354"/>
              <a:ext cx="70" cy="306"/>
            </a:xfrm>
            <a:custGeom>
              <a:avLst/>
              <a:gdLst>
                <a:gd name="T0" fmla="*/ 13 w 236"/>
                <a:gd name="T1" fmla="*/ 0 h 478"/>
                <a:gd name="T2" fmla="*/ 2 w 236"/>
                <a:gd name="T3" fmla="*/ 23 h 478"/>
                <a:gd name="T4" fmla="*/ 2 w 236"/>
                <a:gd name="T5" fmla="*/ 50 h 478"/>
                <a:gd name="T6" fmla="*/ 8 w 236"/>
                <a:gd name="T7" fmla="*/ 59 h 478"/>
                <a:gd name="T8" fmla="*/ 10 w 236"/>
                <a:gd name="T9" fmla="*/ 68 h 478"/>
                <a:gd name="T10" fmla="*/ 13 w 236"/>
                <a:gd name="T11" fmla="*/ 73 h 478"/>
                <a:gd name="T12" fmla="*/ 16 w 236"/>
                <a:gd name="T13" fmla="*/ 100 h 478"/>
                <a:gd name="T14" fmla="*/ 11 w 236"/>
                <a:gd name="T15" fmla="*/ 123 h 478"/>
                <a:gd name="T16" fmla="*/ 5 w 236"/>
                <a:gd name="T17" fmla="*/ 132 h 478"/>
                <a:gd name="T18" fmla="*/ 7 w 236"/>
                <a:gd name="T19" fmla="*/ 173 h 478"/>
                <a:gd name="T20" fmla="*/ 9 w 236"/>
                <a:gd name="T21" fmla="*/ 187 h 478"/>
                <a:gd name="T22" fmla="*/ 15 w 236"/>
                <a:gd name="T23" fmla="*/ 196 h 478"/>
                <a:gd name="T24" fmla="*/ 21 w 236"/>
                <a:gd name="T25" fmla="*/ 182 h 4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6"/>
                <a:gd name="T40" fmla="*/ 0 h 478"/>
                <a:gd name="T41" fmla="*/ 236 w 236"/>
                <a:gd name="T42" fmla="*/ 478 h 4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6" h="478">
                  <a:moveTo>
                    <a:pt x="147" y="0"/>
                  </a:moveTo>
                  <a:cubicBezTo>
                    <a:pt x="84" y="10"/>
                    <a:pt x="66" y="14"/>
                    <a:pt x="24" y="56"/>
                  </a:cubicBezTo>
                  <a:cubicBezTo>
                    <a:pt x="18" y="73"/>
                    <a:pt x="0" y="105"/>
                    <a:pt x="24" y="122"/>
                  </a:cubicBezTo>
                  <a:cubicBezTo>
                    <a:pt x="43" y="136"/>
                    <a:pt x="91" y="144"/>
                    <a:pt x="91" y="144"/>
                  </a:cubicBezTo>
                  <a:cubicBezTo>
                    <a:pt x="98" y="152"/>
                    <a:pt x="104" y="161"/>
                    <a:pt x="113" y="167"/>
                  </a:cubicBezTo>
                  <a:cubicBezTo>
                    <a:pt x="123" y="173"/>
                    <a:pt x="138" y="171"/>
                    <a:pt x="147" y="178"/>
                  </a:cubicBezTo>
                  <a:cubicBezTo>
                    <a:pt x="166" y="193"/>
                    <a:pt x="173" y="223"/>
                    <a:pt x="180" y="244"/>
                  </a:cubicBezTo>
                  <a:cubicBezTo>
                    <a:pt x="159" y="276"/>
                    <a:pt x="161" y="284"/>
                    <a:pt x="124" y="300"/>
                  </a:cubicBezTo>
                  <a:cubicBezTo>
                    <a:pt x="103" y="309"/>
                    <a:pt x="58" y="322"/>
                    <a:pt x="58" y="322"/>
                  </a:cubicBezTo>
                  <a:cubicBezTo>
                    <a:pt x="19" y="382"/>
                    <a:pt x="40" y="373"/>
                    <a:pt x="80" y="422"/>
                  </a:cubicBezTo>
                  <a:cubicBezTo>
                    <a:pt x="89" y="432"/>
                    <a:pt x="91" y="449"/>
                    <a:pt x="102" y="456"/>
                  </a:cubicBezTo>
                  <a:cubicBezTo>
                    <a:pt x="122" y="469"/>
                    <a:pt x="169" y="478"/>
                    <a:pt x="169" y="478"/>
                  </a:cubicBezTo>
                  <a:cubicBezTo>
                    <a:pt x="199" y="431"/>
                    <a:pt x="178" y="444"/>
                    <a:pt x="236" y="444"/>
                  </a:cubicBezTo>
                </a:path>
              </a:pathLst>
            </a:custGeom>
            <a:noFill/>
            <a:ln w="317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sz="1050" b="1">
                <a:solidFill>
                  <a:schemeClr val="tx1"/>
                </a:solidFill>
                <a:latin typeface="+mn-lt"/>
              </a:endParaRPr>
            </a:p>
          </p:txBody>
        </p:sp>
        <p:sp>
          <p:nvSpPr>
            <p:cNvPr id="144" name="Freeform 64"/>
            <p:cNvSpPr>
              <a:spLocks/>
            </p:cNvSpPr>
            <p:nvPr/>
          </p:nvSpPr>
          <p:spPr bwMode="auto">
            <a:xfrm rot="3920436">
              <a:off x="5163" y="2347"/>
              <a:ext cx="298" cy="144"/>
            </a:xfrm>
            <a:custGeom>
              <a:avLst/>
              <a:gdLst>
                <a:gd name="T0" fmla="*/ 165 w 451"/>
                <a:gd name="T1" fmla="*/ 47 h 441"/>
                <a:gd name="T2" fmla="*/ 197 w 451"/>
                <a:gd name="T3" fmla="*/ 24 h 441"/>
                <a:gd name="T4" fmla="*/ 180 w 451"/>
                <a:gd name="T5" fmla="*/ 20 h 441"/>
                <a:gd name="T6" fmla="*/ 151 w 451"/>
                <a:gd name="T7" fmla="*/ 23 h 441"/>
                <a:gd name="T8" fmla="*/ 137 w 451"/>
                <a:gd name="T9" fmla="*/ 23 h 441"/>
                <a:gd name="T10" fmla="*/ 123 w 451"/>
                <a:gd name="T11" fmla="*/ 24 h 441"/>
                <a:gd name="T12" fmla="*/ 94 w 451"/>
                <a:gd name="T13" fmla="*/ 22 h 441"/>
                <a:gd name="T14" fmla="*/ 100 w 451"/>
                <a:gd name="T15" fmla="*/ 14 h 441"/>
                <a:gd name="T16" fmla="*/ 118 w 451"/>
                <a:gd name="T17" fmla="*/ 7 h 441"/>
                <a:gd name="T18" fmla="*/ 85 w 451"/>
                <a:gd name="T19" fmla="*/ 1 h 441"/>
                <a:gd name="T20" fmla="*/ 69 w 451"/>
                <a:gd name="T21" fmla="*/ 1 h 441"/>
                <a:gd name="T22" fmla="*/ 39 w 451"/>
                <a:gd name="T23" fmla="*/ 4 h 441"/>
                <a:gd name="T24" fmla="*/ 0 w 451"/>
                <a:gd name="T25" fmla="*/ 9 h 4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1"/>
                <a:gd name="T40" fmla="*/ 0 h 441"/>
                <a:gd name="T41" fmla="*/ 451 w 451"/>
                <a:gd name="T42" fmla="*/ 441 h 4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1" h="441">
                  <a:moveTo>
                    <a:pt x="378" y="441"/>
                  </a:moveTo>
                  <a:cubicBezTo>
                    <a:pt x="424" y="391"/>
                    <a:pt x="441" y="286"/>
                    <a:pt x="451" y="229"/>
                  </a:cubicBezTo>
                  <a:cubicBezTo>
                    <a:pt x="446" y="213"/>
                    <a:pt x="443" y="179"/>
                    <a:pt x="413" y="183"/>
                  </a:cubicBezTo>
                  <a:cubicBezTo>
                    <a:pt x="389" y="187"/>
                    <a:pt x="345" y="213"/>
                    <a:pt x="345" y="213"/>
                  </a:cubicBezTo>
                  <a:cubicBezTo>
                    <a:pt x="335" y="212"/>
                    <a:pt x="325" y="211"/>
                    <a:pt x="315" y="213"/>
                  </a:cubicBezTo>
                  <a:cubicBezTo>
                    <a:pt x="302" y="215"/>
                    <a:pt x="291" y="227"/>
                    <a:pt x="281" y="228"/>
                  </a:cubicBezTo>
                  <a:cubicBezTo>
                    <a:pt x="256" y="231"/>
                    <a:pt x="233" y="214"/>
                    <a:pt x="216" y="205"/>
                  </a:cubicBezTo>
                  <a:cubicBezTo>
                    <a:pt x="214" y="169"/>
                    <a:pt x="208" y="165"/>
                    <a:pt x="229" y="128"/>
                  </a:cubicBezTo>
                  <a:cubicBezTo>
                    <a:pt x="240" y="108"/>
                    <a:pt x="270" y="68"/>
                    <a:pt x="270" y="68"/>
                  </a:cubicBezTo>
                  <a:cubicBezTo>
                    <a:pt x="267" y="0"/>
                    <a:pt x="255" y="20"/>
                    <a:pt x="194" y="13"/>
                  </a:cubicBezTo>
                  <a:cubicBezTo>
                    <a:pt x="181" y="13"/>
                    <a:pt x="170" y="3"/>
                    <a:pt x="158" y="5"/>
                  </a:cubicBezTo>
                  <a:cubicBezTo>
                    <a:pt x="133" y="10"/>
                    <a:pt x="89" y="36"/>
                    <a:pt x="89" y="36"/>
                  </a:cubicBezTo>
                  <a:cubicBezTo>
                    <a:pt x="92" y="89"/>
                    <a:pt x="19" y="75"/>
                    <a:pt x="0" y="85"/>
                  </a:cubicBezTo>
                </a:path>
              </a:pathLst>
            </a:custGeom>
            <a:noFill/>
            <a:ln w="317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sz="1050" b="1">
                <a:solidFill>
                  <a:schemeClr val="tx1"/>
                </a:solidFill>
                <a:latin typeface="+mn-lt"/>
              </a:endParaRPr>
            </a:p>
          </p:txBody>
        </p:sp>
        <p:sp>
          <p:nvSpPr>
            <p:cNvPr id="145" name="Oval 65"/>
            <p:cNvSpPr>
              <a:spLocks noChangeArrowheads="1"/>
            </p:cNvSpPr>
            <p:nvPr/>
          </p:nvSpPr>
          <p:spPr bwMode="auto">
            <a:xfrm>
              <a:off x="5074" y="2363"/>
              <a:ext cx="39" cy="34"/>
            </a:xfrm>
            <a:prstGeom prst="ellipse">
              <a:avLst/>
            </a:prstGeom>
            <a:solidFill>
              <a:srgbClr val="FF0000"/>
            </a:solidFill>
            <a:ln>
              <a:noFill/>
            </a:ln>
            <a:extLst>
              <a:ext uri="{91240B29-F687-4F45-9708-019B960494DF}">
                <a14:hiddenLine xmlns:a14="http://schemas.microsoft.com/office/drawing/2010/main" w="31750">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146" name="Oval 66"/>
            <p:cNvSpPr>
              <a:spLocks noChangeArrowheads="1"/>
            </p:cNvSpPr>
            <p:nvPr/>
          </p:nvSpPr>
          <p:spPr bwMode="auto">
            <a:xfrm>
              <a:off x="5320" y="2305"/>
              <a:ext cx="39" cy="33"/>
            </a:xfrm>
            <a:prstGeom prst="ellipse">
              <a:avLst/>
            </a:prstGeom>
            <a:solidFill>
              <a:srgbClr val="FF0000"/>
            </a:solidFill>
            <a:ln>
              <a:noFill/>
            </a:ln>
            <a:extLst>
              <a:ext uri="{91240B29-F687-4F45-9708-019B960494DF}">
                <a14:hiddenLine xmlns:a14="http://schemas.microsoft.com/office/drawing/2010/main" w="31750">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147" name="Oval 67"/>
            <p:cNvSpPr>
              <a:spLocks noChangeArrowheads="1"/>
            </p:cNvSpPr>
            <p:nvPr/>
          </p:nvSpPr>
          <p:spPr bwMode="auto">
            <a:xfrm>
              <a:off x="5302" y="2407"/>
              <a:ext cx="39" cy="33"/>
            </a:xfrm>
            <a:prstGeom prst="ellipse">
              <a:avLst/>
            </a:prstGeom>
            <a:solidFill>
              <a:srgbClr val="0000FF"/>
            </a:solidFill>
            <a:ln>
              <a:noFill/>
            </a:ln>
            <a:extLst>
              <a:ext uri="{91240B29-F687-4F45-9708-019B960494DF}">
                <a14:hiddenLine xmlns:a14="http://schemas.microsoft.com/office/drawing/2010/main" w="31750">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148" name="Oval 68"/>
            <p:cNvSpPr>
              <a:spLocks noChangeArrowheads="1"/>
            </p:cNvSpPr>
            <p:nvPr/>
          </p:nvSpPr>
          <p:spPr bwMode="auto">
            <a:xfrm>
              <a:off x="5205" y="2473"/>
              <a:ext cx="39" cy="34"/>
            </a:xfrm>
            <a:prstGeom prst="ellipse">
              <a:avLst/>
            </a:prstGeom>
            <a:solidFill>
              <a:srgbClr val="0000FF"/>
            </a:solidFill>
            <a:ln>
              <a:noFill/>
            </a:ln>
            <a:extLst>
              <a:ext uri="{91240B29-F687-4F45-9708-019B960494DF}">
                <a14:hiddenLine xmlns:a14="http://schemas.microsoft.com/office/drawing/2010/main" w="31750">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149" name="Freeform 69"/>
            <p:cNvSpPr>
              <a:spLocks/>
            </p:cNvSpPr>
            <p:nvPr/>
          </p:nvSpPr>
          <p:spPr bwMode="auto">
            <a:xfrm>
              <a:off x="5002" y="2207"/>
              <a:ext cx="109" cy="309"/>
            </a:xfrm>
            <a:custGeom>
              <a:avLst/>
              <a:gdLst>
                <a:gd name="T0" fmla="*/ 75 w 134"/>
                <a:gd name="T1" fmla="*/ 0 h 439"/>
                <a:gd name="T2" fmla="*/ 10 w 134"/>
                <a:gd name="T3" fmla="*/ 34 h 439"/>
                <a:gd name="T4" fmla="*/ 4 w 134"/>
                <a:gd name="T5" fmla="*/ 49 h 439"/>
                <a:gd name="T6" fmla="*/ 62 w 134"/>
                <a:gd name="T7" fmla="*/ 72 h 439"/>
                <a:gd name="T8" fmla="*/ 68 w 134"/>
                <a:gd name="T9" fmla="*/ 150 h 439"/>
                <a:gd name="T10" fmla="*/ 49 w 134"/>
                <a:gd name="T11" fmla="*/ 155 h 439"/>
                <a:gd name="T12" fmla="*/ 10 w 134"/>
                <a:gd name="T13" fmla="*/ 165 h 439"/>
                <a:gd name="T14" fmla="*/ 23 w 134"/>
                <a:gd name="T15" fmla="*/ 179 h 439"/>
                <a:gd name="T16" fmla="*/ 42 w 134"/>
                <a:gd name="T17" fmla="*/ 189 h 439"/>
                <a:gd name="T18" fmla="*/ 49 w 134"/>
                <a:gd name="T19" fmla="*/ 208 h 439"/>
                <a:gd name="T20" fmla="*/ 75 w 134"/>
                <a:gd name="T21" fmla="*/ 217 h 4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4"/>
                <a:gd name="T34" fmla="*/ 0 h 439"/>
                <a:gd name="T35" fmla="*/ 134 w 134"/>
                <a:gd name="T36" fmla="*/ 439 h 4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4" h="439">
                  <a:moveTo>
                    <a:pt x="113" y="0"/>
                  </a:moveTo>
                  <a:cubicBezTo>
                    <a:pt x="95" y="53"/>
                    <a:pt x="64" y="53"/>
                    <a:pt x="15" y="68"/>
                  </a:cubicBezTo>
                  <a:cubicBezTo>
                    <a:pt x="12" y="78"/>
                    <a:pt x="0" y="89"/>
                    <a:pt x="6" y="98"/>
                  </a:cubicBezTo>
                  <a:cubicBezTo>
                    <a:pt x="28" y="130"/>
                    <a:pt x="62" y="136"/>
                    <a:pt x="94" y="146"/>
                  </a:cubicBezTo>
                  <a:cubicBezTo>
                    <a:pt x="130" y="203"/>
                    <a:pt x="134" y="196"/>
                    <a:pt x="103" y="303"/>
                  </a:cubicBezTo>
                  <a:cubicBezTo>
                    <a:pt x="100" y="313"/>
                    <a:pt x="84" y="309"/>
                    <a:pt x="74" y="312"/>
                  </a:cubicBezTo>
                  <a:cubicBezTo>
                    <a:pt x="54" y="318"/>
                    <a:pt x="15" y="332"/>
                    <a:pt x="15" y="332"/>
                  </a:cubicBezTo>
                  <a:cubicBezTo>
                    <a:pt x="22" y="342"/>
                    <a:pt x="27" y="353"/>
                    <a:pt x="35" y="361"/>
                  </a:cubicBezTo>
                  <a:cubicBezTo>
                    <a:pt x="43" y="369"/>
                    <a:pt x="58" y="371"/>
                    <a:pt x="64" y="381"/>
                  </a:cubicBezTo>
                  <a:cubicBezTo>
                    <a:pt x="71" y="392"/>
                    <a:pt x="66" y="409"/>
                    <a:pt x="74" y="420"/>
                  </a:cubicBezTo>
                  <a:cubicBezTo>
                    <a:pt x="83" y="431"/>
                    <a:pt x="102" y="429"/>
                    <a:pt x="113" y="439"/>
                  </a:cubicBezTo>
                </a:path>
              </a:pathLst>
            </a:cu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sz="1050" b="1">
                <a:solidFill>
                  <a:schemeClr val="tx1"/>
                </a:solidFill>
                <a:latin typeface="+mn-lt"/>
              </a:endParaRPr>
            </a:p>
          </p:txBody>
        </p:sp>
        <p:sp>
          <p:nvSpPr>
            <p:cNvPr id="150" name="Freeform 70"/>
            <p:cNvSpPr>
              <a:spLocks/>
            </p:cNvSpPr>
            <p:nvPr/>
          </p:nvSpPr>
          <p:spPr bwMode="auto">
            <a:xfrm>
              <a:off x="5184" y="2373"/>
              <a:ext cx="68" cy="295"/>
            </a:xfrm>
            <a:custGeom>
              <a:avLst/>
              <a:gdLst>
                <a:gd name="T0" fmla="*/ 23 w 83"/>
                <a:gd name="T1" fmla="*/ 0 h 420"/>
                <a:gd name="T2" fmla="*/ 43 w 83"/>
                <a:gd name="T3" fmla="*/ 63 h 420"/>
                <a:gd name="T4" fmla="*/ 16 w 83"/>
                <a:gd name="T5" fmla="*/ 155 h 420"/>
                <a:gd name="T6" fmla="*/ 23 w 83"/>
                <a:gd name="T7" fmla="*/ 178 h 420"/>
                <a:gd name="T8" fmla="*/ 49 w 83"/>
                <a:gd name="T9" fmla="*/ 198 h 420"/>
                <a:gd name="T10" fmla="*/ 0 60000 65536"/>
                <a:gd name="T11" fmla="*/ 0 60000 65536"/>
                <a:gd name="T12" fmla="*/ 0 60000 65536"/>
                <a:gd name="T13" fmla="*/ 0 60000 65536"/>
                <a:gd name="T14" fmla="*/ 0 60000 65536"/>
                <a:gd name="T15" fmla="*/ 0 w 83"/>
                <a:gd name="T16" fmla="*/ 0 h 420"/>
                <a:gd name="T17" fmla="*/ 83 w 83"/>
                <a:gd name="T18" fmla="*/ 420 h 420"/>
              </a:gdLst>
              <a:ahLst/>
              <a:cxnLst>
                <a:cxn ang="T10">
                  <a:pos x="T0" y="T1"/>
                </a:cxn>
                <a:cxn ang="T11">
                  <a:pos x="T2" y="T3"/>
                </a:cxn>
                <a:cxn ang="T12">
                  <a:pos x="T4" y="T5"/>
                </a:cxn>
                <a:cxn ang="T13">
                  <a:pos x="T6" y="T7"/>
                </a:cxn>
                <a:cxn ang="T14">
                  <a:pos x="T8" y="T9"/>
                </a:cxn>
              </a:cxnLst>
              <a:rect l="T15" t="T16" r="T17" b="T18"/>
              <a:pathLst>
                <a:path w="83" h="420">
                  <a:moveTo>
                    <a:pt x="34" y="0"/>
                  </a:moveTo>
                  <a:cubicBezTo>
                    <a:pt x="0" y="50"/>
                    <a:pt x="15" y="96"/>
                    <a:pt x="63" y="127"/>
                  </a:cubicBezTo>
                  <a:cubicBezTo>
                    <a:pt x="56" y="217"/>
                    <a:pt x="66" y="249"/>
                    <a:pt x="24" y="313"/>
                  </a:cubicBezTo>
                  <a:cubicBezTo>
                    <a:pt x="27" y="329"/>
                    <a:pt x="23" y="349"/>
                    <a:pt x="34" y="362"/>
                  </a:cubicBezTo>
                  <a:cubicBezTo>
                    <a:pt x="83" y="420"/>
                    <a:pt x="73" y="323"/>
                    <a:pt x="73" y="401"/>
                  </a:cubicBezTo>
                </a:path>
              </a:pathLst>
            </a:custGeom>
            <a:noFill/>
            <a:ln w="317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sz="1050" b="1">
                <a:solidFill>
                  <a:schemeClr val="tx1"/>
                </a:solidFill>
                <a:latin typeface="+mn-lt"/>
              </a:endParaRPr>
            </a:p>
          </p:txBody>
        </p:sp>
        <p:sp>
          <p:nvSpPr>
            <p:cNvPr id="151" name="Freeform 71"/>
            <p:cNvSpPr>
              <a:spLocks/>
            </p:cNvSpPr>
            <p:nvPr/>
          </p:nvSpPr>
          <p:spPr bwMode="auto">
            <a:xfrm>
              <a:off x="5261" y="2297"/>
              <a:ext cx="92" cy="301"/>
            </a:xfrm>
            <a:custGeom>
              <a:avLst/>
              <a:gdLst>
                <a:gd name="T0" fmla="*/ 0 w 113"/>
                <a:gd name="T1" fmla="*/ 4 h 429"/>
                <a:gd name="T2" fmla="*/ 26 w 113"/>
                <a:gd name="T3" fmla="*/ 24 h 429"/>
                <a:gd name="T4" fmla="*/ 46 w 113"/>
                <a:gd name="T5" fmla="*/ 33 h 429"/>
                <a:gd name="T6" fmla="*/ 33 w 113"/>
                <a:gd name="T7" fmla="*/ 86 h 429"/>
                <a:gd name="T8" fmla="*/ 26 w 113"/>
                <a:gd name="T9" fmla="*/ 100 h 429"/>
                <a:gd name="T10" fmla="*/ 72 w 113"/>
                <a:gd name="T11" fmla="*/ 173 h 429"/>
                <a:gd name="T12" fmla="*/ 65 w 113"/>
                <a:gd name="T13" fmla="*/ 187 h 429"/>
                <a:gd name="T14" fmla="*/ 33 w 113"/>
                <a:gd name="T15" fmla="*/ 211 h 429"/>
                <a:gd name="T16" fmla="*/ 0 60000 65536"/>
                <a:gd name="T17" fmla="*/ 0 60000 65536"/>
                <a:gd name="T18" fmla="*/ 0 60000 65536"/>
                <a:gd name="T19" fmla="*/ 0 60000 65536"/>
                <a:gd name="T20" fmla="*/ 0 60000 65536"/>
                <a:gd name="T21" fmla="*/ 0 60000 65536"/>
                <a:gd name="T22" fmla="*/ 0 60000 65536"/>
                <a:gd name="T23" fmla="*/ 0 60000 65536"/>
                <a:gd name="T24" fmla="*/ 0 w 113"/>
                <a:gd name="T25" fmla="*/ 0 h 429"/>
                <a:gd name="T26" fmla="*/ 113 w 113"/>
                <a:gd name="T27" fmla="*/ 429 h 4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3" h="429">
                  <a:moveTo>
                    <a:pt x="0" y="9"/>
                  </a:moveTo>
                  <a:cubicBezTo>
                    <a:pt x="68" y="32"/>
                    <a:pt x="0" y="0"/>
                    <a:pt x="39" y="48"/>
                  </a:cubicBezTo>
                  <a:cubicBezTo>
                    <a:pt x="46" y="57"/>
                    <a:pt x="59" y="61"/>
                    <a:pt x="69" y="67"/>
                  </a:cubicBezTo>
                  <a:cubicBezTo>
                    <a:pt x="81" y="118"/>
                    <a:pt x="113" y="153"/>
                    <a:pt x="49" y="175"/>
                  </a:cubicBezTo>
                  <a:cubicBezTo>
                    <a:pt x="46" y="185"/>
                    <a:pt x="38" y="194"/>
                    <a:pt x="39" y="204"/>
                  </a:cubicBezTo>
                  <a:cubicBezTo>
                    <a:pt x="44" y="245"/>
                    <a:pt x="85" y="317"/>
                    <a:pt x="108" y="351"/>
                  </a:cubicBezTo>
                  <a:cubicBezTo>
                    <a:pt x="105" y="361"/>
                    <a:pt x="105" y="373"/>
                    <a:pt x="98" y="380"/>
                  </a:cubicBezTo>
                  <a:cubicBezTo>
                    <a:pt x="77" y="401"/>
                    <a:pt x="49" y="376"/>
                    <a:pt x="49" y="429"/>
                  </a:cubicBezTo>
                </a:path>
              </a:pathLst>
            </a:custGeom>
            <a:noFill/>
            <a:ln w="317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sz="1050" b="1">
                <a:solidFill>
                  <a:schemeClr val="tx1"/>
                </a:solidFill>
                <a:latin typeface="+mn-lt"/>
              </a:endParaRPr>
            </a:p>
          </p:txBody>
        </p:sp>
        <p:sp>
          <p:nvSpPr>
            <p:cNvPr id="152" name="Freeform 72"/>
            <p:cNvSpPr>
              <a:spLocks/>
            </p:cNvSpPr>
            <p:nvPr/>
          </p:nvSpPr>
          <p:spPr bwMode="auto">
            <a:xfrm>
              <a:off x="5178" y="2183"/>
              <a:ext cx="321" cy="282"/>
            </a:xfrm>
            <a:custGeom>
              <a:avLst/>
              <a:gdLst>
                <a:gd name="T0" fmla="*/ 0 w 394"/>
                <a:gd name="T1" fmla="*/ 5 h 401"/>
                <a:gd name="T2" fmla="*/ 104 w 394"/>
                <a:gd name="T3" fmla="*/ 0 h 401"/>
                <a:gd name="T4" fmla="*/ 130 w 394"/>
                <a:gd name="T5" fmla="*/ 5 h 401"/>
                <a:gd name="T6" fmla="*/ 156 w 394"/>
                <a:gd name="T7" fmla="*/ 49 h 401"/>
                <a:gd name="T8" fmla="*/ 130 w 394"/>
                <a:gd name="T9" fmla="*/ 68 h 401"/>
                <a:gd name="T10" fmla="*/ 117 w 394"/>
                <a:gd name="T11" fmla="*/ 82 h 401"/>
                <a:gd name="T12" fmla="*/ 169 w 394"/>
                <a:gd name="T13" fmla="*/ 92 h 401"/>
                <a:gd name="T14" fmla="*/ 208 w 394"/>
                <a:gd name="T15" fmla="*/ 82 h 401"/>
                <a:gd name="T16" fmla="*/ 253 w 394"/>
                <a:gd name="T17" fmla="*/ 87 h 401"/>
                <a:gd name="T18" fmla="*/ 260 w 394"/>
                <a:gd name="T19" fmla="*/ 111 h 401"/>
                <a:gd name="T20" fmla="*/ 240 w 394"/>
                <a:gd name="T21" fmla="*/ 179 h 401"/>
                <a:gd name="T22" fmla="*/ 234 w 394"/>
                <a:gd name="T23" fmla="*/ 198 h 4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94"/>
                <a:gd name="T37" fmla="*/ 0 h 401"/>
                <a:gd name="T38" fmla="*/ 394 w 394"/>
                <a:gd name="T39" fmla="*/ 401 h 40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94" h="401">
                  <a:moveTo>
                    <a:pt x="0" y="10"/>
                  </a:moveTo>
                  <a:cubicBezTo>
                    <a:pt x="52" y="7"/>
                    <a:pt x="105" y="0"/>
                    <a:pt x="157" y="0"/>
                  </a:cubicBezTo>
                  <a:cubicBezTo>
                    <a:pt x="170" y="0"/>
                    <a:pt x="186" y="1"/>
                    <a:pt x="196" y="10"/>
                  </a:cubicBezTo>
                  <a:cubicBezTo>
                    <a:pt x="198" y="12"/>
                    <a:pt x="232" y="90"/>
                    <a:pt x="235" y="98"/>
                  </a:cubicBezTo>
                  <a:cubicBezTo>
                    <a:pt x="213" y="161"/>
                    <a:pt x="243" y="100"/>
                    <a:pt x="196" y="137"/>
                  </a:cubicBezTo>
                  <a:cubicBezTo>
                    <a:pt x="187" y="144"/>
                    <a:pt x="183" y="156"/>
                    <a:pt x="176" y="166"/>
                  </a:cubicBezTo>
                  <a:cubicBezTo>
                    <a:pt x="205" y="209"/>
                    <a:pt x="187" y="203"/>
                    <a:pt x="254" y="186"/>
                  </a:cubicBezTo>
                  <a:cubicBezTo>
                    <a:pt x="274" y="181"/>
                    <a:pt x="313" y="166"/>
                    <a:pt x="313" y="166"/>
                  </a:cubicBezTo>
                  <a:cubicBezTo>
                    <a:pt x="336" y="169"/>
                    <a:pt x="363" y="162"/>
                    <a:pt x="381" y="176"/>
                  </a:cubicBezTo>
                  <a:cubicBezTo>
                    <a:pt x="394" y="186"/>
                    <a:pt x="391" y="208"/>
                    <a:pt x="391" y="225"/>
                  </a:cubicBezTo>
                  <a:cubicBezTo>
                    <a:pt x="391" y="262"/>
                    <a:pt x="380" y="325"/>
                    <a:pt x="362" y="362"/>
                  </a:cubicBezTo>
                  <a:cubicBezTo>
                    <a:pt x="344" y="399"/>
                    <a:pt x="332" y="381"/>
                    <a:pt x="352" y="401"/>
                  </a:cubicBezTo>
                </a:path>
              </a:pathLst>
            </a:cu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sz="1050" b="1">
                <a:solidFill>
                  <a:schemeClr val="tx1"/>
                </a:solidFill>
                <a:latin typeface="+mn-lt"/>
              </a:endParaRPr>
            </a:p>
          </p:txBody>
        </p:sp>
      </p:grpSp>
      <p:sp>
        <p:nvSpPr>
          <p:cNvPr id="153" name="Freeform 10" descr="Stationery"/>
          <p:cNvSpPr>
            <a:spLocks/>
          </p:cNvSpPr>
          <p:nvPr/>
        </p:nvSpPr>
        <p:spPr bwMode="auto">
          <a:xfrm rot="678700">
            <a:off x="778325" y="2766031"/>
            <a:ext cx="1867863" cy="1780824"/>
          </a:xfrm>
          <a:custGeom>
            <a:avLst/>
            <a:gdLst>
              <a:gd name="T0" fmla="*/ 2115922037 w 1205"/>
              <a:gd name="T1" fmla="*/ 52156619 h 1107"/>
              <a:gd name="T2" fmla="*/ 892256947 w 1205"/>
              <a:gd name="T3" fmla="*/ 208624669 h 1107"/>
              <a:gd name="T4" fmla="*/ 127466043 w 1205"/>
              <a:gd name="T5" fmla="*/ 1147431164 h 1107"/>
              <a:gd name="T6" fmla="*/ 127466043 w 1205"/>
              <a:gd name="T7" fmla="*/ 2086237660 h 1107"/>
              <a:gd name="T8" fmla="*/ 280423510 w 1205"/>
              <a:gd name="T9" fmla="*/ 2147483646 h 1107"/>
              <a:gd name="T10" fmla="*/ 1112134756 w 1205"/>
              <a:gd name="T11" fmla="*/ 2147483646 h 1107"/>
              <a:gd name="T12" fmla="*/ 2147483646 w 1205"/>
              <a:gd name="T13" fmla="*/ 2147483646 h 1107"/>
              <a:gd name="T14" fmla="*/ 2147483646 w 1205"/>
              <a:gd name="T15" fmla="*/ 2147483646 h 1107"/>
              <a:gd name="T16" fmla="*/ 2147483646 w 1205"/>
              <a:gd name="T17" fmla="*/ 1929769610 h 1107"/>
              <a:gd name="T18" fmla="*/ 2147483646 w 1205"/>
              <a:gd name="T19" fmla="*/ 902949723 h 1107"/>
              <a:gd name="T20" fmla="*/ 2147483646 w 1205"/>
              <a:gd name="T21" fmla="*/ 365090913 h 1107"/>
              <a:gd name="T22" fmla="*/ 2147483646 w 1205"/>
              <a:gd name="T23" fmla="*/ 52156619 h 1107"/>
              <a:gd name="T24" fmla="*/ 2115922037 w 1205"/>
              <a:gd name="T25" fmla="*/ 52156619 h 1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5"/>
              <a:gd name="T40" fmla="*/ 0 h 1107"/>
              <a:gd name="T41" fmla="*/ 1205 w 1205"/>
              <a:gd name="T42" fmla="*/ 1107 h 1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5" h="1107">
                <a:moveTo>
                  <a:pt x="664" y="16"/>
                </a:moveTo>
                <a:cubicBezTo>
                  <a:pt x="584" y="24"/>
                  <a:pt x="384" y="8"/>
                  <a:pt x="280" y="64"/>
                </a:cubicBezTo>
                <a:cubicBezTo>
                  <a:pt x="176" y="120"/>
                  <a:pt x="80" y="256"/>
                  <a:pt x="40" y="352"/>
                </a:cubicBezTo>
                <a:cubicBezTo>
                  <a:pt x="0" y="448"/>
                  <a:pt x="32" y="552"/>
                  <a:pt x="40" y="640"/>
                </a:cubicBezTo>
                <a:cubicBezTo>
                  <a:pt x="48" y="728"/>
                  <a:pt x="36" y="813"/>
                  <a:pt x="88" y="880"/>
                </a:cubicBezTo>
                <a:cubicBezTo>
                  <a:pt x="140" y="947"/>
                  <a:pt x="246" y="1008"/>
                  <a:pt x="349" y="1043"/>
                </a:cubicBezTo>
                <a:cubicBezTo>
                  <a:pt x="452" y="1078"/>
                  <a:pt x="589" y="1107"/>
                  <a:pt x="705" y="1088"/>
                </a:cubicBezTo>
                <a:cubicBezTo>
                  <a:pt x="821" y="1069"/>
                  <a:pt x="967" y="1011"/>
                  <a:pt x="1048" y="928"/>
                </a:cubicBezTo>
                <a:cubicBezTo>
                  <a:pt x="1129" y="845"/>
                  <a:pt x="1179" y="700"/>
                  <a:pt x="1192" y="592"/>
                </a:cubicBezTo>
                <a:cubicBezTo>
                  <a:pt x="1205" y="484"/>
                  <a:pt x="1159" y="357"/>
                  <a:pt x="1127" y="277"/>
                </a:cubicBezTo>
                <a:cubicBezTo>
                  <a:pt x="1095" y="197"/>
                  <a:pt x="1061" y="155"/>
                  <a:pt x="1000" y="112"/>
                </a:cubicBezTo>
                <a:cubicBezTo>
                  <a:pt x="939" y="69"/>
                  <a:pt x="816" y="32"/>
                  <a:pt x="760" y="16"/>
                </a:cubicBezTo>
                <a:cubicBezTo>
                  <a:pt x="704" y="0"/>
                  <a:pt x="744" y="8"/>
                  <a:pt x="664" y="16"/>
                </a:cubicBezTo>
                <a:close/>
              </a:path>
            </a:pathLst>
          </a:custGeom>
          <a:blipFill dpi="0" rotWithShape="0">
            <a:blip r:embed="rId2"/>
            <a:srcRect/>
            <a:tile tx="0" ty="0" sx="100000" sy="100000" flip="none" algn="tl"/>
          </a:blipFill>
          <a:ln w="9525">
            <a:round/>
            <a:headEnd/>
            <a:tailEnd/>
          </a:ln>
          <a:scene3d>
            <a:camera prst="legacyPerspectiveFront">
              <a:rot lat="20999994" lon="21299994" rev="0"/>
            </a:camera>
            <a:lightRig rig="legacyFlat4" dir="b"/>
          </a:scene3d>
          <a:sp3d extrusionH="887400" prstMaterial="legacyMatte">
            <a:bevelT w="13500" h="13500" prst="angle"/>
            <a:bevelB w="13500" h="13500" prst="angle"/>
            <a:extrusionClr>
              <a:srgbClr val="FF9933"/>
            </a:extrusionClr>
            <a:contourClr>
              <a:srgbClr val="FFFFFF"/>
            </a:contourClr>
          </a:sp3d>
        </p:spPr>
        <p:txBody>
          <a:bodyPr wrap="none" anchor="ctr">
            <a:flatTx/>
          </a:bodyPr>
          <a:lstStyle/>
          <a:p>
            <a:endParaRPr lang="vi-VN" sz="1050" b="1">
              <a:solidFill>
                <a:schemeClr val="tx1"/>
              </a:solidFill>
              <a:latin typeface="+mn-lt"/>
            </a:endParaRPr>
          </a:p>
        </p:txBody>
      </p:sp>
      <p:sp>
        <p:nvSpPr>
          <p:cNvPr id="154" name="AutoShape 11"/>
          <p:cNvSpPr>
            <a:spLocks noChangeArrowheads="1"/>
          </p:cNvSpPr>
          <p:nvPr/>
        </p:nvSpPr>
        <p:spPr bwMode="auto">
          <a:xfrm>
            <a:off x="2390331" y="3513033"/>
            <a:ext cx="191612" cy="248947"/>
          </a:xfrm>
          <a:prstGeom prst="sun">
            <a:avLst>
              <a:gd name="adj" fmla="val 25000"/>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155" name="AutoShape 12"/>
          <p:cNvSpPr>
            <a:spLocks noChangeArrowheads="1"/>
          </p:cNvSpPr>
          <p:nvPr/>
        </p:nvSpPr>
        <p:spPr bwMode="auto">
          <a:xfrm>
            <a:off x="912827" y="3491184"/>
            <a:ext cx="191612" cy="248947"/>
          </a:xfrm>
          <a:prstGeom prst="sun">
            <a:avLst>
              <a:gd name="adj" fmla="val 25000"/>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grpSp>
        <p:nvGrpSpPr>
          <p:cNvPr id="156" name="Group 13"/>
          <p:cNvGrpSpPr>
            <a:grpSpLocks/>
          </p:cNvGrpSpPr>
          <p:nvPr/>
        </p:nvGrpSpPr>
        <p:grpSpPr bwMode="auto">
          <a:xfrm>
            <a:off x="1065226" y="3055639"/>
            <a:ext cx="1367469" cy="1230593"/>
            <a:chOff x="3824" y="2716"/>
            <a:chExt cx="1137" cy="968"/>
          </a:xfrm>
        </p:grpSpPr>
        <p:sp>
          <p:nvSpPr>
            <p:cNvPr id="157" name="Oval 14"/>
            <p:cNvSpPr>
              <a:spLocks noChangeArrowheads="1"/>
            </p:cNvSpPr>
            <p:nvPr/>
          </p:nvSpPr>
          <p:spPr bwMode="auto">
            <a:xfrm>
              <a:off x="3824" y="2862"/>
              <a:ext cx="1137" cy="677"/>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158" name="Oval 15"/>
            <p:cNvSpPr>
              <a:spLocks noChangeArrowheads="1"/>
            </p:cNvSpPr>
            <p:nvPr/>
          </p:nvSpPr>
          <p:spPr bwMode="auto">
            <a:xfrm>
              <a:off x="3824" y="3128"/>
              <a:ext cx="1137" cy="144"/>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159" name="Oval 16"/>
            <p:cNvSpPr>
              <a:spLocks noChangeArrowheads="1"/>
            </p:cNvSpPr>
            <p:nvPr/>
          </p:nvSpPr>
          <p:spPr bwMode="auto">
            <a:xfrm>
              <a:off x="3824" y="2983"/>
              <a:ext cx="1137" cy="434"/>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160" name="Oval 17"/>
            <p:cNvSpPr>
              <a:spLocks noChangeArrowheads="1"/>
            </p:cNvSpPr>
            <p:nvPr/>
          </p:nvSpPr>
          <p:spPr bwMode="auto">
            <a:xfrm>
              <a:off x="3824" y="2716"/>
              <a:ext cx="1137" cy="968"/>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grpSp>
      <p:grpSp>
        <p:nvGrpSpPr>
          <p:cNvPr id="161" name="Group 18"/>
          <p:cNvGrpSpPr>
            <a:grpSpLocks/>
          </p:cNvGrpSpPr>
          <p:nvPr/>
        </p:nvGrpSpPr>
        <p:grpSpPr bwMode="auto">
          <a:xfrm>
            <a:off x="1801826" y="3590964"/>
            <a:ext cx="100631" cy="272993"/>
            <a:chOff x="2167" y="3128"/>
            <a:chExt cx="86" cy="290"/>
          </a:xfrm>
        </p:grpSpPr>
        <p:grpSp>
          <p:nvGrpSpPr>
            <p:cNvPr id="162" name="Group 19"/>
            <p:cNvGrpSpPr>
              <a:grpSpLocks/>
            </p:cNvGrpSpPr>
            <p:nvPr/>
          </p:nvGrpSpPr>
          <p:grpSpPr bwMode="auto">
            <a:xfrm>
              <a:off x="2167" y="3128"/>
              <a:ext cx="60" cy="290"/>
              <a:chOff x="2167" y="3082"/>
              <a:chExt cx="60" cy="336"/>
            </a:xfrm>
          </p:grpSpPr>
          <p:sp>
            <p:nvSpPr>
              <p:cNvPr id="167" name="Oval 20"/>
              <p:cNvSpPr>
                <a:spLocks noChangeArrowheads="1"/>
              </p:cNvSpPr>
              <p:nvPr/>
            </p:nvSpPr>
            <p:spPr bwMode="auto">
              <a:xfrm>
                <a:off x="2179" y="3215"/>
                <a:ext cx="48" cy="48"/>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168" name="Oval 21"/>
              <p:cNvSpPr>
                <a:spLocks noChangeArrowheads="1"/>
              </p:cNvSpPr>
              <p:nvPr/>
            </p:nvSpPr>
            <p:spPr bwMode="auto">
              <a:xfrm rot="-770803">
                <a:off x="2170" y="3082"/>
                <a:ext cx="24" cy="169"/>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169" name="Oval 22"/>
              <p:cNvSpPr>
                <a:spLocks noChangeArrowheads="1"/>
              </p:cNvSpPr>
              <p:nvPr/>
            </p:nvSpPr>
            <p:spPr bwMode="auto">
              <a:xfrm rot="770803" flipV="1">
                <a:off x="2167" y="3249"/>
                <a:ext cx="24" cy="169"/>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grpSp>
        <p:grpSp>
          <p:nvGrpSpPr>
            <p:cNvPr id="163" name="Group 23"/>
            <p:cNvGrpSpPr>
              <a:grpSpLocks/>
            </p:cNvGrpSpPr>
            <p:nvPr/>
          </p:nvGrpSpPr>
          <p:grpSpPr bwMode="auto">
            <a:xfrm flipH="1">
              <a:off x="2193" y="3128"/>
              <a:ext cx="60" cy="290"/>
              <a:chOff x="2167" y="3082"/>
              <a:chExt cx="60" cy="336"/>
            </a:xfrm>
          </p:grpSpPr>
          <p:sp>
            <p:nvSpPr>
              <p:cNvPr id="164" name="Oval 24"/>
              <p:cNvSpPr>
                <a:spLocks noChangeArrowheads="1"/>
              </p:cNvSpPr>
              <p:nvPr/>
            </p:nvSpPr>
            <p:spPr bwMode="auto">
              <a:xfrm>
                <a:off x="2179" y="3215"/>
                <a:ext cx="48" cy="48"/>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165" name="Oval 25"/>
              <p:cNvSpPr>
                <a:spLocks noChangeArrowheads="1"/>
              </p:cNvSpPr>
              <p:nvPr/>
            </p:nvSpPr>
            <p:spPr bwMode="auto">
              <a:xfrm rot="-770803">
                <a:off x="2170" y="3082"/>
                <a:ext cx="24" cy="169"/>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166" name="Oval 26"/>
              <p:cNvSpPr>
                <a:spLocks noChangeArrowheads="1"/>
              </p:cNvSpPr>
              <p:nvPr/>
            </p:nvSpPr>
            <p:spPr bwMode="auto">
              <a:xfrm rot="770803" flipV="1">
                <a:off x="2167" y="3249"/>
                <a:ext cx="24" cy="169"/>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grpSp>
      </p:grpSp>
      <p:grpSp>
        <p:nvGrpSpPr>
          <p:cNvPr id="170" name="Group 27"/>
          <p:cNvGrpSpPr>
            <a:grpSpLocks/>
          </p:cNvGrpSpPr>
          <p:nvPr/>
        </p:nvGrpSpPr>
        <p:grpSpPr bwMode="auto">
          <a:xfrm>
            <a:off x="1778014" y="3185144"/>
            <a:ext cx="104766" cy="251776"/>
            <a:chOff x="2167" y="3128"/>
            <a:chExt cx="86" cy="290"/>
          </a:xfrm>
        </p:grpSpPr>
        <p:grpSp>
          <p:nvGrpSpPr>
            <p:cNvPr id="171" name="Group 28"/>
            <p:cNvGrpSpPr>
              <a:grpSpLocks/>
            </p:cNvGrpSpPr>
            <p:nvPr/>
          </p:nvGrpSpPr>
          <p:grpSpPr bwMode="auto">
            <a:xfrm>
              <a:off x="2167" y="3128"/>
              <a:ext cx="60" cy="290"/>
              <a:chOff x="2167" y="3082"/>
              <a:chExt cx="60" cy="336"/>
            </a:xfrm>
          </p:grpSpPr>
          <p:sp>
            <p:nvSpPr>
              <p:cNvPr id="176" name="Oval 29"/>
              <p:cNvSpPr>
                <a:spLocks noChangeArrowheads="1"/>
              </p:cNvSpPr>
              <p:nvPr/>
            </p:nvSpPr>
            <p:spPr bwMode="auto">
              <a:xfrm>
                <a:off x="2179" y="3215"/>
                <a:ext cx="48" cy="48"/>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177" name="Oval 30"/>
              <p:cNvSpPr>
                <a:spLocks noChangeArrowheads="1"/>
              </p:cNvSpPr>
              <p:nvPr/>
            </p:nvSpPr>
            <p:spPr bwMode="auto">
              <a:xfrm rot="-770803">
                <a:off x="2170" y="3082"/>
                <a:ext cx="24" cy="169"/>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178" name="Oval 31"/>
              <p:cNvSpPr>
                <a:spLocks noChangeArrowheads="1"/>
              </p:cNvSpPr>
              <p:nvPr/>
            </p:nvSpPr>
            <p:spPr bwMode="auto">
              <a:xfrm rot="770803" flipV="1">
                <a:off x="2167" y="3249"/>
                <a:ext cx="24" cy="169"/>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grpSp>
        <p:grpSp>
          <p:nvGrpSpPr>
            <p:cNvPr id="172" name="Group 32"/>
            <p:cNvGrpSpPr>
              <a:grpSpLocks/>
            </p:cNvGrpSpPr>
            <p:nvPr/>
          </p:nvGrpSpPr>
          <p:grpSpPr bwMode="auto">
            <a:xfrm flipH="1">
              <a:off x="2193" y="3128"/>
              <a:ext cx="60" cy="290"/>
              <a:chOff x="2167" y="3082"/>
              <a:chExt cx="60" cy="336"/>
            </a:xfrm>
          </p:grpSpPr>
          <p:sp>
            <p:nvSpPr>
              <p:cNvPr id="173" name="Oval 33"/>
              <p:cNvSpPr>
                <a:spLocks noChangeArrowheads="1"/>
              </p:cNvSpPr>
              <p:nvPr/>
            </p:nvSpPr>
            <p:spPr bwMode="auto">
              <a:xfrm>
                <a:off x="2179" y="3215"/>
                <a:ext cx="48" cy="48"/>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174" name="Oval 34"/>
              <p:cNvSpPr>
                <a:spLocks noChangeArrowheads="1"/>
              </p:cNvSpPr>
              <p:nvPr/>
            </p:nvSpPr>
            <p:spPr bwMode="auto">
              <a:xfrm rot="-770803">
                <a:off x="2170" y="3082"/>
                <a:ext cx="24" cy="169"/>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175" name="Oval 35"/>
              <p:cNvSpPr>
                <a:spLocks noChangeArrowheads="1"/>
              </p:cNvSpPr>
              <p:nvPr/>
            </p:nvSpPr>
            <p:spPr bwMode="auto">
              <a:xfrm rot="770803" flipV="1">
                <a:off x="2167" y="3249"/>
                <a:ext cx="24" cy="169"/>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grpSp>
      </p:grpSp>
      <p:grpSp>
        <p:nvGrpSpPr>
          <p:cNvPr id="179" name="Group 36"/>
          <p:cNvGrpSpPr>
            <a:grpSpLocks/>
          </p:cNvGrpSpPr>
          <p:nvPr/>
        </p:nvGrpSpPr>
        <p:grpSpPr bwMode="auto">
          <a:xfrm>
            <a:off x="1776426" y="3974476"/>
            <a:ext cx="115794" cy="254605"/>
            <a:chOff x="2167" y="3128"/>
            <a:chExt cx="86" cy="290"/>
          </a:xfrm>
        </p:grpSpPr>
        <p:grpSp>
          <p:nvGrpSpPr>
            <p:cNvPr id="180" name="Group 37"/>
            <p:cNvGrpSpPr>
              <a:grpSpLocks/>
            </p:cNvGrpSpPr>
            <p:nvPr/>
          </p:nvGrpSpPr>
          <p:grpSpPr bwMode="auto">
            <a:xfrm>
              <a:off x="2167" y="3128"/>
              <a:ext cx="60" cy="290"/>
              <a:chOff x="2167" y="3082"/>
              <a:chExt cx="60" cy="336"/>
            </a:xfrm>
          </p:grpSpPr>
          <p:sp>
            <p:nvSpPr>
              <p:cNvPr id="185" name="Oval 38"/>
              <p:cNvSpPr>
                <a:spLocks noChangeArrowheads="1"/>
              </p:cNvSpPr>
              <p:nvPr/>
            </p:nvSpPr>
            <p:spPr bwMode="auto">
              <a:xfrm>
                <a:off x="2179" y="3215"/>
                <a:ext cx="48" cy="48"/>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186" name="Oval 39"/>
              <p:cNvSpPr>
                <a:spLocks noChangeArrowheads="1"/>
              </p:cNvSpPr>
              <p:nvPr/>
            </p:nvSpPr>
            <p:spPr bwMode="auto">
              <a:xfrm rot="-770803">
                <a:off x="2170" y="3082"/>
                <a:ext cx="24" cy="169"/>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187" name="Oval 40"/>
              <p:cNvSpPr>
                <a:spLocks noChangeArrowheads="1"/>
              </p:cNvSpPr>
              <p:nvPr/>
            </p:nvSpPr>
            <p:spPr bwMode="auto">
              <a:xfrm rot="770803" flipV="1">
                <a:off x="2167" y="3249"/>
                <a:ext cx="24" cy="169"/>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grpSp>
        <p:grpSp>
          <p:nvGrpSpPr>
            <p:cNvPr id="181" name="Group 41"/>
            <p:cNvGrpSpPr>
              <a:grpSpLocks/>
            </p:cNvGrpSpPr>
            <p:nvPr/>
          </p:nvGrpSpPr>
          <p:grpSpPr bwMode="auto">
            <a:xfrm flipH="1">
              <a:off x="2193" y="3128"/>
              <a:ext cx="60" cy="290"/>
              <a:chOff x="2167" y="3082"/>
              <a:chExt cx="60" cy="336"/>
            </a:xfrm>
          </p:grpSpPr>
          <p:sp>
            <p:nvSpPr>
              <p:cNvPr id="182" name="Oval 42"/>
              <p:cNvSpPr>
                <a:spLocks noChangeArrowheads="1"/>
              </p:cNvSpPr>
              <p:nvPr/>
            </p:nvSpPr>
            <p:spPr bwMode="auto">
              <a:xfrm>
                <a:off x="2179" y="3215"/>
                <a:ext cx="48" cy="48"/>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183" name="Oval 43"/>
              <p:cNvSpPr>
                <a:spLocks noChangeArrowheads="1"/>
              </p:cNvSpPr>
              <p:nvPr/>
            </p:nvSpPr>
            <p:spPr bwMode="auto">
              <a:xfrm rot="-770803">
                <a:off x="2170" y="3082"/>
                <a:ext cx="24" cy="169"/>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184" name="Oval 44"/>
              <p:cNvSpPr>
                <a:spLocks noChangeArrowheads="1"/>
              </p:cNvSpPr>
              <p:nvPr/>
            </p:nvSpPr>
            <p:spPr bwMode="auto">
              <a:xfrm rot="770803" flipV="1">
                <a:off x="2167" y="3249"/>
                <a:ext cx="24" cy="169"/>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grpSp>
      </p:grpSp>
      <p:grpSp>
        <p:nvGrpSpPr>
          <p:cNvPr id="188" name="Group 45"/>
          <p:cNvGrpSpPr>
            <a:grpSpLocks/>
          </p:cNvGrpSpPr>
          <p:nvPr/>
        </p:nvGrpSpPr>
        <p:grpSpPr bwMode="auto">
          <a:xfrm>
            <a:off x="1789126" y="2816558"/>
            <a:ext cx="104766" cy="223487"/>
            <a:chOff x="2167" y="3128"/>
            <a:chExt cx="86" cy="290"/>
          </a:xfrm>
        </p:grpSpPr>
        <p:grpSp>
          <p:nvGrpSpPr>
            <p:cNvPr id="189" name="Group 46"/>
            <p:cNvGrpSpPr>
              <a:grpSpLocks/>
            </p:cNvGrpSpPr>
            <p:nvPr/>
          </p:nvGrpSpPr>
          <p:grpSpPr bwMode="auto">
            <a:xfrm>
              <a:off x="2167" y="3128"/>
              <a:ext cx="60" cy="290"/>
              <a:chOff x="2167" y="3082"/>
              <a:chExt cx="60" cy="336"/>
            </a:xfrm>
          </p:grpSpPr>
          <p:sp>
            <p:nvSpPr>
              <p:cNvPr id="194" name="Oval 47"/>
              <p:cNvSpPr>
                <a:spLocks noChangeArrowheads="1"/>
              </p:cNvSpPr>
              <p:nvPr/>
            </p:nvSpPr>
            <p:spPr bwMode="auto">
              <a:xfrm>
                <a:off x="2179" y="3215"/>
                <a:ext cx="48" cy="48"/>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195" name="Oval 48"/>
              <p:cNvSpPr>
                <a:spLocks noChangeArrowheads="1"/>
              </p:cNvSpPr>
              <p:nvPr/>
            </p:nvSpPr>
            <p:spPr bwMode="auto">
              <a:xfrm rot="-770803">
                <a:off x="2170" y="3082"/>
                <a:ext cx="24" cy="169"/>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196" name="Oval 49"/>
              <p:cNvSpPr>
                <a:spLocks noChangeArrowheads="1"/>
              </p:cNvSpPr>
              <p:nvPr/>
            </p:nvSpPr>
            <p:spPr bwMode="auto">
              <a:xfrm rot="770803" flipV="1">
                <a:off x="2167" y="3249"/>
                <a:ext cx="24" cy="169"/>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grpSp>
        <p:grpSp>
          <p:nvGrpSpPr>
            <p:cNvPr id="190" name="Group 50"/>
            <p:cNvGrpSpPr>
              <a:grpSpLocks/>
            </p:cNvGrpSpPr>
            <p:nvPr/>
          </p:nvGrpSpPr>
          <p:grpSpPr bwMode="auto">
            <a:xfrm flipH="1">
              <a:off x="2193" y="3128"/>
              <a:ext cx="60" cy="290"/>
              <a:chOff x="2167" y="3082"/>
              <a:chExt cx="60" cy="336"/>
            </a:xfrm>
          </p:grpSpPr>
          <p:sp>
            <p:nvSpPr>
              <p:cNvPr id="191" name="Oval 51"/>
              <p:cNvSpPr>
                <a:spLocks noChangeArrowheads="1"/>
              </p:cNvSpPr>
              <p:nvPr/>
            </p:nvSpPr>
            <p:spPr bwMode="auto">
              <a:xfrm>
                <a:off x="2179" y="3215"/>
                <a:ext cx="48" cy="48"/>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192" name="Oval 52"/>
              <p:cNvSpPr>
                <a:spLocks noChangeArrowheads="1"/>
              </p:cNvSpPr>
              <p:nvPr/>
            </p:nvSpPr>
            <p:spPr bwMode="auto">
              <a:xfrm rot="-770803">
                <a:off x="2170" y="3082"/>
                <a:ext cx="24" cy="169"/>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193" name="Oval 53"/>
              <p:cNvSpPr>
                <a:spLocks noChangeArrowheads="1"/>
              </p:cNvSpPr>
              <p:nvPr/>
            </p:nvSpPr>
            <p:spPr bwMode="auto">
              <a:xfrm rot="770803" flipV="1">
                <a:off x="2167" y="3249"/>
                <a:ext cx="24" cy="169"/>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grpSp>
      </p:grpSp>
      <p:sp>
        <p:nvSpPr>
          <p:cNvPr id="197" name="Freeform 54" descr="Stationery"/>
          <p:cNvSpPr>
            <a:spLocks/>
          </p:cNvSpPr>
          <p:nvPr/>
        </p:nvSpPr>
        <p:spPr bwMode="auto">
          <a:xfrm rot="678700">
            <a:off x="3414586" y="2822797"/>
            <a:ext cx="2166997" cy="1780824"/>
          </a:xfrm>
          <a:custGeom>
            <a:avLst/>
            <a:gdLst>
              <a:gd name="T0" fmla="*/ 2147483646 w 1205"/>
              <a:gd name="T1" fmla="*/ 52156619 h 1107"/>
              <a:gd name="T2" fmla="*/ 1200927003 w 1205"/>
              <a:gd name="T3" fmla="*/ 208624669 h 1107"/>
              <a:gd name="T4" fmla="*/ 171561296 w 1205"/>
              <a:gd name="T5" fmla="*/ 1147431164 h 1107"/>
              <a:gd name="T6" fmla="*/ 171561296 w 1205"/>
              <a:gd name="T7" fmla="*/ 2086237660 h 1107"/>
              <a:gd name="T8" fmla="*/ 377434852 w 1205"/>
              <a:gd name="T9" fmla="*/ 2147483646 h 1107"/>
              <a:gd name="T10" fmla="*/ 1496870239 w 1205"/>
              <a:gd name="T11" fmla="*/ 2147483646 h 1107"/>
              <a:gd name="T12" fmla="*/ 2147483646 w 1205"/>
              <a:gd name="T13" fmla="*/ 2147483646 h 1107"/>
              <a:gd name="T14" fmla="*/ 2147483646 w 1205"/>
              <a:gd name="T15" fmla="*/ 2147483646 h 1107"/>
              <a:gd name="T16" fmla="*/ 2147483646 w 1205"/>
              <a:gd name="T17" fmla="*/ 1929769610 h 1107"/>
              <a:gd name="T18" fmla="*/ 2147483646 w 1205"/>
              <a:gd name="T19" fmla="*/ 902949723 h 1107"/>
              <a:gd name="T20" fmla="*/ 2147483646 w 1205"/>
              <a:gd name="T21" fmla="*/ 365090913 h 1107"/>
              <a:gd name="T22" fmla="*/ 2147483646 w 1205"/>
              <a:gd name="T23" fmla="*/ 52156619 h 1107"/>
              <a:gd name="T24" fmla="*/ 2147483646 w 1205"/>
              <a:gd name="T25" fmla="*/ 52156619 h 1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5"/>
              <a:gd name="T40" fmla="*/ 0 h 1107"/>
              <a:gd name="T41" fmla="*/ 1205 w 1205"/>
              <a:gd name="T42" fmla="*/ 1107 h 1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5" h="1107">
                <a:moveTo>
                  <a:pt x="664" y="16"/>
                </a:moveTo>
                <a:cubicBezTo>
                  <a:pt x="584" y="24"/>
                  <a:pt x="384" y="8"/>
                  <a:pt x="280" y="64"/>
                </a:cubicBezTo>
                <a:cubicBezTo>
                  <a:pt x="176" y="120"/>
                  <a:pt x="80" y="256"/>
                  <a:pt x="40" y="352"/>
                </a:cubicBezTo>
                <a:cubicBezTo>
                  <a:pt x="0" y="448"/>
                  <a:pt x="32" y="552"/>
                  <a:pt x="40" y="640"/>
                </a:cubicBezTo>
                <a:cubicBezTo>
                  <a:pt x="48" y="728"/>
                  <a:pt x="36" y="813"/>
                  <a:pt x="88" y="880"/>
                </a:cubicBezTo>
                <a:cubicBezTo>
                  <a:pt x="140" y="947"/>
                  <a:pt x="246" y="1008"/>
                  <a:pt x="349" y="1043"/>
                </a:cubicBezTo>
                <a:cubicBezTo>
                  <a:pt x="452" y="1078"/>
                  <a:pt x="589" y="1107"/>
                  <a:pt x="705" y="1088"/>
                </a:cubicBezTo>
                <a:cubicBezTo>
                  <a:pt x="821" y="1069"/>
                  <a:pt x="967" y="1011"/>
                  <a:pt x="1048" y="928"/>
                </a:cubicBezTo>
                <a:cubicBezTo>
                  <a:pt x="1129" y="845"/>
                  <a:pt x="1179" y="700"/>
                  <a:pt x="1192" y="592"/>
                </a:cubicBezTo>
                <a:cubicBezTo>
                  <a:pt x="1205" y="484"/>
                  <a:pt x="1159" y="357"/>
                  <a:pt x="1127" y="277"/>
                </a:cubicBezTo>
                <a:cubicBezTo>
                  <a:pt x="1095" y="197"/>
                  <a:pt x="1061" y="155"/>
                  <a:pt x="1000" y="112"/>
                </a:cubicBezTo>
                <a:cubicBezTo>
                  <a:pt x="939" y="69"/>
                  <a:pt x="816" y="32"/>
                  <a:pt x="760" y="16"/>
                </a:cubicBezTo>
                <a:cubicBezTo>
                  <a:pt x="704" y="0"/>
                  <a:pt x="744" y="8"/>
                  <a:pt x="664" y="16"/>
                </a:cubicBezTo>
                <a:close/>
              </a:path>
            </a:pathLst>
          </a:custGeom>
          <a:blipFill dpi="0" rotWithShape="0">
            <a:blip r:embed="rId2"/>
            <a:srcRect/>
            <a:tile tx="0" ty="0" sx="100000" sy="100000" flip="none" algn="tl"/>
          </a:blipFill>
          <a:ln w="9525">
            <a:round/>
            <a:headEnd/>
            <a:tailEnd/>
          </a:ln>
          <a:scene3d>
            <a:camera prst="legacyPerspectiveFront">
              <a:rot lat="20999994" lon="21299994" rev="0"/>
            </a:camera>
            <a:lightRig rig="legacyFlat4" dir="b"/>
          </a:scene3d>
          <a:sp3d extrusionH="887400" prstMaterial="legacyMatte">
            <a:bevelT w="13500" h="13500" prst="angle"/>
            <a:bevelB w="13500" h="13500" prst="angle"/>
            <a:extrusionClr>
              <a:srgbClr val="FF9933"/>
            </a:extrusionClr>
            <a:contourClr>
              <a:srgbClr val="FFFFFF"/>
            </a:contourClr>
          </a:sp3d>
        </p:spPr>
        <p:txBody>
          <a:bodyPr wrap="none" anchor="ctr">
            <a:flatTx/>
          </a:bodyPr>
          <a:lstStyle/>
          <a:p>
            <a:endParaRPr lang="vi-VN" sz="1050" b="1">
              <a:solidFill>
                <a:schemeClr val="tx1"/>
              </a:solidFill>
              <a:latin typeface="+mn-lt"/>
            </a:endParaRPr>
          </a:p>
        </p:txBody>
      </p:sp>
      <p:grpSp>
        <p:nvGrpSpPr>
          <p:cNvPr id="198" name="Group 55"/>
          <p:cNvGrpSpPr>
            <a:grpSpLocks/>
          </p:cNvGrpSpPr>
          <p:nvPr/>
        </p:nvGrpSpPr>
        <p:grpSpPr bwMode="auto">
          <a:xfrm>
            <a:off x="3553409" y="3083516"/>
            <a:ext cx="1899569" cy="1230593"/>
            <a:chOff x="1913" y="2681"/>
            <a:chExt cx="1293" cy="870"/>
          </a:xfrm>
        </p:grpSpPr>
        <p:sp>
          <p:nvSpPr>
            <p:cNvPr id="199" name="AutoShape 56"/>
            <p:cNvSpPr>
              <a:spLocks noChangeArrowheads="1"/>
            </p:cNvSpPr>
            <p:nvPr/>
          </p:nvSpPr>
          <p:spPr bwMode="auto">
            <a:xfrm>
              <a:off x="3044" y="3024"/>
              <a:ext cx="162" cy="176"/>
            </a:xfrm>
            <a:prstGeom prst="sun">
              <a:avLst>
                <a:gd name="adj" fmla="val 25000"/>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200" name="AutoShape 57"/>
            <p:cNvSpPr>
              <a:spLocks noChangeArrowheads="1"/>
            </p:cNvSpPr>
            <p:nvPr/>
          </p:nvSpPr>
          <p:spPr bwMode="auto">
            <a:xfrm>
              <a:off x="1913" y="3031"/>
              <a:ext cx="162" cy="176"/>
            </a:xfrm>
            <a:prstGeom prst="sun">
              <a:avLst>
                <a:gd name="adj" fmla="val 25000"/>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grpSp>
          <p:nvGrpSpPr>
            <p:cNvPr id="201" name="Group 58"/>
            <p:cNvGrpSpPr>
              <a:grpSpLocks/>
            </p:cNvGrpSpPr>
            <p:nvPr/>
          </p:nvGrpSpPr>
          <p:grpSpPr bwMode="auto">
            <a:xfrm>
              <a:off x="2009" y="2681"/>
              <a:ext cx="1113" cy="870"/>
              <a:chOff x="3824" y="2716"/>
              <a:chExt cx="1137" cy="968"/>
            </a:xfrm>
          </p:grpSpPr>
          <p:sp>
            <p:nvSpPr>
              <p:cNvPr id="202" name="Oval 59"/>
              <p:cNvSpPr>
                <a:spLocks noChangeArrowheads="1"/>
              </p:cNvSpPr>
              <p:nvPr/>
            </p:nvSpPr>
            <p:spPr bwMode="auto">
              <a:xfrm>
                <a:off x="3824" y="2862"/>
                <a:ext cx="1137" cy="677"/>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203" name="Oval 60"/>
              <p:cNvSpPr>
                <a:spLocks noChangeArrowheads="1"/>
              </p:cNvSpPr>
              <p:nvPr/>
            </p:nvSpPr>
            <p:spPr bwMode="auto">
              <a:xfrm>
                <a:off x="3824" y="3128"/>
                <a:ext cx="1137" cy="144"/>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204" name="Oval 61"/>
              <p:cNvSpPr>
                <a:spLocks noChangeArrowheads="1"/>
              </p:cNvSpPr>
              <p:nvPr/>
            </p:nvSpPr>
            <p:spPr bwMode="auto">
              <a:xfrm>
                <a:off x="3824" y="2983"/>
                <a:ext cx="1137" cy="434"/>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205" name="Oval 62"/>
              <p:cNvSpPr>
                <a:spLocks noChangeArrowheads="1"/>
              </p:cNvSpPr>
              <p:nvPr/>
            </p:nvSpPr>
            <p:spPr bwMode="auto">
              <a:xfrm>
                <a:off x="3824" y="2716"/>
                <a:ext cx="1137" cy="968"/>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grpSp>
      </p:grpSp>
      <p:grpSp>
        <p:nvGrpSpPr>
          <p:cNvPr id="206" name="Group 63"/>
          <p:cNvGrpSpPr>
            <a:grpSpLocks/>
          </p:cNvGrpSpPr>
          <p:nvPr/>
        </p:nvGrpSpPr>
        <p:grpSpPr bwMode="auto">
          <a:xfrm>
            <a:off x="5329822" y="3575978"/>
            <a:ext cx="70304" cy="272993"/>
            <a:chOff x="2167" y="3082"/>
            <a:chExt cx="60" cy="336"/>
          </a:xfrm>
        </p:grpSpPr>
        <p:sp>
          <p:nvSpPr>
            <p:cNvPr id="207" name="Oval 64"/>
            <p:cNvSpPr>
              <a:spLocks noChangeArrowheads="1"/>
            </p:cNvSpPr>
            <p:nvPr/>
          </p:nvSpPr>
          <p:spPr bwMode="auto">
            <a:xfrm>
              <a:off x="2179" y="3215"/>
              <a:ext cx="48" cy="48"/>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208" name="Oval 65"/>
            <p:cNvSpPr>
              <a:spLocks noChangeArrowheads="1"/>
            </p:cNvSpPr>
            <p:nvPr/>
          </p:nvSpPr>
          <p:spPr bwMode="auto">
            <a:xfrm rot="-770803">
              <a:off x="2170" y="3082"/>
              <a:ext cx="24" cy="169"/>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209" name="Oval 66"/>
            <p:cNvSpPr>
              <a:spLocks noChangeArrowheads="1"/>
            </p:cNvSpPr>
            <p:nvPr/>
          </p:nvSpPr>
          <p:spPr bwMode="auto">
            <a:xfrm rot="770803" flipV="1">
              <a:off x="2167" y="3249"/>
              <a:ext cx="24" cy="169"/>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grpSp>
      <p:grpSp>
        <p:nvGrpSpPr>
          <p:cNvPr id="210" name="Group 67"/>
          <p:cNvGrpSpPr>
            <a:grpSpLocks/>
          </p:cNvGrpSpPr>
          <p:nvPr/>
        </p:nvGrpSpPr>
        <p:grpSpPr bwMode="auto">
          <a:xfrm>
            <a:off x="3932821" y="3328908"/>
            <a:ext cx="57897" cy="251776"/>
            <a:chOff x="2693" y="2780"/>
            <a:chExt cx="42" cy="178"/>
          </a:xfrm>
        </p:grpSpPr>
        <p:sp>
          <p:nvSpPr>
            <p:cNvPr id="211" name="Oval 68"/>
            <p:cNvSpPr>
              <a:spLocks noChangeArrowheads="1"/>
            </p:cNvSpPr>
            <p:nvPr/>
          </p:nvSpPr>
          <p:spPr bwMode="auto">
            <a:xfrm flipH="1">
              <a:off x="2693" y="2850"/>
              <a:ext cx="42" cy="26"/>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212" name="Oval 69"/>
            <p:cNvSpPr>
              <a:spLocks noChangeArrowheads="1"/>
            </p:cNvSpPr>
            <p:nvPr/>
          </p:nvSpPr>
          <p:spPr bwMode="auto">
            <a:xfrm rot="770803" flipH="1">
              <a:off x="2711" y="2780"/>
              <a:ext cx="21" cy="90"/>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213" name="Oval 70"/>
            <p:cNvSpPr>
              <a:spLocks noChangeArrowheads="1"/>
            </p:cNvSpPr>
            <p:nvPr/>
          </p:nvSpPr>
          <p:spPr bwMode="auto">
            <a:xfrm rot="-770803" flipH="1" flipV="1">
              <a:off x="2714" y="2868"/>
              <a:ext cx="21" cy="90"/>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grpSp>
      <p:grpSp>
        <p:nvGrpSpPr>
          <p:cNvPr id="214" name="Group 71"/>
          <p:cNvGrpSpPr>
            <a:grpSpLocks/>
          </p:cNvGrpSpPr>
          <p:nvPr/>
        </p:nvGrpSpPr>
        <p:grpSpPr bwMode="auto">
          <a:xfrm>
            <a:off x="5336172" y="3822965"/>
            <a:ext cx="81332" cy="254605"/>
            <a:chOff x="2479" y="3277"/>
            <a:chExt cx="59" cy="180"/>
          </a:xfrm>
        </p:grpSpPr>
        <p:sp>
          <p:nvSpPr>
            <p:cNvPr id="215" name="Oval 72"/>
            <p:cNvSpPr>
              <a:spLocks noChangeArrowheads="1"/>
            </p:cNvSpPr>
            <p:nvPr/>
          </p:nvSpPr>
          <p:spPr bwMode="auto">
            <a:xfrm>
              <a:off x="2491" y="3348"/>
              <a:ext cx="47" cy="26"/>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216" name="Oval 73"/>
            <p:cNvSpPr>
              <a:spLocks noChangeArrowheads="1"/>
            </p:cNvSpPr>
            <p:nvPr/>
          </p:nvSpPr>
          <p:spPr bwMode="auto">
            <a:xfrm rot="-770803">
              <a:off x="2482" y="3277"/>
              <a:ext cx="24" cy="91"/>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217" name="Oval 74"/>
            <p:cNvSpPr>
              <a:spLocks noChangeArrowheads="1"/>
            </p:cNvSpPr>
            <p:nvPr/>
          </p:nvSpPr>
          <p:spPr bwMode="auto">
            <a:xfrm rot="770803" flipV="1">
              <a:off x="2479" y="3366"/>
              <a:ext cx="24" cy="91"/>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grpSp>
      <p:grpSp>
        <p:nvGrpSpPr>
          <p:cNvPr id="218" name="Group 75"/>
          <p:cNvGrpSpPr>
            <a:grpSpLocks/>
          </p:cNvGrpSpPr>
          <p:nvPr/>
        </p:nvGrpSpPr>
        <p:grpSpPr bwMode="auto">
          <a:xfrm flipH="1">
            <a:off x="3894721" y="3822965"/>
            <a:ext cx="81332" cy="254605"/>
            <a:chOff x="2167" y="3082"/>
            <a:chExt cx="60" cy="336"/>
          </a:xfrm>
        </p:grpSpPr>
        <p:sp>
          <p:nvSpPr>
            <p:cNvPr id="219" name="Oval 76"/>
            <p:cNvSpPr>
              <a:spLocks noChangeArrowheads="1"/>
            </p:cNvSpPr>
            <p:nvPr/>
          </p:nvSpPr>
          <p:spPr bwMode="auto">
            <a:xfrm>
              <a:off x="2179" y="3215"/>
              <a:ext cx="48" cy="48"/>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220" name="Oval 77"/>
            <p:cNvSpPr>
              <a:spLocks noChangeArrowheads="1"/>
            </p:cNvSpPr>
            <p:nvPr/>
          </p:nvSpPr>
          <p:spPr bwMode="auto">
            <a:xfrm rot="-770803">
              <a:off x="2170" y="3082"/>
              <a:ext cx="24" cy="169"/>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221" name="Oval 78"/>
            <p:cNvSpPr>
              <a:spLocks noChangeArrowheads="1"/>
            </p:cNvSpPr>
            <p:nvPr/>
          </p:nvSpPr>
          <p:spPr bwMode="auto">
            <a:xfrm rot="770803" flipV="1">
              <a:off x="2167" y="3249"/>
              <a:ext cx="24" cy="169"/>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grpSp>
      <p:grpSp>
        <p:nvGrpSpPr>
          <p:cNvPr id="222" name="Group 79"/>
          <p:cNvGrpSpPr>
            <a:grpSpLocks/>
          </p:cNvGrpSpPr>
          <p:nvPr/>
        </p:nvGrpSpPr>
        <p:grpSpPr bwMode="auto">
          <a:xfrm>
            <a:off x="5383796" y="3165109"/>
            <a:ext cx="73061" cy="223487"/>
            <a:chOff x="2167" y="3082"/>
            <a:chExt cx="60" cy="336"/>
          </a:xfrm>
        </p:grpSpPr>
        <p:sp>
          <p:nvSpPr>
            <p:cNvPr id="223" name="Oval 80"/>
            <p:cNvSpPr>
              <a:spLocks noChangeArrowheads="1"/>
            </p:cNvSpPr>
            <p:nvPr/>
          </p:nvSpPr>
          <p:spPr bwMode="auto">
            <a:xfrm>
              <a:off x="2179" y="3215"/>
              <a:ext cx="48" cy="48"/>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224" name="Oval 81"/>
            <p:cNvSpPr>
              <a:spLocks noChangeArrowheads="1"/>
            </p:cNvSpPr>
            <p:nvPr/>
          </p:nvSpPr>
          <p:spPr bwMode="auto">
            <a:xfrm rot="-770803">
              <a:off x="2170" y="3082"/>
              <a:ext cx="24" cy="169"/>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225" name="Oval 82"/>
            <p:cNvSpPr>
              <a:spLocks noChangeArrowheads="1"/>
            </p:cNvSpPr>
            <p:nvPr/>
          </p:nvSpPr>
          <p:spPr bwMode="auto">
            <a:xfrm rot="770803" flipV="1">
              <a:off x="2167" y="3249"/>
              <a:ext cx="24" cy="169"/>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grpSp>
      <p:grpSp>
        <p:nvGrpSpPr>
          <p:cNvPr id="226" name="Group 83"/>
          <p:cNvGrpSpPr>
            <a:grpSpLocks/>
          </p:cNvGrpSpPr>
          <p:nvPr/>
        </p:nvGrpSpPr>
        <p:grpSpPr bwMode="auto">
          <a:xfrm flipH="1">
            <a:off x="3816934" y="3184159"/>
            <a:ext cx="73060" cy="223487"/>
            <a:chOff x="2167" y="3082"/>
            <a:chExt cx="60" cy="336"/>
          </a:xfrm>
        </p:grpSpPr>
        <p:sp>
          <p:nvSpPr>
            <p:cNvPr id="227" name="Oval 84"/>
            <p:cNvSpPr>
              <a:spLocks noChangeArrowheads="1"/>
            </p:cNvSpPr>
            <p:nvPr/>
          </p:nvSpPr>
          <p:spPr bwMode="auto">
            <a:xfrm>
              <a:off x="2179" y="3215"/>
              <a:ext cx="48" cy="48"/>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228" name="Oval 85"/>
            <p:cNvSpPr>
              <a:spLocks noChangeArrowheads="1"/>
            </p:cNvSpPr>
            <p:nvPr/>
          </p:nvSpPr>
          <p:spPr bwMode="auto">
            <a:xfrm rot="-770803">
              <a:off x="2170" y="3082"/>
              <a:ext cx="24" cy="169"/>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229" name="Oval 86"/>
            <p:cNvSpPr>
              <a:spLocks noChangeArrowheads="1"/>
            </p:cNvSpPr>
            <p:nvPr/>
          </p:nvSpPr>
          <p:spPr bwMode="auto">
            <a:xfrm rot="770803" flipV="1">
              <a:off x="2167" y="3249"/>
              <a:ext cx="24" cy="169"/>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grpSp>
      <p:grpSp>
        <p:nvGrpSpPr>
          <p:cNvPr id="230" name="Group 87"/>
          <p:cNvGrpSpPr>
            <a:grpSpLocks/>
          </p:cNvGrpSpPr>
          <p:nvPr/>
        </p:nvGrpSpPr>
        <p:grpSpPr bwMode="auto">
          <a:xfrm flipH="1">
            <a:off x="5286958" y="3303508"/>
            <a:ext cx="57897" cy="251776"/>
            <a:chOff x="2693" y="2780"/>
            <a:chExt cx="42" cy="178"/>
          </a:xfrm>
        </p:grpSpPr>
        <p:sp>
          <p:nvSpPr>
            <p:cNvPr id="231" name="Oval 88"/>
            <p:cNvSpPr>
              <a:spLocks noChangeArrowheads="1"/>
            </p:cNvSpPr>
            <p:nvPr/>
          </p:nvSpPr>
          <p:spPr bwMode="auto">
            <a:xfrm flipH="1">
              <a:off x="2693" y="2850"/>
              <a:ext cx="42" cy="26"/>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232" name="Oval 89"/>
            <p:cNvSpPr>
              <a:spLocks noChangeArrowheads="1"/>
            </p:cNvSpPr>
            <p:nvPr/>
          </p:nvSpPr>
          <p:spPr bwMode="auto">
            <a:xfrm rot="770803" flipH="1">
              <a:off x="2711" y="2780"/>
              <a:ext cx="21" cy="90"/>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233" name="Oval 90"/>
            <p:cNvSpPr>
              <a:spLocks noChangeArrowheads="1"/>
            </p:cNvSpPr>
            <p:nvPr/>
          </p:nvSpPr>
          <p:spPr bwMode="auto">
            <a:xfrm rot="-770803" flipH="1" flipV="1">
              <a:off x="2714" y="2868"/>
              <a:ext cx="21" cy="90"/>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grpSp>
      <p:grpSp>
        <p:nvGrpSpPr>
          <p:cNvPr id="234" name="Group 91"/>
          <p:cNvGrpSpPr>
            <a:grpSpLocks/>
          </p:cNvGrpSpPr>
          <p:nvPr/>
        </p:nvGrpSpPr>
        <p:grpSpPr bwMode="auto">
          <a:xfrm>
            <a:off x="3932821" y="3575978"/>
            <a:ext cx="73061" cy="272993"/>
            <a:chOff x="2730" y="3034"/>
            <a:chExt cx="53" cy="193"/>
          </a:xfrm>
        </p:grpSpPr>
        <p:sp>
          <p:nvSpPr>
            <p:cNvPr id="235" name="Oval 92"/>
            <p:cNvSpPr>
              <a:spLocks noChangeArrowheads="1"/>
            </p:cNvSpPr>
            <p:nvPr/>
          </p:nvSpPr>
          <p:spPr bwMode="auto">
            <a:xfrm flipH="1">
              <a:off x="2730" y="3110"/>
              <a:ext cx="41" cy="28"/>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236" name="Oval 93"/>
            <p:cNvSpPr>
              <a:spLocks noChangeArrowheads="1"/>
            </p:cNvSpPr>
            <p:nvPr/>
          </p:nvSpPr>
          <p:spPr bwMode="auto">
            <a:xfrm rot="770803" flipH="1">
              <a:off x="2760" y="3034"/>
              <a:ext cx="20" cy="97"/>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sp>
          <p:nvSpPr>
            <p:cNvPr id="237" name="Oval 94"/>
            <p:cNvSpPr>
              <a:spLocks noChangeArrowheads="1"/>
            </p:cNvSpPr>
            <p:nvPr/>
          </p:nvSpPr>
          <p:spPr bwMode="auto">
            <a:xfrm rot="-770803" flipH="1" flipV="1">
              <a:off x="2763" y="3130"/>
              <a:ext cx="20" cy="97"/>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000" b="1">
                <a:latin typeface="+mn-lt"/>
              </a:endParaRPr>
            </a:p>
          </p:txBody>
        </p:sp>
      </p:grpSp>
      <p:sp>
        <p:nvSpPr>
          <p:cNvPr id="302" name="Text Box 162"/>
          <p:cNvSpPr txBox="1">
            <a:spLocks noChangeArrowheads="1"/>
          </p:cNvSpPr>
          <p:nvPr/>
        </p:nvSpPr>
        <p:spPr bwMode="auto">
          <a:xfrm>
            <a:off x="555743" y="4647791"/>
            <a:ext cx="22676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1400" b="1">
                <a:latin typeface="+mn-lt"/>
              </a:rPr>
              <a:t>Kì giữa</a:t>
            </a:r>
          </a:p>
        </p:txBody>
      </p:sp>
      <p:sp>
        <p:nvSpPr>
          <p:cNvPr id="303" name="Text Box 163"/>
          <p:cNvSpPr txBox="1">
            <a:spLocks noChangeArrowheads="1"/>
          </p:cNvSpPr>
          <p:nvPr/>
        </p:nvSpPr>
        <p:spPr bwMode="auto">
          <a:xfrm>
            <a:off x="3383651" y="4689955"/>
            <a:ext cx="22676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1400" b="1">
                <a:latin typeface="+mn-lt"/>
              </a:rPr>
              <a:t>Kì sau</a:t>
            </a:r>
          </a:p>
        </p:txBody>
      </p:sp>
      <p:sp>
        <p:nvSpPr>
          <p:cNvPr id="304" name="Text Box 164"/>
          <p:cNvSpPr txBox="1">
            <a:spLocks noChangeArrowheads="1"/>
          </p:cNvSpPr>
          <p:nvPr/>
        </p:nvSpPr>
        <p:spPr bwMode="auto">
          <a:xfrm>
            <a:off x="6204044" y="4712745"/>
            <a:ext cx="22676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1400" b="1" dirty="0" err="1">
                <a:latin typeface="+mn-lt"/>
              </a:rPr>
              <a:t>Kì</a:t>
            </a:r>
            <a:r>
              <a:rPr lang="en-US" altLang="en-US" sz="1400" b="1" dirty="0">
                <a:latin typeface="+mn-lt"/>
              </a:rPr>
              <a:t> </a:t>
            </a:r>
            <a:r>
              <a:rPr lang="en-US" altLang="en-US" sz="1400" b="1" dirty="0" err="1">
                <a:latin typeface="+mn-lt"/>
              </a:rPr>
              <a:t>cuối</a:t>
            </a:r>
            <a:endParaRPr lang="en-US" altLang="en-US" sz="1400" b="1" dirty="0">
              <a:latin typeface="+mn-lt"/>
            </a:endParaRPr>
          </a:p>
        </p:txBody>
      </p:sp>
      <p:grpSp>
        <p:nvGrpSpPr>
          <p:cNvPr id="306" name="Group 8"/>
          <p:cNvGrpSpPr>
            <a:grpSpLocks/>
          </p:cNvGrpSpPr>
          <p:nvPr/>
        </p:nvGrpSpPr>
        <p:grpSpPr bwMode="auto">
          <a:xfrm>
            <a:off x="6187219" y="2865929"/>
            <a:ext cx="1306513" cy="1325562"/>
            <a:chOff x="216" y="250"/>
            <a:chExt cx="1375" cy="1278"/>
          </a:xfrm>
        </p:grpSpPr>
        <p:sp>
          <p:nvSpPr>
            <p:cNvPr id="307" name="Freeform 9" descr="Stationery"/>
            <p:cNvSpPr>
              <a:spLocks/>
            </p:cNvSpPr>
            <p:nvPr/>
          </p:nvSpPr>
          <p:spPr bwMode="auto">
            <a:xfrm rot="678700">
              <a:off x="216" y="250"/>
              <a:ext cx="1375" cy="1278"/>
            </a:xfrm>
            <a:custGeom>
              <a:avLst/>
              <a:gdLst>
                <a:gd name="T0" fmla="*/ 865 w 1205"/>
                <a:gd name="T1" fmla="*/ 21 h 1107"/>
                <a:gd name="T2" fmla="*/ 365 w 1205"/>
                <a:gd name="T3" fmla="*/ 85 h 1107"/>
                <a:gd name="T4" fmla="*/ 52 w 1205"/>
                <a:gd name="T5" fmla="*/ 469 h 1107"/>
                <a:gd name="T6" fmla="*/ 52 w 1205"/>
                <a:gd name="T7" fmla="*/ 853 h 1107"/>
                <a:gd name="T8" fmla="*/ 114 w 1205"/>
                <a:gd name="T9" fmla="*/ 1173 h 1107"/>
                <a:gd name="T10" fmla="*/ 454 w 1205"/>
                <a:gd name="T11" fmla="*/ 1390 h 1107"/>
                <a:gd name="T12" fmla="*/ 917 w 1205"/>
                <a:gd name="T13" fmla="*/ 1450 h 1107"/>
                <a:gd name="T14" fmla="*/ 1365 w 1205"/>
                <a:gd name="T15" fmla="*/ 1236 h 1107"/>
                <a:gd name="T16" fmla="*/ 1552 w 1205"/>
                <a:gd name="T17" fmla="*/ 789 h 1107"/>
                <a:gd name="T18" fmla="*/ 1467 w 1205"/>
                <a:gd name="T19" fmla="*/ 369 h 1107"/>
                <a:gd name="T20" fmla="*/ 1302 w 1205"/>
                <a:gd name="T21" fmla="*/ 149 h 1107"/>
                <a:gd name="T22" fmla="*/ 989 w 1205"/>
                <a:gd name="T23" fmla="*/ 21 h 1107"/>
                <a:gd name="T24" fmla="*/ 865 w 1205"/>
                <a:gd name="T25" fmla="*/ 21 h 1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5"/>
                <a:gd name="T40" fmla="*/ 0 h 1107"/>
                <a:gd name="T41" fmla="*/ 1205 w 1205"/>
                <a:gd name="T42" fmla="*/ 1107 h 1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5" h="1107">
                  <a:moveTo>
                    <a:pt x="664" y="16"/>
                  </a:moveTo>
                  <a:cubicBezTo>
                    <a:pt x="584" y="24"/>
                    <a:pt x="384" y="8"/>
                    <a:pt x="280" y="64"/>
                  </a:cubicBezTo>
                  <a:cubicBezTo>
                    <a:pt x="176" y="120"/>
                    <a:pt x="80" y="256"/>
                    <a:pt x="40" y="352"/>
                  </a:cubicBezTo>
                  <a:cubicBezTo>
                    <a:pt x="0" y="448"/>
                    <a:pt x="32" y="552"/>
                    <a:pt x="40" y="640"/>
                  </a:cubicBezTo>
                  <a:cubicBezTo>
                    <a:pt x="48" y="728"/>
                    <a:pt x="36" y="813"/>
                    <a:pt x="88" y="880"/>
                  </a:cubicBezTo>
                  <a:cubicBezTo>
                    <a:pt x="140" y="947"/>
                    <a:pt x="246" y="1008"/>
                    <a:pt x="349" y="1043"/>
                  </a:cubicBezTo>
                  <a:cubicBezTo>
                    <a:pt x="452" y="1078"/>
                    <a:pt x="589" y="1107"/>
                    <a:pt x="705" y="1088"/>
                  </a:cubicBezTo>
                  <a:cubicBezTo>
                    <a:pt x="821" y="1069"/>
                    <a:pt x="967" y="1011"/>
                    <a:pt x="1048" y="928"/>
                  </a:cubicBezTo>
                  <a:cubicBezTo>
                    <a:pt x="1129" y="845"/>
                    <a:pt x="1179" y="700"/>
                    <a:pt x="1192" y="592"/>
                  </a:cubicBezTo>
                  <a:cubicBezTo>
                    <a:pt x="1205" y="484"/>
                    <a:pt x="1159" y="357"/>
                    <a:pt x="1127" y="277"/>
                  </a:cubicBezTo>
                  <a:cubicBezTo>
                    <a:pt x="1095" y="197"/>
                    <a:pt x="1061" y="155"/>
                    <a:pt x="1000" y="112"/>
                  </a:cubicBezTo>
                  <a:cubicBezTo>
                    <a:pt x="939" y="69"/>
                    <a:pt x="816" y="32"/>
                    <a:pt x="760" y="16"/>
                  </a:cubicBezTo>
                  <a:cubicBezTo>
                    <a:pt x="704" y="0"/>
                    <a:pt x="744" y="8"/>
                    <a:pt x="664" y="16"/>
                  </a:cubicBezTo>
                  <a:close/>
                </a:path>
              </a:pathLst>
            </a:custGeom>
            <a:blipFill dpi="0" rotWithShape="0">
              <a:blip r:embed="rId2"/>
              <a:srcRect/>
              <a:tile tx="0" ty="0" sx="100000" sy="100000" flip="none" algn="tl"/>
            </a:blipFill>
            <a:ln w="9525">
              <a:round/>
              <a:headEnd/>
              <a:tailEnd/>
            </a:ln>
            <a:scene3d>
              <a:camera prst="legacyPerspectiveFront">
                <a:rot lat="20999994" lon="21299994" rev="0"/>
              </a:camera>
              <a:lightRig rig="legacyFlat4" dir="b"/>
            </a:scene3d>
            <a:sp3d extrusionH="887400" prstMaterial="legacyMatte">
              <a:bevelT w="13500" h="13500" prst="angle"/>
              <a:bevelB w="13500" h="13500" prst="angle"/>
              <a:extrusionClr>
                <a:srgbClr val="FF9933"/>
              </a:extrusionClr>
              <a:contourClr>
                <a:srgbClr val="FFFFFF"/>
              </a:contourClr>
            </a:sp3d>
          </p:spPr>
          <p:txBody>
            <a:bodyPr wrap="none" anchor="ctr">
              <a:flatTx/>
            </a:bodyPr>
            <a:lstStyle/>
            <a:p>
              <a:endParaRPr lang="vi-VN">
                <a:latin typeface="+mn-lt"/>
              </a:endParaRPr>
            </a:p>
          </p:txBody>
        </p:sp>
        <p:sp>
          <p:nvSpPr>
            <p:cNvPr id="308" name="Freeform 10"/>
            <p:cNvSpPr>
              <a:spLocks/>
            </p:cNvSpPr>
            <p:nvPr/>
          </p:nvSpPr>
          <p:spPr bwMode="auto">
            <a:xfrm>
              <a:off x="460" y="514"/>
              <a:ext cx="784" cy="728"/>
            </a:xfrm>
            <a:custGeom>
              <a:avLst/>
              <a:gdLst>
                <a:gd name="T0" fmla="*/ 281 w 1205"/>
                <a:gd name="T1" fmla="*/ 7 h 1107"/>
                <a:gd name="T2" fmla="*/ 118 w 1205"/>
                <a:gd name="T3" fmla="*/ 28 h 1107"/>
                <a:gd name="T4" fmla="*/ 17 w 1205"/>
                <a:gd name="T5" fmla="*/ 152 h 1107"/>
                <a:gd name="T6" fmla="*/ 17 w 1205"/>
                <a:gd name="T7" fmla="*/ 277 h 1107"/>
                <a:gd name="T8" fmla="*/ 37 w 1205"/>
                <a:gd name="T9" fmla="*/ 381 h 1107"/>
                <a:gd name="T10" fmla="*/ 148 w 1205"/>
                <a:gd name="T11" fmla="*/ 451 h 1107"/>
                <a:gd name="T12" fmla="*/ 299 w 1205"/>
                <a:gd name="T13" fmla="*/ 471 h 1107"/>
                <a:gd name="T14" fmla="*/ 444 w 1205"/>
                <a:gd name="T15" fmla="*/ 401 h 1107"/>
                <a:gd name="T16" fmla="*/ 505 w 1205"/>
                <a:gd name="T17" fmla="*/ 256 h 1107"/>
                <a:gd name="T18" fmla="*/ 477 w 1205"/>
                <a:gd name="T19" fmla="*/ 120 h 1107"/>
                <a:gd name="T20" fmla="*/ 424 w 1205"/>
                <a:gd name="T21" fmla="*/ 49 h 1107"/>
                <a:gd name="T22" fmla="*/ 321 w 1205"/>
                <a:gd name="T23" fmla="*/ 7 h 1107"/>
                <a:gd name="T24" fmla="*/ 281 w 1205"/>
                <a:gd name="T25" fmla="*/ 7 h 1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5"/>
                <a:gd name="T40" fmla="*/ 0 h 1107"/>
                <a:gd name="T41" fmla="*/ 1205 w 1205"/>
                <a:gd name="T42" fmla="*/ 1107 h 1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5" h="1107">
                  <a:moveTo>
                    <a:pt x="664" y="16"/>
                  </a:moveTo>
                  <a:cubicBezTo>
                    <a:pt x="584" y="24"/>
                    <a:pt x="384" y="8"/>
                    <a:pt x="280" y="64"/>
                  </a:cubicBezTo>
                  <a:cubicBezTo>
                    <a:pt x="176" y="120"/>
                    <a:pt x="80" y="256"/>
                    <a:pt x="40" y="352"/>
                  </a:cubicBezTo>
                  <a:cubicBezTo>
                    <a:pt x="0" y="448"/>
                    <a:pt x="32" y="552"/>
                    <a:pt x="40" y="640"/>
                  </a:cubicBezTo>
                  <a:cubicBezTo>
                    <a:pt x="48" y="728"/>
                    <a:pt x="36" y="813"/>
                    <a:pt x="88" y="880"/>
                  </a:cubicBezTo>
                  <a:cubicBezTo>
                    <a:pt x="140" y="947"/>
                    <a:pt x="246" y="1008"/>
                    <a:pt x="349" y="1043"/>
                  </a:cubicBezTo>
                  <a:cubicBezTo>
                    <a:pt x="452" y="1078"/>
                    <a:pt x="589" y="1107"/>
                    <a:pt x="705" y="1088"/>
                  </a:cubicBezTo>
                  <a:cubicBezTo>
                    <a:pt x="821" y="1069"/>
                    <a:pt x="967" y="1011"/>
                    <a:pt x="1048" y="928"/>
                  </a:cubicBezTo>
                  <a:cubicBezTo>
                    <a:pt x="1129" y="845"/>
                    <a:pt x="1179" y="700"/>
                    <a:pt x="1192" y="592"/>
                  </a:cubicBezTo>
                  <a:cubicBezTo>
                    <a:pt x="1205" y="484"/>
                    <a:pt x="1159" y="357"/>
                    <a:pt x="1127" y="277"/>
                  </a:cubicBezTo>
                  <a:cubicBezTo>
                    <a:pt x="1095" y="197"/>
                    <a:pt x="1061" y="155"/>
                    <a:pt x="1000" y="112"/>
                  </a:cubicBezTo>
                  <a:cubicBezTo>
                    <a:pt x="939" y="69"/>
                    <a:pt x="816" y="32"/>
                    <a:pt x="760" y="16"/>
                  </a:cubicBezTo>
                  <a:cubicBezTo>
                    <a:pt x="704" y="0"/>
                    <a:pt x="744" y="8"/>
                    <a:pt x="664" y="16"/>
                  </a:cubicBezTo>
                  <a:close/>
                </a:path>
              </a:pathLst>
            </a:custGeom>
            <a:solidFill>
              <a:srgbClr val="FF99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a:latin typeface="+mn-lt"/>
              </a:endParaRPr>
            </a:p>
          </p:txBody>
        </p:sp>
        <p:sp>
          <p:nvSpPr>
            <p:cNvPr id="309" name="Freeform 11"/>
            <p:cNvSpPr>
              <a:spLocks/>
            </p:cNvSpPr>
            <p:nvPr/>
          </p:nvSpPr>
          <p:spPr bwMode="auto">
            <a:xfrm>
              <a:off x="532" y="585"/>
              <a:ext cx="236" cy="468"/>
            </a:xfrm>
            <a:custGeom>
              <a:avLst/>
              <a:gdLst>
                <a:gd name="T0" fmla="*/ 168 w 208"/>
                <a:gd name="T1" fmla="*/ 0 h 412"/>
                <a:gd name="T2" fmla="*/ 27 w 208"/>
                <a:gd name="T3" fmla="*/ 64 h 412"/>
                <a:gd name="T4" fmla="*/ 27 w 208"/>
                <a:gd name="T5" fmla="*/ 139 h 412"/>
                <a:gd name="T6" fmla="*/ 103 w 208"/>
                <a:gd name="T7" fmla="*/ 164 h 412"/>
                <a:gd name="T8" fmla="*/ 128 w 208"/>
                <a:gd name="T9" fmla="*/ 190 h 412"/>
                <a:gd name="T10" fmla="*/ 168 w 208"/>
                <a:gd name="T11" fmla="*/ 201 h 412"/>
                <a:gd name="T12" fmla="*/ 204 w 208"/>
                <a:gd name="T13" fmla="*/ 276 h 412"/>
                <a:gd name="T14" fmla="*/ 141 w 208"/>
                <a:gd name="T15" fmla="*/ 341 h 412"/>
                <a:gd name="T16" fmla="*/ 66 w 208"/>
                <a:gd name="T17" fmla="*/ 365 h 412"/>
                <a:gd name="T18" fmla="*/ 92 w 208"/>
                <a:gd name="T19" fmla="*/ 478 h 412"/>
                <a:gd name="T20" fmla="*/ 116 w 208"/>
                <a:gd name="T21" fmla="*/ 518 h 412"/>
                <a:gd name="T22" fmla="*/ 183 w 208"/>
                <a:gd name="T23" fmla="*/ 504 h 412"/>
                <a:gd name="T24" fmla="*/ 268 w 208"/>
                <a:gd name="T25" fmla="*/ 503 h 4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8"/>
                <a:gd name="T40" fmla="*/ 0 h 412"/>
                <a:gd name="T41" fmla="*/ 208 w 208"/>
                <a:gd name="T42" fmla="*/ 412 h 4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8" h="412">
                  <a:moveTo>
                    <a:pt x="130" y="0"/>
                  </a:moveTo>
                  <a:cubicBezTo>
                    <a:pt x="74" y="9"/>
                    <a:pt x="58" y="12"/>
                    <a:pt x="21" y="49"/>
                  </a:cubicBezTo>
                  <a:cubicBezTo>
                    <a:pt x="16" y="64"/>
                    <a:pt x="0" y="92"/>
                    <a:pt x="21" y="107"/>
                  </a:cubicBezTo>
                  <a:cubicBezTo>
                    <a:pt x="38" y="119"/>
                    <a:pt x="80" y="127"/>
                    <a:pt x="80" y="127"/>
                  </a:cubicBezTo>
                  <a:cubicBezTo>
                    <a:pt x="86" y="134"/>
                    <a:pt x="92" y="141"/>
                    <a:pt x="100" y="147"/>
                  </a:cubicBezTo>
                  <a:cubicBezTo>
                    <a:pt x="108" y="152"/>
                    <a:pt x="122" y="150"/>
                    <a:pt x="130" y="156"/>
                  </a:cubicBezTo>
                  <a:cubicBezTo>
                    <a:pt x="146" y="170"/>
                    <a:pt x="152" y="196"/>
                    <a:pt x="159" y="214"/>
                  </a:cubicBezTo>
                  <a:cubicBezTo>
                    <a:pt x="140" y="243"/>
                    <a:pt x="142" y="250"/>
                    <a:pt x="109" y="264"/>
                  </a:cubicBezTo>
                  <a:cubicBezTo>
                    <a:pt x="91" y="272"/>
                    <a:pt x="51" y="283"/>
                    <a:pt x="51" y="283"/>
                  </a:cubicBezTo>
                  <a:cubicBezTo>
                    <a:pt x="17" y="336"/>
                    <a:pt x="35" y="328"/>
                    <a:pt x="71" y="371"/>
                  </a:cubicBezTo>
                  <a:cubicBezTo>
                    <a:pt x="78" y="380"/>
                    <a:pt x="80" y="395"/>
                    <a:pt x="90" y="401"/>
                  </a:cubicBezTo>
                  <a:cubicBezTo>
                    <a:pt x="108" y="412"/>
                    <a:pt x="142" y="391"/>
                    <a:pt x="142" y="391"/>
                  </a:cubicBezTo>
                  <a:cubicBezTo>
                    <a:pt x="168" y="350"/>
                    <a:pt x="157" y="390"/>
                    <a:pt x="208" y="390"/>
                  </a:cubicBezTo>
                </a:path>
              </a:pathLst>
            </a:cu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latin typeface="+mn-lt"/>
              </a:endParaRPr>
            </a:p>
          </p:txBody>
        </p:sp>
        <p:sp>
          <p:nvSpPr>
            <p:cNvPr id="310" name="Freeform 12"/>
            <p:cNvSpPr>
              <a:spLocks/>
            </p:cNvSpPr>
            <p:nvPr/>
          </p:nvSpPr>
          <p:spPr bwMode="auto">
            <a:xfrm>
              <a:off x="685" y="575"/>
              <a:ext cx="449" cy="438"/>
            </a:xfrm>
            <a:custGeom>
              <a:avLst/>
              <a:gdLst>
                <a:gd name="T0" fmla="*/ 374 w 451"/>
                <a:gd name="T1" fmla="*/ 435 h 441"/>
                <a:gd name="T2" fmla="*/ 447 w 451"/>
                <a:gd name="T3" fmla="*/ 225 h 441"/>
                <a:gd name="T4" fmla="*/ 409 w 451"/>
                <a:gd name="T5" fmla="*/ 181 h 441"/>
                <a:gd name="T6" fmla="*/ 341 w 451"/>
                <a:gd name="T7" fmla="*/ 211 h 441"/>
                <a:gd name="T8" fmla="*/ 313 w 451"/>
                <a:gd name="T9" fmla="*/ 211 h 441"/>
                <a:gd name="T10" fmla="*/ 279 w 451"/>
                <a:gd name="T11" fmla="*/ 224 h 441"/>
                <a:gd name="T12" fmla="*/ 214 w 451"/>
                <a:gd name="T13" fmla="*/ 203 h 441"/>
                <a:gd name="T14" fmla="*/ 227 w 451"/>
                <a:gd name="T15" fmla="*/ 126 h 441"/>
                <a:gd name="T16" fmla="*/ 268 w 451"/>
                <a:gd name="T17" fmla="*/ 68 h 441"/>
                <a:gd name="T18" fmla="*/ 192 w 451"/>
                <a:gd name="T19" fmla="*/ 13 h 441"/>
                <a:gd name="T20" fmla="*/ 156 w 451"/>
                <a:gd name="T21" fmla="*/ 5 h 441"/>
                <a:gd name="T22" fmla="*/ 89 w 451"/>
                <a:gd name="T23" fmla="*/ 36 h 441"/>
                <a:gd name="T24" fmla="*/ 0 w 451"/>
                <a:gd name="T25" fmla="*/ 83 h 4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1"/>
                <a:gd name="T40" fmla="*/ 0 h 441"/>
                <a:gd name="T41" fmla="*/ 451 w 451"/>
                <a:gd name="T42" fmla="*/ 441 h 4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1" h="441">
                  <a:moveTo>
                    <a:pt x="378" y="441"/>
                  </a:moveTo>
                  <a:cubicBezTo>
                    <a:pt x="424" y="391"/>
                    <a:pt x="441" y="286"/>
                    <a:pt x="451" y="229"/>
                  </a:cubicBezTo>
                  <a:cubicBezTo>
                    <a:pt x="446" y="213"/>
                    <a:pt x="443" y="179"/>
                    <a:pt x="413" y="183"/>
                  </a:cubicBezTo>
                  <a:cubicBezTo>
                    <a:pt x="389" y="187"/>
                    <a:pt x="345" y="213"/>
                    <a:pt x="345" y="213"/>
                  </a:cubicBezTo>
                  <a:cubicBezTo>
                    <a:pt x="335" y="212"/>
                    <a:pt x="325" y="211"/>
                    <a:pt x="315" y="213"/>
                  </a:cubicBezTo>
                  <a:cubicBezTo>
                    <a:pt x="302" y="215"/>
                    <a:pt x="291" y="227"/>
                    <a:pt x="281" y="228"/>
                  </a:cubicBezTo>
                  <a:cubicBezTo>
                    <a:pt x="256" y="231"/>
                    <a:pt x="233" y="214"/>
                    <a:pt x="216" y="205"/>
                  </a:cubicBezTo>
                  <a:cubicBezTo>
                    <a:pt x="214" y="169"/>
                    <a:pt x="208" y="165"/>
                    <a:pt x="229" y="128"/>
                  </a:cubicBezTo>
                  <a:cubicBezTo>
                    <a:pt x="240" y="108"/>
                    <a:pt x="270" y="68"/>
                    <a:pt x="270" y="68"/>
                  </a:cubicBezTo>
                  <a:cubicBezTo>
                    <a:pt x="267" y="0"/>
                    <a:pt x="255" y="20"/>
                    <a:pt x="194" y="13"/>
                  </a:cubicBezTo>
                  <a:cubicBezTo>
                    <a:pt x="181" y="13"/>
                    <a:pt x="170" y="3"/>
                    <a:pt x="158" y="5"/>
                  </a:cubicBezTo>
                  <a:cubicBezTo>
                    <a:pt x="133" y="10"/>
                    <a:pt x="89" y="36"/>
                    <a:pt x="89" y="36"/>
                  </a:cubicBezTo>
                  <a:cubicBezTo>
                    <a:pt x="92" y="89"/>
                    <a:pt x="19" y="75"/>
                    <a:pt x="0" y="85"/>
                  </a:cubicBezTo>
                </a:path>
              </a:pathLst>
            </a:cu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latin typeface="+mn-lt"/>
              </a:endParaRPr>
            </a:p>
          </p:txBody>
        </p:sp>
        <p:sp>
          <p:nvSpPr>
            <p:cNvPr id="311" name="Freeform 13"/>
            <p:cNvSpPr>
              <a:spLocks/>
            </p:cNvSpPr>
            <p:nvPr/>
          </p:nvSpPr>
          <p:spPr bwMode="auto">
            <a:xfrm>
              <a:off x="740" y="682"/>
              <a:ext cx="97" cy="496"/>
            </a:xfrm>
            <a:custGeom>
              <a:avLst/>
              <a:gdLst>
                <a:gd name="T0" fmla="*/ 25 w 236"/>
                <a:gd name="T1" fmla="*/ 0 h 478"/>
                <a:gd name="T2" fmla="*/ 4 w 236"/>
                <a:gd name="T3" fmla="*/ 60 h 478"/>
                <a:gd name="T4" fmla="*/ 4 w 236"/>
                <a:gd name="T5" fmla="*/ 132 h 478"/>
                <a:gd name="T6" fmla="*/ 15 w 236"/>
                <a:gd name="T7" fmla="*/ 155 h 478"/>
                <a:gd name="T8" fmla="*/ 19 w 236"/>
                <a:gd name="T9" fmla="*/ 180 h 478"/>
                <a:gd name="T10" fmla="*/ 25 w 236"/>
                <a:gd name="T11" fmla="*/ 192 h 478"/>
                <a:gd name="T12" fmla="*/ 30 w 236"/>
                <a:gd name="T13" fmla="*/ 263 h 478"/>
                <a:gd name="T14" fmla="*/ 21 w 236"/>
                <a:gd name="T15" fmla="*/ 323 h 478"/>
                <a:gd name="T16" fmla="*/ 10 w 236"/>
                <a:gd name="T17" fmla="*/ 347 h 478"/>
                <a:gd name="T18" fmla="*/ 14 w 236"/>
                <a:gd name="T19" fmla="*/ 454 h 478"/>
                <a:gd name="T20" fmla="*/ 17 w 236"/>
                <a:gd name="T21" fmla="*/ 491 h 478"/>
                <a:gd name="T22" fmla="*/ 28 w 236"/>
                <a:gd name="T23" fmla="*/ 515 h 478"/>
                <a:gd name="T24" fmla="*/ 40 w 236"/>
                <a:gd name="T25" fmla="*/ 478 h 4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6"/>
                <a:gd name="T40" fmla="*/ 0 h 478"/>
                <a:gd name="T41" fmla="*/ 236 w 236"/>
                <a:gd name="T42" fmla="*/ 478 h 4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6" h="478">
                  <a:moveTo>
                    <a:pt x="147" y="0"/>
                  </a:moveTo>
                  <a:cubicBezTo>
                    <a:pt x="84" y="10"/>
                    <a:pt x="66" y="14"/>
                    <a:pt x="24" y="56"/>
                  </a:cubicBezTo>
                  <a:cubicBezTo>
                    <a:pt x="18" y="73"/>
                    <a:pt x="0" y="105"/>
                    <a:pt x="24" y="122"/>
                  </a:cubicBezTo>
                  <a:cubicBezTo>
                    <a:pt x="43" y="136"/>
                    <a:pt x="91" y="144"/>
                    <a:pt x="91" y="144"/>
                  </a:cubicBezTo>
                  <a:cubicBezTo>
                    <a:pt x="98" y="152"/>
                    <a:pt x="104" y="161"/>
                    <a:pt x="113" y="167"/>
                  </a:cubicBezTo>
                  <a:cubicBezTo>
                    <a:pt x="123" y="173"/>
                    <a:pt x="138" y="171"/>
                    <a:pt x="147" y="178"/>
                  </a:cubicBezTo>
                  <a:cubicBezTo>
                    <a:pt x="166" y="193"/>
                    <a:pt x="173" y="223"/>
                    <a:pt x="180" y="244"/>
                  </a:cubicBezTo>
                  <a:cubicBezTo>
                    <a:pt x="159" y="276"/>
                    <a:pt x="161" y="284"/>
                    <a:pt x="124" y="300"/>
                  </a:cubicBezTo>
                  <a:cubicBezTo>
                    <a:pt x="103" y="309"/>
                    <a:pt x="58" y="322"/>
                    <a:pt x="58" y="322"/>
                  </a:cubicBezTo>
                  <a:cubicBezTo>
                    <a:pt x="19" y="382"/>
                    <a:pt x="40" y="373"/>
                    <a:pt x="80" y="422"/>
                  </a:cubicBezTo>
                  <a:cubicBezTo>
                    <a:pt x="89" y="432"/>
                    <a:pt x="91" y="449"/>
                    <a:pt x="102" y="456"/>
                  </a:cubicBezTo>
                  <a:cubicBezTo>
                    <a:pt x="122" y="469"/>
                    <a:pt x="169" y="478"/>
                    <a:pt x="169" y="478"/>
                  </a:cubicBezTo>
                  <a:cubicBezTo>
                    <a:pt x="199" y="431"/>
                    <a:pt x="178" y="444"/>
                    <a:pt x="236" y="444"/>
                  </a:cubicBez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latin typeface="+mn-lt"/>
              </a:endParaRPr>
            </a:p>
          </p:txBody>
        </p:sp>
        <p:sp>
          <p:nvSpPr>
            <p:cNvPr id="312" name="Freeform 14"/>
            <p:cNvSpPr>
              <a:spLocks/>
            </p:cNvSpPr>
            <p:nvPr/>
          </p:nvSpPr>
          <p:spPr bwMode="auto">
            <a:xfrm rot="3920436">
              <a:off x="699" y="755"/>
              <a:ext cx="481" cy="201"/>
            </a:xfrm>
            <a:custGeom>
              <a:avLst/>
              <a:gdLst>
                <a:gd name="T0" fmla="*/ 430 w 451"/>
                <a:gd name="T1" fmla="*/ 92 h 441"/>
                <a:gd name="T2" fmla="*/ 513 w 451"/>
                <a:gd name="T3" fmla="*/ 47 h 441"/>
                <a:gd name="T4" fmla="*/ 469 w 451"/>
                <a:gd name="T5" fmla="*/ 38 h 441"/>
                <a:gd name="T6" fmla="*/ 392 w 451"/>
                <a:gd name="T7" fmla="*/ 44 h 441"/>
                <a:gd name="T8" fmla="*/ 358 w 451"/>
                <a:gd name="T9" fmla="*/ 44 h 441"/>
                <a:gd name="T10" fmla="*/ 320 w 451"/>
                <a:gd name="T11" fmla="*/ 47 h 441"/>
                <a:gd name="T12" fmla="*/ 245 w 451"/>
                <a:gd name="T13" fmla="*/ 42 h 441"/>
                <a:gd name="T14" fmla="*/ 260 w 451"/>
                <a:gd name="T15" fmla="*/ 26 h 441"/>
                <a:gd name="T16" fmla="*/ 307 w 451"/>
                <a:gd name="T17" fmla="*/ 14 h 441"/>
                <a:gd name="T18" fmla="*/ 221 w 451"/>
                <a:gd name="T19" fmla="*/ 3 h 441"/>
                <a:gd name="T20" fmla="*/ 180 w 451"/>
                <a:gd name="T21" fmla="*/ 1 h 441"/>
                <a:gd name="T22" fmla="*/ 101 w 451"/>
                <a:gd name="T23" fmla="*/ 7 h 441"/>
                <a:gd name="T24" fmla="*/ 0 w 451"/>
                <a:gd name="T25" fmla="*/ 18 h 4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1"/>
                <a:gd name="T40" fmla="*/ 0 h 441"/>
                <a:gd name="T41" fmla="*/ 451 w 451"/>
                <a:gd name="T42" fmla="*/ 441 h 4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1" h="441">
                  <a:moveTo>
                    <a:pt x="378" y="441"/>
                  </a:moveTo>
                  <a:cubicBezTo>
                    <a:pt x="424" y="391"/>
                    <a:pt x="441" y="286"/>
                    <a:pt x="451" y="229"/>
                  </a:cubicBezTo>
                  <a:cubicBezTo>
                    <a:pt x="446" y="213"/>
                    <a:pt x="443" y="179"/>
                    <a:pt x="413" y="183"/>
                  </a:cubicBezTo>
                  <a:cubicBezTo>
                    <a:pt x="389" y="187"/>
                    <a:pt x="345" y="213"/>
                    <a:pt x="345" y="213"/>
                  </a:cubicBezTo>
                  <a:cubicBezTo>
                    <a:pt x="335" y="212"/>
                    <a:pt x="325" y="211"/>
                    <a:pt x="315" y="213"/>
                  </a:cubicBezTo>
                  <a:cubicBezTo>
                    <a:pt x="302" y="215"/>
                    <a:pt x="291" y="227"/>
                    <a:pt x="281" y="228"/>
                  </a:cubicBezTo>
                  <a:cubicBezTo>
                    <a:pt x="256" y="231"/>
                    <a:pt x="233" y="214"/>
                    <a:pt x="216" y="205"/>
                  </a:cubicBezTo>
                  <a:cubicBezTo>
                    <a:pt x="214" y="169"/>
                    <a:pt x="208" y="165"/>
                    <a:pt x="229" y="128"/>
                  </a:cubicBezTo>
                  <a:cubicBezTo>
                    <a:pt x="240" y="108"/>
                    <a:pt x="270" y="68"/>
                    <a:pt x="270" y="68"/>
                  </a:cubicBezTo>
                  <a:cubicBezTo>
                    <a:pt x="267" y="0"/>
                    <a:pt x="255" y="20"/>
                    <a:pt x="194" y="13"/>
                  </a:cubicBezTo>
                  <a:cubicBezTo>
                    <a:pt x="181" y="13"/>
                    <a:pt x="170" y="3"/>
                    <a:pt x="158" y="5"/>
                  </a:cubicBezTo>
                  <a:cubicBezTo>
                    <a:pt x="133" y="10"/>
                    <a:pt x="89" y="36"/>
                    <a:pt x="89" y="36"/>
                  </a:cubicBezTo>
                  <a:cubicBezTo>
                    <a:pt x="92" y="89"/>
                    <a:pt x="19" y="75"/>
                    <a:pt x="0" y="85"/>
                  </a:cubicBez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latin typeface="+mn-lt"/>
              </a:endParaRPr>
            </a:p>
          </p:txBody>
        </p:sp>
        <p:sp>
          <p:nvSpPr>
            <p:cNvPr id="313" name="AutoShape 15"/>
            <p:cNvSpPr>
              <a:spLocks noChangeArrowheads="1"/>
            </p:cNvSpPr>
            <p:nvPr/>
          </p:nvSpPr>
          <p:spPr bwMode="auto">
            <a:xfrm>
              <a:off x="981" y="362"/>
              <a:ext cx="139" cy="177"/>
            </a:xfrm>
            <a:prstGeom prst="sun">
              <a:avLst>
                <a:gd name="adj" fmla="val 25000"/>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a:solidFill>
                  <a:srgbClr val="333399"/>
                </a:solidFill>
                <a:latin typeface="+mn-lt"/>
              </a:endParaRPr>
            </a:p>
          </p:txBody>
        </p:sp>
        <p:sp>
          <p:nvSpPr>
            <p:cNvPr id="314" name="Oval 16"/>
            <p:cNvSpPr>
              <a:spLocks noChangeArrowheads="1"/>
            </p:cNvSpPr>
            <p:nvPr/>
          </p:nvSpPr>
          <p:spPr bwMode="auto">
            <a:xfrm>
              <a:off x="666" y="780"/>
              <a:ext cx="54" cy="54"/>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a:solidFill>
                  <a:srgbClr val="333399"/>
                </a:solidFill>
                <a:latin typeface="+mn-lt"/>
              </a:endParaRPr>
            </a:p>
          </p:txBody>
        </p:sp>
        <p:sp>
          <p:nvSpPr>
            <p:cNvPr id="315" name="Oval 17"/>
            <p:cNvSpPr>
              <a:spLocks noChangeArrowheads="1"/>
            </p:cNvSpPr>
            <p:nvPr/>
          </p:nvSpPr>
          <p:spPr bwMode="auto">
            <a:xfrm>
              <a:off x="855" y="724"/>
              <a:ext cx="54" cy="54"/>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a:solidFill>
                  <a:srgbClr val="333399"/>
                </a:solidFill>
                <a:latin typeface="+mn-lt"/>
              </a:endParaRPr>
            </a:p>
          </p:txBody>
        </p:sp>
        <p:sp>
          <p:nvSpPr>
            <p:cNvPr id="316" name="Oval 18"/>
            <p:cNvSpPr>
              <a:spLocks noChangeArrowheads="1"/>
            </p:cNvSpPr>
            <p:nvPr/>
          </p:nvSpPr>
          <p:spPr bwMode="auto">
            <a:xfrm>
              <a:off x="901" y="827"/>
              <a:ext cx="54" cy="54"/>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a:solidFill>
                  <a:srgbClr val="333399"/>
                </a:solidFill>
                <a:latin typeface="+mn-lt"/>
              </a:endParaRPr>
            </a:p>
          </p:txBody>
        </p:sp>
        <p:sp>
          <p:nvSpPr>
            <p:cNvPr id="317" name="Oval 19"/>
            <p:cNvSpPr>
              <a:spLocks noChangeArrowheads="1"/>
            </p:cNvSpPr>
            <p:nvPr/>
          </p:nvSpPr>
          <p:spPr bwMode="auto">
            <a:xfrm>
              <a:off x="790" y="886"/>
              <a:ext cx="54" cy="54"/>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a:solidFill>
                  <a:srgbClr val="333399"/>
                </a:solidFill>
                <a:latin typeface="+mn-lt"/>
              </a:endParaRPr>
            </a:p>
          </p:txBody>
        </p:sp>
        <p:sp>
          <p:nvSpPr>
            <p:cNvPr id="318" name="Oval 20"/>
            <p:cNvSpPr>
              <a:spLocks noChangeArrowheads="1"/>
            </p:cNvSpPr>
            <p:nvPr/>
          </p:nvSpPr>
          <p:spPr bwMode="auto">
            <a:xfrm>
              <a:off x="628" y="1005"/>
              <a:ext cx="109" cy="109"/>
            </a:xfrm>
            <a:prstGeom prst="ellipse">
              <a:avLst/>
            </a:prstGeom>
            <a:solidFill>
              <a:srgbClr val="9933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a:solidFill>
                  <a:srgbClr val="333399"/>
                </a:solidFill>
                <a:latin typeface="+mn-lt"/>
              </a:endParaRPr>
            </a:p>
          </p:txBody>
        </p:sp>
      </p:grpSp>
      <p:grpSp>
        <p:nvGrpSpPr>
          <p:cNvPr id="319" name="Group 21"/>
          <p:cNvGrpSpPr>
            <a:grpSpLocks/>
          </p:cNvGrpSpPr>
          <p:nvPr/>
        </p:nvGrpSpPr>
        <p:grpSpPr bwMode="auto">
          <a:xfrm>
            <a:off x="7624083" y="3305072"/>
            <a:ext cx="1306513" cy="1325562"/>
            <a:chOff x="216" y="250"/>
            <a:chExt cx="1375" cy="1278"/>
          </a:xfrm>
        </p:grpSpPr>
        <p:sp>
          <p:nvSpPr>
            <p:cNvPr id="320" name="Freeform 22" descr="Stationery"/>
            <p:cNvSpPr>
              <a:spLocks/>
            </p:cNvSpPr>
            <p:nvPr/>
          </p:nvSpPr>
          <p:spPr bwMode="auto">
            <a:xfrm rot="678700">
              <a:off x="216" y="250"/>
              <a:ext cx="1375" cy="1278"/>
            </a:xfrm>
            <a:custGeom>
              <a:avLst/>
              <a:gdLst>
                <a:gd name="T0" fmla="*/ 865 w 1205"/>
                <a:gd name="T1" fmla="*/ 21 h 1107"/>
                <a:gd name="T2" fmla="*/ 365 w 1205"/>
                <a:gd name="T3" fmla="*/ 85 h 1107"/>
                <a:gd name="T4" fmla="*/ 52 w 1205"/>
                <a:gd name="T5" fmla="*/ 469 h 1107"/>
                <a:gd name="T6" fmla="*/ 52 w 1205"/>
                <a:gd name="T7" fmla="*/ 853 h 1107"/>
                <a:gd name="T8" fmla="*/ 114 w 1205"/>
                <a:gd name="T9" fmla="*/ 1173 h 1107"/>
                <a:gd name="T10" fmla="*/ 454 w 1205"/>
                <a:gd name="T11" fmla="*/ 1390 h 1107"/>
                <a:gd name="T12" fmla="*/ 917 w 1205"/>
                <a:gd name="T13" fmla="*/ 1450 h 1107"/>
                <a:gd name="T14" fmla="*/ 1365 w 1205"/>
                <a:gd name="T15" fmla="*/ 1236 h 1107"/>
                <a:gd name="T16" fmla="*/ 1552 w 1205"/>
                <a:gd name="T17" fmla="*/ 789 h 1107"/>
                <a:gd name="T18" fmla="*/ 1467 w 1205"/>
                <a:gd name="T19" fmla="*/ 369 h 1107"/>
                <a:gd name="T20" fmla="*/ 1302 w 1205"/>
                <a:gd name="T21" fmla="*/ 149 h 1107"/>
                <a:gd name="T22" fmla="*/ 989 w 1205"/>
                <a:gd name="T23" fmla="*/ 21 h 1107"/>
                <a:gd name="T24" fmla="*/ 865 w 1205"/>
                <a:gd name="T25" fmla="*/ 21 h 1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5"/>
                <a:gd name="T40" fmla="*/ 0 h 1107"/>
                <a:gd name="T41" fmla="*/ 1205 w 1205"/>
                <a:gd name="T42" fmla="*/ 1107 h 1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5" h="1107">
                  <a:moveTo>
                    <a:pt x="664" y="16"/>
                  </a:moveTo>
                  <a:cubicBezTo>
                    <a:pt x="584" y="24"/>
                    <a:pt x="384" y="8"/>
                    <a:pt x="280" y="64"/>
                  </a:cubicBezTo>
                  <a:cubicBezTo>
                    <a:pt x="176" y="120"/>
                    <a:pt x="80" y="256"/>
                    <a:pt x="40" y="352"/>
                  </a:cubicBezTo>
                  <a:cubicBezTo>
                    <a:pt x="0" y="448"/>
                    <a:pt x="32" y="552"/>
                    <a:pt x="40" y="640"/>
                  </a:cubicBezTo>
                  <a:cubicBezTo>
                    <a:pt x="48" y="728"/>
                    <a:pt x="36" y="813"/>
                    <a:pt x="88" y="880"/>
                  </a:cubicBezTo>
                  <a:cubicBezTo>
                    <a:pt x="140" y="947"/>
                    <a:pt x="246" y="1008"/>
                    <a:pt x="349" y="1043"/>
                  </a:cubicBezTo>
                  <a:cubicBezTo>
                    <a:pt x="452" y="1078"/>
                    <a:pt x="589" y="1107"/>
                    <a:pt x="705" y="1088"/>
                  </a:cubicBezTo>
                  <a:cubicBezTo>
                    <a:pt x="821" y="1069"/>
                    <a:pt x="967" y="1011"/>
                    <a:pt x="1048" y="928"/>
                  </a:cubicBezTo>
                  <a:cubicBezTo>
                    <a:pt x="1129" y="845"/>
                    <a:pt x="1179" y="700"/>
                    <a:pt x="1192" y="592"/>
                  </a:cubicBezTo>
                  <a:cubicBezTo>
                    <a:pt x="1205" y="484"/>
                    <a:pt x="1159" y="357"/>
                    <a:pt x="1127" y="277"/>
                  </a:cubicBezTo>
                  <a:cubicBezTo>
                    <a:pt x="1095" y="197"/>
                    <a:pt x="1061" y="155"/>
                    <a:pt x="1000" y="112"/>
                  </a:cubicBezTo>
                  <a:cubicBezTo>
                    <a:pt x="939" y="69"/>
                    <a:pt x="816" y="32"/>
                    <a:pt x="760" y="16"/>
                  </a:cubicBezTo>
                  <a:cubicBezTo>
                    <a:pt x="704" y="0"/>
                    <a:pt x="744" y="8"/>
                    <a:pt x="664" y="16"/>
                  </a:cubicBezTo>
                  <a:close/>
                </a:path>
              </a:pathLst>
            </a:custGeom>
            <a:blipFill dpi="0" rotWithShape="0">
              <a:blip r:embed="rId2"/>
              <a:srcRect/>
              <a:tile tx="0" ty="0" sx="100000" sy="100000" flip="none" algn="tl"/>
            </a:blipFill>
            <a:ln w="9525">
              <a:round/>
              <a:headEnd/>
              <a:tailEnd/>
            </a:ln>
            <a:scene3d>
              <a:camera prst="legacyPerspectiveFront">
                <a:rot lat="20999994" lon="21299994" rev="0"/>
              </a:camera>
              <a:lightRig rig="legacyFlat4" dir="b"/>
            </a:scene3d>
            <a:sp3d extrusionH="887400" prstMaterial="legacyMatte">
              <a:bevelT w="13500" h="13500" prst="angle"/>
              <a:bevelB w="13500" h="13500" prst="angle"/>
              <a:extrusionClr>
                <a:srgbClr val="FF9933"/>
              </a:extrusionClr>
              <a:contourClr>
                <a:srgbClr val="FFFFFF"/>
              </a:contourClr>
            </a:sp3d>
          </p:spPr>
          <p:txBody>
            <a:bodyPr wrap="none" anchor="ctr">
              <a:flatTx/>
            </a:bodyPr>
            <a:lstStyle/>
            <a:p>
              <a:endParaRPr lang="vi-VN">
                <a:latin typeface="+mn-lt"/>
              </a:endParaRPr>
            </a:p>
          </p:txBody>
        </p:sp>
        <p:sp>
          <p:nvSpPr>
            <p:cNvPr id="321" name="Freeform 23"/>
            <p:cNvSpPr>
              <a:spLocks/>
            </p:cNvSpPr>
            <p:nvPr/>
          </p:nvSpPr>
          <p:spPr bwMode="auto">
            <a:xfrm>
              <a:off x="460" y="514"/>
              <a:ext cx="784" cy="728"/>
            </a:xfrm>
            <a:custGeom>
              <a:avLst/>
              <a:gdLst>
                <a:gd name="T0" fmla="*/ 281 w 1205"/>
                <a:gd name="T1" fmla="*/ 7 h 1107"/>
                <a:gd name="T2" fmla="*/ 118 w 1205"/>
                <a:gd name="T3" fmla="*/ 28 h 1107"/>
                <a:gd name="T4" fmla="*/ 17 w 1205"/>
                <a:gd name="T5" fmla="*/ 152 h 1107"/>
                <a:gd name="T6" fmla="*/ 17 w 1205"/>
                <a:gd name="T7" fmla="*/ 277 h 1107"/>
                <a:gd name="T8" fmla="*/ 37 w 1205"/>
                <a:gd name="T9" fmla="*/ 381 h 1107"/>
                <a:gd name="T10" fmla="*/ 148 w 1205"/>
                <a:gd name="T11" fmla="*/ 451 h 1107"/>
                <a:gd name="T12" fmla="*/ 299 w 1205"/>
                <a:gd name="T13" fmla="*/ 471 h 1107"/>
                <a:gd name="T14" fmla="*/ 444 w 1205"/>
                <a:gd name="T15" fmla="*/ 401 h 1107"/>
                <a:gd name="T16" fmla="*/ 505 w 1205"/>
                <a:gd name="T17" fmla="*/ 256 h 1107"/>
                <a:gd name="T18" fmla="*/ 477 w 1205"/>
                <a:gd name="T19" fmla="*/ 120 h 1107"/>
                <a:gd name="T20" fmla="*/ 424 w 1205"/>
                <a:gd name="T21" fmla="*/ 49 h 1107"/>
                <a:gd name="T22" fmla="*/ 321 w 1205"/>
                <a:gd name="T23" fmla="*/ 7 h 1107"/>
                <a:gd name="T24" fmla="*/ 281 w 1205"/>
                <a:gd name="T25" fmla="*/ 7 h 1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5"/>
                <a:gd name="T40" fmla="*/ 0 h 1107"/>
                <a:gd name="T41" fmla="*/ 1205 w 1205"/>
                <a:gd name="T42" fmla="*/ 1107 h 1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5" h="1107">
                  <a:moveTo>
                    <a:pt x="664" y="16"/>
                  </a:moveTo>
                  <a:cubicBezTo>
                    <a:pt x="584" y="24"/>
                    <a:pt x="384" y="8"/>
                    <a:pt x="280" y="64"/>
                  </a:cubicBezTo>
                  <a:cubicBezTo>
                    <a:pt x="176" y="120"/>
                    <a:pt x="80" y="256"/>
                    <a:pt x="40" y="352"/>
                  </a:cubicBezTo>
                  <a:cubicBezTo>
                    <a:pt x="0" y="448"/>
                    <a:pt x="32" y="552"/>
                    <a:pt x="40" y="640"/>
                  </a:cubicBezTo>
                  <a:cubicBezTo>
                    <a:pt x="48" y="728"/>
                    <a:pt x="36" y="813"/>
                    <a:pt x="88" y="880"/>
                  </a:cubicBezTo>
                  <a:cubicBezTo>
                    <a:pt x="140" y="947"/>
                    <a:pt x="246" y="1008"/>
                    <a:pt x="349" y="1043"/>
                  </a:cubicBezTo>
                  <a:cubicBezTo>
                    <a:pt x="452" y="1078"/>
                    <a:pt x="589" y="1107"/>
                    <a:pt x="705" y="1088"/>
                  </a:cubicBezTo>
                  <a:cubicBezTo>
                    <a:pt x="821" y="1069"/>
                    <a:pt x="967" y="1011"/>
                    <a:pt x="1048" y="928"/>
                  </a:cubicBezTo>
                  <a:cubicBezTo>
                    <a:pt x="1129" y="845"/>
                    <a:pt x="1179" y="700"/>
                    <a:pt x="1192" y="592"/>
                  </a:cubicBezTo>
                  <a:cubicBezTo>
                    <a:pt x="1205" y="484"/>
                    <a:pt x="1159" y="357"/>
                    <a:pt x="1127" y="277"/>
                  </a:cubicBezTo>
                  <a:cubicBezTo>
                    <a:pt x="1095" y="197"/>
                    <a:pt x="1061" y="155"/>
                    <a:pt x="1000" y="112"/>
                  </a:cubicBezTo>
                  <a:cubicBezTo>
                    <a:pt x="939" y="69"/>
                    <a:pt x="816" y="32"/>
                    <a:pt x="760" y="16"/>
                  </a:cubicBezTo>
                  <a:cubicBezTo>
                    <a:pt x="704" y="0"/>
                    <a:pt x="744" y="8"/>
                    <a:pt x="664" y="16"/>
                  </a:cubicBezTo>
                  <a:close/>
                </a:path>
              </a:pathLst>
            </a:custGeom>
            <a:solidFill>
              <a:srgbClr val="FF99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a:latin typeface="+mn-lt"/>
              </a:endParaRPr>
            </a:p>
          </p:txBody>
        </p:sp>
        <p:sp>
          <p:nvSpPr>
            <p:cNvPr id="322" name="Freeform 24"/>
            <p:cNvSpPr>
              <a:spLocks/>
            </p:cNvSpPr>
            <p:nvPr/>
          </p:nvSpPr>
          <p:spPr bwMode="auto">
            <a:xfrm>
              <a:off x="532" y="585"/>
              <a:ext cx="236" cy="468"/>
            </a:xfrm>
            <a:custGeom>
              <a:avLst/>
              <a:gdLst>
                <a:gd name="T0" fmla="*/ 168 w 208"/>
                <a:gd name="T1" fmla="*/ 0 h 412"/>
                <a:gd name="T2" fmla="*/ 27 w 208"/>
                <a:gd name="T3" fmla="*/ 64 h 412"/>
                <a:gd name="T4" fmla="*/ 27 w 208"/>
                <a:gd name="T5" fmla="*/ 139 h 412"/>
                <a:gd name="T6" fmla="*/ 103 w 208"/>
                <a:gd name="T7" fmla="*/ 164 h 412"/>
                <a:gd name="T8" fmla="*/ 128 w 208"/>
                <a:gd name="T9" fmla="*/ 190 h 412"/>
                <a:gd name="T10" fmla="*/ 168 w 208"/>
                <a:gd name="T11" fmla="*/ 201 h 412"/>
                <a:gd name="T12" fmla="*/ 204 w 208"/>
                <a:gd name="T13" fmla="*/ 276 h 412"/>
                <a:gd name="T14" fmla="*/ 141 w 208"/>
                <a:gd name="T15" fmla="*/ 341 h 412"/>
                <a:gd name="T16" fmla="*/ 66 w 208"/>
                <a:gd name="T17" fmla="*/ 365 h 412"/>
                <a:gd name="T18" fmla="*/ 92 w 208"/>
                <a:gd name="T19" fmla="*/ 478 h 412"/>
                <a:gd name="T20" fmla="*/ 116 w 208"/>
                <a:gd name="T21" fmla="*/ 518 h 412"/>
                <a:gd name="T22" fmla="*/ 183 w 208"/>
                <a:gd name="T23" fmla="*/ 504 h 412"/>
                <a:gd name="T24" fmla="*/ 268 w 208"/>
                <a:gd name="T25" fmla="*/ 503 h 4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8"/>
                <a:gd name="T40" fmla="*/ 0 h 412"/>
                <a:gd name="T41" fmla="*/ 208 w 208"/>
                <a:gd name="T42" fmla="*/ 412 h 4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8" h="412">
                  <a:moveTo>
                    <a:pt x="130" y="0"/>
                  </a:moveTo>
                  <a:cubicBezTo>
                    <a:pt x="74" y="9"/>
                    <a:pt x="58" y="12"/>
                    <a:pt x="21" y="49"/>
                  </a:cubicBezTo>
                  <a:cubicBezTo>
                    <a:pt x="16" y="64"/>
                    <a:pt x="0" y="92"/>
                    <a:pt x="21" y="107"/>
                  </a:cubicBezTo>
                  <a:cubicBezTo>
                    <a:pt x="38" y="119"/>
                    <a:pt x="80" y="127"/>
                    <a:pt x="80" y="127"/>
                  </a:cubicBezTo>
                  <a:cubicBezTo>
                    <a:pt x="86" y="134"/>
                    <a:pt x="92" y="141"/>
                    <a:pt x="100" y="147"/>
                  </a:cubicBezTo>
                  <a:cubicBezTo>
                    <a:pt x="108" y="152"/>
                    <a:pt x="122" y="150"/>
                    <a:pt x="130" y="156"/>
                  </a:cubicBezTo>
                  <a:cubicBezTo>
                    <a:pt x="146" y="170"/>
                    <a:pt x="152" y="196"/>
                    <a:pt x="159" y="214"/>
                  </a:cubicBezTo>
                  <a:cubicBezTo>
                    <a:pt x="140" y="243"/>
                    <a:pt x="142" y="250"/>
                    <a:pt x="109" y="264"/>
                  </a:cubicBezTo>
                  <a:cubicBezTo>
                    <a:pt x="91" y="272"/>
                    <a:pt x="51" y="283"/>
                    <a:pt x="51" y="283"/>
                  </a:cubicBezTo>
                  <a:cubicBezTo>
                    <a:pt x="17" y="336"/>
                    <a:pt x="35" y="328"/>
                    <a:pt x="71" y="371"/>
                  </a:cubicBezTo>
                  <a:cubicBezTo>
                    <a:pt x="78" y="380"/>
                    <a:pt x="80" y="395"/>
                    <a:pt x="90" y="401"/>
                  </a:cubicBezTo>
                  <a:cubicBezTo>
                    <a:pt x="108" y="412"/>
                    <a:pt x="142" y="391"/>
                    <a:pt x="142" y="391"/>
                  </a:cubicBezTo>
                  <a:cubicBezTo>
                    <a:pt x="168" y="350"/>
                    <a:pt x="157" y="390"/>
                    <a:pt x="208" y="390"/>
                  </a:cubicBezTo>
                </a:path>
              </a:pathLst>
            </a:cu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latin typeface="+mn-lt"/>
              </a:endParaRPr>
            </a:p>
          </p:txBody>
        </p:sp>
        <p:sp>
          <p:nvSpPr>
            <p:cNvPr id="323" name="Freeform 25"/>
            <p:cNvSpPr>
              <a:spLocks/>
            </p:cNvSpPr>
            <p:nvPr/>
          </p:nvSpPr>
          <p:spPr bwMode="auto">
            <a:xfrm>
              <a:off x="685" y="575"/>
              <a:ext cx="449" cy="438"/>
            </a:xfrm>
            <a:custGeom>
              <a:avLst/>
              <a:gdLst>
                <a:gd name="T0" fmla="*/ 374 w 451"/>
                <a:gd name="T1" fmla="*/ 435 h 441"/>
                <a:gd name="T2" fmla="*/ 447 w 451"/>
                <a:gd name="T3" fmla="*/ 225 h 441"/>
                <a:gd name="T4" fmla="*/ 409 w 451"/>
                <a:gd name="T5" fmla="*/ 181 h 441"/>
                <a:gd name="T6" fmla="*/ 341 w 451"/>
                <a:gd name="T7" fmla="*/ 211 h 441"/>
                <a:gd name="T8" fmla="*/ 313 w 451"/>
                <a:gd name="T9" fmla="*/ 211 h 441"/>
                <a:gd name="T10" fmla="*/ 279 w 451"/>
                <a:gd name="T11" fmla="*/ 224 h 441"/>
                <a:gd name="T12" fmla="*/ 214 w 451"/>
                <a:gd name="T13" fmla="*/ 203 h 441"/>
                <a:gd name="T14" fmla="*/ 227 w 451"/>
                <a:gd name="T15" fmla="*/ 126 h 441"/>
                <a:gd name="T16" fmla="*/ 268 w 451"/>
                <a:gd name="T17" fmla="*/ 68 h 441"/>
                <a:gd name="T18" fmla="*/ 192 w 451"/>
                <a:gd name="T19" fmla="*/ 13 h 441"/>
                <a:gd name="T20" fmla="*/ 156 w 451"/>
                <a:gd name="T21" fmla="*/ 5 h 441"/>
                <a:gd name="T22" fmla="*/ 89 w 451"/>
                <a:gd name="T23" fmla="*/ 36 h 441"/>
                <a:gd name="T24" fmla="*/ 0 w 451"/>
                <a:gd name="T25" fmla="*/ 83 h 4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1"/>
                <a:gd name="T40" fmla="*/ 0 h 441"/>
                <a:gd name="T41" fmla="*/ 451 w 451"/>
                <a:gd name="T42" fmla="*/ 441 h 4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1" h="441">
                  <a:moveTo>
                    <a:pt x="378" y="441"/>
                  </a:moveTo>
                  <a:cubicBezTo>
                    <a:pt x="424" y="391"/>
                    <a:pt x="441" y="286"/>
                    <a:pt x="451" y="229"/>
                  </a:cubicBezTo>
                  <a:cubicBezTo>
                    <a:pt x="446" y="213"/>
                    <a:pt x="443" y="179"/>
                    <a:pt x="413" y="183"/>
                  </a:cubicBezTo>
                  <a:cubicBezTo>
                    <a:pt x="389" y="187"/>
                    <a:pt x="345" y="213"/>
                    <a:pt x="345" y="213"/>
                  </a:cubicBezTo>
                  <a:cubicBezTo>
                    <a:pt x="335" y="212"/>
                    <a:pt x="325" y="211"/>
                    <a:pt x="315" y="213"/>
                  </a:cubicBezTo>
                  <a:cubicBezTo>
                    <a:pt x="302" y="215"/>
                    <a:pt x="291" y="227"/>
                    <a:pt x="281" y="228"/>
                  </a:cubicBezTo>
                  <a:cubicBezTo>
                    <a:pt x="256" y="231"/>
                    <a:pt x="233" y="214"/>
                    <a:pt x="216" y="205"/>
                  </a:cubicBezTo>
                  <a:cubicBezTo>
                    <a:pt x="214" y="169"/>
                    <a:pt x="208" y="165"/>
                    <a:pt x="229" y="128"/>
                  </a:cubicBezTo>
                  <a:cubicBezTo>
                    <a:pt x="240" y="108"/>
                    <a:pt x="270" y="68"/>
                    <a:pt x="270" y="68"/>
                  </a:cubicBezTo>
                  <a:cubicBezTo>
                    <a:pt x="267" y="0"/>
                    <a:pt x="255" y="20"/>
                    <a:pt x="194" y="13"/>
                  </a:cubicBezTo>
                  <a:cubicBezTo>
                    <a:pt x="181" y="13"/>
                    <a:pt x="170" y="3"/>
                    <a:pt x="158" y="5"/>
                  </a:cubicBezTo>
                  <a:cubicBezTo>
                    <a:pt x="133" y="10"/>
                    <a:pt x="89" y="36"/>
                    <a:pt x="89" y="36"/>
                  </a:cubicBezTo>
                  <a:cubicBezTo>
                    <a:pt x="92" y="89"/>
                    <a:pt x="19" y="75"/>
                    <a:pt x="0" y="85"/>
                  </a:cubicBezTo>
                </a:path>
              </a:pathLst>
            </a:cu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latin typeface="+mn-lt"/>
              </a:endParaRPr>
            </a:p>
          </p:txBody>
        </p:sp>
        <p:sp>
          <p:nvSpPr>
            <p:cNvPr id="324" name="Freeform 26"/>
            <p:cNvSpPr>
              <a:spLocks/>
            </p:cNvSpPr>
            <p:nvPr/>
          </p:nvSpPr>
          <p:spPr bwMode="auto">
            <a:xfrm>
              <a:off x="740" y="682"/>
              <a:ext cx="97" cy="496"/>
            </a:xfrm>
            <a:custGeom>
              <a:avLst/>
              <a:gdLst>
                <a:gd name="T0" fmla="*/ 25 w 236"/>
                <a:gd name="T1" fmla="*/ 0 h 478"/>
                <a:gd name="T2" fmla="*/ 4 w 236"/>
                <a:gd name="T3" fmla="*/ 60 h 478"/>
                <a:gd name="T4" fmla="*/ 4 w 236"/>
                <a:gd name="T5" fmla="*/ 132 h 478"/>
                <a:gd name="T6" fmla="*/ 15 w 236"/>
                <a:gd name="T7" fmla="*/ 155 h 478"/>
                <a:gd name="T8" fmla="*/ 19 w 236"/>
                <a:gd name="T9" fmla="*/ 180 h 478"/>
                <a:gd name="T10" fmla="*/ 25 w 236"/>
                <a:gd name="T11" fmla="*/ 192 h 478"/>
                <a:gd name="T12" fmla="*/ 30 w 236"/>
                <a:gd name="T13" fmla="*/ 263 h 478"/>
                <a:gd name="T14" fmla="*/ 21 w 236"/>
                <a:gd name="T15" fmla="*/ 323 h 478"/>
                <a:gd name="T16" fmla="*/ 10 w 236"/>
                <a:gd name="T17" fmla="*/ 347 h 478"/>
                <a:gd name="T18" fmla="*/ 14 w 236"/>
                <a:gd name="T19" fmla="*/ 454 h 478"/>
                <a:gd name="T20" fmla="*/ 17 w 236"/>
                <a:gd name="T21" fmla="*/ 491 h 478"/>
                <a:gd name="T22" fmla="*/ 28 w 236"/>
                <a:gd name="T23" fmla="*/ 515 h 478"/>
                <a:gd name="T24" fmla="*/ 40 w 236"/>
                <a:gd name="T25" fmla="*/ 478 h 4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6"/>
                <a:gd name="T40" fmla="*/ 0 h 478"/>
                <a:gd name="T41" fmla="*/ 236 w 236"/>
                <a:gd name="T42" fmla="*/ 478 h 4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6" h="478">
                  <a:moveTo>
                    <a:pt x="147" y="0"/>
                  </a:moveTo>
                  <a:cubicBezTo>
                    <a:pt x="84" y="10"/>
                    <a:pt x="66" y="14"/>
                    <a:pt x="24" y="56"/>
                  </a:cubicBezTo>
                  <a:cubicBezTo>
                    <a:pt x="18" y="73"/>
                    <a:pt x="0" y="105"/>
                    <a:pt x="24" y="122"/>
                  </a:cubicBezTo>
                  <a:cubicBezTo>
                    <a:pt x="43" y="136"/>
                    <a:pt x="91" y="144"/>
                    <a:pt x="91" y="144"/>
                  </a:cubicBezTo>
                  <a:cubicBezTo>
                    <a:pt x="98" y="152"/>
                    <a:pt x="104" y="161"/>
                    <a:pt x="113" y="167"/>
                  </a:cubicBezTo>
                  <a:cubicBezTo>
                    <a:pt x="123" y="173"/>
                    <a:pt x="138" y="171"/>
                    <a:pt x="147" y="178"/>
                  </a:cubicBezTo>
                  <a:cubicBezTo>
                    <a:pt x="166" y="193"/>
                    <a:pt x="173" y="223"/>
                    <a:pt x="180" y="244"/>
                  </a:cubicBezTo>
                  <a:cubicBezTo>
                    <a:pt x="159" y="276"/>
                    <a:pt x="161" y="284"/>
                    <a:pt x="124" y="300"/>
                  </a:cubicBezTo>
                  <a:cubicBezTo>
                    <a:pt x="103" y="309"/>
                    <a:pt x="58" y="322"/>
                    <a:pt x="58" y="322"/>
                  </a:cubicBezTo>
                  <a:cubicBezTo>
                    <a:pt x="19" y="382"/>
                    <a:pt x="40" y="373"/>
                    <a:pt x="80" y="422"/>
                  </a:cubicBezTo>
                  <a:cubicBezTo>
                    <a:pt x="89" y="432"/>
                    <a:pt x="91" y="449"/>
                    <a:pt x="102" y="456"/>
                  </a:cubicBezTo>
                  <a:cubicBezTo>
                    <a:pt x="122" y="469"/>
                    <a:pt x="169" y="478"/>
                    <a:pt x="169" y="478"/>
                  </a:cubicBezTo>
                  <a:cubicBezTo>
                    <a:pt x="199" y="431"/>
                    <a:pt x="178" y="444"/>
                    <a:pt x="236" y="444"/>
                  </a:cubicBez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latin typeface="+mn-lt"/>
              </a:endParaRPr>
            </a:p>
          </p:txBody>
        </p:sp>
        <p:sp>
          <p:nvSpPr>
            <p:cNvPr id="325" name="Freeform 27"/>
            <p:cNvSpPr>
              <a:spLocks/>
            </p:cNvSpPr>
            <p:nvPr/>
          </p:nvSpPr>
          <p:spPr bwMode="auto">
            <a:xfrm rot="3920436">
              <a:off x="699" y="755"/>
              <a:ext cx="481" cy="201"/>
            </a:xfrm>
            <a:custGeom>
              <a:avLst/>
              <a:gdLst>
                <a:gd name="T0" fmla="*/ 430 w 451"/>
                <a:gd name="T1" fmla="*/ 92 h 441"/>
                <a:gd name="T2" fmla="*/ 513 w 451"/>
                <a:gd name="T3" fmla="*/ 47 h 441"/>
                <a:gd name="T4" fmla="*/ 469 w 451"/>
                <a:gd name="T5" fmla="*/ 38 h 441"/>
                <a:gd name="T6" fmla="*/ 392 w 451"/>
                <a:gd name="T7" fmla="*/ 44 h 441"/>
                <a:gd name="T8" fmla="*/ 358 w 451"/>
                <a:gd name="T9" fmla="*/ 44 h 441"/>
                <a:gd name="T10" fmla="*/ 320 w 451"/>
                <a:gd name="T11" fmla="*/ 47 h 441"/>
                <a:gd name="T12" fmla="*/ 245 w 451"/>
                <a:gd name="T13" fmla="*/ 42 h 441"/>
                <a:gd name="T14" fmla="*/ 260 w 451"/>
                <a:gd name="T15" fmla="*/ 26 h 441"/>
                <a:gd name="T16" fmla="*/ 307 w 451"/>
                <a:gd name="T17" fmla="*/ 14 h 441"/>
                <a:gd name="T18" fmla="*/ 221 w 451"/>
                <a:gd name="T19" fmla="*/ 3 h 441"/>
                <a:gd name="T20" fmla="*/ 180 w 451"/>
                <a:gd name="T21" fmla="*/ 1 h 441"/>
                <a:gd name="T22" fmla="*/ 101 w 451"/>
                <a:gd name="T23" fmla="*/ 7 h 441"/>
                <a:gd name="T24" fmla="*/ 0 w 451"/>
                <a:gd name="T25" fmla="*/ 18 h 4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1"/>
                <a:gd name="T40" fmla="*/ 0 h 441"/>
                <a:gd name="T41" fmla="*/ 451 w 451"/>
                <a:gd name="T42" fmla="*/ 441 h 4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1" h="441">
                  <a:moveTo>
                    <a:pt x="378" y="441"/>
                  </a:moveTo>
                  <a:cubicBezTo>
                    <a:pt x="424" y="391"/>
                    <a:pt x="441" y="286"/>
                    <a:pt x="451" y="229"/>
                  </a:cubicBezTo>
                  <a:cubicBezTo>
                    <a:pt x="446" y="213"/>
                    <a:pt x="443" y="179"/>
                    <a:pt x="413" y="183"/>
                  </a:cubicBezTo>
                  <a:cubicBezTo>
                    <a:pt x="389" y="187"/>
                    <a:pt x="345" y="213"/>
                    <a:pt x="345" y="213"/>
                  </a:cubicBezTo>
                  <a:cubicBezTo>
                    <a:pt x="335" y="212"/>
                    <a:pt x="325" y="211"/>
                    <a:pt x="315" y="213"/>
                  </a:cubicBezTo>
                  <a:cubicBezTo>
                    <a:pt x="302" y="215"/>
                    <a:pt x="291" y="227"/>
                    <a:pt x="281" y="228"/>
                  </a:cubicBezTo>
                  <a:cubicBezTo>
                    <a:pt x="256" y="231"/>
                    <a:pt x="233" y="214"/>
                    <a:pt x="216" y="205"/>
                  </a:cubicBezTo>
                  <a:cubicBezTo>
                    <a:pt x="214" y="169"/>
                    <a:pt x="208" y="165"/>
                    <a:pt x="229" y="128"/>
                  </a:cubicBezTo>
                  <a:cubicBezTo>
                    <a:pt x="240" y="108"/>
                    <a:pt x="270" y="68"/>
                    <a:pt x="270" y="68"/>
                  </a:cubicBezTo>
                  <a:cubicBezTo>
                    <a:pt x="267" y="0"/>
                    <a:pt x="255" y="20"/>
                    <a:pt x="194" y="13"/>
                  </a:cubicBezTo>
                  <a:cubicBezTo>
                    <a:pt x="181" y="13"/>
                    <a:pt x="170" y="3"/>
                    <a:pt x="158" y="5"/>
                  </a:cubicBezTo>
                  <a:cubicBezTo>
                    <a:pt x="133" y="10"/>
                    <a:pt x="89" y="36"/>
                    <a:pt x="89" y="36"/>
                  </a:cubicBezTo>
                  <a:cubicBezTo>
                    <a:pt x="92" y="89"/>
                    <a:pt x="19" y="75"/>
                    <a:pt x="0" y="85"/>
                  </a:cubicBez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latin typeface="+mn-lt"/>
              </a:endParaRPr>
            </a:p>
          </p:txBody>
        </p:sp>
        <p:sp>
          <p:nvSpPr>
            <p:cNvPr id="326" name="AutoShape 28"/>
            <p:cNvSpPr>
              <a:spLocks noChangeArrowheads="1"/>
            </p:cNvSpPr>
            <p:nvPr/>
          </p:nvSpPr>
          <p:spPr bwMode="auto">
            <a:xfrm>
              <a:off x="981" y="362"/>
              <a:ext cx="139" cy="177"/>
            </a:xfrm>
            <a:prstGeom prst="sun">
              <a:avLst>
                <a:gd name="adj" fmla="val 25000"/>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a:solidFill>
                  <a:srgbClr val="333399"/>
                </a:solidFill>
                <a:latin typeface="+mn-lt"/>
              </a:endParaRPr>
            </a:p>
          </p:txBody>
        </p:sp>
        <p:sp>
          <p:nvSpPr>
            <p:cNvPr id="327" name="Oval 29"/>
            <p:cNvSpPr>
              <a:spLocks noChangeArrowheads="1"/>
            </p:cNvSpPr>
            <p:nvPr/>
          </p:nvSpPr>
          <p:spPr bwMode="auto">
            <a:xfrm>
              <a:off x="666" y="780"/>
              <a:ext cx="54" cy="54"/>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a:solidFill>
                  <a:srgbClr val="333399"/>
                </a:solidFill>
                <a:latin typeface="+mn-lt"/>
              </a:endParaRPr>
            </a:p>
          </p:txBody>
        </p:sp>
        <p:sp>
          <p:nvSpPr>
            <p:cNvPr id="328" name="Oval 30"/>
            <p:cNvSpPr>
              <a:spLocks noChangeArrowheads="1"/>
            </p:cNvSpPr>
            <p:nvPr/>
          </p:nvSpPr>
          <p:spPr bwMode="auto">
            <a:xfrm>
              <a:off x="855" y="724"/>
              <a:ext cx="54" cy="54"/>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a:solidFill>
                  <a:srgbClr val="333399"/>
                </a:solidFill>
                <a:latin typeface="+mn-lt"/>
              </a:endParaRPr>
            </a:p>
          </p:txBody>
        </p:sp>
        <p:sp>
          <p:nvSpPr>
            <p:cNvPr id="329" name="Oval 31"/>
            <p:cNvSpPr>
              <a:spLocks noChangeArrowheads="1"/>
            </p:cNvSpPr>
            <p:nvPr/>
          </p:nvSpPr>
          <p:spPr bwMode="auto">
            <a:xfrm>
              <a:off x="901" y="827"/>
              <a:ext cx="54" cy="54"/>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a:solidFill>
                  <a:srgbClr val="333399"/>
                </a:solidFill>
                <a:latin typeface="+mn-lt"/>
              </a:endParaRPr>
            </a:p>
          </p:txBody>
        </p:sp>
        <p:sp>
          <p:nvSpPr>
            <p:cNvPr id="330" name="Oval 32"/>
            <p:cNvSpPr>
              <a:spLocks noChangeArrowheads="1"/>
            </p:cNvSpPr>
            <p:nvPr/>
          </p:nvSpPr>
          <p:spPr bwMode="auto">
            <a:xfrm>
              <a:off x="790" y="886"/>
              <a:ext cx="54" cy="54"/>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a:solidFill>
                  <a:srgbClr val="333399"/>
                </a:solidFill>
                <a:latin typeface="+mn-lt"/>
              </a:endParaRPr>
            </a:p>
          </p:txBody>
        </p:sp>
        <p:sp>
          <p:nvSpPr>
            <p:cNvPr id="331" name="Oval 33"/>
            <p:cNvSpPr>
              <a:spLocks noChangeArrowheads="1"/>
            </p:cNvSpPr>
            <p:nvPr/>
          </p:nvSpPr>
          <p:spPr bwMode="auto">
            <a:xfrm>
              <a:off x="628" y="1005"/>
              <a:ext cx="109" cy="109"/>
            </a:xfrm>
            <a:prstGeom prst="ellipse">
              <a:avLst/>
            </a:prstGeom>
            <a:solidFill>
              <a:srgbClr val="9933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a:solidFill>
                  <a:srgbClr val="333399"/>
                </a:solidFill>
                <a:latin typeface="+mn-lt"/>
              </a:endParaRPr>
            </a:p>
          </p:txBody>
        </p:sp>
      </p:grpSp>
    </p:spTree>
    <p:extLst>
      <p:ext uri="{BB962C8B-B14F-4D97-AF65-F5344CB8AC3E}">
        <p14:creationId xmlns:p14="http://schemas.microsoft.com/office/powerpoint/2010/main" val="2953286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2000"/>
                                        <p:tgtEl>
                                          <p:spTgt spid="104"/>
                                        </p:tgtEl>
                                      </p:cBhvr>
                                    </p:animEffect>
                                    <p:set>
                                      <p:cBhvr>
                                        <p:cTn id="7" dur="1" fill="hold">
                                          <p:stCondLst>
                                            <p:cond delay="1999"/>
                                          </p:stCondLst>
                                        </p:cTn>
                                        <p:tgtEl>
                                          <p:spTgt spid="104"/>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40"/>
                                        </p:tgtEl>
                                        <p:attrNameLst>
                                          <p:attrName>style.visibility</p:attrName>
                                        </p:attrNameLst>
                                      </p:cBhvr>
                                      <p:to>
                                        <p:strVal val="visible"/>
                                      </p:to>
                                    </p:set>
                                    <p:animEffect transition="in" filter="fade">
                                      <p:cBhvr>
                                        <p:cTn id="10" dur="3000"/>
                                        <p:tgtEl>
                                          <p:spTgt spid="140"/>
                                        </p:tgtEl>
                                      </p:cBhvr>
                                    </p:animEffect>
                                  </p:childTnLst>
                                </p:cTn>
                              </p:par>
                            </p:childTnLst>
                          </p:cTn>
                        </p:par>
                        <p:par>
                          <p:cTn id="11" fill="hold">
                            <p:stCondLst>
                              <p:cond delay="3000"/>
                            </p:stCondLst>
                            <p:childTnLst>
                              <p:par>
                                <p:cTn id="12" presetID="10" presetClass="exit" presetSubtype="0" fill="hold" nodeType="afterEffect">
                                  <p:stCondLst>
                                    <p:cond delay="0"/>
                                  </p:stCondLst>
                                  <p:childTnLst>
                                    <p:animEffect transition="out" filter="fade">
                                      <p:cBhvr>
                                        <p:cTn id="13" dur="5000"/>
                                        <p:tgtEl>
                                          <p:spTgt spid="101"/>
                                        </p:tgtEl>
                                      </p:cBhvr>
                                    </p:animEffect>
                                    <p:set>
                                      <p:cBhvr>
                                        <p:cTn id="14" dur="1" fill="hold">
                                          <p:stCondLst>
                                            <p:cond delay="4999"/>
                                          </p:stCondLst>
                                        </p:cTn>
                                        <p:tgtEl>
                                          <p:spTgt spid="101"/>
                                        </p:tgtEl>
                                        <p:attrNameLst>
                                          <p:attrName>style.visibility</p:attrName>
                                        </p:attrNameLst>
                                      </p:cBhvr>
                                      <p:to>
                                        <p:strVal val="hidden"/>
                                      </p:to>
                                    </p:set>
                                  </p:childTnLst>
                                </p:cTn>
                              </p:par>
                            </p:childTnLst>
                          </p:cTn>
                        </p:par>
                        <p:par>
                          <p:cTn id="15" fill="hold">
                            <p:stCondLst>
                              <p:cond delay="8000"/>
                            </p:stCondLst>
                            <p:childTnLst>
                              <p:par>
                                <p:cTn id="16" presetID="0" presetClass="path" presetSubtype="0" accel="50000" decel="50000" fill="hold" grpId="0" nodeType="afterEffect">
                                  <p:stCondLst>
                                    <p:cond delay="0"/>
                                  </p:stCondLst>
                                  <p:childTnLst>
                                    <p:animMotion origin="layout" path="M 0.00417 -2.63523E-6 C 0.01598 0.00231 0.02136 0.00231 0.03073 0.01087 C 0.04306 0.03491 0.02657 0.00624 0.04098 0.02173 C 0.054 0.0356 0.03559 0.02566 0.05122 0.0326 C 0.05591 0.05201 0.05278 0.04415 0.05938 0.0571 C 0.06129 0.07259 0.06337 0.08761 0.06337 0.10333 " pathEditMode="relative" rAng="0" ptsTypes="fffffA">
                                      <p:cBhvr>
                                        <p:cTn id="17" dur="3000" fill="hold"/>
                                        <p:tgtEl>
                                          <p:spTgt spid="118"/>
                                        </p:tgtEl>
                                        <p:attrNameLst>
                                          <p:attrName>ppt_x</p:attrName>
                                          <p:attrName>ppt_y</p:attrName>
                                        </p:attrNameLst>
                                      </p:cBhvr>
                                      <p:rCtr x="2951" y="5155"/>
                                    </p:animMotion>
                                  </p:childTnLst>
                                </p:cTn>
                              </p:par>
                              <p:par>
                                <p:cTn id="18" presetID="0" presetClass="path" presetSubtype="0" accel="50000" decel="50000" fill="hold" grpId="0" nodeType="withEffect">
                                  <p:stCondLst>
                                    <p:cond delay="0"/>
                                  </p:stCondLst>
                                  <p:childTnLst>
                                    <p:animMotion origin="layout" path="M -0.00417 0.00278 C -0.01111 0.0044 -0.01893 0.00301 -0.02466 0.00809 C -0.04236 0.02404 -0.01511 0.01087 -0.0349 0.01896 C -0.0415 0.04762 -0.03108 0.00555 -0.04098 0.03537 C -0.04341 0.04277 -0.0441 0.05918 -0.04497 0.06519 C -0.04723 0.0823 -0.04913 0.08368 -0.04913 0.10333 " pathEditMode="relative" rAng="0" ptsTypes="fffffA">
                                      <p:cBhvr>
                                        <p:cTn id="19" dur="2000" fill="hold"/>
                                        <p:tgtEl>
                                          <p:spTgt spid="119"/>
                                        </p:tgtEl>
                                        <p:attrNameLst>
                                          <p:attrName>ppt_x</p:attrName>
                                          <p:attrName>ppt_y</p:attrName>
                                        </p:attrNameLst>
                                      </p:cBhvr>
                                      <p:rCtr x="-2257" y="5016"/>
                                    </p:animMotion>
                                  </p:childTnLst>
                                </p:cTn>
                              </p:par>
                            </p:childTnLst>
                          </p:cTn>
                        </p:par>
                        <p:par>
                          <p:cTn id="20" fill="hold">
                            <p:stCondLst>
                              <p:cond delay="11000"/>
                            </p:stCondLst>
                            <p:childTnLst>
                              <p:par>
                                <p:cTn id="21" presetID="4" presetClass="entr" presetSubtype="16" fill="hold" nodeType="afterEffect">
                                  <p:stCondLst>
                                    <p:cond delay="0"/>
                                  </p:stCondLst>
                                  <p:childTnLst>
                                    <p:set>
                                      <p:cBhvr>
                                        <p:cTn id="22" dur="1" fill="hold">
                                          <p:stCondLst>
                                            <p:cond delay="0"/>
                                          </p:stCondLst>
                                        </p:cTn>
                                        <p:tgtEl>
                                          <p:spTgt spid="120"/>
                                        </p:tgtEl>
                                        <p:attrNameLst>
                                          <p:attrName>style.visibility</p:attrName>
                                        </p:attrNameLst>
                                      </p:cBhvr>
                                      <p:to>
                                        <p:strVal val="visible"/>
                                      </p:to>
                                    </p:set>
                                    <p:animEffect transition="in" filter="box(in)">
                                      <p:cBhvr>
                                        <p:cTn id="23" dur="20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animBg="1"/>
      <p:bldP spid="119"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003399"/>
        </a:solidFill>
        <a:effectLst/>
      </p:bgPr>
    </p:bg>
    <p:spTree>
      <p:nvGrpSpPr>
        <p:cNvPr id="1" name="Shape 2393"/>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86443415"/>
              </p:ext>
            </p:extLst>
          </p:nvPr>
        </p:nvGraphicFramePr>
        <p:xfrm>
          <a:off x="685800" y="874419"/>
          <a:ext cx="8102600" cy="3992082"/>
        </p:xfrm>
        <a:graphic>
          <a:graphicData uri="http://schemas.openxmlformats.org/drawingml/2006/table">
            <a:tbl>
              <a:tblPr firstRow="1" bandRow="1">
                <a:tableStyleId>{5940675A-B579-460E-94D1-54222C63F5DA}</a:tableStyleId>
              </a:tblPr>
              <a:tblGrid>
                <a:gridCol w="1330672">
                  <a:extLst>
                    <a:ext uri="{9D8B030D-6E8A-4147-A177-3AD203B41FA5}">
                      <a16:colId xmlns:a16="http://schemas.microsoft.com/office/drawing/2014/main" val="1855039013"/>
                    </a:ext>
                  </a:extLst>
                </a:gridCol>
                <a:gridCol w="6771928">
                  <a:extLst>
                    <a:ext uri="{9D8B030D-6E8A-4147-A177-3AD203B41FA5}">
                      <a16:colId xmlns:a16="http://schemas.microsoft.com/office/drawing/2014/main" val="3392268218"/>
                    </a:ext>
                  </a:extLst>
                </a:gridCol>
              </a:tblGrid>
              <a:tr h="618129">
                <a:tc>
                  <a:txBody>
                    <a:bodyPr/>
                    <a:lstStyle/>
                    <a:p>
                      <a:pPr algn="ctr" fontAlgn="t"/>
                      <a:r>
                        <a:rPr lang="vi-VN" sz="2000" b="1" i="0" dirty="0">
                          <a:solidFill>
                            <a:schemeClr val="tx1"/>
                          </a:solidFill>
                          <a:effectLst/>
                          <a:latin typeface="Myriad Pro Black Cond" panose="020B0806030403020204" pitchFamily="34" charset="0"/>
                        </a:rPr>
                        <a:t>Các kì</a:t>
                      </a:r>
                      <a:endParaRPr lang="vi-VN" sz="2000" i="0" dirty="0">
                        <a:solidFill>
                          <a:schemeClr val="tx1"/>
                        </a:solidFill>
                        <a:effectLst/>
                        <a:latin typeface="Myriad Pro Black Cond" panose="020B0806030403020204" pitchFamily="34" charset="0"/>
                      </a:endParaRPr>
                    </a:p>
                  </a:txBody>
                  <a:tcPr marL="60960" marR="60960" marT="60960" marB="60960" anchor="ctr"/>
                </a:tc>
                <a:tc>
                  <a:txBody>
                    <a:bodyPr/>
                    <a:lstStyle/>
                    <a:p>
                      <a:pPr algn="ctr" fontAlgn="t"/>
                      <a:r>
                        <a:rPr lang="vi-VN" sz="2000" b="1" i="0" dirty="0">
                          <a:solidFill>
                            <a:schemeClr val="tx1"/>
                          </a:solidFill>
                          <a:effectLst/>
                          <a:latin typeface="Myriad Pro Black Cond" panose="020B0806030403020204" pitchFamily="34" charset="0"/>
                        </a:rPr>
                        <a:t>Những diễn biến cơ bản của nhiễm sắc thể</a:t>
                      </a:r>
                      <a:endParaRPr lang="vi-VN" sz="2000" i="0" dirty="0">
                        <a:solidFill>
                          <a:schemeClr val="tx1"/>
                        </a:solidFill>
                        <a:effectLst/>
                        <a:latin typeface="Myriad Pro Black Cond" panose="020B0806030403020204" pitchFamily="34" charset="0"/>
                      </a:endParaRPr>
                    </a:p>
                  </a:txBody>
                  <a:tcPr marL="60960" marR="60960" marT="60960" marB="60960" anchor="ctr"/>
                </a:tc>
                <a:extLst>
                  <a:ext uri="{0D108BD9-81ED-4DB2-BD59-A6C34878D82A}">
                    <a16:rowId xmlns:a16="http://schemas.microsoft.com/office/drawing/2014/main" val="684102550"/>
                  </a:ext>
                </a:extLst>
              </a:tr>
              <a:tr h="846503">
                <a:tc>
                  <a:txBody>
                    <a:bodyPr/>
                    <a:lstStyle/>
                    <a:p>
                      <a:pPr algn="ctr" fontAlgn="t"/>
                      <a:r>
                        <a:rPr lang="vi-VN" sz="2000" b="0" i="0" dirty="0">
                          <a:solidFill>
                            <a:schemeClr val="tx1"/>
                          </a:solidFill>
                          <a:effectLst/>
                          <a:latin typeface="Myriad Pro Black Cond" panose="020B0806030403020204" pitchFamily="34" charset="0"/>
                        </a:rPr>
                        <a:t>Kì đầu</a:t>
                      </a:r>
                    </a:p>
                  </a:txBody>
                  <a:tcPr marL="60960" marR="60960" marT="60960" marB="60960" anchor="ctr"/>
                </a:tc>
                <a:tc>
                  <a:txBody>
                    <a:bodyPr/>
                    <a:lstStyle/>
                    <a:p>
                      <a:pPr algn="l" fontAlgn="t"/>
                      <a:r>
                        <a:rPr lang="vi-VN" sz="2000" i="0" dirty="0">
                          <a:solidFill>
                            <a:schemeClr val="tx1"/>
                          </a:solidFill>
                          <a:effectLst/>
                          <a:latin typeface="Myriad Pro Black Cond" panose="020B0806030403020204" pitchFamily="34" charset="0"/>
                        </a:rPr>
                        <a:t>- NST bắt đầu đóng xoắn và co ngắn nên có hình thái rõ rệt</a:t>
                      </a:r>
                    </a:p>
                    <a:p>
                      <a:pPr algn="l" fontAlgn="t"/>
                      <a:r>
                        <a:rPr lang="vi-VN" sz="2000" i="0" dirty="0">
                          <a:solidFill>
                            <a:schemeClr val="tx1"/>
                          </a:solidFill>
                          <a:effectLst/>
                          <a:latin typeface="Myriad Pro Black Cond" panose="020B0806030403020204" pitchFamily="34" charset="0"/>
                        </a:rPr>
                        <a:t>- NST kép dính vào sợi tơ của thoi phân bào tại tâm động</a:t>
                      </a:r>
                    </a:p>
                  </a:txBody>
                  <a:tcPr marL="60960" marR="60960" marT="60960" marB="60960" anchor="ctr"/>
                </a:tc>
                <a:extLst>
                  <a:ext uri="{0D108BD9-81ED-4DB2-BD59-A6C34878D82A}">
                    <a16:rowId xmlns:a16="http://schemas.microsoft.com/office/drawing/2014/main" val="2687290681"/>
                  </a:ext>
                </a:extLst>
              </a:tr>
              <a:tr h="874593">
                <a:tc>
                  <a:txBody>
                    <a:bodyPr/>
                    <a:lstStyle/>
                    <a:p>
                      <a:pPr algn="ctr" fontAlgn="t"/>
                      <a:r>
                        <a:rPr lang="vi-VN" sz="2000" b="0" i="0">
                          <a:solidFill>
                            <a:schemeClr val="tx1"/>
                          </a:solidFill>
                          <a:effectLst/>
                          <a:latin typeface="Myriad Pro Black Cond" panose="020B0806030403020204" pitchFamily="34" charset="0"/>
                        </a:rPr>
                        <a:t>Kì giữa</a:t>
                      </a:r>
                    </a:p>
                  </a:txBody>
                  <a:tcPr marL="60960" marR="60960" marT="60960" marB="60960" anchor="ctr"/>
                </a:tc>
                <a:tc>
                  <a:txBody>
                    <a:bodyPr/>
                    <a:lstStyle/>
                    <a:p>
                      <a:pPr algn="l" fontAlgn="t"/>
                      <a:r>
                        <a:rPr lang="vi-VN" sz="2000" i="0" dirty="0">
                          <a:solidFill>
                            <a:schemeClr val="tx1"/>
                          </a:solidFill>
                          <a:effectLst/>
                          <a:latin typeface="Myriad Pro Black Cond" panose="020B0806030403020204" pitchFamily="34" charset="0"/>
                        </a:rPr>
                        <a:t>- NST đóng xoắn cực đại ( hình thái đặc trưng)</a:t>
                      </a:r>
                    </a:p>
                    <a:p>
                      <a:pPr algn="l" fontAlgn="t"/>
                      <a:r>
                        <a:rPr lang="vi-VN" sz="2000" i="0" dirty="0">
                          <a:solidFill>
                            <a:schemeClr val="tx1"/>
                          </a:solidFill>
                          <a:effectLst/>
                          <a:latin typeface="Myriad Pro Black Cond" panose="020B0806030403020204" pitchFamily="34" charset="0"/>
                        </a:rPr>
                        <a:t>- Các NST kép xếp thành 1 hàng trên mặt phẳng xích đạo</a:t>
                      </a:r>
                    </a:p>
                  </a:txBody>
                  <a:tcPr marL="60960" marR="60960" marT="60960" marB="60960" anchor="ctr"/>
                </a:tc>
                <a:extLst>
                  <a:ext uri="{0D108BD9-81ED-4DB2-BD59-A6C34878D82A}">
                    <a16:rowId xmlns:a16="http://schemas.microsoft.com/office/drawing/2014/main" val="1457823036"/>
                  </a:ext>
                </a:extLst>
              </a:tr>
              <a:tr h="694400">
                <a:tc>
                  <a:txBody>
                    <a:bodyPr/>
                    <a:lstStyle/>
                    <a:p>
                      <a:pPr algn="ctr" fontAlgn="t"/>
                      <a:r>
                        <a:rPr lang="vi-VN" sz="2000" b="0" i="0">
                          <a:solidFill>
                            <a:schemeClr val="tx1"/>
                          </a:solidFill>
                          <a:effectLst/>
                          <a:latin typeface="Myriad Pro Black Cond" panose="020B0806030403020204" pitchFamily="34" charset="0"/>
                        </a:rPr>
                        <a:t>Kì sau</a:t>
                      </a:r>
                    </a:p>
                  </a:txBody>
                  <a:tcPr marL="60960" marR="60960" marT="60960" marB="60960" anchor="ctr"/>
                </a:tc>
                <a:tc>
                  <a:txBody>
                    <a:bodyPr/>
                    <a:lstStyle/>
                    <a:p>
                      <a:pPr algn="l" fontAlgn="t"/>
                      <a:r>
                        <a:rPr lang="vi-VN" sz="2000" i="0" dirty="0">
                          <a:solidFill>
                            <a:schemeClr val="tx1"/>
                          </a:solidFill>
                          <a:effectLst/>
                          <a:latin typeface="Myriad Pro Black Cond" panose="020B0806030403020204" pitchFamily="34" charset="0"/>
                        </a:rPr>
                        <a:t>- Từng NST kép chẻ dọc ở tâm động thành NST đơn phân li về hai cực của tế bào</a:t>
                      </a:r>
                    </a:p>
                  </a:txBody>
                  <a:tcPr marL="60960" marR="60960" marT="60960" marB="60960" anchor="ctr"/>
                </a:tc>
                <a:extLst>
                  <a:ext uri="{0D108BD9-81ED-4DB2-BD59-A6C34878D82A}">
                    <a16:rowId xmlns:a16="http://schemas.microsoft.com/office/drawing/2014/main" val="2453668171"/>
                  </a:ext>
                </a:extLst>
              </a:tr>
              <a:tr h="694400">
                <a:tc>
                  <a:txBody>
                    <a:bodyPr/>
                    <a:lstStyle/>
                    <a:p>
                      <a:pPr algn="ctr" fontAlgn="t"/>
                      <a:r>
                        <a:rPr lang="vi-VN" sz="2000" b="0" i="0" dirty="0">
                          <a:solidFill>
                            <a:schemeClr val="tx1"/>
                          </a:solidFill>
                          <a:effectLst/>
                          <a:latin typeface="Myriad Pro Black Cond" panose="020B0806030403020204" pitchFamily="34" charset="0"/>
                        </a:rPr>
                        <a:t>Kì cuối</a:t>
                      </a:r>
                    </a:p>
                  </a:txBody>
                  <a:tcPr marL="60960" marR="60960" marT="60960" marB="60960" anchor="ctr"/>
                </a:tc>
                <a:tc>
                  <a:txBody>
                    <a:bodyPr/>
                    <a:lstStyle/>
                    <a:p>
                      <a:pPr algn="l" fontAlgn="t"/>
                      <a:r>
                        <a:rPr lang="vi-VN" sz="2000" i="0" dirty="0">
                          <a:solidFill>
                            <a:schemeClr val="tx1"/>
                          </a:solidFill>
                          <a:effectLst/>
                          <a:latin typeface="Myriad Pro Black Cond" panose="020B0806030403020204" pitchFamily="34" charset="0"/>
                        </a:rPr>
                        <a:t>- Các NST đơn dãn xoắn dài ra ở dạng sợi mảnh trở về dạng ban đầu (Như kì trung gian)</a:t>
                      </a:r>
                    </a:p>
                  </a:txBody>
                  <a:tcPr marL="60960" marR="60960" marT="60960" marB="60960" anchor="ctr"/>
                </a:tc>
                <a:extLst>
                  <a:ext uri="{0D108BD9-81ED-4DB2-BD59-A6C34878D82A}">
                    <a16:rowId xmlns:a16="http://schemas.microsoft.com/office/drawing/2014/main" val="4294827402"/>
                  </a:ext>
                </a:extLst>
              </a:tr>
            </a:tbl>
          </a:graphicData>
        </a:graphic>
      </p:graphicFrame>
      <p:sp>
        <p:nvSpPr>
          <p:cNvPr id="7" name="Google Shape;2368;p39"/>
          <p:cNvSpPr txBox="1">
            <a:spLocks noGrp="1"/>
          </p:cNvSpPr>
          <p:nvPr>
            <p:ph type="title"/>
          </p:nvPr>
        </p:nvSpPr>
        <p:spPr>
          <a:xfrm>
            <a:off x="0" y="102257"/>
            <a:ext cx="8172450" cy="546250"/>
          </a:xfrm>
          <a:prstGeom prst="rect">
            <a:avLst/>
          </a:prstGeom>
          <a:solidFill>
            <a:srgbClr val="FFFF00">
              <a:alpha val="53000"/>
            </a:srgbClr>
          </a:solidFill>
        </p:spPr>
        <p:txBody>
          <a:bodyPr spcFirstLastPara="1" wrap="square" lIns="91425" tIns="91425" rIns="91425" bIns="91425" anchor="ctr" anchorCtr="0">
            <a:noAutofit/>
          </a:bodyPr>
          <a:lstStyle/>
          <a:p>
            <a:pPr lvl="0" algn="l"/>
            <a:r>
              <a:rPr lang="vi-VN" dirty="0">
                <a:solidFill>
                  <a:schemeClr val="accent4">
                    <a:lumMod val="20000"/>
                    <a:lumOff val="80000"/>
                  </a:schemeClr>
                </a:solidFill>
                <a:latin typeface="Myriad Pro Black Cond" panose="020B0806030403020204" pitchFamily="34" charset="0"/>
              </a:rPr>
              <a:t>Những diễn biến cơ bản của NST trong quá trình nguyên phân</a:t>
            </a:r>
          </a:p>
        </p:txBody>
      </p:sp>
    </p:spTree>
    <p:extLst>
      <p:ext uri="{BB962C8B-B14F-4D97-AF65-F5344CB8AC3E}">
        <p14:creationId xmlns:p14="http://schemas.microsoft.com/office/powerpoint/2010/main" val="19632073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Shape 2406"/>
        <p:cNvGrpSpPr/>
        <p:nvPr/>
      </p:nvGrpSpPr>
      <p:grpSpPr>
        <a:xfrm>
          <a:off x="0" y="0"/>
          <a:ext cx="0" cy="0"/>
          <a:chOff x="0" y="0"/>
          <a:chExt cx="0" cy="0"/>
        </a:xfrm>
      </p:grpSpPr>
      <p:sp>
        <p:nvSpPr>
          <p:cNvPr id="7" name="Rectangle 6"/>
          <p:cNvSpPr/>
          <p:nvPr/>
        </p:nvSpPr>
        <p:spPr>
          <a:xfrm>
            <a:off x="1439030" y="679022"/>
            <a:ext cx="6510867" cy="1938992"/>
          </a:xfrm>
          <a:prstGeom prst="rect">
            <a:avLst/>
          </a:prstGeom>
        </p:spPr>
        <p:txBody>
          <a:bodyPr wrap="square">
            <a:spAutoFit/>
          </a:bodyPr>
          <a:lstStyle/>
          <a:p>
            <a:pPr algn="ctr"/>
            <a:r>
              <a:rPr lang="vi-VN" sz="2400" b="1" dirty="0">
                <a:solidFill>
                  <a:srgbClr val="00CCFF"/>
                </a:solidFill>
                <a:latin typeface="Myriad Pro Black Cond" panose="020B0806030403020204" pitchFamily="34" charset="0"/>
              </a:rPr>
              <a:t>KẾT QUẢ: </a:t>
            </a:r>
          </a:p>
          <a:p>
            <a:pPr algn="ctr"/>
            <a:endParaRPr lang="vi-VN" sz="2400" b="1" dirty="0">
              <a:solidFill>
                <a:schemeClr val="tx1"/>
              </a:solidFill>
              <a:latin typeface="Myriad Pro Black Cond" panose="020B0806030403020204" pitchFamily="34" charset="0"/>
            </a:endParaRPr>
          </a:p>
          <a:p>
            <a:pPr algn="ctr"/>
            <a:r>
              <a:rPr lang="vi-VN" sz="2400" dirty="0">
                <a:solidFill>
                  <a:schemeClr val="tx1"/>
                </a:solidFill>
                <a:latin typeface="Myriad Pro Black Cond" panose="020B0806030403020204" pitchFamily="34" charset="0"/>
              </a:rPr>
              <a:t>Nhờ sự tự nhân đôi của NST và phân li đồng đều về hai cực của tế bào mà từ một tế bào ban đầu tạo ra 2 tế bào con c</a:t>
            </a:r>
            <a:r>
              <a:rPr lang="en-US" sz="2400">
                <a:solidFill>
                  <a:schemeClr val="tx1"/>
                </a:solidFill>
                <a:latin typeface="Myriad Pro Black Cond" panose="020B0806030403020204" pitchFamily="34" charset="0"/>
              </a:rPr>
              <a:t>ó</a:t>
            </a:r>
            <a:r>
              <a:rPr lang="vi-VN" sz="2400">
                <a:solidFill>
                  <a:schemeClr val="tx1"/>
                </a:solidFill>
                <a:latin typeface="Myriad Pro Black Cond" panose="020B0806030403020204" pitchFamily="34" charset="0"/>
              </a:rPr>
              <a:t> </a:t>
            </a:r>
            <a:r>
              <a:rPr lang="vi-VN" sz="2400" dirty="0">
                <a:solidFill>
                  <a:schemeClr val="tx1"/>
                </a:solidFill>
                <a:latin typeface="Myriad Pro Black Cond" panose="020B0806030403020204" pitchFamily="34" charset="0"/>
              </a:rPr>
              <a:t>bộ NST giống nhau và giống mẹ.</a:t>
            </a:r>
          </a:p>
        </p:txBody>
      </p:sp>
      <p:sp>
        <p:nvSpPr>
          <p:cNvPr id="4" name="Text Box 22"/>
          <p:cNvSpPr txBox="1">
            <a:spLocks noChangeArrowheads="1"/>
          </p:cNvSpPr>
          <p:nvPr/>
        </p:nvSpPr>
        <p:spPr bwMode="auto">
          <a:xfrm>
            <a:off x="1279072" y="2770414"/>
            <a:ext cx="2971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3600" dirty="0">
                <a:solidFill>
                  <a:srgbClr val="FFFFFF"/>
                </a:solidFill>
                <a:latin typeface="Myriad Pro Black Cond" panose="020B0806030403020204" pitchFamily="34" charset="0"/>
              </a:rPr>
              <a:t> </a:t>
            </a:r>
            <a:r>
              <a:rPr lang="en-US" altLang="en-US" sz="2000" b="0" dirty="0" err="1">
                <a:solidFill>
                  <a:srgbClr val="FFFFFF"/>
                </a:solidFill>
                <a:latin typeface="Myriad Pro Black Cond" panose="020B0806030403020204" pitchFamily="34" charset="0"/>
              </a:rPr>
              <a:t>Từ</a:t>
            </a:r>
            <a:r>
              <a:rPr lang="en-US" altLang="en-US" sz="2000" b="0" dirty="0">
                <a:solidFill>
                  <a:srgbClr val="FFFFFF"/>
                </a:solidFill>
                <a:latin typeface="Myriad Pro Black Cond" panose="020B0806030403020204" pitchFamily="34" charset="0"/>
              </a:rPr>
              <a:t> 1 </a:t>
            </a:r>
            <a:r>
              <a:rPr lang="en-US" altLang="en-US" sz="2000" b="0" dirty="0" err="1">
                <a:solidFill>
                  <a:srgbClr val="FFFFFF"/>
                </a:solidFill>
                <a:latin typeface="Myriad Pro Black Cond" panose="020B0806030403020204" pitchFamily="34" charset="0"/>
              </a:rPr>
              <a:t>tế</a:t>
            </a:r>
            <a:r>
              <a:rPr lang="en-US" altLang="en-US" sz="2000" b="0" dirty="0">
                <a:solidFill>
                  <a:srgbClr val="FFFFFF"/>
                </a:solidFill>
                <a:latin typeface="Myriad Pro Black Cond" panose="020B0806030403020204" pitchFamily="34" charset="0"/>
              </a:rPr>
              <a:t> </a:t>
            </a:r>
            <a:r>
              <a:rPr lang="en-US" altLang="en-US" sz="2000" b="0" dirty="0" err="1">
                <a:solidFill>
                  <a:srgbClr val="FFFFFF"/>
                </a:solidFill>
                <a:latin typeface="Myriad Pro Black Cond" panose="020B0806030403020204" pitchFamily="34" charset="0"/>
              </a:rPr>
              <a:t>bào</a:t>
            </a:r>
            <a:r>
              <a:rPr lang="en-US" altLang="en-US" sz="2000" b="0" dirty="0">
                <a:solidFill>
                  <a:srgbClr val="FFFFFF"/>
                </a:solidFill>
                <a:latin typeface="Myriad Pro Black Cond" panose="020B0806030403020204" pitchFamily="34" charset="0"/>
              </a:rPr>
              <a:t> </a:t>
            </a:r>
            <a:r>
              <a:rPr lang="en-US" altLang="en-US" sz="2000" b="0" dirty="0" err="1">
                <a:solidFill>
                  <a:srgbClr val="FFFFFF"/>
                </a:solidFill>
                <a:latin typeface="Myriad Pro Black Cond" panose="020B0806030403020204" pitchFamily="34" charset="0"/>
              </a:rPr>
              <a:t>mẹ</a:t>
            </a:r>
            <a:r>
              <a:rPr lang="en-US" altLang="en-US" sz="2000" b="0" dirty="0">
                <a:solidFill>
                  <a:srgbClr val="FFFFFF"/>
                </a:solidFill>
                <a:latin typeface="Myriad Pro Black Cond" panose="020B0806030403020204" pitchFamily="34" charset="0"/>
              </a:rPr>
              <a:t> (2n NST)</a:t>
            </a:r>
            <a:r>
              <a:rPr lang="en-US" altLang="en-US" sz="2000" dirty="0">
                <a:solidFill>
                  <a:srgbClr val="FFFFFF"/>
                </a:solidFill>
                <a:latin typeface="Myriad Pro Black Cond" panose="020B0806030403020204" pitchFamily="34" charset="0"/>
              </a:rPr>
              <a:t>           </a:t>
            </a:r>
          </a:p>
        </p:txBody>
      </p:sp>
      <p:sp>
        <p:nvSpPr>
          <p:cNvPr id="5" name="Text Box 29"/>
          <p:cNvSpPr txBox="1">
            <a:spLocks noChangeArrowheads="1"/>
          </p:cNvSpPr>
          <p:nvPr/>
        </p:nvSpPr>
        <p:spPr bwMode="auto">
          <a:xfrm>
            <a:off x="3946072" y="2618014"/>
            <a:ext cx="1752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3600">
                <a:solidFill>
                  <a:srgbClr val="FFFFFF"/>
                </a:solidFill>
                <a:latin typeface="Myriad Pro Black Cond" panose="020B0806030403020204" pitchFamily="34" charset="0"/>
              </a:rPr>
              <a:t> </a:t>
            </a:r>
            <a:r>
              <a:rPr lang="en-US" altLang="en-US" sz="2000" b="0">
                <a:solidFill>
                  <a:srgbClr val="FFFFFF"/>
                </a:solidFill>
                <a:latin typeface="Myriad Pro Black Cond" panose="020B0806030403020204" pitchFamily="34" charset="0"/>
              </a:rPr>
              <a:t>Nguyên phân</a:t>
            </a:r>
          </a:p>
        </p:txBody>
      </p:sp>
      <p:sp>
        <p:nvSpPr>
          <p:cNvPr id="6" name="Text Box 30"/>
          <p:cNvSpPr txBox="1">
            <a:spLocks noChangeArrowheads="1"/>
          </p:cNvSpPr>
          <p:nvPr/>
        </p:nvSpPr>
        <p:spPr bwMode="auto">
          <a:xfrm>
            <a:off x="5622472" y="2694214"/>
            <a:ext cx="2590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3600">
                <a:solidFill>
                  <a:srgbClr val="FFFFFF"/>
                </a:solidFill>
                <a:latin typeface="Myriad Pro Black Cond" panose="020B0806030403020204" pitchFamily="34" charset="0"/>
              </a:rPr>
              <a:t> </a:t>
            </a:r>
            <a:r>
              <a:rPr lang="en-US" altLang="en-US" sz="2000" b="0">
                <a:solidFill>
                  <a:srgbClr val="FFFFFF"/>
                </a:solidFill>
                <a:latin typeface="Myriad Pro Black Cond" panose="020B0806030403020204" pitchFamily="34" charset="0"/>
              </a:rPr>
              <a:t>2 tế bào con ( 2n NST)</a:t>
            </a:r>
          </a:p>
        </p:txBody>
      </p:sp>
      <p:cxnSp>
        <p:nvCxnSpPr>
          <p:cNvPr id="8" name="Straight Arrow Connector 7">
            <a:extLst>
              <a:ext uri="{FF2B5EF4-FFF2-40B4-BE49-F238E27FC236}">
                <a16:creationId xmlns:a16="http://schemas.microsoft.com/office/drawing/2014/main" id="{88AB03D3-1553-427B-A918-F220D682730A}"/>
              </a:ext>
            </a:extLst>
          </p:cNvPr>
          <p:cNvCxnSpPr/>
          <p:nvPr/>
        </p:nvCxnSpPr>
        <p:spPr bwMode="auto">
          <a:xfrm>
            <a:off x="4060372" y="3262757"/>
            <a:ext cx="1447800" cy="1588"/>
          </a:xfrm>
          <a:prstGeom prst="straightConnector1">
            <a:avLst/>
          </a:prstGeom>
          <a:ln>
            <a:headEnd type="none" w="med" len="med"/>
            <a:tailEnd type="arrow"/>
          </a:ln>
        </p:spPr>
        <p:style>
          <a:lnRef idx="2">
            <a:schemeClr val="accent2"/>
          </a:lnRef>
          <a:fillRef idx="0">
            <a:schemeClr val="accent2"/>
          </a:fillRef>
          <a:effectRef idx="1">
            <a:schemeClr val="accent2"/>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67"/>
        <p:cNvGrpSpPr/>
        <p:nvPr/>
      </p:nvGrpSpPr>
      <p:grpSpPr>
        <a:xfrm>
          <a:off x="0" y="0"/>
          <a:ext cx="0" cy="0"/>
          <a:chOff x="0" y="0"/>
          <a:chExt cx="0" cy="0"/>
        </a:xfrm>
      </p:grpSpPr>
      <p:sp>
        <p:nvSpPr>
          <p:cNvPr id="2368" name="Google Shape;2368;p39"/>
          <p:cNvSpPr txBox="1">
            <a:spLocks noGrp="1"/>
          </p:cNvSpPr>
          <p:nvPr>
            <p:ph type="title"/>
          </p:nvPr>
        </p:nvSpPr>
        <p:spPr>
          <a:xfrm>
            <a:off x="5569260" y="2164975"/>
            <a:ext cx="3319558" cy="1903228"/>
          </a:xfrm>
          <a:prstGeom prst="rect">
            <a:avLst/>
          </a:prstGeom>
        </p:spPr>
        <p:txBody>
          <a:bodyPr spcFirstLastPara="1" wrap="square" lIns="91425" tIns="91425" rIns="91425" bIns="91425" anchor="t" anchorCtr="0">
            <a:noAutofit/>
          </a:bodyPr>
          <a:lstStyle/>
          <a:p>
            <a:pPr lvl="0"/>
            <a:r>
              <a:rPr lang="vi-VN" sz="4000" dirty="0">
                <a:latin typeface="Myriad Pro Black Cond" panose="020B0806030403020204" pitchFamily="34" charset="0"/>
              </a:rPr>
              <a:t>Ý nghĩa của nguyên phân</a:t>
            </a:r>
          </a:p>
        </p:txBody>
      </p:sp>
      <p:sp>
        <p:nvSpPr>
          <p:cNvPr id="2369" name="Google Shape;2369;p39"/>
          <p:cNvSpPr txBox="1">
            <a:spLocks noGrp="1"/>
          </p:cNvSpPr>
          <p:nvPr>
            <p:ph type="title" idx="2"/>
          </p:nvPr>
        </p:nvSpPr>
        <p:spPr>
          <a:xfrm>
            <a:off x="5549285" y="1222499"/>
            <a:ext cx="3198671" cy="859805"/>
          </a:xfrm>
          <a:prstGeom prst="rect">
            <a:avLst/>
          </a:prstGeom>
        </p:spPr>
        <p:txBody>
          <a:bodyPr spcFirstLastPara="1" wrap="square" lIns="91425" tIns="91425" rIns="91425" bIns="91425" anchor="t" anchorCtr="0">
            <a:noAutofit/>
          </a:bodyPr>
          <a:lstStyle/>
          <a:p>
            <a:pPr marL="0" lvl="0" indent="0"/>
            <a:r>
              <a:rPr lang="vi-VN" sz="6000" dirty="0">
                <a:latin typeface="Myriad Pro Black Cond" panose="020B0806030403020204" pitchFamily="34" charset="0"/>
              </a:rPr>
              <a:t>III.</a:t>
            </a:r>
            <a:endParaRPr sz="6000" dirty="0">
              <a:latin typeface="Myriad Pro Black Cond" panose="020B0806030403020204" pitchFamily="34" charset="0"/>
            </a:endParaRPr>
          </a:p>
        </p:txBody>
      </p:sp>
      <p:pic>
        <p:nvPicPr>
          <p:cNvPr id="4100" name="Picture 4" descr="Nguyên phân là gì? - Thư viện khoa học"/>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325" b="100000" l="3077" r="98769">
                        <a14:foregroundMark x1="13846" y1="8389" x2="11538" y2="27373"/>
                        <a14:foregroundMark x1="35077" y1="8609" x2="35077" y2="30905"/>
                        <a14:foregroundMark x1="58769" y1="7285" x2="58769" y2="27815"/>
                        <a14:foregroundMark x1="82154" y1="8168" x2="81385" y2="27815"/>
                        <a14:foregroundMark x1="53231" y1="45916" x2="40000" y2="54967"/>
                        <a14:foregroundMark x1="22154" y1="46137" x2="8000" y2="56733"/>
                        <a14:foregroundMark x1="38000" y1="74172" x2="42000" y2="90508"/>
                        <a14:foregroundMark x1="56462" y1="78146" x2="58615" y2="93377"/>
                      </a14:backgroundRemoval>
                    </a14:imgEffect>
                  </a14:imgLayer>
                </a14:imgProps>
              </a:ext>
              <a:ext uri="{28A0092B-C50C-407E-A947-70E740481C1C}">
                <a14:useLocalDpi xmlns:a14="http://schemas.microsoft.com/office/drawing/2010/main" val="0"/>
              </a:ext>
            </a:extLst>
          </a:blip>
          <a:srcRect/>
          <a:stretch>
            <a:fillRect/>
          </a:stretch>
        </p:blipFill>
        <p:spPr bwMode="auto">
          <a:xfrm>
            <a:off x="719102" y="1131366"/>
            <a:ext cx="3789103" cy="3011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69944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68"/>
                                        </p:tgtEl>
                                        <p:attrNameLst>
                                          <p:attrName>style.visibility</p:attrName>
                                        </p:attrNameLst>
                                      </p:cBhvr>
                                      <p:to>
                                        <p:strVal val="visible"/>
                                      </p:to>
                                    </p:set>
                                    <p:animEffect transition="in" filter="barn(inVertical)">
                                      <p:cBhvr>
                                        <p:cTn id="7" dur="500"/>
                                        <p:tgtEl>
                                          <p:spTgt spid="236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369"/>
                                        </p:tgtEl>
                                        <p:attrNameLst>
                                          <p:attrName>style.visibility</p:attrName>
                                        </p:attrNameLst>
                                      </p:cBhvr>
                                      <p:to>
                                        <p:strVal val="visible"/>
                                      </p:to>
                                    </p:set>
                                    <p:animEffect transition="in" filter="barn(inVertical)">
                                      <p:cBhvr>
                                        <p:cTn id="10" dur="500"/>
                                        <p:tgtEl>
                                          <p:spTgt spid="23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8" grpId="0"/>
      <p:bldP spid="2369"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Shape 2443"/>
        <p:cNvGrpSpPr/>
        <p:nvPr/>
      </p:nvGrpSpPr>
      <p:grpSpPr>
        <a:xfrm>
          <a:off x="0" y="0"/>
          <a:ext cx="0" cy="0"/>
          <a:chOff x="0" y="0"/>
          <a:chExt cx="0" cy="0"/>
        </a:xfrm>
      </p:grpSpPr>
      <p:sp>
        <p:nvSpPr>
          <p:cNvPr id="11" name="Rectangle 10"/>
          <p:cNvSpPr/>
          <p:nvPr/>
        </p:nvSpPr>
        <p:spPr>
          <a:xfrm>
            <a:off x="4392386" y="1051993"/>
            <a:ext cx="4422004" cy="3139321"/>
          </a:xfrm>
          <a:prstGeom prst="rect">
            <a:avLst/>
          </a:prstGeom>
        </p:spPr>
        <p:txBody>
          <a:bodyPr wrap="square">
            <a:spAutoFit/>
          </a:bodyPr>
          <a:lstStyle/>
          <a:p>
            <a:pPr algn="just">
              <a:spcAft>
                <a:spcPts val="1800"/>
              </a:spcAft>
            </a:pPr>
            <a:r>
              <a:rPr lang="vi-VN" sz="2400" dirty="0">
                <a:solidFill>
                  <a:schemeClr val="bg1"/>
                </a:solidFill>
                <a:latin typeface="Myriad Pro Black Cond" panose="020B0806030403020204" pitchFamily="34" charset="0"/>
              </a:rPr>
              <a:t>- Nguyên phân là hình thức sinh sản của tế bào và sự lớn lên của cơ thể.</a:t>
            </a:r>
          </a:p>
          <a:p>
            <a:pPr algn="just">
              <a:spcAft>
                <a:spcPts val="1800"/>
              </a:spcAft>
            </a:pPr>
            <a:r>
              <a:rPr lang="vi-VN" sz="2400" dirty="0">
                <a:solidFill>
                  <a:schemeClr val="bg1"/>
                </a:solidFill>
                <a:latin typeface="Myriad Pro Black Cond" panose="020B0806030403020204" pitchFamily="34" charset="0"/>
              </a:rPr>
              <a:t>- Nguyên phân duy trì sự ổn định bộ NST đặc trưng của loài qua các thế hệ tế bào.</a:t>
            </a:r>
          </a:p>
          <a:p>
            <a:pPr algn="just">
              <a:spcAft>
                <a:spcPts val="1800"/>
              </a:spcAft>
            </a:pPr>
            <a:r>
              <a:rPr lang="vi-VN" sz="2400" dirty="0">
                <a:solidFill>
                  <a:schemeClr val="bg1"/>
                </a:solidFill>
                <a:latin typeface="Myriad Pro Black Cond" panose="020B0806030403020204" pitchFamily="34" charset="0"/>
              </a:rPr>
              <a:t>- Nguyên phân là cơ sở của hình thức sinh sản vô tính.</a:t>
            </a:r>
          </a:p>
        </p:txBody>
      </p:sp>
      <p:sp>
        <p:nvSpPr>
          <p:cNvPr id="21" name="Google Shape;2368;p39"/>
          <p:cNvSpPr txBox="1">
            <a:spLocks noGrp="1"/>
          </p:cNvSpPr>
          <p:nvPr>
            <p:ph type="title"/>
          </p:nvPr>
        </p:nvSpPr>
        <p:spPr>
          <a:xfrm>
            <a:off x="0" y="123949"/>
            <a:ext cx="4611574" cy="471238"/>
          </a:xfrm>
          <a:prstGeom prst="rect">
            <a:avLst/>
          </a:prstGeom>
          <a:solidFill>
            <a:schemeClr val="bg1">
              <a:alpha val="28000"/>
            </a:schemeClr>
          </a:solidFill>
        </p:spPr>
        <p:txBody>
          <a:bodyPr spcFirstLastPara="1" wrap="square" lIns="91425" tIns="91425" rIns="91425" bIns="91425" anchor="ctr" anchorCtr="0">
            <a:noAutofit/>
          </a:bodyPr>
          <a:lstStyle/>
          <a:p>
            <a:pPr algn="l">
              <a:buClr>
                <a:schemeClr val="dk1"/>
              </a:buClr>
              <a:buSzPts val="2800"/>
            </a:pPr>
            <a:r>
              <a:rPr lang="vi-VN" sz="2800" dirty="0">
                <a:solidFill>
                  <a:sysClr val="windowText" lastClr="000000"/>
                </a:solidFill>
                <a:latin typeface="Myriad Pro Black Cond" panose="020B0806030403020204" pitchFamily="34" charset="0"/>
              </a:rPr>
              <a:t>III. Ý nghĩa của nguyên phân</a:t>
            </a:r>
          </a:p>
        </p:txBody>
      </p:sp>
      <p:pic>
        <p:nvPicPr>
          <p:cNvPr id="9" name="Picture 4" descr="Nguyên phân là gì? - Thư viện khoa học"/>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325" b="100000" l="3077" r="98769">
                        <a14:foregroundMark x1="13846" y1="8389" x2="11538" y2="27373"/>
                        <a14:foregroundMark x1="35077" y1="8609" x2="35077" y2="30905"/>
                        <a14:foregroundMark x1="58769" y1="7285" x2="58769" y2="27815"/>
                        <a14:foregroundMark x1="82154" y1="8168" x2="81385" y2="27815"/>
                        <a14:foregroundMark x1="53231" y1="45916" x2="40000" y2="54967"/>
                        <a14:foregroundMark x1="22154" y1="46137" x2="8000" y2="56733"/>
                        <a14:foregroundMark x1="38000" y1="74172" x2="42000" y2="90508"/>
                        <a14:foregroundMark x1="56462" y1="78146" x2="58615" y2="93377"/>
                      </a14:backgroundRemoval>
                    </a14:imgEffect>
                  </a14:imgLayer>
                </a14:imgProps>
              </a:ext>
              <a:ext uri="{28A0092B-C50C-407E-A947-70E740481C1C}">
                <a14:useLocalDpi xmlns:a14="http://schemas.microsoft.com/office/drawing/2010/main" val="0"/>
              </a:ext>
            </a:extLst>
          </a:blip>
          <a:srcRect/>
          <a:stretch>
            <a:fillRect/>
          </a:stretch>
        </p:blipFill>
        <p:spPr bwMode="auto">
          <a:xfrm>
            <a:off x="411235" y="1056938"/>
            <a:ext cx="3789103" cy="30112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71"/>
        <p:cNvGrpSpPr/>
        <p:nvPr/>
      </p:nvGrpSpPr>
      <p:grpSpPr>
        <a:xfrm>
          <a:off x="0" y="0"/>
          <a:ext cx="0" cy="0"/>
          <a:chOff x="0" y="0"/>
          <a:chExt cx="0" cy="0"/>
        </a:xfrm>
      </p:grpSpPr>
      <p:sp>
        <p:nvSpPr>
          <p:cNvPr id="2474" name="Google Shape;2474;p46"/>
          <p:cNvSpPr/>
          <p:nvPr/>
        </p:nvSpPr>
        <p:spPr>
          <a:xfrm>
            <a:off x="9905376" y="1199741"/>
            <a:ext cx="19345" cy="51966"/>
          </a:xfrm>
          <a:custGeom>
            <a:avLst/>
            <a:gdLst/>
            <a:ahLst/>
            <a:cxnLst/>
            <a:rect l="l" t="t" r="r" b="b"/>
            <a:pathLst>
              <a:path w="271" h="728" extrusionOk="0">
                <a:moveTo>
                  <a:pt x="141" y="1"/>
                </a:moveTo>
                <a:cubicBezTo>
                  <a:pt x="110" y="1"/>
                  <a:pt x="82" y="12"/>
                  <a:pt x="60" y="22"/>
                </a:cubicBezTo>
                <a:cubicBezTo>
                  <a:pt x="45" y="37"/>
                  <a:pt x="45" y="52"/>
                  <a:pt x="30" y="67"/>
                </a:cubicBezTo>
                <a:cubicBezTo>
                  <a:pt x="0" y="97"/>
                  <a:pt x="0" y="142"/>
                  <a:pt x="15" y="187"/>
                </a:cubicBezTo>
                <a:cubicBezTo>
                  <a:pt x="15" y="202"/>
                  <a:pt x="0" y="202"/>
                  <a:pt x="15" y="247"/>
                </a:cubicBezTo>
                <a:cubicBezTo>
                  <a:pt x="15" y="292"/>
                  <a:pt x="30" y="337"/>
                  <a:pt x="30" y="382"/>
                </a:cubicBezTo>
                <a:cubicBezTo>
                  <a:pt x="45" y="472"/>
                  <a:pt x="60" y="562"/>
                  <a:pt x="75" y="653"/>
                </a:cubicBezTo>
                <a:cubicBezTo>
                  <a:pt x="75" y="698"/>
                  <a:pt x="120" y="728"/>
                  <a:pt x="180" y="728"/>
                </a:cubicBezTo>
                <a:cubicBezTo>
                  <a:pt x="225" y="728"/>
                  <a:pt x="270" y="683"/>
                  <a:pt x="270" y="638"/>
                </a:cubicBezTo>
                <a:lnTo>
                  <a:pt x="270" y="352"/>
                </a:lnTo>
                <a:lnTo>
                  <a:pt x="270" y="217"/>
                </a:lnTo>
                <a:lnTo>
                  <a:pt x="270" y="157"/>
                </a:lnTo>
                <a:cubicBezTo>
                  <a:pt x="270" y="112"/>
                  <a:pt x="255" y="82"/>
                  <a:pt x="240" y="52"/>
                </a:cubicBezTo>
                <a:cubicBezTo>
                  <a:pt x="225" y="37"/>
                  <a:pt x="195" y="22"/>
                  <a:pt x="180" y="7"/>
                </a:cubicBezTo>
                <a:cubicBezTo>
                  <a:pt x="167" y="3"/>
                  <a:pt x="154" y="1"/>
                  <a:pt x="141" y="1"/>
                </a:cubicBezTo>
                <a:close/>
              </a:path>
            </a:pathLst>
          </a:custGeom>
          <a:solidFill>
            <a:srgbClr val="4F2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17" name="Rectangle 2"/>
          <p:cNvSpPr>
            <a:spLocks noGrp="1" noChangeArrowheads="1"/>
          </p:cNvSpPr>
          <p:nvPr>
            <p:ph type="title"/>
          </p:nvPr>
        </p:nvSpPr>
        <p:spPr>
          <a:xfrm>
            <a:off x="76200" y="103542"/>
            <a:ext cx="8229600" cy="1143000"/>
          </a:xfrm>
        </p:spPr>
        <p:txBody>
          <a:bodyPr/>
          <a:lstStyle/>
          <a:p>
            <a:pPr eaLnBrk="1" hangingPunct="1"/>
            <a:r>
              <a:rPr lang="en-US" altLang="en-US" sz="2800" b="1" dirty="0">
                <a:solidFill>
                  <a:schemeClr val="tx1"/>
                </a:solidFill>
                <a:latin typeface="Myriad Pro Black Cond" panose="020B0806030403020204" pitchFamily="34" charset="0"/>
              </a:rPr>
              <a:t>NGUYÊN PHÂN</a:t>
            </a:r>
          </a:p>
        </p:txBody>
      </p:sp>
      <p:sp>
        <p:nvSpPr>
          <p:cNvPr id="18" name="Rectangle 3"/>
          <p:cNvSpPr txBox="1">
            <a:spLocks noChangeArrowheads="1"/>
          </p:cNvSpPr>
          <p:nvPr/>
        </p:nvSpPr>
        <p:spPr>
          <a:xfrm>
            <a:off x="-685800" y="911578"/>
            <a:ext cx="9677400" cy="48006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FontTx/>
              <a:buNone/>
            </a:pPr>
            <a:r>
              <a:rPr lang="en-US" altLang="en-US">
                <a:solidFill>
                  <a:schemeClr val="tx1"/>
                </a:solidFill>
                <a:latin typeface="+mn-lt"/>
              </a:rPr>
              <a:t>  </a:t>
            </a:r>
            <a:endParaRPr lang="en-US" altLang="en-US" sz="2000" b="1">
              <a:solidFill>
                <a:schemeClr val="tx1"/>
              </a:solidFill>
              <a:latin typeface="+mn-lt"/>
            </a:endParaRPr>
          </a:p>
        </p:txBody>
      </p:sp>
      <p:sp>
        <p:nvSpPr>
          <p:cNvPr id="19" name="Line 4"/>
          <p:cNvSpPr>
            <a:spLocks noChangeShapeType="1"/>
          </p:cNvSpPr>
          <p:nvPr/>
        </p:nvSpPr>
        <p:spPr bwMode="auto">
          <a:xfrm flipV="1">
            <a:off x="2057400" y="1841852"/>
            <a:ext cx="0" cy="2889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solidFill>
                <a:schemeClr val="tx1"/>
              </a:solidFill>
              <a:latin typeface="Myriad Pro Black Cond" panose="020B0806030403020204" pitchFamily="34" charset="0"/>
            </a:endParaRPr>
          </a:p>
        </p:txBody>
      </p:sp>
      <p:sp>
        <p:nvSpPr>
          <p:cNvPr id="20" name="Line 5"/>
          <p:cNvSpPr>
            <a:spLocks noChangeShapeType="1"/>
          </p:cNvSpPr>
          <p:nvPr/>
        </p:nvSpPr>
        <p:spPr bwMode="auto">
          <a:xfrm>
            <a:off x="304800" y="2130778"/>
            <a:ext cx="3810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solidFill>
                <a:schemeClr val="tx1"/>
              </a:solidFill>
              <a:latin typeface="Myriad Pro Black Cond" panose="020B0806030403020204" pitchFamily="34" charset="0"/>
            </a:endParaRPr>
          </a:p>
        </p:txBody>
      </p:sp>
      <p:sp>
        <p:nvSpPr>
          <p:cNvPr id="21" name="Text Box 6"/>
          <p:cNvSpPr txBox="1">
            <a:spLocks noChangeArrowheads="1"/>
          </p:cNvSpPr>
          <p:nvPr/>
        </p:nvSpPr>
        <p:spPr bwMode="auto">
          <a:xfrm>
            <a:off x="1774825" y="1208441"/>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2400">
              <a:latin typeface="Myriad Pro Black Cond" panose="020B0806030403020204" pitchFamily="34" charset="0"/>
            </a:endParaRPr>
          </a:p>
        </p:txBody>
      </p:sp>
      <p:sp>
        <p:nvSpPr>
          <p:cNvPr id="22" name="Text Box 7"/>
          <p:cNvSpPr txBox="1">
            <a:spLocks noChangeArrowheads="1"/>
          </p:cNvSpPr>
          <p:nvPr/>
        </p:nvSpPr>
        <p:spPr bwMode="auto">
          <a:xfrm>
            <a:off x="-152400" y="2664178"/>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latin typeface="Myriad Pro Black Cond" panose="020B0806030403020204" pitchFamily="34" charset="0"/>
              </a:rPr>
              <a:t>  </a:t>
            </a:r>
            <a:r>
              <a:rPr lang="en-US" altLang="en-US" sz="2000">
                <a:latin typeface="Myriad Pro Black Cond" panose="020B0806030403020204" pitchFamily="34" charset="0"/>
              </a:rPr>
              <a:t>Kì trung gian</a:t>
            </a:r>
          </a:p>
        </p:txBody>
      </p:sp>
      <p:sp>
        <p:nvSpPr>
          <p:cNvPr id="23" name="Text Box 8"/>
          <p:cNvSpPr txBox="1">
            <a:spLocks noChangeArrowheads="1"/>
          </p:cNvSpPr>
          <p:nvPr/>
        </p:nvSpPr>
        <p:spPr bwMode="auto">
          <a:xfrm>
            <a:off x="2514600" y="2587978"/>
            <a:ext cx="2895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latin typeface="Myriad Pro Black Cond" panose="020B0806030403020204" pitchFamily="34" charset="0"/>
              </a:rPr>
              <a:t>  </a:t>
            </a:r>
            <a:r>
              <a:rPr lang="en-US" altLang="en-US" sz="2000">
                <a:latin typeface="Myriad Pro Black Cond" panose="020B0806030403020204" pitchFamily="34" charset="0"/>
              </a:rPr>
              <a:t>Quá trình nguyên phân</a:t>
            </a:r>
          </a:p>
        </p:txBody>
      </p:sp>
      <p:sp>
        <p:nvSpPr>
          <p:cNvPr id="24" name="Line 9"/>
          <p:cNvSpPr>
            <a:spLocks noChangeShapeType="1"/>
          </p:cNvSpPr>
          <p:nvPr/>
        </p:nvSpPr>
        <p:spPr bwMode="auto">
          <a:xfrm>
            <a:off x="3962400" y="3045178"/>
            <a:ext cx="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solidFill>
                <a:schemeClr val="tx1"/>
              </a:solidFill>
              <a:latin typeface="Myriad Pro Black Cond" panose="020B0806030403020204" pitchFamily="34" charset="0"/>
            </a:endParaRPr>
          </a:p>
        </p:txBody>
      </p:sp>
      <p:sp>
        <p:nvSpPr>
          <p:cNvPr id="25" name="Line 10"/>
          <p:cNvSpPr>
            <a:spLocks noChangeShapeType="1"/>
          </p:cNvSpPr>
          <p:nvPr/>
        </p:nvSpPr>
        <p:spPr bwMode="auto">
          <a:xfrm>
            <a:off x="1600200" y="3502378"/>
            <a:ext cx="3200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solidFill>
                <a:schemeClr val="tx1"/>
              </a:solidFill>
              <a:latin typeface="Myriad Pro Black Cond" panose="020B0806030403020204" pitchFamily="34" charset="0"/>
            </a:endParaRPr>
          </a:p>
        </p:txBody>
      </p:sp>
      <p:sp>
        <p:nvSpPr>
          <p:cNvPr id="26" name="Line 11"/>
          <p:cNvSpPr>
            <a:spLocks noChangeShapeType="1"/>
          </p:cNvSpPr>
          <p:nvPr/>
        </p:nvSpPr>
        <p:spPr bwMode="auto">
          <a:xfrm>
            <a:off x="1600200" y="3502378"/>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vi-VN">
              <a:solidFill>
                <a:schemeClr val="tx1"/>
              </a:solidFill>
              <a:latin typeface="Myriad Pro Black Cond" panose="020B0806030403020204" pitchFamily="34" charset="0"/>
            </a:endParaRPr>
          </a:p>
        </p:txBody>
      </p:sp>
      <p:sp>
        <p:nvSpPr>
          <p:cNvPr id="27" name="Line 12"/>
          <p:cNvSpPr>
            <a:spLocks noChangeShapeType="1"/>
          </p:cNvSpPr>
          <p:nvPr/>
        </p:nvSpPr>
        <p:spPr bwMode="auto">
          <a:xfrm>
            <a:off x="2590800" y="3502378"/>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vi-VN">
              <a:solidFill>
                <a:schemeClr val="tx1"/>
              </a:solidFill>
              <a:latin typeface="Myriad Pro Black Cond" panose="020B0806030403020204" pitchFamily="34" charset="0"/>
            </a:endParaRPr>
          </a:p>
        </p:txBody>
      </p:sp>
      <p:sp>
        <p:nvSpPr>
          <p:cNvPr id="28" name="Line 13"/>
          <p:cNvSpPr>
            <a:spLocks noChangeShapeType="1"/>
          </p:cNvSpPr>
          <p:nvPr/>
        </p:nvSpPr>
        <p:spPr bwMode="auto">
          <a:xfrm>
            <a:off x="3657600" y="3502378"/>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vi-VN">
              <a:solidFill>
                <a:schemeClr val="tx1"/>
              </a:solidFill>
              <a:latin typeface="Myriad Pro Black Cond" panose="020B0806030403020204" pitchFamily="34" charset="0"/>
            </a:endParaRPr>
          </a:p>
        </p:txBody>
      </p:sp>
      <p:sp>
        <p:nvSpPr>
          <p:cNvPr id="29" name="Line 14"/>
          <p:cNvSpPr>
            <a:spLocks noChangeShapeType="1"/>
          </p:cNvSpPr>
          <p:nvPr/>
        </p:nvSpPr>
        <p:spPr bwMode="auto">
          <a:xfrm>
            <a:off x="4800600" y="3502378"/>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vi-VN">
              <a:solidFill>
                <a:schemeClr val="tx1"/>
              </a:solidFill>
              <a:latin typeface="Myriad Pro Black Cond" panose="020B0806030403020204" pitchFamily="34" charset="0"/>
            </a:endParaRPr>
          </a:p>
        </p:txBody>
      </p:sp>
      <p:sp>
        <p:nvSpPr>
          <p:cNvPr id="30" name="Line 15"/>
          <p:cNvSpPr>
            <a:spLocks noChangeShapeType="1"/>
          </p:cNvSpPr>
          <p:nvPr/>
        </p:nvSpPr>
        <p:spPr bwMode="auto">
          <a:xfrm>
            <a:off x="304800" y="2130778"/>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vi-VN">
              <a:solidFill>
                <a:schemeClr val="tx1"/>
              </a:solidFill>
              <a:latin typeface="Myriad Pro Black Cond" panose="020B0806030403020204" pitchFamily="34" charset="0"/>
            </a:endParaRPr>
          </a:p>
        </p:txBody>
      </p:sp>
      <p:sp>
        <p:nvSpPr>
          <p:cNvPr id="31" name="Text Box 16"/>
          <p:cNvSpPr txBox="1">
            <a:spLocks noChangeArrowheads="1"/>
          </p:cNvSpPr>
          <p:nvPr/>
        </p:nvSpPr>
        <p:spPr bwMode="auto">
          <a:xfrm>
            <a:off x="838200" y="4188178"/>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dirty="0">
                <a:latin typeface="Myriad Pro Black Cond" panose="020B0806030403020204" pitchFamily="34" charset="0"/>
              </a:rPr>
              <a:t> </a:t>
            </a:r>
            <a:r>
              <a:rPr lang="en-US" altLang="en-US" sz="2000" b="0" dirty="0" err="1">
                <a:latin typeface="Myriad Pro Black Cond" panose="020B0806030403020204" pitchFamily="34" charset="0"/>
              </a:rPr>
              <a:t>Kì</a:t>
            </a:r>
            <a:r>
              <a:rPr lang="en-US" altLang="en-US" sz="2000" b="0" dirty="0">
                <a:latin typeface="Myriad Pro Black Cond" panose="020B0806030403020204" pitchFamily="34" charset="0"/>
              </a:rPr>
              <a:t> </a:t>
            </a:r>
            <a:r>
              <a:rPr lang="en-US" altLang="en-US" sz="2000" b="0" dirty="0" err="1">
                <a:latin typeface="Myriad Pro Black Cond" panose="020B0806030403020204" pitchFamily="34" charset="0"/>
              </a:rPr>
              <a:t>đầu</a:t>
            </a:r>
            <a:endParaRPr lang="en-US" altLang="en-US" sz="2000" b="0" dirty="0">
              <a:latin typeface="Myriad Pro Black Cond" panose="020B0806030403020204" pitchFamily="34" charset="0"/>
            </a:endParaRPr>
          </a:p>
        </p:txBody>
      </p:sp>
      <p:sp>
        <p:nvSpPr>
          <p:cNvPr id="32" name="Text Box 17"/>
          <p:cNvSpPr txBox="1">
            <a:spLocks noChangeArrowheads="1"/>
          </p:cNvSpPr>
          <p:nvPr/>
        </p:nvSpPr>
        <p:spPr bwMode="auto">
          <a:xfrm>
            <a:off x="1905000" y="4188178"/>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dirty="0">
                <a:latin typeface="Myriad Pro Black Cond" panose="020B0806030403020204" pitchFamily="34" charset="0"/>
              </a:rPr>
              <a:t> </a:t>
            </a:r>
            <a:r>
              <a:rPr lang="en-US" altLang="en-US" sz="2000" b="0" dirty="0" err="1">
                <a:latin typeface="Myriad Pro Black Cond" panose="020B0806030403020204" pitchFamily="34" charset="0"/>
              </a:rPr>
              <a:t>Kì</a:t>
            </a:r>
            <a:r>
              <a:rPr lang="en-US" altLang="en-US" sz="2000" b="0" dirty="0">
                <a:latin typeface="Myriad Pro Black Cond" panose="020B0806030403020204" pitchFamily="34" charset="0"/>
              </a:rPr>
              <a:t> </a:t>
            </a:r>
            <a:r>
              <a:rPr lang="en-US" altLang="en-US" sz="2000" b="0" dirty="0" err="1">
                <a:latin typeface="Myriad Pro Black Cond" panose="020B0806030403020204" pitchFamily="34" charset="0"/>
              </a:rPr>
              <a:t>giữa</a:t>
            </a:r>
            <a:endParaRPr lang="en-US" altLang="en-US" sz="2000" b="0" dirty="0">
              <a:latin typeface="Myriad Pro Black Cond" panose="020B0806030403020204" pitchFamily="34" charset="0"/>
            </a:endParaRPr>
          </a:p>
        </p:txBody>
      </p:sp>
      <p:sp>
        <p:nvSpPr>
          <p:cNvPr id="33" name="Text Box 18"/>
          <p:cNvSpPr txBox="1">
            <a:spLocks noChangeArrowheads="1"/>
          </p:cNvSpPr>
          <p:nvPr/>
        </p:nvSpPr>
        <p:spPr bwMode="auto">
          <a:xfrm>
            <a:off x="3048000" y="4188178"/>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latin typeface="Myriad Pro Black Cond" panose="020B0806030403020204" pitchFamily="34" charset="0"/>
              </a:rPr>
              <a:t> </a:t>
            </a:r>
            <a:r>
              <a:rPr lang="en-US" altLang="en-US" sz="2000" b="0">
                <a:latin typeface="Myriad Pro Black Cond" panose="020B0806030403020204" pitchFamily="34" charset="0"/>
              </a:rPr>
              <a:t>Kì sau</a:t>
            </a:r>
          </a:p>
        </p:txBody>
      </p:sp>
      <p:sp>
        <p:nvSpPr>
          <p:cNvPr id="34" name="Text Box 19"/>
          <p:cNvSpPr txBox="1">
            <a:spLocks noChangeArrowheads="1"/>
          </p:cNvSpPr>
          <p:nvPr/>
        </p:nvSpPr>
        <p:spPr bwMode="auto">
          <a:xfrm>
            <a:off x="4191000" y="4188178"/>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latin typeface="Myriad Pro Black Cond" panose="020B0806030403020204" pitchFamily="34" charset="0"/>
              </a:rPr>
              <a:t> </a:t>
            </a:r>
            <a:r>
              <a:rPr lang="en-US" altLang="en-US" sz="2000" b="0">
                <a:latin typeface="Myriad Pro Black Cond" panose="020B0806030403020204" pitchFamily="34" charset="0"/>
              </a:rPr>
              <a:t>Kì cuối</a:t>
            </a:r>
          </a:p>
        </p:txBody>
      </p:sp>
      <p:sp>
        <p:nvSpPr>
          <p:cNvPr id="35" name="Text Box 20"/>
          <p:cNvSpPr txBox="1">
            <a:spLocks noChangeArrowheads="1"/>
          </p:cNvSpPr>
          <p:nvPr/>
        </p:nvSpPr>
        <p:spPr bwMode="auto">
          <a:xfrm>
            <a:off x="5334000" y="1444978"/>
            <a:ext cx="1981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a:latin typeface="Myriad Pro Black Cond" panose="020B0806030403020204" pitchFamily="34" charset="0"/>
              </a:rPr>
              <a:t>KẾT QUẢ</a:t>
            </a:r>
          </a:p>
        </p:txBody>
      </p:sp>
      <p:sp>
        <p:nvSpPr>
          <p:cNvPr id="36" name="Line 21"/>
          <p:cNvSpPr>
            <a:spLocks noChangeShapeType="1"/>
          </p:cNvSpPr>
          <p:nvPr/>
        </p:nvSpPr>
        <p:spPr bwMode="auto">
          <a:xfrm>
            <a:off x="6096000" y="2587978"/>
            <a:ext cx="0" cy="1447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vi-VN">
              <a:solidFill>
                <a:schemeClr val="tx1"/>
              </a:solidFill>
              <a:latin typeface="Myriad Pro Black Cond" panose="020B0806030403020204" pitchFamily="34" charset="0"/>
            </a:endParaRPr>
          </a:p>
        </p:txBody>
      </p:sp>
      <p:sp>
        <p:nvSpPr>
          <p:cNvPr id="37" name="Line 22"/>
          <p:cNvSpPr>
            <a:spLocks noChangeShapeType="1"/>
          </p:cNvSpPr>
          <p:nvPr/>
        </p:nvSpPr>
        <p:spPr bwMode="auto">
          <a:xfrm>
            <a:off x="4114800" y="2130778"/>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vi-VN">
              <a:solidFill>
                <a:schemeClr val="tx1"/>
              </a:solidFill>
              <a:latin typeface="Myriad Pro Black Cond" panose="020B0806030403020204" pitchFamily="34" charset="0"/>
            </a:endParaRPr>
          </a:p>
        </p:txBody>
      </p:sp>
      <p:sp>
        <p:nvSpPr>
          <p:cNvPr id="38" name="Text Box 23"/>
          <p:cNvSpPr txBox="1">
            <a:spLocks noChangeArrowheads="1"/>
          </p:cNvSpPr>
          <p:nvPr/>
        </p:nvSpPr>
        <p:spPr bwMode="auto">
          <a:xfrm>
            <a:off x="5486400" y="4035778"/>
            <a:ext cx="18288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latin typeface="Myriad Pro Black Cond" panose="020B0806030403020204" pitchFamily="34" charset="0"/>
              </a:rPr>
              <a:t> </a:t>
            </a:r>
            <a:r>
              <a:rPr lang="en-US" altLang="en-US" sz="1600">
                <a:latin typeface="Myriad Pro Black Cond" panose="020B0806030403020204" pitchFamily="34" charset="0"/>
              </a:rPr>
              <a:t>2 TẾ BÀO </a:t>
            </a:r>
          </a:p>
          <a:p>
            <a:pPr eaLnBrk="1" hangingPunct="1">
              <a:spcBef>
                <a:spcPct val="50000"/>
              </a:spcBef>
              <a:buFontTx/>
              <a:buNone/>
            </a:pPr>
            <a:r>
              <a:rPr lang="en-US" altLang="en-US" sz="1600">
                <a:latin typeface="Myriad Pro Black Cond" panose="020B0806030403020204" pitchFamily="34" charset="0"/>
              </a:rPr>
              <a:t>  ( 2n NST)</a:t>
            </a:r>
          </a:p>
        </p:txBody>
      </p:sp>
      <p:sp>
        <p:nvSpPr>
          <p:cNvPr id="39" name="Text Box 24"/>
          <p:cNvSpPr txBox="1">
            <a:spLocks noChangeArrowheads="1"/>
          </p:cNvSpPr>
          <p:nvPr/>
        </p:nvSpPr>
        <p:spPr bwMode="auto">
          <a:xfrm>
            <a:off x="5486400" y="1749778"/>
            <a:ext cx="14478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latin typeface="Myriad Pro Black Cond" panose="020B0806030403020204" pitchFamily="34" charset="0"/>
              </a:rPr>
              <a:t> </a:t>
            </a:r>
            <a:r>
              <a:rPr lang="en-US" altLang="en-US" sz="1600">
                <a:latin typeface="Myriad Pro Black Cond" panose="020B0806030403020204" pitchFamily="34" charset="0"/>
              </a:rPr>
              <a:t>1 TẾ BÀO </a:t>
            </a:r>
          </a:p>
          <a:p>
            <a:pPr eaLnBrk="1" hangingPunct="1">
              <a:spcBef>
                <a:spcPct val="50000"/>
              </a:spcBef>
              <a:buFontTx/>
              <a:buNone/>
            </a:pPr>
            <a:r>
              <a:rPr lang="en-US" altLang="en-US" sz="1600">
                <a:latin typeface="Myriad Pro Black Cond" panose="020B0806030403020204" pitchFamily="34" charset="0"/>
              </a:rPr>
              <a:t>   ( 2n NST)</a:t>
            </a:r>
          </a:p>
        </p:txBody>
      </p:sp>
      <p:sp>
        <p:nvSpPr>
          <p:cNvPr id="40" name="Text Box 25"/>
          <p:cNvSpPr txBox="1">
            <a:spLocks noChangeArrowheads="1"/>
          </p:cNvSpPr>
          <p:nvPr/>
        </p:nvSpPr>
        <p:spPr bwMode="auto">
          <a:xfrm>
            <a:off x="6090556" y="2696734"/>
            <a:ext cx="1447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0" dirty="0" err="1">
                <a:latin typeface="Myriad Pro Black Cond" panose="020B0806030403020204" pitchFamily="34" charset="0"/>
              </a:rPr>
              <a:t>Nguyên</a:t>
            </a:r>
            <a:r>
              <a:rPr lang="en-US" altLang="en-US" sz="2000" b="0" dirty="0">
                <a:latin typeface="Myriad Pro Black Cond" panose="020B0806030403020204" pitchFamily="34" charset="0"/>
              </a:rPr>
              <a:t> </a:t>
            </a:r>
            <a:r>
              <a:rPr lang="en-US" altLang="en-US" sz="2000" b="0" dirty="0" err="1">
                <a:latin typeface="Myriad Pro Black Cond" panose="020B0806030403020204" pitchFamily="34" charset="0"/>
              </a:rPr>
              <a:t>phân</a:t>
            </a:r>
            <a:endParaRPr lang="en-US" altLang="en-US" sz="2000" b="0" dirty="0">
              <a:latin typeface="Myriad Pro Black Cond" panose="020B0806030403020204" pitchFamily="34" charset="0"/>
            </a:endParaRPr>
          </a:p>
        </p:txBody>
      </p:sp>
      <p:sp>
        <p:nvSpPr>
          <p:cNvPr id="41" name="Text Box 26"/>
          <p:cNvSpPr txBox="1">
            <a:spLocks noChangeArrowheads="1"/>
          </p:cNvSpPr>
          <p:nvPr/>
        </p:nvSpPr>
        <p:spPr bwMode="auto">
          <a:xfrm>
            <a:off x="7467600" y="1444978"/>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latin typeface="Myriad Pro Black Cond" panose="020B0806030403020204" pitchFamily="34" charset="0"/>
              </a:rPr>
              <a:t> </a:t>
            </a:r>
            <a:r>
              <a:rPr lang="en-US" altLang="en-US" sz="2000">
                <a:latin typeface="Myriad Pro Black Cond" panose="020B0806030403020204" pitchFamily="34" charset="0"/>
              </a:rPr>
              <a:t>Ý NGHĨA </a:t>
            </a:r>
          </a:p>
        </p:txBody>
      </p:sp>
      <p:sp>
        <p:nvSpPr>
          <p:cNvPr id="42" name="Line 27"/>
          <p:cNvSpPr>
            <a:spLocks noChangeShapeType="1"/>
          </p:cNvSpPr>
          <p:nvPr/>
        </p:nvSpPr>
        <p:spPr bwMode="auto">
          <a:xfrm>
            <a:off x="4191000" y="675042"/>
            <a:ext cx="0" cy="2365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solidFill>
                <a:schemeClr val="tx1"/>
              </a:solidFill>
              <a:latin typeface="Myriad Pro Black Cond" panose="020B0806030403020204" pitchFamily="34" charset="0"/>
            </a:endParaRPr>
          </a:p>
        </p:txBody>
      </p:sp>
      <p:sp>
        <p:nvSpPr>
          <p:cNvPr id="43" name="Line 28"/>
          <p:cNvSpPr>
            <a:spLocks noChangeShapeType="1"/>
          </p:cNvSpPr>
          <p:nvPr/>
        </p:nvSpPr>
        <p:spPr bwMode="auto">
          <a:xfrm>
            <a:off x="2057400" y="911578"/>
            <a:ext cx="6019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solidFill>
                <a:schemeClr val="tx1"/>
              </a:solidFill>
              <a:latin typeface="Myriad Pro Black Cond" panose="020B0806030403020204" pitchFamily="34" charset="0"/>
            </a:endParaRPr>
          </a:p>
        </p:txBody>
      </p:sp>
      <p:sp>
        <p:nvSpPr>
          <p:cNvPr id="44" name="Line 29"/>
          <p:cNvSpPr>
            <a:spLocks noChangeShapeType="1"/>
          </p:cNvSpPr>
          <p:nvPr/>
        </p:nvSpPr>
        <p:spPr bwMode="auto">
          <a:xfrm>
            <a:off x="2057400" y="911578"/>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vi-VN">
              <a:solidFill>
                <a:schemeClr val="tx1"/>
              </a:solidFill>
              <a:latin typeface="Myriad Pro Black Cond" panose="020B0806030403020204" pitchFamily="34" charset="0"/>
            </a:endParaRPr>
          </a:p>
        </p:txBody>
      </p:sp>
      <p:sp>
        <p:nvSpPr>
          <p:cNvPr id="45" name="Line 30"/>
          <p:cNvSpPr>
            <a:spLocks noChangeShapeType="1"/>
          </p:cNvSpPr>
          <p:nvPr/>
        </p:nvSpPr>
        <p:spPr bwMode="auto">
          <a:xfrm>
            <a:off x="6019800" y="911578"/>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vi-VN">
              <a:solidFill>
                <a:schemeClr val="tx1"/>
              </a:solidFill>
              <a:latin typeface="Myriad Pro Black Cond" panose="020B0806030403020204" pitchFamily="34" charset="0"/>
            </a:endParaRPr>
          </a:p>
        </p:txBody>
      </p:sp>
      <p:sp>
        <p:nvSpPr>
          <p:cNvPr id="46" name="Line 31"/>
          <p:cNvSpPr>
            <a:spLocks noChangeShapeType="1"/>
          </p:cNvSpPr>
          <p:nvPr/>
        </p:nvSpPr>
        <p:spPr bwMode="auto">
          <a:xfrm>
            <a:off x="8077200" y="911578"/>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vi-VN">
              <a:solidFill>
                <a:schemeClr val="tx1"/>
              </a:solidFill>
              <a:latin typeface="Myriad Pro Black Cond" panose="020B0806030403020204" pitchFamily="34" charset="0"/>
            </a:endParaRPr>
          </a:p>
        </p:txBody>
      </p:sp>
      <p:sp>
        <p:nvSpPr>
          <p:cNvPr id="47" name="Text Box 32"/>
          <p:cNvSpPr txBox="1">
            <a:spLocks noChangeArrowheads="1"/>
          </p:cNvSpPr>
          <p:nvPr/>
        </p:nvSpPr>
        <p:spPr bwMode="auto">
          <a:xfrm>
            <a:off x="152400" y="1368778"/>
            <a:ext cx="518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dirty="0">
                <a:latin typeface="Myriad Pro Black Cond" panose="020B0806030403020204" pitchFamily="34" charset="0"/>
              </a:rPr>
              <a:t>  </a:t>
            </a:r>
            <a:r>
              <a:rPr lang="en-US" altLang="en-US" sz="2000" dirty="0">
                <a:latin typeface="Myriad Pro Black Cond" panose="020B0806030403020204" pitchFamily="34" charset="0"/>
              </a:rPr>
              <a:t>CÁC KÌ TRONG CHU KÌ TẾ BÀO</a:t>
            </a:r>
          </a:p>
        </p:txBody>
      </p:sp>
      <p:sp>
        <p:nvSpPr>
          <p:cNvPr id="48" name="Line 33"/>
          <p:cNvSpPr>
            <a:spLocks noChangeShapeType="1"/>
          </p:cNvSpPr>
          <p:nvPr/>
        </p:nvSpPr>
        <p:spPr bwMode="auto">
          <a:xfrm>
            <a:off x="8077200" y="1902178"/>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solidFill>
                <a:schemeClr val="tx1"/>
              </a:solidFill>
              <a:latin typeface="Myriad Pro Black Cond" panose="020B0806030403020204" pitchFamily="34" charset="0"/>
            </a:endParaRPr>
          </a:p>
        </p:txBody>
      </p:sp>
      <p:sp>
        <p:nvSpPr>
          <p:cNvPr id="49" name="Line 34"/>
          <p:cNvSpPr>
            <a:spLocks noChangeShapeType="1"/>
          </p:cNvSpPr>
          <p:nvPr/>
        </p:nvSpPr>
        <p:spPr bwMode="auto">
          <a:xfrm>
            <a:off x="7696200" y="2435578"/>
            <a:ext cx="990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solidFill>
                <a:schemeClr val="tx1"/>
              </a:solidFill>
              <a:latin typeface="Myriad Pro Black Cond" panose="020B0806030403020204" pitchFamily="34" charset="0"/>
            </a:endParaRPr>
          </a:p>
        </p:txBody>
      </p:sp>
      <p:sp>
        <p:nvSpPr>
          <p:cNvPr id="50" name="Line 35"/>
          <p:cNvSpPr>
            <a:spLocks noChangeShapeType="1"/>
          </p:cNvSpPr>
          <p:nvPr/>
        </p:nvSpPr>
        <p:spPr bwMode="auto">
          <a:xfrm>
            <a:off x="7696200" y="2435578"/>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vi-VN">
              <a:solidFill>
                <a:schemeClr val="tx1"/>
              </a:solidFill>
              <a:latin typeface="Myriad Pro Black Cond" panose="020B0806030403020204" pitchFamily="34" charset="0"/>
            </a:endParaRPr>
          </a:p>
        </p:txBody>
      </p:sp>
      <p:sp>
        <p:nvSpPr>
          <p:cNvPr id="51" name="Line 36"/>
          <p:cNvSpPr>
            <a:spLocks noChangeShapeType="1"/>
          </p:cNvSpPr>
          <p:nvPr/>
        </p:nvSpPr>
        <p:spPr bwMode="auto">
          <a:xfrm>
            <a:off x="8686800" y="2435578"/>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vi-VN">
              <a:solidFill>
                <a:schemeClr val="tx1"/>
              </a:solidFill>
              <a:latin typeface="Myriad Pro Black Cond" panose="020B0806030403020204" pitchFamily="34" charset="0"/>
            </a:endParaRPr>
          </a:p>
        </p:txBody>
      </p:sp>
      <p:sp>
        <p:nvSpPr>
          <p:cNvPr id="52" name="Text Box 37"/>
          <p:cNvSpPr txBox="1">
            <a:spLocks noChangeArrowheads="1"/>
          </p:cNvSpPr>
          <p:nvPr/>
        </p:nvSpPr>
        <p:spPr bwMode="auto">
          <a:xfrm>
            <a:off x="7238999" y="2892778"/>
            <a:ext cx="99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dirty="0">
                <a:latin typeface="Myriad Pro Black Cond" panose="020B0806030403020204" pitchFamily="34" charset="0"/>
              </a:rPr>
              <a:t> </a:t>
            </a:r>
            <a:r>
              <a:rPr lang="en-US" altLang="en-US" sz="2000" b="0" dirty="0" err="1">
                <a:latin typeface="Myriad Pro Black Cond" panose="020B0806030403020204" pitchFamily="34" charset="0"/>
              </a:rPr>
              <a:t>Giúp</a:t>
            </a:r>
            <a:r>
              <a:rPr lang="en-US" altLang="en-US" sz="2000" b="0" dirty="0">
                <a:latin typeface="Myriad Pro Black Cond" panose="020B0806030403020204" pitchFamily="34" charset="0"/>
              </a:rPr>
              <a:t> </a:t>
            </a:r>
            <a:r>
              <a:rPr lang="en-US" altLang="en-US" sz="2000" b="0" dirty="0" err="1">
                <a:latin typeface="Myriad Pro Black Cond" panose="020B0806030403020204" pitchFamily="34" charset="0"/>
              </a:rPr>
              <a:t>cơ</a:t>
            </a:r>
            <a:r>
              <a:rPr lang="en-US" altLang="en-US" sz="2000" b="0" dirty="0">
                <a:latin typeface="Myriad Pro Black Cond" panose="020B0806030403020204" pitchFamily="34" charset="0"/>
              </a:rPr>
              <a:t> </a:t>
            </a:r>
            <a:r>
              <a:rPr lang="en-US" altLang="en-US" sz="2000" b="0" dirty="0" err="1">
                <a:latin typeface="Myriad Pro Black Cond" panose="020B0806030403020204" pitchFamily="34" charset="0"/>
              </a:rPr>
              <a:t>thể</a:t>
            </a:r>
            <a:r>
              <a:rPr lang="en-US" altLang="en-US" sz="2000" b="0" dirty="0">
                <a:latin typeface="Myriad Pro Black Cond" panose="020B0806030403020204" pitchFamily="34" charset="0"/>
              </a:rPr>
              <a:t> </a:t>
            </a:r>
            <a:r>
              <a:rPr lang="en-US" altLang="en-US" sz="2000" b="0" dirty="0" err="1">
                <a:latin typeface="Myriad Pro Black Cond" panose="020B0806030403020204" pitchFamily="34" charset="0"/>
              </a:rPr>
              <a:t>lớn</a:t>
            </a:r>
            <a:r>
              <a:rPr lang="en-US" altLang="en-US" sz="2000" b="0" dirty="0">
                <a:latin typeface="Myriad Pro Black Cond" panose="020B0806030403020204" pitchFamily="34" charset="0"/>
              </a:rPr>
              <a:t> </a:t>
            </a:r>
            <a:r>
              <a:rPr lang="en-US" altLang="en-US" sz="2000" b="0" dirty="0" err="1">
                <a:latin typeface="Myriad Pro Black Cond" panose="020B0806030403020204" pitchFamily="34" charset="0"/>
              </a:rPr>
              <a:t>lên</a:t>
            </a:r>
            <a:endParaRPr lang="en-US" altLang="en-US" sz="2000" b="0" dirty="0">
              <a:latin typeface="Myriad Pro Black Cond" panose="020B0806030403020204" pitchFamily="34" charset="0"/>
            </a:endParaRPr>
          </a:p>
        </p:txBody>
      </p:sp>
      <p:sp>
        <p:nvSpPr>
          <p:cNvPr id="53" name="Text Box 38"/>
          <p:cNvSpPr txBox="1">
            <a:spLocks noChangeArrowheads="1"/>
          </p:cNvSpPr>
          <p:nvPr/>
        </p:nvSpPr>
        <p:spPr bwMode="auto">
          <a:xfrm>
            <a:off x="8115300" y="2968978"/>
            <a:ext cx="1066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000" b="0" dirty="0">
                <a:latin typeface="Myriad Pro Black Cond" panose="020B0806030403020204" pitchFamily="34" charset="0"/>
              </a:rPr>
              <a:t>  </a:t>
            </a:r>
            <a:r>
              <a:rPr lang="en-US" altLang="en-US" sz="2000" b="0" dirty="0" err="1">
                <a:latin typeface="Myriad Pro Black Cond" panose="020B0806030403020204" pitchFamily="34" charset="0"/>
              </a:rPr>
              <a:t>Ổn</a:t>
            </a:r>
            <a:r>
              <a:rPr lang="en-US" altLang="en-US" sz="2000" b="0" dirty="0">
                <a:latin typeface="Myriad Pro Black Cond" panose="020B0806030403020204" pitchFamily="34" charset="0"/>
              </a:rPr>
              <a:t> </a:t>
            </a:r>
            <a:r>
              <a:rPr lang="en-US" altLang="en-US" sz="2000" b="0" dirty="0" err="1">
                <a:latin typeface="Myriad Pro Black Cond" panose="020B0806030403020204" pitchFamily="34" charset="0"/>
              </a:rPr>
              <a:t>định</a:t>
            </a:r>
            <a:r>
              <a:rPr lang="en-US" altLang="en-US" sz="2000" b="0" dirty="0">
                <a:latin typeface="Myriad Pro Black Cond" panose="020B0806030403020204" pitchFamily="34" charset="0"/>
              </a:rPr>
              <a:t> </a:t>
            </a:r>
            <a:r>
              <a:rPr lang="en-US" altLang="en-US" sz="2000" b="0" dirty="0" err="1">
                <a:latin typeface="Myriad Pro Black Cond" panose="020B0806030403020204" pitchFamily="34" charset="0"/>
              </a:rPr>
              <a:t>bộ</a:t>
            </a:r>
            <a:r>
              <a:rPr lang="en-US" altLang="en-US" sz="2000" b="0" dirty="0">
                <a:latin typeface="Myriad Pro Black Cond" panose="020B0806030403020204" pitchFamily="34" charset="0"/>
              </a:rPr>
              <a:t> NST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11"/>
          <p:cNvSpPr/>
          <p:nvPr/>
        </p:nvSpPr>
        <p:spPr>
          <a:xfrm>
            <a:off x="849085" y="1732915"/>
            <a:ext cx="7175609" cy="2308324"/>
          </a:xfrm>
          <a:prstGeom prst="rect">
            <a:avLst/>
          </a:prstGeom>
          <a:solidFill>
            <a:schemeClr val="accent4">
              <a:lumMod val="20000"/>
              <a:lumOff val="80000"/>
              <a:alpha val="69000"/>
            </a:schemeClr>
          </a:solidFill>
        </p:spPr>
        <p:txBody>
          <a:bodyPr wrap="square">
            <a:spAutoFit/>
          </a:bodyPr>
          <a:lstStyle/>
          <a:p>
            <a:pPr lvl="0" eaLnBrk="0" fontAlgn="base" hangingPunct="0">
              <a:spcBef>
                <a:spcPct val="0"/>
              </a:spcBef>
              <a:spcAft>
                <a:spcPct val="0"/>
              </a:spcAft>
              <a:buClrTx/>
            </a:pPr>
            <a:r>
              <a:rPr lang="vi-VN" altLang="vi-VN" sz="2400" dirty="0">
                <a:solidFill>
                  <a:srgbClr val="0070C0"/>
                </a:solidFill>
                <a:latin typeface="Myriad Pro Black Cond" panose="020B0806030403020204" pitchFamily="34" charset="0"/>
              </a:rPr>
              <a:t>a) Kì đầu</a:t>
            </a:r>
          </a:p>
          <a:p>
            <a:pPr lvl="0" eaLnBrk="0" fontAlgn="base" hangingPunct="0">
              <a:spcBef>
                <a:spcPct val="0"/>
              </a:spcBef>
              <a:spcAft>
                <a:spcPct val="0"/>
              </a:spcAft>
              <a:buClrTx/>
            </a:pPr>
            <a:r>
              <a:rPr lang="vi-VN" altLang="vi-VN" sz="2400" dirty="0">
                <a:solidFill>
                  <a:srgbClr val="0070C0"/>
                </a:solidFill>
                <a:latin typeface="Myriad Pro Black Cond" panose="020B0806030403020204" pitchFamily="34" charset="0"/>
              </a:rPr>
              <a:t>b) Kì giữa</a:t>
            </a:r>
          </a:p>
          <a:p>
            <a:pPr lvl="0" eaLnBrk="0" fontAlgn="base" hangingPunct="0">
              <a:spcBef>
                <a:spcPct val="0"/>
              </a:spcBef>
              <a:spcAft>
                <a:spcPct val="0"/>
              </a:spcAft>
              <a:buClrTx/>
            </a:pPr>
            <a:r>
              <a:rPr lang="vi-VN" altLang="vi-VN" sz="2400" dirty="0">
                <a:solidFill>
                  <a:srgbClr val="0070C0"/>
                </a:solidFill>
                <a:latin typeface="Myriad Pro Black Cond" panose="020B0806030403020204" pitchFamily="34" charset="0"/>
              </a:rPr>
              <a:t>c) Kì sau</a:t>
            </a:r>
          </a:p>
          <a:p>
            <a:pPr lvl="0" eaLnBrk="0" fontAlgn="base" hangingPunct="0">
              <a:spcBef>
                <a:spcPct val="0"/>
              </a:spcBef>
              <a:spcAft>
                <a:spcPct val="0"/>
              </a:spcAft>
              <a:buClrTx/>
            </a:pPr>
            <a:r>
              <a:rPr lang="vi-VN" altLang="vi-VN" sz="2400" dirty="0">
                <a:solidFill>
                  <a:srgbClr val="0070C0"/>
                </a:solidFill>
                <a:latin typeface="Myriad Pro Black Cond" panose="020B0806030403020204" pitchFamily="34" charset="0"/>
              </a:rPr>
              <a:t>d) Kì trung gian</a:t>
            </a:r>
          </a:p>
          <a:p>
            <a:pPr lvl="0" eaLnBrk="0" fontAlgn="base" hangingPunct="0">
              <a:spcBef>
                <a:spcPct val="0"/>
              </a:spcBef>
              <a:spcAft>
                <a:spcPct val="0"/>
              </a:spcAft>
              <a:buClrTx/>
            </a:pPr>
            <a:r>
              <a:rPr lang="vi-VN" altLang="vi-VN" sz="2400" b="1" dirty="0">
                <a:solidFill>
                  <a:srgbClr val="0070C0"/>
                </a:solidFill>
                <a:latin typeface="Myriad Pro Black Cond" panose="020B0806030403020204" pitchFamily="34" charset="0"/>
              </a:rPr>
              <a:t>Trả lời</a:t>
            </a:r>
            <a:endParaRPr lang="vi-VN" altLang="vi-VN" sz="2400" dirty="0">
              <a:solidFill>
                <a:srgbClr val="0070C0"/>
              </a:solidFill>
              <a:latin typeface="Myriad Pro Black Cond" panose="020B0806030403020204" pitchFamily="34" charset="0"/>
            </a:endParaRPr>
          </a:p>
          <a:p>
            <a:pPr lvl="0" eaLnBrk="0" fontAlgn="base" hangingPunct="0">
              <a:spcBef>
                <a:spcPct val="0"/>
              </a:spcBef>
              <a:spcAft>
                <a:spcPct val="0"/>
              </a:spcAft>
              <a:buClrTx/>
            </a:pPr>
            <a:r>
              <a:rPr lang="vi-VN" altLang="vi-VN" sz="2400" dirty="0">
                <a:solidFill>
                  <a:srgbClr val="0070C0"/>
                </a:solidFill>
                <a:latin typeface="Myriad Pro Black Cond" panose="020B0806030403020204" pitchFamily="34" charset="0"/>
              </a:rPr>
              <a:t>Đáp án D: NST tiến hành nhân đôi ở kì trung gian</a:t>
            </a:r>
          </a:p>
        </p:txBody>
      </p:sp>
      <p:sp>
        <p:nvSpPr>
          <p:cNvPr id="13" name="Rectangle 12"/>
          <p:cNvSpPr/>
          <p:nvPr/>
        </p:nvSpPr>
        <p:spPr>
          <a:xfrm>
            <a:off x="375557" y="969225"/>
            <a:ext cx="8654143" cy="830997"/>
          </a:xfrm>
          <a:prstGeom prst="rect">
            <a:avLst/>
          </a:prstGeom>
        </p:spPr>
        <p:txBody>
          <a:bodyPr wrap="square">
            <a:spAutoFit/>
          </a:bodyPr>
          <a:lstStyle/>
          <a:p>
            <a:pPr lvl="0" eaLnBrk="0" fontAlgn="base" hangingPunct="0">
              <a:spcBef>
                <a:spcPct val="0"/>
              </a:spcBef>
              <a:spcAft>
                <a:spcPct val="0"/>
              </a:spcAft>
              <a:buClrTx/>
            </a:pPr>
            <a:r>
              <a:rPr lang="vi-VN" altLang="vi-VN" sz="2400" dirty="0">
                <a:solidFill>
                  <a:schemeClr val="bg1"/>
                </a:solidFill>
                <a:latin typeface="Myriad Pro Black Cond" panose="020B0806030403020204" pitchFamily="34" charset="0"/>
              </a:rPr>
              <a:t>Bài 2 (trang 30 SGK 9): Sự nhân đôi của NST diễn ra ở kì nào của chu kì tế bào?</a:t>
            </a:r>
          </a:p>
          <a:p>
            <a:pPr lvl="0" eaLnBrk="0" fontAlgn="base" hangingPunct="0">
              <a:spcBef>
                <a:spcPct val="0"/>
              </a:spcBef>
              <a:spcAft>
                <a:spcPct val="0"/>
              </a:spcAft>
              <a:buClrTx/>
            </a:pPr>
            <a:endParaRPr lang="vi-VN" altLang="vi-VN" sz="2400" dirty="0">
              <a:solidFill>
                <a:schemeClr val="bg1"/>
              </a:solidFill>
              <a:latin typeface="Myriad Pro Black Cond" panose="020B0806030403020204" pitchFamily="34" charset="0"/>
            </a:endParaRPr>
          </a:p>
        </p:txBody>
      </p:sp>
      <p:sp>
        <p:nvSpPr>
          <p:cNvPr id="6" name="TextBox 5"/>
          <p:cNvSpPr txBox="1"/>
          <p:nvPr/>
        </p:nvSpPr>
        <p:spPr>
          <a:xfrm>
            <a:off x="0" y="133350"/>
            <a:ext cx="3775295" cy="584775"/>
          </a:xfrm>
          <a:prstGeom prst="rect">
            <a:avLst/>
          </a:prstGeom>
          <a:solidFill>
            <a:srgbClr val="00B0F0">
              <a:alpha val="51000"/>
            </a:srgbClr>
          </a:solidFill>
        </p:spPr>
        <p:txBody>
          <a:bodyPr wrap="square" rtlCol="0">
            <a:spAutoFit/>
          </a:bodyPr>
          <a:lstStyle/>
          <a:p>
            <a:r>
              <a:rPr lang="vi-VN" sz="3200" b="1" dirty="0">
                <a:solidFill>
                  <a:schemeClr val="accent4">
                    <a:lumMod val="20000"/>
                    <a:lumOff val="80000"/>
                  </a:schemeClr>
                </a:solidFill>
                <a:latin typeface="Myriad Pro Black Cond" panose="020B0806030403020204" pitchFamily="34" charset="0"/>
              </a:rPr>
              <a:t>CÂU HỎI LUYỆN TẬP</a:t>
            </a:r>
          </a:p>
        </p:txBody>
      </p:sp>
    </p:spTree>
    <p:extLst>
      <p:ext uri="{BB962C8B-B14F-4D97-AF65-F5344CB8AC3E}">
        <p14:creationId xmlns:p14="http://schemas.microsoft.com/office/powerpoint/2010/main" val="38719301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11"/>
          <p:cNvSpPr/>
          <p:nvPr/>
        </p:nvSpPr>
        <p:spPr>
          <a:xfrm>
            <a:off x="699654" y="811804"/>
            <a:ext cx="7717725" cy="830997"/>
          </a:xfrm>
          <a:prstGeom prst="rect">
            <a:avLst/>
          </a:prstGeom>
        </p:spPr>
        <p:txBody>
          <a:bodyPr wrap="square">
            <a:spAutoFit/>
          </a:bodyPr>
          <a:lstStyle/>
          <a:p>
            <a:pPr algn="just" eaLnBrk="0" fontAlgn="base" hangingPunct="0">
              <a:spcBef>
                <a:spcPct val="0"/>
              </a:spcBef>
              <a:spcAft>
                <a:spcPct val="0"/>
              </a:spcAft>
              <a:buClrTx/>
            </a:pPr>
            <a:r>
              <a:rPr lang="vi-VN" altLang="vi-VN" sz="2400" dirty="0">
                <a:solidFill>
                  <a:schemeClr val="bg1"/>
                </a:solidFill>
                <a:latin typeface="Myriad Pro Black Cond" panose="020B0806030403020204" pitchFamily="34" charset="0"/>
              </a:rPr>
              <a:t>Bài 3 (trang 30 SGK 9): </a:t>
            </a:r>
            <a:r>
              <a:rPr lang="vi-VN" sz="2400" dirty="0">
                <a:solidFill>
                  <a:schemeClr val="bg1"/>
                </a:solidFill>
                <a:latin typeface="Myriad Pro Black Cond" panose="020B0806030403020204" pitchFamily="34" charset="0"/>
              </a:rPr>
              <a:t>Nêu những diễn biến cơ bản của NST trong quá trình nguyên phân</a:t>
            </a:r>
            <a:endParaRPr lang="vi-VN" altLang="vi-VN" sz="2400" dirty="0">
              <a:solidFill>
                <a:schemeClr val="bg1"/>
              </a:solidFill>
              <a:latin typeface="Myriad Pro Black Cond" panose="020B0806030403020204" pitchFamily="34"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34997110"/>
              </p:ext>
            </p:extLst>
          </p:nvPr>
        </p:nvGraphicFramePr>
        <p:xfrm>
          <a:off x="874994" y="1946087"/>
          <a:ext cx="7763468" cy="3132099"/>
        </p:xfrm>
        <a:graphic>
          <a:graphicData uri="http://schemas.openxmlformats.org/drawingml/2006/table">
            <a:tbl>
              <a:tblPr firstRow="1" bandRow="1">
                <a:tableStyleId>{69012ECD-51FC-41F1-AA8D-1B2483CD663E}</a:tableStyleId>
              </a:tblPr>
              <a:tblGrid>
                <a:gridCol w="1340746">
                  <a:extLst>
                    <a:ext uri="{9D8B030D-6E8A-4147-A177-3AD203B41FA5}">
                      <a16:colId xmlns:a16="http://schemas.microsoft.com/office/drawing/2014/main" val="3690261543"/>
                    </a:ext>
                  </a:extLst>
                </a:gridCol>
                <a:gridCol w="6422722">
                  <a:extLst>
                    <a:ext uri="{9D8B030D-6E8A-4147-A177-3AD203B41FA5}">
                      <a16:colId xmlns:a16="http://schemas.microsoft.com/office/drawing/2014/main" val="2611780323"/>
                    </a:ext>
                  </a:extLst>
                </a:gridCol>
              </a:tblGrid>
              <a:tr h="593532">
                <a:tc>
                  <a:txBody>
                    <a:bodyPr/>
                    <a:lstStyle/>
                    <a:p>
                      <a:pPr algn="ctr"/>
                      <a:r>
                        <a:rPr lang="vi-VN" sz="1600" dirty="0">
                          <a:solidFill>
                            <a:srgbClr val="0070C0"/>
                          </a:solidFill>
                          <a:effectLst/>
                          <a:latin typeface="Myriad Pro Black Cond" panose="020B0806030403020204" pitchFamily="34" charset="0"/>
                        </a:rPr>
                        <a:t>Các kì</a:t>
                      </a:r>
                    </a:p>
                  </a:txBody>
                  <a:tcPr marL="45720" marR="45720" anchor="ctr">
                    <a:solidFill>
                      <a:schemeClr val="tx1">
                        <a:alpha val="58000"/>
                      </a:schemeClr>
                    </a:solidFill>
                  </a:tcPr>
                </a:tc>
                <a:tc>
                  <a:txBody>
                    <a:bodyPr/>
                    <a:lstStyle/>
                    <a:p>
                      <a:pPr algn="ctr"/>
                      <a:r>
                        <a:rPr lang="vi-VN" sz="1600" dirty="0">
                          <a:solidFill>
                            <a:srgbClr val="0070C0"/>
                          </a:solidFill>
                          <a:effectLst/>
                          <a:latin typeface="Myriad Pro Black Cond" panose="020B0806030403020204" pitchFamily="34" charset="0"/>
                        </a:rPr>
                        <a:t>Những diễn biến cơ bản của NST</a:t>
                      </a:r>
                    </a:p>
                  </a:txBody>
                  <a:tcPr marL="45720" marR="45720" anchor="ctr">
                    <a:solidFill>
                      <a:schemeClr val="tx1">
                        <a:alpha val="58000"/>
                      </a:schemeClr>
                    </a:solidFill>
                  </a:tcPr>
                </a:tc>
                <a:extLst>
                  <a:ext uri="{0D108BD9-81ED-4DB2-BD59-A6C34878D82A}">
                    <a16:rowId xmlns:a16="http://schemas.microsoft.com/office/drawing/2014/main" val="3407759831"/>
                  </a:ext>
                </a:extLst>
              </a:tr>
              <a:tr h="593532">
                <a:tc>
                  <a:txBody>
                    <a:bodyPr/>
                    <a:lstStyle/>
                    <a:p>
                      <a:pPr algn="ctr"/>
                      <a:r>
                        <a:rPr lang="vi-VN" sz="1600" dirty="0">
                          <a:solidFill>
                            <a:srgbClr val="0070C0"/>
                          </a:solidFill>
                          <a:effectLst/>
                          <a:latin typeface="Myriad Pro Black Cond" panose="020B0806030403020204" pitchFamily="34" charset="0"/>
                        </a:rPr>
                        <a:t>Kì đầu</a:t>
                      </a:r>
                    </a:p>
                  </a:txBody>
                  <a:tcPr marL="45720" marR="45720" anchor="ctr">
                    <a:solidFill>
                      <a:schemeClr val="tx1">
                        <a:alpha val="58000"/>
                      </a:schemeClr>
                    </a:solidFill>
                  </a:tcPr>
                </a:tc>
                <a:tc>
                  <a:txBody>
                    <a:bodyPr/>
                    <a:lstStyle/>
                    <a:p>
                      <a:endParaRPr lang="vi-VN" sz="1600" dirty="0">
                        <a:solidFill>
                          <a:srgbClr val="0070C0"/>
                        </a:solidFill>
                        <a:latin typeface="Myriad Pro Black Cond" panose="020B0806030403020204" pitchFamily="34" charset="0"/>
                      </a:endParaRPr>
                    </a:p>
                  </a:txBody>
                  <a:tcPr marL="45720" marR="45720" anchor="ctr">
                    <a:solidFill>
                      <a:schemeClr val="tx1">
                        <a:alpha val="58000"/>
                      </a:schemeClr>
                    </a:solidFill>
                  </a:tcPr>
                </a:tc>
                <a:extLst>
                  <a:ext uri="{0D108BD9-81ED-4DB2-BD59-A6C34878D82A}">
                    <a16:rowId xmlns:a16="http://schemas.microsoft.com/office/drawing/2014/main" val="379760271"/>
                  </a:ext>
                </a:extLst>
              </a:tr>
              <a:tr h="687735">
                <a:tc>
                  <a:txBody>
                    <a:bodyPr/>
                    <a:lstStyle/>
                    <a:p>
                      <a:pPr algn="ctr"/>
                      <a:r>
                        <a:rPr lang="vi-VN" sz="1600">
                          <a:solidFill>
                            <a:srgbClr val="0070C0"/>
                          </a:solidFill>
                          <a:effectLst/>
                          <a:latin typeface="Myriad Pro Black Cond" panose="020B0806030403020204" pitchFamily="34" charset="0"/>
                        </a:rPr>
                        <a:t>Kì giữa</a:t>
                      </a:r>
                    </a:p>
                  </a:txBody>
                  <a:tcPr marL="45720" marR="45720" anchor="ctr">
                    <a:solidFill>
                      <a:schemeClr val="tx1">
                        <a:alpha val="58000"/>
                      </a:schemeClr>
                    </a:solidFill>
                  </a:tcPr>
                </a:tc>
                <a:tc>
                  <a:txBody>
                    <a:bodyPr/>
                    <a:lstStyle/>
                    <a:p>
                      <a:endParaRPr lang="vi-VN" sz="1600" dirty="0">
                        <a:solidFill>
                          <a:srgbClr val="0070C0"/>
                        </a:solidFill>
                        <a:latin typeface="Myriad Pro Black Cond" panose="020B0806030403020204" pitchFamily="34" charset="0"/>
                      </a:endParaRPr>
                    </a:p>
                  </a:txBody>
                  <a:tcPr marL="45720" marR="45720" anchor="ctr">
                    <a:solidFill>
                      <a:schemeClr val="tx1">
                        <a:alpha val="58000"/>
                      </a:schemeClr>
                    </a:solidFill>
                  </a:tcPr>
                </a:tc>
                <a:extLst>
                  <a:ext uri="{0D108BD9-81ED-4DB2-BD59-A6C34878D82A}">
                    <a16:rowId xmlns:a16="http://schemas.microsoft.com/office/drawing/2014/main" val="595469871"/>
                  </a:ext>
                </a:extLst>
              </a:tr>
              <a:tr h="771838">
                <a:tc>
                  <a:txBody>
                    <a:bodyPr/>
                    <a:lstStyle/>
                    <a:p>
                      <a:pPr algn="ctr"/>
                      <a:r>
                        <a:rPr lang="vi-VN" sz="1600">
                          <a:solidFill>
                            <a:srgbClr val="0070C0"/>
                          </a:solidFill>
                          <a:effectLst/>
                          <a:latin typeface="Myriad Pro Black Cond" panose="020B0806030403020204" pitchFamily="34" charset="0"/>
                        </a:rPr>
                        <a:t>Kì sau</a:t>
                      </a:r>
                    </a:p>
                  </a:txBody>
                  <a:tcPr marL="45720" marR="45720" anchor="ctr">
                    <a:solidFill>
                      <a:schemeClr val="tx1">
                        <a:alpha val="58000"/>
                      </a:schemeClr>
                    </a:solidFill>
                  </a:tcPr>
                </a:tc>
                <a:tc>
                  <a:txBody>
                    <a:bodyPr/>
                    <a:lstStyle/>
                    <a:p>
                      <a:endParaRPr lang="vi-VN" sz="1600" dirty="0">
                        <a:solidFill>
                          <a:srgbClr val="0070C0"/>
                        </a:solidFill>
                        <a:latin typeface="Myriad Pro Black Cond" panose="020B0806030403020204" pitchFamily="34" charset="0"/>
                      </a:endParaRPr>
                    </a:p>
                  </a:txBody>
                  <a:tcPr marL="45720" marR="45720" anchor="ctr">
                    <a:solidFill>
                      <a:schemeClr val="tx1">
                        <a:alpha val="58000"/>
                      </a:schemeClr>
                    </a:solidFill>
                  </a:tcPr>
                </a:tc>
                <a:extLst>
                  <a:ext uri="{0D108BD9-81ED-4DB2-BD59-A6C34878D82A}">
                    <a16:rowId xmlns:a16="http://schemas.microsoft.com/office/drawing/2014/main" val="792125827"/>
                  </a:ext>
                </a:extLst>
              </a:tr>
              <a:tr h="485462">
                <a:tc>
                  <a:txBody>
                    <a:bodyPr/>
                    <a:lstStyle/>
                    <a:p>
                      <a:pPr algn="ctr"/>
                      <a:r>
                        <a:rPr lang="vi-VN" sz="1600" dirty="0">
                          <a:solidFill>
                            <a:srgbClr val="0070C0"/>
                          </a:solidFill>
                          <a:effectLst/>
                          <a:latin typeface="Myriad Pro Black Cond" panose="020B0806030403020204" pitchFamily="34" charset="0"/>
                        </a:rPr>
                        <a:t>Kì cuối</a:t>
                      </a:r>
                    </a:p>
                  </a:txBody>
                  <a:tcPr marL="45720" marR="45720" anchor="ctr">
                    <a:solidFill>
                      <a:schemeClr val="tx1">
                        <a:alpha val="58000"/>
                      </a:schemeClr>
                    </a:solidFill>
                  </a:tcPr>
                </a:tc>
                <a:tc>
                  <a:txBody>
                    <a:bodyPr/>
                    <a:lstStyle/>
                    <a:p>
                      <a:endParaRPr lang="vi-VN" sz="1600" dirty="0">
                        <a:solidFill>
                          <a:srgbClr val="0070C0"/>
                        </a:solidFill>
                        <a:latin typeface="Myriad Pro Black Cond" panose="020B0806030403020204" pitchFamily="34" charset="0"/>
                      </a:endParaRPr>
                    </a:p>
                  </a:txBody>
                  <a:tcPr marL="45720" marR="45720" anchor="ctr">
                    <a:solidFill>
                      <a:schemeClr val="tx1">
                        <a:alpha val="58000"/>
                      </a:schemeClr>
                    </a:solidFill>
                  </a:tcPr>
                </a:tc>
                <a:extLst>
                  <a:ext uri="{0D108BD9-81ED-4DB2-BD59-A6C34878D82A}">
                    <a16:rowId xmlns:a16="http://schemas.microsoft.com/office/drawing/2014/main" val="1336593326"/>
                  </a:ext>
                </a:extLst>
              </a:tr>
            </a:tbl>
          </a:graphicData>
        </a:graphic>
      </p:graphicFrame>
      <p:sp>
        <p:nvSpPr>
          <p:cNvPr id="3" name="TextBox 2"/>
          <p:cNvSpPr txBox="1"/>
          <p:nvPr/>
        </p:nvSpPr>
        <p:spPr>
          <a:xfrm>
            <a:off x="2470728" y="2567478"/>
            <a:ext cx="4743606" cy="584775"/>
          </a:xfrm>
          <a:prstGeom prst="rect">
            <a:avLst/>
          </a:prstGeom>
          <a:noFill/>
        </p:spPr>
        <p:txBody>
          <a:bodyPr wrap="none" rtlCol="0">
            <a:spAutoFit/>
          </a:bodyPr>
          <a:lstStyle/>
          <a:p>
            <a:pPr fontAlgn="ctr"/>
            <a:r>
              <a:rPr lang="vi-VN" sz="1600" dirty="0">
                <a:solidFill>
                  <a:schemeClr val="accent5">
                    <a:lumMod val="75000"/>
                  </a:schemeClr>
                </a:solidFill>
                <a:latin typeface="Myriad Pro Black Cond" panose="020B0806030403020204" pitchFamily="34" charset="0"/>
              </a:rPr>
              <a:t>- NST bắt đầu đóng xoắn và co ngắn nên có hình thái rõ rệt</a:t>
            </a:r>
          </a:p>
          <a:p>
            <a:pPr fontAlgn="ctr"/>
            <a:r>
              <a:rPr lang="vi-VN" sz="1600" dirty="0">
                <a:solidFill>
                  <a:schemeClr val="accent5">
                    <a:lumMod val="75000"/>
                  </a:schemeClr>
                </a:solidFill>
                <a:latin typeface="Myriad Pro Black Cond" panose="020B0806030403020204" pitchFamily="34" charset="0"/>
              </a:rPr>
              <a:t>- Các NST kép đính vào các sợi tơ của thoi phân bào ở tâm động</a:t>
            </a:r>
          </a:p>
        </p:txBody>
      </p:sp>
      <p:sp>
        <p:nvSpPr>
          <p:cNvPr id="4" name="Rectangle 3"/>
          <p:cNvSpPr/>
          <p:nvPr/>
        </p:nvSpPr>
        <p:spPr>
          <a:xfrm>
            <a:off x="2470728" y="4612893"/>
            <a:ext cx="4572000" cy="338554"/>
          </a:xfrm>
          <a:prstGeom prst="rect">
            <a:avLst/>
          </a:prstGeom>
        </p:spPr>
        <p:txBody>
          <a:bodyPr>
            <a:spAutoFit/>
          </a:bodyPr>
          <a:lstStyle/>
          <a:p>
            <a:pPr fontAlgn="ctr"/>
            <a:r>
              <a:rPr lang="vi-VN" sz="1600" dirty="0">
                <a:solidFill>
                  <a:schemeClr val="accent5">
                    <a:lumMod val="75000"/>
                  </a:schemeClr>
                </a:solidFill>
                <a:latin typeface="Myriad Pro Black Cond" panose="020B0806030403020204" pitchFamily="34" charset="0"/>
              </a:rPr>
              <a:t>- Các NST đơn dãn xoắn, ở dạng sợi mảnh dần.</a:t>
            </a:r>
          </a:p>
        </p:txBody>
      </p:sp>
      <p:sp>
        <p:nvSpPr>
          <p:cNvPr id="5" name="Rectangle 4"/>
          <p:cNvSpPr/>
          <p:nvPr/>
        </p:nvSpPr>
        <p:spPr>
          <a:xfrm>
            <a:off x="2470728" y="3183011"/>
            <a:ext cx="6167734" cy="584775"/>
          </a:xfrm>
          <a:prstGeom prst="rect">
            <a:avLst/>
          </a:prstGeom>
        </p:spPr>
        <p:txBody>
          <a:bodyPr wrap="square">
            <a:spAutoFit/>
          </a:bodyPr>
          <a:lstStyle/>
          <a:p>
            <a:pPr fontAlgn="ctr"/>
            <a:r>
              <a:rPr lang="vi-VN" sz="1600" dirty="0">
                <a:solidFill>
                  <a:schemeClr val="accent5">
                    <a:lumMod val="75000"/>
                  </a:schemeClr>
                </a:solidFill>
                <a:latin typeface="Myriad Pro Black Cond" panose="020B0806030403020204" pitchFamily="34" charset="0"/>
              </a:rPr>
              <a:t>- Các NST kép đóng xoắn cực đại</a:t>
            </a:r>
          </a:p>
          <a:p>
            <a:pPr fontAlgn="ctr"/>
            <a:r>
              <a:rPr lang="vi-VN" sz="1600" dirty="0">
                <a:solidFill>
                  <a:schemeClr val="accent5">
                    <a:lumMod val="75000"/>
                  </a:schemeClr>
                </a:solidFill>
                <a:latin typeface="Myriad Pro Black Cond" panose="020B0806030403020204" pitchFamily="34" charset="0"/>
              </a:rPr>
              <a:t>- Các NST xếp thành một hành ở mặt phẳng xích đạo của thoi phân bào</a:t>
            </a:r>
          </a:p>
        </p:txBody>
      </p:sp>
      <p:sp>
        <p:nvSpPr>
          <p:cNvPr id="6" name="Rectangle 5"/>
          <p:cNvSpPr/>
          <p:nvPr/>
        </p:nvSpPr>
        <p:spPr>
          <a:xfrm>
            <a:off x="2470728" y="3897952"/>
            <a:ext cx="5010727" cy="584775"/>
          </a:xfrm>
          <a:prstGeom prst="rect">
            <a:avLst/>
          </a:prstGeom>
        </p:spPr>
        <p:txBody>
          <a:bodyPr wrap="square">
            <a:spAutoFit/>
          </a:bodyPr>
          <a:lstStyle/>
          <a:p>
            <a:pPr fontAlgn="ctr"/>
            <a:r>
              <a:rPr lang="vi-VN" sz="1600" dirty="0">
                <a:solidFill>
                  <a:schemeClr val="accent5">
                    <a:lumMod val="75000"/>
                  </a:schemeClr>
                </a:solidFill>
                <a:latin typeface="Myriad Pro Black Cond" panose="020B0806030403020204" pitchFamily="34" charset="0"/>
              </a:rPr>
              <a:t>- Hai Crômatit của từng NST kép tách nhau ở tâm động tạo thành hai NST đơn phân li độc lập về 2 cực của tế bào</a:t>
            </a:r>
          </a:p>
        </p:txBody>
      </p:sp>
      <p:sp>
        <p:nvSpPr>
          <p:cNvPr id="13" name="TextBox 12"/>
          <p:cNvSpPr txBox="1"/>
          <p:nvPr/>
        </p:nvSpPr>
        <p:spPr>
          <a:xfrm>
            <a:off x="0" y="133350"/>
            <a:ext cx="2977097" cy="584775"/>
          </a:xfrm>
          <a:prstGeom prst="rect">
            <a:avLst/>
          </a:prstGeom>
          <a:solidFill>
            <a:srgbClr val="00B0F0">
              <a:alpha val="51000"/>
            </a:srgbClr>
          </a:solidFill>
        </p:spPr>
        <p:txBody>
          <a:bodyPr wrap="none" rtlCol="0">
            <a:spAutoFit/>
          </a:bodyPr>
          <a:lstStyle/>
          <a:p>
            <a:r>
              <a:rPr lang="vi-VN" sz="3200" b="1" dirty="0">
                <a:solidFill>
                  <a:schemeClr val="accent4">
                    <a:lumMod val="20000"/>
                    <a:lumOff val="80000"/>
                  </a:schemeClr>
                </a:solidFill>
                <a:latin typeface="Myriad Pro Black Cond" panose="020B0806030403020204" pitchFamily="34" charset="0"/>
              </a:rPr>
              <a:t>CÂU HỎI LUYỆN TẬP</a:t>
            </a:r>
          </a:p>
        </p:txBody>
      </p:sp>
    </p:spTree>
    <p:extLst>
      <p:ext uri="{BB962C8B-B14F-4D97-AF65-F5344CB8AC3E}">
        <p14:creationId xmlns:p14="http://schemas.microsoft.com/office/powerpoint/2010/main" val="21507417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sp>
        <p:nvSpPr>
          <p:cNvPr id="12" name="Rectangle 11"/>
          <p:cNvSpPr/>
          <p:nvPr/>
        </p:nvSpPr>
        <p:spPr>
          <a:xfrm>
            <a:off x="576694" y="1589472"/>
            <a:ext cx="8077777" cy="3386825"/>
          </a:xfrm>
          <a:prstGeom prst="rect">
            <a:avLst/>
          </a:prstGeom>
          <a:solidFill>
            <a:schemeClr val="dk1">
              <a:alpha val="56000"/>
            </a:schemeClr>
          </a:solidFill>
        </p:spPr>
        <p:txBody>
          <a:bodyPr wrap="square">
            <a:spAutoFit/>
          </a:bodyPr>
          <a:lstStyle/>
          <a:p>
            <a:pPr lvl="0" algn="just" eaLnBrk="0" fontAlgn="base" hangingPunct="0">
              <a:lnSpc>
                <a:spcPct val="120000"/>
              </a:lnSpc>
              <a:spcBef>
                <a:spcPct val="0"/>
              </a:spcBef>
              <a:spcAft>
                <a:spcPct val="0"/>
              </a:spcAft>
              <a:buClrTx/>
            </a:pPr>
            <a:r>
              <a:rPr lang="vi-VN" altLang="vi-VN" sz="2000" dirty="0">
                <a:solidFill>
                  <a:srgbClr val="FFFF00"/>
                </a:solidFill>
                <a:latin typeface="Myriad Pro Black Cond" panose="020B0806030403020204" pitchFamily="34" charset="0"/>
              </a:rPr>
              <a:t>a) Sự phân chia đồng đều chất nhân tế bào cho hai tế bào con</a:t>
            </a:r>
          </a:p>
          <a:p>
            <a:pPr lvl="0" algn="just" eaLnBrk="0" fontAlgn="base" hangingPunct="0">
              <a:lnSpc>
                <a:spcPct val="120000"/>
              </a:lnSpc>
              <a:spcBef>
                <a:spcPct val="0"/>
              </a:spcBef>
              <a:spcAft>
                <a:spcPct val="0"/>
              </a:spcAft>
              <a:buClrTx/>
            </a:pPr>
            <a:r>
              <a:rPr lang="vi-VN" altLang="vi-VN" sz="2000" dirty="0">
                <a:solidFill>
                  <a:srgbClr val="FFFF00"/>
                </a:solidFill>
                <a:latin typeface="Myriad Pro Black Cond" panose="020B0806030403020204" pitchFamily="34" charset="0"/>
              </a:rPr>
              <a:t>b) Sự sao chép nguyên vẹn bộ NST của tế bào mẹ cho 2 tế bào con</a:t>
            </a:r>
          </a:p>
          <a:p>
            <a:pPr lvl="0" algn="just" eaLnBrk="0" fontAlgn="base" hangingPunct="0">
              <a:lnSpc>
                <a:spcPct val="120000"/>
              </a:lnSpc>
              <a:spcBef>
                <a:spcPct val="0"/>
              </a:spcBef>
              <a:spcAft>
                <a:spcPct val="0"/>
              </a:spcAft>
              <a:buClrTx/>
            </a:pPr>
            <a:r>
              <a:rPr lang="vi-VN" altLang="vi-VN" sz="2000" dirty="0">
                <a:solidFill>
                  <a:srgbClr val="FFFF00"/>
                </a:solidFill>
                <a:latin typeface="Myriad Pro Black Cond" panose="020B0806030403020204" pitchFamily="34" charset="0"/>
              </a:rPr>
              <a:t>c) Sự phân chia đồng đều các crômatit về hai tế bào con</a:t>
            </a:r>
          </a:p>
          <a:p>
            <a:pPr lvl="0" algn="just" eaLnBrk="0" fontAlgn="base" hangingPunct="0">
              <a:lnSpc>
                <a:spcPct val="120000"/>
              </a:lnSpc>
              <a:spcBef>
                <a:spcPct val="0"/>
              </a:spcBef>
              <a:spcAft>
                <a:spcPct val="0"/>
              </a:spcAft>
              <a:buClrTx/>
            </a:pPr>
            <a:r>
              <a:rPr lang="vi-VN" altLang="vi-VN" sz="2000" dirty="0">
                <a:solidFill>
                  <a:srgbClr val="FFFF00"/>
                </a:solidFill>
                <a:latin typeface="Myriad Pro Black Cond" panose="020B0806030403020204" pitchFamily="34" charset="0"/>
              </a:rPr>
              <a:t>d) Sự phân chia đồng đều tế bào chất của hai tế bào mẹ cho hai tế bào con </a:t>
            </a:r>
          </a:p>
          <a:p>
            <a:pPr lvl="0" algn="just" eaLnBrk="0" fontAlgn="base" hangingPunct="0">
              <a:lnSpc>
                <a:spcPct val="120000"/>
              </a:lnSpc>
              <a:spcBef>
                <a:spcPct val="0"/>
              </a:spcBef>
              <a:spcAft>
                <a:spcPct val="0"/>
              </a:spcAft>
              <a:buClrTx/>
            </a:pPr>
            <a:endParaRPr lang="vi-VN" altLang="vi-VN" sz="2000" b="1" dirty="0">
              <a:solidFill>
                <a:srgbClr val="FFFF00"/>
              </a:solidFill>
              <a:latin typeface="Myriad Pro Black Cond" panose="020B0806030403020204" pitchFamily="34" charset="0"/>
            </a:endParaRPr>
          </a:p>
          <a:p>
            <a:pPr lvl="0" algn="just" eaLnBrk="0" fontAlgn="base" hangingPunct="0">
              <a:lnSpc>
                <a:spcPct val="120000"/>
              </a:lnSpc>
              <a:spcBef>
                <a:spcPct val="0"/>
              </a:spcBef>
              <a:spcAft>
                <a:spcPct val="0"/>
              </a:spcAft>
              <a:buClrTx/>
            </a:pPr>
            <a:r>
              <a:rPr lang="vi-VN" altLang="vi-VN" sz="2000" b="1" dirty="0">
                <a:solidFill>
                  <a:srgbClr val="FFFF00"/>
                </a:solidFill>
                <a:latin typeface="Myriad Pro Black Cond" panose="020B0806030403020204" pitchFamily="34" charset="0"/>
              </a:rPr>
              <a:t>Trả lời</a:t>
            </a:r>
            <a:endParaRPr lang="vi-VN" altLang="vi-VN" sz="2000" dirty="0">
              <a:solidFill>
                <a:srgbClr val="FFFF00"/>
              </a:solidFill>
              <a:latin typeface="Myriad Pro Black Cond" panose="020B0806030403020204" pitchFamily="34" charset="0"/>
            </a:endParaRPr>
          </a:p>
          <a:p>
            <a:pPr lvl="0" algn="just" eaLnBrk="0" fontAlgn="base" hangingPunct="0">
              <a:lnSpc>
                <a:spcPct val="120000"/>
              </a:lnSpc>
              <a:spcBef>
                <a:spcPct val="0"/>
              </a:spcBef>
              <a:spcAft>
                <a:spcPct val="0"/>
              </a:spcAft>
              <a:buClrTx/>
            </a:pPr>
            <a:r>
              <a:rPr lang="vi-VN" altLang="vi-VN" sz="2000" dirty="0">
                <a:solidFill>
                  <a:srgbClr val="FFFF00"/>
                </a:solidFill>
                <a:latin typeface="Myriad Pro Black Cond" panose="020B0806030403020204" pitchFamily="34" charset="0"/>
              </a:rPr>
              <a:t>Quá trình nguyên phân thực chất là sự sao chép nguyên vẹn bộ NST của tế bào mẹ cho hai tế bào con</a:t>
            </a:r>
          </a:p>
          <a:p>
            <a:pPr lvl="0" algn="just" eaLnBrk="0" fontAlgn="base" hangingPunct="0">
              <a:lnSpc>
                <a:spcPct val="120000"/>
              </a:lnSpc>
              <a:spcBef>
                <a:spcPct val="0"/>
              </a:spcBef>
              <a:spcAft>
                <a:spcPct val="0"/>
              </a:spcAft>
              <a:buClrTx/>
            </a:pPr>
            <a:r>
              <a:rPr lang="vi-VN" altLang="vi-VN" sz="2000" dirty="0">
                <a:solidFill>
                  <a:srgbClr val="FFFF00"/>
                </a:solidFill>
                <a:latin typeface="Myriad Pro Black Cond" panose="020B0806030403020204" pitchFamily="34" charset="0"/>
              </a:rPr>
              <a:t>Đáp án B</a:t>
            </a:r>
          </a:p>
        </p:txBody>
      </p:sp>
      <p:sp>
        <p:nvSpPr>
          <p:cNvPr id="13" name="Rectangle 12"/>
          <p:cNvSpPr/>
          <p:nvPr/>
        </p:nvSpPr>
        <p:spPr>
          <a:xfrm>
            <a:off x="576694" y="922966"/>
            <a:ext cx="8167256" cy="461665"/>
          </a:xfrm>
          <a:prstGeom prst="rect">
            <a:avLst/>
          </a:prstGeom>
        </p:spPr>
        <p:txBody>
          <a:bodyPr wrap="square">
            <a:spAutoFit/>
          </a:bodyPr>
          <a:lstStyle/>
          <a:p>
            <a:pPr lvl="0" algn="just" eaLnBrk="0" fontAlgn="base" hangingPunct="0">
              <a:spcBef>
                <a:spcPct val="0"/>
              </a:spcBef>
              <a:spcAft>
                <a:spcPct val="0"/>
              </a:spcAft>
              <a:buClrTx/>
            </a:pPr>
            <a:r>
              <a:rPr lang="vi-VN" altLang="vi-VN" sz="2400" dirty="0">
                <a:solidFill>
                  <a:schemeClr val="accent4">
                    <a:lumMod val="20000"/>
                    <a:lumOff val="80000"/>
                  </a:schemeClr>
                </a:solidFill>
                <a:latin typeface="Myriad Pro Black Cond" panose="020B0806030403020204" pitchFamily="34" charset="0"/>
              </a:rPr>
              <a:t>Bài 4 (trang 30 SGK 9): Ý nghĩa cơ bản của quá trình nguyên phân là gì?</a:t>
            </a:r>
          </a:p>
        </p:txBody>
      </p:sp>
      <p:sp>
        <p:nvSpPr>
          <p:cNvPr id="6" name="TextBox 5"/>
          <p:cNvSpPr txBox="1"/>
          <p:nvPr/>
        </p:nvSpPr>
        <p:spPr>
          <a:xfrm>
            <a:off x="0" y="133350"/>
            <a:ext cx="2977097" cy="584775"/>
          </a:xfrm>
          <a:prstGeom prst="rect">
            <a:avLst/>
          </a:prstGeom>
          <a:solidFill>
            <a:srgbClr val="00B0F0">
              <a:alpha val="51000"/>
            </a:srgbClr>
          </a:solidFill>
        </p:spPr>
        <p:txBody>
          <a:bodyPr wrap="none" rtlCol="0">
            <a:spAutoFit/>
          </a:bodyPr>
          <a:lstStyle/>
          <a:p>
            <a:r>
              <a:rPr lang="vi-VN" sz="3200" b="1" dirty="0">
                <a:solidFill>
                  <a:schemeClr val="accent4">
                    <a:lumMod val="20000"/>
                    <a:lumOff val="80000"/>
                  </a:schemeClr>
                </a:solidFill>
                <a:latin typeface="Myriad Pro Black Cond" panose="020B0806030403020204" pitchFamily="34" charset="0"/>
              </a:rPr>
              <a:t>CÂU HỎI LUYỆN TẬP</a:t>
            </a:r>
          </a:p>
        </p:txBody>
      </p:sp>
    </p:spTree>
    <p:extLst>
      <p:ext uri="{BB962C8B-B14F-4D97-AF65-F5344CB8AC3E}">
        <p14:creationId xmlns:p14="http://schemas.microsoft.com/office/powerpoint/2010/main" val="15188233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5" end="5"/>
                                            </p:txEl>
                                          </p:spTgt>
                                        </p:tgtEl>
                                        <p:attrNameLst>
                                          <p:attrName>style.visibility</p:attrName>
                                        </p:attrNameLst>
                                      </p:cBhvr>
                                      <p:to>
                                        <p:strVal val="visible"/>
                                      </p:to>
                                    </p:set>
                                    <p:animEffect transition="in" filter="fade">
                                      <p:cBhvr>
                                        <p:cTn id="7" dur="1000"/>
                                        <p:tgtEl>
                                          <p:spTgt spid="12">
                                            <p:txEl>
                                              <p:pRg st="5" end="5"/>
                                            </p:txEl>
                                          </p:spTgt>
                                        </p:tgtEl>
                                      </p:cBhvr>
                                    </p:animEffect>
                                    <p:anim calcmode="lin" valueType="num">
                                      <p:cBhvr>
                                        <p:cTn id="8" dur="10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5" end="5"/>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xEl>
                                              <p:pRg st="6" end="6"/>
                                            </p:txEl>
                                          </p:spTgt>
                                        </p:tgtEl>
                                        <p:attrNameLst>
                                          <p:attrName>style.visibility</p:attrName>
                                        </p:attrNameLst>
                                      </p:cBhvr>
                                      <p:to>
                                        <p:strVal val="visible"/>
                                      </p:to>
                                    </p:set>
                                    <p:animEffect transition="in" filter="fade">
                                      <p:cBhvr>
                                        <p:cTn id="12" dur="1000"/>
                                        <p:tgtEl>
                                          <p:spTgt spid="12">
                                            <p:txEl>
                                              <p:pRg st="6" end="6"/>
                                            </p:txEl>
                                          </p:spTgt>
                                        </p:tgtEl>
                                      </p:cBhvr>
                                    </p:animEffect>
                                    <p:anim calcmode="lin" valueType="num">
                                      <p:cBhvr>
                                        <p:cTn id="13" dur="1000" fill="hold"/>
                                        <p:tgtEl>
                                          <p:spTgt spid="12">
                                            <p:txEl>
                                              <p:pRg st="6" end="6"/>
                                            </p:txEl>
                                          </p:spTgt>
                                        </p:tgtEl>
                                        <p:attrNameLst>
                                          <p:attrName>ppt_x</p:attrName>
                                        </p:attrNameLst>
                                      </p:cBhvr>
                                      <p:tavLst>
                                        <p:tav tm="0">
                                          <p:val>
                                            <p:strVal val="#ppt_x"/>
                                          </p:val>
                                        </p:tav>
                                        <p:tav tm="100000">
                                          <p:val>
                                            <p:strVal val="#ppt_x"/>
                                          </p:val>
                                        </p:tav>
                                      </p:tavLst>
                                    </p:anim>
                                    <p:anim calcmode="lin" valueType="num">
                                      <p:cBhvr>
                                        <p:cTn id="14" dur="1000" fill="hold"/>
                                        <p:tgtEl>
                                          <p:spTgt spid="12">
                                            <p:txEl>
                                              <p:pRg st="6" end="6"/>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
                                            <p:txEl>
                                              <p:pRg st="7" end="7"/>
                                            </p:txEl>
                                          </p:spTgt>
                                        </p:tgtEl>
                                        <p:attrNameLst>
                                          <p:attrName>style.visibility</p:attrName>
                                        </p:attrNameLst>
                                      </p:cBhvr>
                                      <p:to>
                                        <p:strVal val="visible"/>
                                      </p:to>
                                    </p:set>
                                    <p:animEffect transition="in" filter="fade">
                                      <p:cBhvr>
                                        <p:cTn id="17" dur="1000"/>
                                        <p:tgtEl>
                                          <p:spTgt spid="12">
                                            <p:txEl>
                                              <p:pRg st="7" end="7"/>
                                            </p:txEl>
                                          </p:spTgt>
                                        </p:tgtEl>
                                      </p:cBhvr>
                                    </p:animEffect>
                                    <p:anim calcmode="lin" valueType="num">
                                      <p:cBhvr>
                                        <p:cTn id="18" dur="1000" fill="hold"/>
                                        <p:tgtEl>
                                          <p:spTgt spid="12">
                                            <p:txEl>
                                              <p:pRg st="7" end="7"/>
                                            </p:txEl>
                                          </p:spTgt>
                                        </p:tgtEl>
                                        <p:attrNameLst>
                                          <p:attrName>ppt_x</p:attrName>
                                        </p:attrNameLst>
                                      </p:cBhvr>
                                      <p:tavLst>
                                        <p:tav tm="0">
                                          <p:val>
                                            <p:strVal val="#ppt_x"/>
                                          </p:val>
                                        </p:tav>
                                        <p:tav tm="100000">
                                          <p:val>
                                            <p:strVal val="#ppt_x"/>
                                          </p:val>
                                        </p:tav>
                                      </p:tavLst>
                                    </p:anim>
                                    <p:anim calcmode="lin" valueType="num">
                                      <p:cBhvr>
                                        <p:cTn id="19" dur="1000" fill="hold"/>
                                        <p:tgtEl>
                                          <p:spTgt spid="1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11"/>
          <p:cNvSpPr/>
          <p:nvPr/>
        </p:nvSpPr>
        <p:spPr>
          <a:xfrm>
            <a:off x="240144" y="1733982"/>
            <a:ext cx="8672945" cy="3046988"/>
          </a:xfrm>
          <a:prstGeom prst="rect">
            <a:avLst/>
          </a:prstGeom>
          <a:solidFill>
            <a:schemeClr val="dk1">
              <a:alpha val="64000"/>
            </a:schemeClr>
          </a:solidFill>
        </p:spPr>
        <p:txBody>
          <a:bodyPr wrap="square">
            <a:spAutoFit/>
          </a:bodyPr>
          <a:lstStyle/>
          <a:p>
            <a:pPr lvl="0" algn="just" eaLnBrk="0" fontAlgn="base" hangingPunct="0">
              <a:lnSpc>
                <a:spcPct val="120000"/>
              </a:lnSpc>
              <a:spcBef>
                <a:spcPct val="0"/>
              </a:spcBef>
              <a:spcAft>
                <a:spcPct val="0"/>
              </a:spcAft>
              <a:buClrTx/>
            </a:pPr>
            <a:r>
              <a:rPr lang="vi-VN" altLang="vi-VN" sz="2000" dirty="0">
                <a:solidFill>
                  <a:schemeClr val="bg1"/>
                </a:solidFill>
                <a:latin typeface="Myriad Pro Black Cond" panose="020B0806030403020204" pitchFamily="34" charset="0"/>
              </a:rPr>
              <a:t>a) 4</a:t>
            </a:r>
            <a:r>
              <a:rPr lang="en-US" altLang="vi-VN" sz="2000" dirty="0">
                <a:solidFill>
                  <a:schemeClr val="bg1"/>
                </a:solidFill>
                <a:latin typeface="Myriad Pro Black Cond" panose="020B0806030403020204" pitchFamily="34" charset="0"/>
              </a:rPr>
              <a:t>		</a:t>
            </a:r>
            <a:r>
              <a:rPr lang="vi-VN" altLang="vi-VN" sz="2000" dirty="0">
                <a:solidFill>
                  <a:schemeClr val="bg1"/>
                </a:solidFill>
                <a:latin typeface="Myriad Pro Black Cond" panose="020B0806030403020204" pitchFamily="34" charset="0"/>
              </a:rPr>
              <a:t>b) 8</a:t>
            </a:r>
            <a:r>
              <a:rPr lang="en-US" altLang="vi-VN" sz="2000" dirty="0">
                <a:solidFill>
                  <a:schemeClr val="bg1"/>
                </a:solidFill>
                <a:latin typeface="Myriad Pro Black Cond" panose="020B0806030403020204" pitchFamily="34" charset="0"/>
              </a:rPr>
              <a:t>		</a:t>
            </a:r>
            <a:r>
              <a:rPr lang="vi-VN" altLang="vi-VN" sz="2000" dirty="0">
                <a:solidFill>
                  <a:schemeClr val="bg1"/>
                </a:solidFill>
                <a:latin typeface="Myriad Pro Black Cond" panose="020B0806030403020204" pitchFamily="34" charset="0"/>
              </a:rPr>
              <a:t>c) 16</a:t>
            </a:r>
            <a:r>
              <a:rPr lang="en-US" altLang="vi-VN" sz="2000" dirty="0">
                <a:solidFill>
                  <a:schemeClr val="bg1"/>
                </a:solidFill>
                <a:latin typeface="Myriad Pro Black Cond" panose="020B0806030403020204" pitchFamily="34" charset="0"/>
              </a:rPr>
              <a:t>		</a:t>
            </a:r>
            <a:r>
              <a:rPr lang="vi-VN" altLang="vi-VN" sz="2000" dirty="0">
                <a:solidFill>
                  <a:schemeClr val="bg1"/>
                </a:solidFill>
                <a:latin typeface="Myriad Pro Black Cond" panose="020B0806030403020204" pitchFamily="34" charset="0"/>
              </a:rPr>
              <a:t>d) 32</a:t>
            </a:r>
          </a:p>
          <a:p>
            <a:pPr lvl="0" algn="just" eaLnBrk="0" fontAlgn="base" hangingPunct="0">
              <a:lnSpc>
                <a:spcPct val="120000"/>
              </a:lnSpc>
              <a:spcBef>
                <a:spcPct val="0"/>
              </a:spcBef>
              <a:spcAft>
                <a:spcPct val="0"/>
              </a:spcAft>
              <a:buClrTx/>
            </a:pPr>
            <a:endParaRPr lang="vi-VN" altLang="vi-VN" sz="2000" dirty="0">
              <a:solidFill>
                <a:schemeClr val="bg1"/>
              </a:solidFill>
              <a:latin typeface="Myriad Pro Black Cond" panose="020B0806030403020204" pitchFamily="34" charset="0"/>
            </a:endParaRPr>
          </a:p>
          <a:p>
            <a:pPr lvl="0" algn="just" eaLnBrk="0" fontAlgn="base" hangingPunct="0">
              <a:lnSpc>
                <a:spcPct val="120000"/>
              </a:lnSpc>
              <a:spcBef>
                <a:spcPct val="0"/>
              </a:spcBef>
              <a:spcAft>
                <a:spcPct val="0"/>
              </a:spcAft>
              <a:buClrTx/>
            </a:pPr>
            <a:r>
              <a:rPr lang="vi-VN" altLang="vi-VN" sz="2000" b="1" dirty="0">
                <a:solidFill>
                  <a:srgbClr val="003399"/>
                </a:solidFill>
                <a:latin typeface="Myriad Pro Black Cond" panose="020B0806030403020204" pitchFamily="34" charset="0"/>
              </a:rPr>
              <a:t>Trả lời</a:t>
            </a:r>
            <a:r>
              <a:rPr lang="en-US" altLang="vi-VN" sz="2000" dirty="0">
                <a:solidFill>
                  <a:srgbClr val="003399"/>
                </a:solidFill>
                <a:latin typeface="Myriad Pro Black Cond" panose="020B0806030403020204" pitchFamily="34" charset="0"/>
              </a:rPr>
              <a:t>: </a:t>
            </a:r>
            <a:r>
              <a:rPr lang="vi-VN" altLang="vi-VN" sz="2000" dirty="0">
                <a:solidFill>
                  <a:schemeClr val="bg1"/>
                </a:solidFill>
                <a:latin typeface="Myriad Pro Black Cond" panose="020B0806030403020204" pitchFamily="34" charset="0"/>
              </a:rPr>
              <a:t>Đáp án C</a:t>
            </a:r>
          </a:p>
          <a:p>
            <a:pPr marL="342900" lvl="0" indent="-342900" algn="just" eaLnBrk="0" fontAlgn="base" hangingPunct="0">
              <a:lnSpc>
                <a:spcPct val="120000"/>
              </a:lnSpc>
              <a:spcBef>
                <a:spcPct val="0"/>
              </a:spcBef>
              <a:spcAft>
                <a:spcPct val="0"/>
              </a:spcAft>
              <a:buClrTx/>
              <a:buFont typeface="Wingdings" panose="05000000000000000000" pitchFamily="2" charset="2"/>
              <a:buChar char="§"/>
            </a:pPr>
            <a:r>
              <a:rPr lang="vi-VN" altLang="vi-VN" sz="2000" dirty="0">
                <a:solidFill>
                  <a:srgbClr val="FF0000"/>
                </a:solidFill>
                <a:latin typeface="Myriad Pro Black Cond" panose="020B0806030403020204" pitchFamily="34" charset="0"/>
              </a:rPr>
              <a:t>Ở kì trung gian, NST tự nhân đôi =&gt; Khi bước vào quá trình nguyên phân, tế bào ruồi giấm có bộ NST kép: 2n = 8 NST kép (16 crômatit)</a:t>
            </a:r>
          </a:p>
          <a:p>
            <a:pPr marL="342900" lvl="0" indent="-342900" algn="just" eaLnBrk="0" fontAlgn="base" hangingPunct="0">
              <a:lnSpc>
                <a:spcPct val="120000"/>
              </a:lnSpc>
              <a:spcBef>
                <a:spcPct val="0"/>
              </a:spcBef>
              <a:spcAft>
                <a:spcPct val="0"/>
              </a:spcAft>
              <a:buClrTx/>
              <a:buFont typeface="Wingdings" panose="05000000000000000000" pitchFamily="2" charset="2"/>
              <a:buChar char="§"/>
            </a:pPr>
            <a:r>
              <a:rPr lang="vi-VN" altLang="vi-VN" sz="2000" dirty="0">
                <a:solidFill>
                  <a:srgbClr val="FF0000"/>
                </a:solidFill>
                <a:latin typeface="Myriad Pro Black Cond" panose="020B0806030403020204" pitchFamily="34" charset="0"/>
              </a:rPr>
              <a:t>Ở kì đầu và kì giữa NST của ruồi giấm đều ở trạng thái NST kép</a:t>
            </a:r>
          </a:p>
          <a:p>
            <a:pPr marL="342900" lvl="0" indent="-342900" algn="just" eaLnBrk="0" fontAlgn="base" hangingPunct="0">
              <a:lnSpc>
                <a:spcPct val="120000"/>
              </a:lnSpc>
              <a:spcBef>
                <a:spcPct val="0"/>
              </a:spcBef>
              <a:spcAft>
                <a:spcPct val="0"/>
              </a:spcAft>
              <a:buClrTx/>
              <a:buFont typeface="Wingdings" panose="05000000000000000000" pitchFamily="2" charset="2"/>
              <a:buChar char="§"/>
            </a:pPr>
            <a:r>
              <a:rPr lang="vi-VN" altLang="vi-VN" sz="2000" dirty="0">
                <a:solidFill>
                  <a:srgbClr val="FF0000"/>
                </a:solidFill>
                <a:latin typeface="Myriad Pro Black Cond" panose="020B0806030403020204" pitchFamily="34" charset="0"/>
              </a:rPr>
              <a:t>Ở kì sau của quá trình nguyên phân hai crômatit của các NST kép tách nhau ra và di chuyển về hai cực của tế bào nên trong tế bào có 16 NST</a:t>
            </a:r>
          </a:p>
        </p:txBody>
      </p:sp>
      <p:sp>
        <p:nvSpPr>
          <p:cNvPr id="13" name="Rectangle 12"/>
          <p:cNvSpPr/>
          <p:nvPr/>
        </p:nvSpPr>
        <p:spPr>
          <a:xfrm>
            <a:off x="240144" y="902888"/>
            <a:ext cx="8672945" cy="801501"/>
          </a:xfrm>
          <a:prstGeom prst="rect">
            <a:avLst/>
          </a:prstGeom>
        </p:spPr>
        <p:txBody>
          <a:bodyPr wrap="square">
            <a:spAutoFit/>
          </a:bodyPr>
          <a:lstStyle/>
          <a:p>
            <a:pPr lvl="0" algn="just" eaLnBrk="0" fontAlgn="base" hangingPunct="0">
              <a:lnSpc>
                <a:spcPct val="120000"/>
              </a:lnSpc>
              <a:spcBef>
                <a:spcPct val="0"/>
              </a:spcBef>
              <a:spcAft>
                <a:spcPct val="0"/>
              </a:spcAft>
              <a:buClrTx/>
            </a:pPr>
            <a:r>
              <a:rPr lang="vi-VN" altLang="vi-VN" sz="2000" dirty="0">
                <a:solidFill>
                  <a:schemeClr val="bg1"/>
                </a:solidFill>
                <a:latin typeface="Myriad Pro Black Cond" panose="020B0806030403020204" pitchFamily="34" charset="0"/>
              </a:rPr>
              <a:t>Bài 5 (trang 30 SGK 9): Ở ruồi giấm 2n= 8. Một tế bào ruồi giấm đang ở kì sau của quá trình nguyên phân. Số NST đó bằng bao nhiêu trong các trường hợp sau?</a:t>
            </a:r>
          </a:p>
        </p:txBody>
      </p:sp>
      <p:sp>
        <p:nvSpPr>
          <p:cNvPr id="6" name="TextBox 5"/>
          <p:cNvSpPr txBox="1"/>
          <p:nvPr/>
        </p:nvSpPr>
        <p:spPr>
          <a:xfrm>
            <a:off x="0" y="133350"/>
            <a:ext cx="3503691" cy="584775"/>
          </a:xfrm>
          <a:prstGeom prst="rect">
            <a:avLst/>
          </a:prstGeom>
          <a:solidFill>
            <a:srgbClr val="00B0F0">
              <a:alpha val="51000"/>
            </a:srgbClr>
          </a:solidFill>
        </p:spPr>
        <p:txBody>
          <a:bodyPr wrap="square" rtlCol="0">
            <a:spAutoFit/>
          </a:bodyPr>
          <a:lstStyle/>
          <a:p>
            <a:r>
              <a:rPr lang="vi-VN" sz="3200" b="1" dirty="0">
                <a:solidFill>
                  <a:schemeClr val="accent4">
                    <a:lumMod val="20000"/>
                    <a:lumOff val="80000"/>
                  </a:schemeClr>
                </a:solidFill>
                <a:latin typeface="Myriad Pro Black Cond" panose="020B0806030403020204" pitchFamily="34" charset="0"/>
              </a:rPr>
              <a:t>CÂU HỎI LUYỆN TẬP</a:t>
            </a:r>
          </a:p>
        </p:txBody>
      </p:sp>
    </p:spTree>
    <p:extLst>
      <p:ext uri="{BB962C8B-B14F-4D97-AF65-F5344CB8AC3E}">
        <p14:creationId xmlns:p14="http://schemas.microsoft.com/office/powerpoint/2010/main" val="12736543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animEffect transition="in" filter="fade">
                                      <p:cBhvr>
                                        <p:cTn id="7" dur="1000"/>
                                        <p:tgtEl>
                                          <p:spTgt spid="12">
                                            <p:txEl>
                                              <p:pRg st="2" end="2"/>
                                            </p:txEl>
                                          </p:spTgt>
                                        </p:tgtEl>
                                      </p:cBhvr>
                                    </p:animEffect>
                                    <p:anim calcmode="lin" valueType="num">
                                      <p:cBhvr>
                                        <p:cTn id="8"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xEl>
                                              <p:pRg st="3" end="3"/>
                                            </p:txEl>
                                          </p:spTgt>
                                        </p:tgtEl>
                                        <p:attrNameLst>
                                          <p:attrName>style.visibility</p:attrName>
                                        </p:attrNameLst>
                                      </p:cBhvr>
                                      <p:to>
                                        <p:strVal val="visible"/>
                                      </p:to>
                                    </p:set>
                                    <p:animEffect transition="in" filter="fade">
                                      <p:cBhvr>
                                        <p:cTn id="12" dur="1000"/>
                                        <p:tgtEl>
                                          <p:spTgt spid="12">
                                            <p:txEl>
                                              <p:pRg st="3" end="3"/>
                                            </p:txEl>
                                          </p:spTgt>
                                        </p:tgtEl>
                                      </p:cBhvr>
                                    </p:animEffect>
                                    <p:anim calcmode="lin" valueType="num">
                                      <p:cBhvr>
                                        <p:cTn id="13"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12">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fade">
                                      <p:cBhvr>
                                        <p:cTn id="17" dur="1000"/>
                                        <p:tgtEl>
                                          <p:spTgt spid="12">
                                            <p:txEl>
                                              <p:pRg st="4" end="4"/>
                                            </p:txEl>
                                          </p:spTgt>
                                        </p:tgtEl>
                                      </p:cBhvr>
                                    </p:animEffect>
                                    <p:anim calcmode="lin" valueType="num">
                                      <p:cBhvr>
                                        <p:cTn id="18" dur="1000" fill="hold"/>
                                        <p:tgtEl>
                                          <p:spTgt spid="12">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12">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2">
                                            <p:txEl>
                                              <p:pRg st="5" end="5"/>
                                            </p:txEl>
                                          </p:spTgt>
                                        </p:tgtEl>
                                        <p:attrNameLst>
                                          <p:attrName>style.visibility</p:attrName>
                                        </p:attrNameLst>
                                      </p:cBhvr>
                                      <p:to>
                                        <p:strVal val="visible"/>
                                      </p:to>
                                    </p:set>
                                    <p:animEffect transition="in" filter="fade">
                                      <p:cBhvr>
                                        <p:cTn id="22" dur="1000"/>
                                        <p:tgtEl>
                                          <p:spTgt spid="12">
                                            <p:txEl>
                                              <p:pRg st="5" end="5"/>
                                            </p:txEl>
                                          </p:spTgt>
                                        </p:tgtEl>
                                      </p:cBhvr>
                                    </p:animEffect>
                                    <p:anim calcmode="lin" valueType="num">
                                      <p:cBhvr>
                                        <p:cTn id="23" dur="10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67"/>
        <p:cNvGrpSpPr/>
        <p:nvPr/>
      </p:nvGrpSpPr>
      <p:grpSpPr>
        <a:xfrm>
          <a:off x="0" y="0"/>
          <a:ext cx="0" cy="0"/>
          <a:chOff x="0" y="0"/>
          <a:chExt cx="0" cy="0"/>
        </a:xfrm>
      </p:grpSpPr>
      <p:sp>
        <p:nvSpPr>
          <p:cNvPr id="2368" name="Google Shape;2368;p39"/>
          <p:cNvSpPr txBox="1">
            <a:spLocks noGrp="1"/>
          </p:cNvSpPr>
          <p:nvPr>
            <p:ph type="title"/>
          </p:nvPr>
        </p:nvSpPr>
        <p:spPr>
          <a:xfrm>
            <a:off x="214604" y="1884791"/>
            <a:ext cx="8621486" cy="1617668"/>
          </a:xfrm>
          <a:prstGeom prst="rect">
            <a:avLst/>
          </a:prstGeom>
        </p:spPr>
        <p:txBody>
          <a:bodyPr spcFirstLastPara="1" wrap="square" lIns="91425" tIns="91425" rIns="91425" bIns="91425" anchor="t" anchorCtr="0">
            <a:noAutofit/>
          </a:bodyPr>
          <a:lstStyle/>
          <a:p>
            <a:pPr lvl="0"/>
            <a:r>
              <a:rPr lang="en-US" sz="4000" dirty="0">
                <a:latin typeface="Myriad Pro Black Cond" panose="020B0806030403020204" pitchFamily="34" charset="0"/>
              </a:rPr>
              <a:t>I. </a:t>
            </a:r>
            <a:r>
              <a:rPr lang="vi-VN" sz="4000" dirty="0">
                <a:latin typeface="Myriad Pro Black Cond" panose="020B0806030403020204" pitchFamily="34" charset="0"/>
              </a:rPr>
              <a:t>Biến đổi hình thái NST trong chu kỳ tế bào</a:t>
            </a:r>
            <a:endParaRPr sz="4000" dirty="0">
              <a:latin typeface="Myriad Pro Black Cond" panose="020B0806030403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68"/>
                                        </p:tgtEl>
                                        <p:attrNameLst>
                                          <p:attrName>style.visibility</p:attrName>
                                        </p:attrNameLst>
                                      </p:cBhvr>
                                      <p:to>
                                        <p:strVal val="visible"/>
                                      </p:to>
                                    </p:set>
                                    <p:animEffect transition="in" filter="barn(inVertical)">
                                      <p:cBhvr>
                                        <p:cTn id="7" dur="500"/>
                                        <p:tgtEl>
                                          <p:spTgt spid="2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8"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Shape 3265"/>
        <p:cNvGrpSpPr/>
        <p:nvPr/>
      </p:nvGrpSpPr>
      <p:grpSpPr>
        <a:xfrm>
          <a:off x="0" y="0"/>
          <a:ext cx="0" cy="0"/>
          <a:chOff x="0" y="0"/>
          <a:chExt cx="0" cy="0"/>
        </a:xfrm>
      </p:grpSpPr>
      <p:sp>
        <p:nvSpPr>
          <p:cNvPr id="3273" name="Google Shape;3273;p66"/>
          <p:cNvSpPr/>
          <p:nvPr/>
        </p:nvSpPr>
        <p:spPr>
          <a:xfrm rot="-1237">
            <a:off x="-1979128" y="2028282"/>
            <a:ext cx="833700" cy="274200"/>
          </a:xfrm>
          <a:prstGeom prst="rect">
            <a:avLst/>
          </a:prstGeom>
          <a:solidFill>
            <a:srgbClr val="00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3274" name="Google Shape;3274;p66"/>
          <p:cNvSpPr/>
          <p:nvPr/>
        </p:nvSpPr>
        <p:spPr>
          <a:xfrm rot="-1237">
            <a:off x="-2719503" y="2671382"/>
            <a:ext cx="833700" cy="457200"/>
          </a:xfrm>
          <a:prstGeom prst="rect">
            <a:avLst/>
          </a:prstGeom>
          <a:solidFill>
            <a:srgbClr val="00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Rectangle 21"/>
          <p:cNvSpPr>
            <a:spLocks noChangeArrowheads="1"/>
          </p:cNvSpPr>
          <p:nvPr/>
        </p:nvSpPr>
        <p:spPr bwMode="auto">
          <a:xfrm>
            <a:off x="732334" y="866591"/>
            <a:ext cx="487414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vi-VN" sz="2400" b="1" dirty="0">
                <a:latin typeface="Myriad Pro Black Cond" panose="020B0806030403020204" pitchFamily="34" charset="0"/>
              </a:rPr>
              <a:t>Câu 1 </a:t>
            </a:r>
            <a:r>
              <a:rPr lang="vi-VN" sz="2400" dirty="0">
                <a:latin typeface="Myriad Pro Black Cond" panose="020B0806030403020204" pitchFamily="34" charset="0"/>
              </a:rPr>
              <a:t>: Cơ thể lớn lên nhờ quá trình</a:t>
            </a:r>
          </a:p>
          <a:p>
            <a:r>
              <a:rPr lang="vi-VN" sz="2400" dirty="0">
                <a:latin typeface="Myriad Pro Black Cond" panose="020B0806030403020204" pitchFamily="34" charset="0"/>
              </a:rPr>
              <a:t>A. phân bào.</a:t>
            </a:r>
          </a:p>
          <a:p>
            <a:r>
              <a:rPr lang="vi-VN" sz="2400" dirty="0">
                <a:latin typeface="Myriad Pro Black Cond" panose="020B0806030403020204" pitchFamily="34" charset="0"/>
              </a:rPr>
              <a:t>B. hấp thụ chất dinh dưỡng.</a:t>
            </a:r>
          </a:p>
          <a:p>
            <a:r>
              <a:rPr lang="vi-VN" sz="2400" dirty="0">
                <a:latin typeface="Myriad Pro Black Cond" panose="020B0806030403020204" pitchFamily="34" charset="0"/>
              </a:rPr>
              <a:t>C. trao đối chất và năng lượng.</a:t>
            </a:r>
          </a:p>
          <a:p>
            <a:r>
              <a:rPr lang="vi-VN" sz="2400" dirty="0">
                <a:latin typeface="Myriad Pro Black Cond" panose="020B0806030403020204" pitchFamily="34" charset="0"/>
              </a:rPr>
              <a:t>D. vận động.</a:t>
            </a:r>
          </a:p>
        </p:txBody>
      </p:sp>
      <p:sp>
        <p:nvSpPr>
          <p:cNvPr id="11" name="Oval 10"/>
          <p:cNvSpPr/>
          <p:nvPr/>
        </p:nvSpPr>
        <p:spPr>
          <a:xfrm>
            <a:off x="668098" y="1287902"/>
            <a:ext cx="485422" cy="485422"/>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solidFill>
                <a:srgbClr val="FFFF00"/>
              </a:solidFill>
              <a:latin typeface="Myriad Pro Black Cond" panose="020B0806030403020204" pitchFamily="34" charset="0"/>
            </a:endParaRPr>
          </a:p>
        </p:txBody>
      </p:sp>
      <p:sp>
        <p:nvSpPr>
          <p:cNvPr id="8" name="Rectangle 7"/>
          <p:cNvSpPr>
            <a:spLocks noChangeArrowheads="1"/>
          </p:cNvSpPr>
          <p:nvPr/>
        </p:nvSpPr>
        <p:spPr bwMode="auto">
          <a:xfrm>
            <a:off x="732334" y="2789602"/>
            <a:ext cx="7758293"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vi-VN" sz="2400" b="1" dirty="0">
                <a:latin typeface="Myriad Pro Black Cond" panose="020B0806030403020204" pitchFamily="34" charset="0"/>
              </a:rPr>
              <a:t>Câu 2 </a:t>
            </a:r>
            <a:r>
              <a:rPr lang="vi-VN" sz="2400" dirty="0">
                <a:latin typeface="Myriad Pro Black Cond" panose="020B0806030403020204" pitchFamily="34" charset="0"/>
              </a:rPr>
              <a:t>: Tại sao NST được quan sát rõ nhất dưới kính hiển vi ở kỳ giữa?</a:t>
            </a:r>
          </a:p>
          <a:p>
            <a:r>
              <a:rPr lang="vi-VN" sz="2400" dirty="0">
                <a:latin typeface="Myriad Pro Black Cond" panose="020B0806030403020204" pitchFamily="34" charset="0"/>
              </a:rPr>
              <a:t>A. Vì lúc này NST dãn xoắn tối đa.</a:t>
            </a:r>
          </a:p>
          <a:p>
            <a:r>
              <a:rPr lang="vi-VN" sz="2400" dirty="0">
                <a:latin typeface="Myriad Pro Black Cond" panose="020B0806030403020204" pitchFamily="34" charset="0"/>
              </a:rPr>
              <a:t>B. Vì lúc này NST đóng xoắn tối đa.</a:t>
            </a:r>
          </a:p>
          <a:p>
            <a:r>
              <a:rPr lang="vi-VN" sz="2400" dirty="0">
                <a:latin typeface="Myriad Pro Black Cond" panose="020B0806030403020204" pitchFamily="34" charset="0"/>
              </a:rPr>
              <a:t>C. Vì lúc này ADN nhân đôi xong.</a:t>
            </a:r>
          </a:p>
          <a:p>
            <a:r>
              <a:rPr lang="vi-VN" sz="2400" dirty="0">
                <a:latin typeface="Myriad Pro Black Cond" panose="020B0806030403020204" pitchFamily="34" charset="0"/>
              </a:rPr>
              <a:t>D. Vì lúc này NST phân li về hai cực của tế bào.</a:t>
            </a:r>
          </a:p>
        </p:txBody>
      </p:sp>
      <p:sp>
        <p:nvSpPr>
          <p:cNvPr id="10" name="Oval 9"/>
          <p:cNvSpPr/>
          <p:nvPr/>
        </p:nvSpPr>
        <p:spPr>
          <a:xfrm>
            <a:off x="610948" y="3516387"/>
            <a:ext cx="485422" cy="485422"/>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solidFill>
                <a:srgbClr val="FFFF00"/>
              </a:solidFill>
              <a:latin typeface="Myriad Pro Black Cond" panose="020B0806030403020204" pitchFamily="34" charset="0"/>
            </a:endParaRPr>
          </a:p>
        </p:txBody>
      </p:sp>
      <p:sp>
        <p:nvSpPr>
          <p:cNvPr id="12" name="Google Shape;2368;p39"/>
          <p:cNvSpPr txBox="1">
            <a:spLocks noGrp="1"/>
          </p:cNvSpPr>
          <p:nvPr>
            <p:ph type="title"/>
          </p:nvPr>
        </p:nvSpPr>
        <p:spPr>
          <a:xfrm>
            <a:off x="1440810" y="131083"/>
            <a:ext cx="6156612" cy="1617668"/>
          </a:xfrm>
          <a:prstGeom prst="rect">
            <a:avLst/>
          </a:prstGeom>
        </p:spPr>
        <p:txBody>
          <a:bodyPr spcFirstLastPara="1" wrap="square" lIns="91425" tIns="91425" rIns="91425" bIns="91425" anchor="t" anchorCtr="0">
            <a:noAutofit/>
          </a:bodyPr>
          <a:lstStyle/>
          <a:p>
            <a:pPr>
              <a:lnSpc>
                <a:spcPct val="120000"/>
              </a:lnSpc>
            </a:pPr>
            <a:r>
              <a:rPr lang="vi-VN" sz="3200" dirty="0">
                <a:solidFill>
                  <a:srgbClr val="99FFCC"/>
                </a:solidFill>
                <a:latin typeface="Myriad Pro Black Cond" panose="020B0806030403020204" pitchFamily="34" charset="0"/>
              </a:rPr>
              <a:t>CÂU HỎI TRẮC NGHIỆM KHÁCH QUAN</a:t>
            </a:r>
          </a:p>
        </p:txBody>
      </p:sp>
    </p:spTree>
    <p:extLst>
      <p:ext uri="{BB962C8B-B14F-4D97-AF65-F5344CB8AC3E}">
        <p14:creationId xmlns:p14="http://schemas.microsoft.com/office/powerpoint/2010/main" val="40197421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Shape 3265"/>
        <p:cNvGrpSpPr/>
        <p:nvPr/>
      </p:nvGrpSpPr>
      <p:grpSpPr>
        <a:xfrm>
          <a:off x="0" y="0"/>
          <a:ext cx="0" cy="0"/>
          <a:chOff x="0" y="0"/>
          <a:chExt cx="0" cy="0"/>
        </a:xfrm>
      </p:grpSpPr>
      <p:sp>
        <p:nvSpPr>
          <p:cNvPr id="3273" name="Google Shape;3273;p66"/>
          <p:cNvSpPr/>
          <p:nvPr/>
        </p:nvSpPr>
        <p:spPr>
          <a:xfrm rot="-1237">
            <a:off x="-1979128" y="2028282"/>
            <a:ext cx="833700" cy="274200"/>
          </a:xfrm>
          <a:prstGeom prst="rect">
            <a:avLst/>
          </a:prstGeom>
          <a:solidFill>
            <a:srgbClr val="00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66"/>
          <p:cNvSpPr/>
          <p:nvPr/>
        </p:nvSpPr>
        <p:spPr>
          <a:xfrm rot="-1237">
            <a:off x="-2719503" y="2671382"/>
            <a:ext cx="833700" cy="457200"/>
          </a:xfrm>
          <a:prstGeom prst="rect">
            <a:avLst/>
          </a:prstGeom>
          <a:solidFill>
            <a:srgbClr val="00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Rectangle 5"/>
          <p:cNvSpPr>
            <a:spLocks noChangeArrowheads="1"/>
          </p:cNvSpPr>
          <p:nvPr/>
        </p:nvSpPr>
        <p:spPr bwMode="auto">
          <a:xfrm>
            <a:off x="654754" y="1219360"/>
            <a:ext cx="8060267" cy="2903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20000"/>
              </a:lnSpc>
              <a:spcBef>
                <a:spcPct val="0"/>
              </a:spcBef>
              <a:spcAft>
                <a:spcPct val="0"/>
              </a:spcAft>
              <a:buClrTx/>
              <a:buSzTx/>
              <a:buFontTx/>
              <a:buNone/>
              <a:tabLst/>
            </a:pPr>
            <a:r>
              <a:rPr kumimoji="0" lang="vi-VN" altLang="vi-VN" sz="2200" b="1" i="0" u="none" strike="noStrike" cap="none" normalizeH="0" baseline="0" dirty="0">
                <a:ln>
                  <a:noFill/>
                </a:ln>
                <a:effectLst/>
                <a:latin typeface="Myriad Pro Black Cond" panose="020B0806030403020204" pitchFamily="34" charset="0"/>
              </a:rPr>
              <a:t>Câu 3 </a:t>
            </a:r>
            <a:r>
              <a:rPr kumimoji="0" lang="vi-VN" altLang="vi-VN" sz="2200" b="0" i="0" u="none" strike="noStrike" cap="none" normalizeH="0" baseline="0" dirty="0">
                <a:ln>
                  <a:noFill/>
                </a:ln>
                <a:effectLst/>
                <a:latin typeface="Myriad Pro Black Cond" panose="020B0806030403020204" pitchFamily="34" charset="0"/>
              </a:rPr>
              <a:t>: Hình thái NST qua nguyên phân biến đổi như thế nào?</a:t>
            </a:r>
          </a:p>
          <a:p>
            <a:pPr marL="0" marR="0" lvl="0" indent="0" algn="just" defTabSz="914400" rtl="0" eaLnBrk="0" fontAlgn="base" latinLnBrk="0" hangingPunct="0">
              <a:lnSpc>
                <a:spcPct val="120000"/>
              </a:lnSpc>
              <a:spcBef>
                <a:spcPct val="0"/>
              </a:spcBef>
              <a:spcAft>
                <a:spcPct val="0"/>
              </a:spcAft>
              <a:buClrTx/>
              <a:buSzTx/>
              <a:buFontTx/>
              <a:buNone/>
              <a:tabLst/>
            </a:pPr>
            <a:r>
              <a:rPr kumimoji="0" lang="vi-VN" altLang="vi-VN" sz="2200" b="0" i="0" u="none" strike="noStrike" cap="none" normalizeH="0" baseline="0" dirty="0">
                <a:ln>
                  <a:noFill/>
                </a:ln>
                <a:effectLst/>
                <a:latin typeface="Myriad Pro Black Cond" panose="020B0806030403020204" pitchFamily="34" charset="0"/>
              </a:rPr>
              <a:t>A. NST đóng xoắn từ đầu kỳ trung gian và đóng xoắn tối đa đến trước lúc NST phân li và tháo xoắn ở kỳ cuối.</a:t>
            </a:r>
          </a:p>
          <a:p>
            <a:pPr marL="0" marR="0" lvl="0" indent="0" algn="just" defTabSz="914400" rtl="0" eaLnBrk="0" fontAlgn="base" latinLnBrk="0" hangingPunct="0">
              <a:lnSpc>
                <a:spcPct val="120000"/>
              </a:lnSpc>
              <a:spcBef>
                <a:spcPct val="0"/>
              </a:spcBef>
              <a:spcAft>
                <a:spcPct val="0"/>
              </a:spcAft>
              <a:buClrTx/>
              <a:buSzTx/>
              <a:buFontTx/>
              <a:buNone/>
              <a:tabLst/>
            </a:pPr>
            <a:r>
              <a:rPr kumimoji="0" lang="vi-VN" altLang="vi-VN" sz="2200" b="0" i="0" u="none" strike="noStrike" cap="none" normalizeH="0" baseline="0" dirty="0">
                <a:ln>
                  <a:noFill/>
                </a:ln>
                <a:effectLst/>
                <a:latin typeface="Myriad Pro Black Cond" panose="020B0806030403020204" pitchFamily="34" charset="0"/>
              </a:rPr>
              <a:t>B. NST đóng xoắn từ đầu kỳ trung gian và tháo xoắn tối đa ở kỳ cuối.</a:t>
            </a:r>
          </a:p>
          <a:p>
            <a:pPr marL="0" marR="0" lvl="0" indent="0" algn="just" defTabSz="914400" rtl="0" eaLnBrk="0" fontAlgn="base" latinLnBrk="0" hangingPunct="0">
              <a:lnSpc>
                <a:spcPct val="120000"/>
              </a:lnSpc>
              <a:spcBef>
                <a:spcPct val="0"/>
              </a:spcBef>
              <a:spcAft>
                <a:spcPct val="0"/>
              </a:spcAft>
              <a:buClrTx/>
              <a:buSzTx/>
              <a:buFontTx/>
              <a:buNone/>
              <a:tabLst/>
            </a:pPr>
            <a:r>
              <a:rPr kumimoji="0" lang="vi-VN" altLang="vi-VN" sz="2200" b="0" i="0" u="none" strike="noStrike" cap="none" normalizeH="0" baseline="0" dirty="0">
                <a:ln>
                  <a:noFill/>
                </a:ln>
                <a:effectLst/>
                <a:latin typeface="Myriad Pro Black Cond" panose="020B0806030403020204" pitchFamily="34" charset="0"/>
              </a:rPr>
              <a:t>C. NST đóng xoắn từ đầu kỳ trước và đóng xoắn tối đa vào cuối kỳ giữa, tháo xoắn ở kỳ sau và tháo xoắn tối đa ở kỳ cuối.</a:t>
            </a:r>
          </a:p>
          <a:p>
            <a:pPr marL="0" marR="0" lvl="0" indent="0" algn="just" defTabSz="914400" rtl="0" eaLnBrk="0" fontAlgn="base" latinLnBrk="0" hangingPunct="0">
              <a:lnSpc>
                <a:spcPct val="120000"/>
              </a:lnSpc>
              <a:spcBef>
                <a:spcPct val="0"/>
              </a:spcBef>
              <a:spcAft>
                <a:spcPct val="0"/>
              </a:spcAft>
              <a:buClrTx/>
              <a:buSzTx/>
              <a:buFontTx/>
              <a:buNone/>
              <a:tabLst/>
            </a:pPr>
            <a:r>
              <a:rPr kumimoji="0" lang="vi-VN" altLang="vi-VN" sz="2200" b="0" i="0" u="none" strike="noStrike" cap="none" normalizeH="0" baseline="0" dirty="0">
                <a:ln>
                  <a:noFill/>
                </a:ln>
                <a:effectLst/>
                <a:latin typeface="Myriad Pro Black Cond" panose="020B0806030403020204" pitchFamily="34" charset="0"/>
              </a:rPr>
              <a:t>D. NST đóng xoắn tối đa ở cuối kỳ giữa và bắt đầu tháo xoắn ở cuối kỳ giữa.</a:t>
            </a:r>
          </a:p>
        </p:txBody>
      </p:sp>
      <p:sp>
        <p:nvSpPr>
          <p:cNvPr id="14" name="Oval 13"/>
          <p:cNvSpPr/>
          <p:nvPr/>
        </p:nvSpPr>
        <p:spPr>
          <a:xfrm>
            <a:off x="562360" y="1506040"/>
            <a:ext cx="485422" cy="485422"/>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vi-VN" sz="2200">
              <a:solidFill>
                <a:srgbClr val="FFFF00"/>
              </a:solidFill>
              <a:latin typeface="Myriad Pro Black Cond" panose="020B0806030403020204" pitchFamily="34" charset="0"/>
            </a:endParaRPr>
          </a:p>
        </p:txBody>
      </p:sp>
      <p:sp>
        <p:nvSpPr>
          <p:cNvPr id="10" name="Google Shape;2368;p39"/>
          <p:cNvSpPr txBox="1">
            <a:spLocks noGrp="1"/>
          </p:cNvSpPr>
          <p:nvPr>
            <p:ph type="title"/>
          </p:nvPr>
        </p:nvSpPr>
        <p:spPr>
          <a:xfrm>
            <a:off x="1440810" y="131083"/>
            <a:ext cx="6156612" cy="1617668"/>
          </a:xfrm>
          <a:prstGeom prst="rect">
            <a:avLst/>
          </a:prstGeom>
        </p:spPr>
        <p:txBody>
          <a:bodyPr spcFirstLastPara="1" wrap="square" lIns="91425" tIns="91425" rIns="91425" bIns="91425" anchor="t" anchorCtr="0">
            <a:noAutofit/>
          </a:bodyPr>
          <a:lstStyle/>
          <a:p>
            <a:pPr>
              <a:lnSpc>
                <a:spcPct val="120000"/>
              </a:lnSpc>
            </a:pPr>
            <a:r>
              <a:rPr lang="vi-VN" sz="3200" dirty="0">
                <a:solidFill>
                  <a:srgbClr val="99FFCC"/>
                </a:solidFill>
                <a:latin typeface="Myriad Pro Black Cond" panose="020B0806030403020204" pitchFamily="34" charset="0"/>
              </a:rPr>
              <a:t>CÂU HỎI TRẮC NGHIỆM KHÁCH QUAN</a:t>
            </a:r>
          </a:p>
        </p:txBody>
      </p:sp>
    </p:spTree>
    <p:extLst>
      <p:ext uri="{BB962C8B-B14F-4D97-AF65-F5344CB8AC3E}">
        <p14:creationId xmlns:p14="http://schemas.microsoft.com/office/powerpoint/2010/main" val="18934379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Shape 3265"/>
        <p:cNvGrpSpPr/>
        <p:nvPr/>
      </p:nvGrpSpPr>
      <p:grpSpPr>
        <a:xfrm>
          <a:off x="0" y="0"/>
          <a:ext cx="0" cy="0"/>
          <a:chOff x="0" y="0"/>
          <a:chExt cx="0" cy="0"/>
        </a:xfrm>
      </p:grpSpPr>
      <p:sp>
        <p:nvSpPr>
          <p:cNvPr id="3273" name="Google Shape;3273;p66"/>
          <p:cNvSpPr/>
          <p:nvPr/>
        </p:nvSpPr>
        <p:spPr>
          <a:xfrm rot="-1237">
            <a:off x="-1979128" y="2028282"/>
            <a:ext cx="833700" cy="274200"/>
          </a:xfrm>
          <a:prstGeom prst="rect">
            <a:avLst/>
          </a:prstGeom>
          <a:solidFill>
            <a:srgbClr val="00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66"/>
          <p:cNvSpPr/>
          <p:nvPr/>
        </p:nvSpPr>
        <p:spPr>
          <a:xfrm rot="-1237">
            <a:off x="-2719503" y="2671382"/>
            <a:ext cx="833700" cy="457200"/>
          </a:xfrm>
          <a:prstGeom prst="rect">
            <a:avLst/>
          </a:prstGeom>
          <a:solidFill>
            <a:srgbClr val="00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Rectangle 4"/>
          <p:cNvSpPr>
            <a:spLocks noChangeArrowheads="1"/>
          </p:cNvSpPr>
          <p:nvPr/>
        </p:nvSpPr>
        <p:spPr bwMode="auto">
          <a:xfrm>
            <a:off x="672626" y="1356236"/>
            <a:ext cx="8136638" cy="2497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20000"/>
              </a:lnSpc>
            </a:pPr>
            <a:r>
              <a:rPr lang="vi-VN" sz="2200" b="1" dirty="0">
                <a:latin typeface="Myriad Pro Black Cond" panose="020B0806030403020204" pitchFamily="34" charset="0"/>
              </a:rPr>
              <a:t>Câu 4 </a:t>
            </a:r>
            <a:r>
              <a:rPr lang="vi-VN" sz="2200" dirty="0">
                <a:latin typeface="Myriad Pro Black Cond" panose="020B0806030403020204" pitchFamily="34" charset="0"/>
              </a:rPr>
              <a:t>: Cơ chế nào đã đảm bảo tính ổn định của bộ NST trong quá trình nguyên phân?</a:t>
            </a:r>
          </a:p>
          <a:p>
            <a:pPr algn="just">
              <a:lnSpc>
                <a:spcPct val="120000"/>
              </a:lnSpc>
            </a:pPr>
            <a:r>
              <a:rPr lang="vi-VN" sz="2200" dirty="0">
                <a:latin typeface="Myriad Pro Black Cond" panose="020B0806030403020204" pitchFamily="34" charset="0"/>
              </a:rPr>
              <a:t>A. Sự tự nhân đôi của NST xảy ra trong nhân ở kỳ trung gian.</a:t>
            </a:r>
          </a:p>
          <a:p>
            <a:pPr algn="just">
              <a:lnSpc>
                <a:spcPct val="120000"/>
              </a:lnSpc>
            </a:pPr>
            <a:r>
              <a:rPr lang="vi-VN" sz="2200" dirty="0">
                <a:latin typeface="Myriad Pro Black Cond" panose="020B0806030403020204" pitchFamily="34" charset="0"/>
              </a:rPr>
              <a:t>B. Sự phân li đồng đều của các NST đơn trong từng NST kép về hai tế bào con.</a:t>
            </a:r>
          </a:p>
          <a:p>
            <a:pPr algn="just">
              <a:lnSpc>
                <a:spcPct val="120000"/>
              </a:lnSpc>
            </a:pPr>
            <a:r>
              <a:rPr lang="vi-VN" sz="2200" dirty="0">
                <a:latin typeface="Myriad Pro Black Cond" panose="020B0806030403020204" pitchFamily="34" charset="0"/>
              </a:rPr>
              <a:t>C. Sự phân li đồng đều của các NST kép về hai tế bào con.</a:t>
            </a:r>
          </a:p>
          <a:p>
            <a:pPr algn="just">
              <a:lnSpc>
                <a:spcPct val="120000"/>
              </a:lnSpc>
            </a:pPr>
            <a:r>
              <a:rPr lang="vi-VN" sz="2200" dirty="0">
                <a:latin typeface="Myriad Pro Black Cond" panose="020B0806030403020204" pitchFamily="34" charset="0"/>
              </a:rPr>
              <a:t>D. Cả A và B.</a:t>
            </a:r>
          </a:p>
        </p:txBody>
      </p:sp>
      <p:sp>
        <p:nvSpPr>
          <p:cNvPr id="7" name="Oval 6"/>
          <p:cNvSpPr/>
          <p:nvPr/>
        </p:nvSpPr>
        <p:spPr>
          <a:xfrm>
            <a:off x="594395" y="3545575"/>
            <a:ext cx="485422" cy="485422"/>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FFFF00"/>
              </a:solidFill>
            </a:endParaRPr>
          </a:p>
        </p:txBody>
      </p:sp>
      <p:sp>
        <p:nvSpPr>
          <p:cNvPr id="9" name="Google Shape;2368;p39"/>
          <p:cNvSpPr txBox="1">
            <a:spLocks noGrp="1"/>
          </p:cNvSpPr>
          <p:nvPr>
            <p:ph type="title"/>
          </p:nvPr>
        </p:nvSpPr>
        <p:spPr>
          <a:xfrm>
            <a:off x="1440810" y="131083"/>
            <a:ext cx="6156612" cy="1617668"/>
          </a:xfrm>
          <a:prstGeom prst="rect">
            <a:avLst/>
          </a:prstGeom>
        </p:spPr>
        <p:txBody>
          <a:bodyPr spcFirstLastPara="1" wrap="square" lIns="91425" tIns="91425" rIns="91425" bIns="91425" anchor="t" anchorCtr="0">
            <a:noAutofit/>
          </a:bodyPr>
          <a:lstStyle/>
          <a:p>
            <a:pPr>
              <a:lnSpc>
                <a:spcPct val="120000"/>
              </a:lnSpc>
            </a:pPr>
            <a:r>
              <a:rPr lang="vi-VN" sz="3200" dirty="0">
                <a:solidFill>
                  <a:srgbClr val="99FFCC"/>
                </a:solidFill>
                <a:latin typeface="Myriad Pro Black Cond" panose="020B0806030403020204" pitchFamily="34" charset="0"/>
              </a:rPr>
              <a:t>CÂU HỎI TRẮC NGHIỆM KHÁCH QUAN</a:t>
            </a:r>
          </a:p>
        </p:txBody>
      </p:sp>
    </p:spTree>
    <p:extLst>
      <p:ext uri="{BB962C8B-B14F-4D97-AF65-F5344CB8AC3E}">
        <p14:creationId xmlns:p14="http://schemas.microsoft.com/office/powerpoint/2010/main" val="36708024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Shape 3265"/>
        <p:cNvGrpSpPr/>
        <p:nvPr/>
      </p:nvGrpSpPr>
      <p:grpSpPr>
        <a:xfrm>
          <a:off x="0" y="0"/>
          <a:ext cx="0" cy="0"/>
          <a:chOff x="0" y="0"/>
          <a:chExt cx="0" cy="0"/>
        </a:xfrm>
      </p:grpSpPr>
      <p:sp>
        <p:nvSpPr>
          <p:cNvPr id="3273" name="Google Shape;3273;p66"/>
          <p:cNvSpPr/>
          <p:nvPr/>
        </p:nvSpPr>
        <p:spPr>
          <a:xfrm rot="-1237">
            <a:off x="-1979128" y="2028282"/>
            <a:ext cx="833700" cy="274200"/>
          </a:xfrm>
          <a:prstGeom prst="rect">
            <a:avLst/>
          </a:prstGeom>
          <a:solidFill>
            <a:srgbClr val="00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66"/>
          <p:cNvSpPr/>
          <p:nvPr/>
        </p:nvSpPr>
        <p:spPr>
          <a:xfrm rot="-1237">
            <a:off x="-2719503" y="2671382"/>
            <a:ext cx="833700" cy="457200"/>
          </a:xfrm>
          <a:prstGeom prst="rect">
            <a:avLst/>
          </a:prstGeom>
          <a:solidFill>
            <a:srgbClr val="00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368;p39"/>
          <p:cNvSpPr txBox="1">
            <a:spLocks noGrp="1"/>
          </p:cNvSpPr>
          <p:nvPr>
            <p:ph type="title"/>
          </p:nvPr>
        </p:nvSpPr>
        <p:spPr>
          <a:xfrm>
            <a:off x="1440810" y="131083"/>
            <a:ext cx="6156612" cy="1617668"/>
          </a:xfrm>
          <a:prstGeom prst="rect">
            <a:avLst/>
          </a:prstGeom>
        </p:spPr>
        <p:txBody>
          <a:bodyPr spcFirstLastPara="1" wrap="square" lIns="91425" tIns="91425" rIns="91425" bIns="91425" anchor="t" anchorCtr="0">
            <a:noAutofit/>
          </a:bodyPr>
          <a:lstStyle/>
          <a:p>
            <a:pPr>
              <a:lnSpc>
                <a:spcPct val="120000"/>
              </a:lnSpc>
            </a:pPr>
            <a:r>
              <a:rPr lang="vi-VN" sz="3200" dirty="0">
                <a:solidFill>
                  <a:srgbClr val="99FFCC"/>
                </a:solidFill>
                <a:latin typeface="Myriad Pro Black Cond" panose="020B0806030403020204" pitchFamily="34" charset="0"/>
              </a:rPr>
              <a:t>CÂU HỎI TRẮC NGHIỆM KHÁCH QUAN</a:t>
            </a:r>
          </a:p>
        </p:txBody>
      </p:sp>
      <p:sp>
        <p:nvSpPr>
          <p:cNvPr id="2" name="Rectangle 1"/>
          <p:cNvSpPr>
            <a:spLocks noChangeArrowheads="1"/>
          </p:cNvSpPr>
          <p:nvPr/>
        </p:nvSpPr>
        <p:spPr bwMode="auto">
          <a:xfrm>
            <a:off x="699243" y="1007156"/>
            <a:ext cx="8038357"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vi-VN" altLang="vi-VN" sz="2000" b="1" i="0" u="none" strike="noStrike" cap="none" normalizeH="0" baseline="0" dirty="0">
                <a:ln>
                  <a:noFill/>
                </a:ln>
                <a:effectLst/>
                <a:latin typeface="+mn-lt"/>
              </a:rPr>
              <a:t>Câu 5 </a:t>
            </a:r>
            <a:r>
              <a:rPr kumimoji="0" lang="vi-VN" altLang="vi-VN" sz="2000" b="0" i="0" u="none" strike="noStrike" cap="none" normalizeH="0" baseline="0" dirty="0">
                <a:ln>
                  <a:noFill/>
                </a:ln>
                <a:effectLst/>
                <a:latin typeface="+mn-lt"/>
              </a:rPr>
              <a:t>: NST kép là?</a:t>
            </a:r>
          </a:p>
          <a:p>
            <a:pPr marL="0" marR="0" lvl="0" indent="0" defTabSz="914400" rtl="0" eaLnBrk="0" fontAlgn="base" latinLnBrk="0" hangingPunct="0">
              <a:lnSpc>
                <a:spcPct val="100000"/>
              </a:lnSpc>
              <a:spcBef>
                <a:spcPct val="0"/>
              </a:spcBef>
              <a:spcAft>
                <a:spcPct val="0"/>
              </a:spcAft>
              <a:buClrTx/>
              <a:buSzTx/>
              <a:buFontTx/>
              <a:buNone/>
              <a:tabLst/>
            </a:pPr>
            <a:r>
              <a:rPr kumimoji="0" lang="vi-VN" altLang="vi-VN" sz="2000" b="0" i="0" u="none" strike="noStrike" cap="none" normalizeH="0" baseline="0" dirty="0">
                <a:ln>
                  <a:noFill/>
                </a:ln>
                <a:effectLst/>
                <a:latin typeface="+mn-lt"/>
              </a:rPr>
              <a:t>A. NST được tạo ra từ sự nhân đôi NST gồm hai cromatit giống nhau, đính với nhau ở tâm động.</a:t>
            </a:r>
          </a:p>
          <a:p>
            <a:pPr marL="0" marR="0" lvl="0" indent="0" defTabSz="914400" rtl="0" eaLnBrk="0" fontAlgn="base" latinLnBrk="0" hangingPunct="0">
              <a:lnSpc>
                <a:spcPct val="100000"/>
              </a:lnSpc>
              <a:spcBef>
                <a:spcPct val="0"/>
              </a:spcBef>
              <a:spcAft>
                <a:spcPct val="0"/>
              </a:spcAft>
              <a:buClrTx/>
              <a:buSzTx/>
              <a:buFontTx/>
              <a:buNone/>
              <a:tabLst/>
            </a:pPr>
            <a:r>
              <a:rPr kumimoji="0" lang="vi-VN" altLang="vi-VN" sz="2000" b="0" i="0" u="none" strike="noStrike" cap="none" normalizeH="0" baseline="0" dirty="0">
                <a:ln>
                  <a:noFill/>
                </a:ln>
                <a:effectLst/>
                <a:latin typeface="+mn-lt"/>
              </a:rPr>
              <a:t>B. Cặp gồm hai NST giống nhau về hình dáng và kích thước, một có nguồn gốc từ bố và một có nguồn gốc từ mẹ.</a:t>
            </a:r>
          </a:p>
          <a:p>
            <a:r>
              <a:rPr lang="vi-VN" sz="2000" dirty="0">
                <a:latin typeface="+mn-lt"/>
              </a:rPr>
              <a:t>C. NST tạo ra từ sự nhân đôi NST, một có nguồn gốc từ bố và một có nguồn gốc từ mẹ.</a:t>
            </a:r>
          </a:p>
          <a:p>
            <a:r>
              <a:rPr lang="vi-VN" sz="2000" dirty="0">
                <a:latin typeface="+mn-lt"/>
              </a:rPr>
              <a:t>D. Cặp gồm hai cromatit giống nhau về hình thái nhưng khác nhau về nguồn gốc.</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vi-VN" altLang="vi-VN" sz="2000" b="0" i="0" u="none" strike="noStrike" cap="none" normalizeH="0" baseline="0" dirty="0">
              <a:ln>
                <a:noFill/>
              </a:ln>
              <a:solidFill>
                <a:schemeClr val="tx1"/>
              </a:solidFill>
              <a:effectLst/>
              <a:latin typeface="+mn-lt"/>
            </a:endParaRPr>
          </a:p>
          <a:p>
            <a:pPr marL="0" marR="0" lvl="0" indent="0" algn="ctr" defTabSz="914400" rtl="0" eaLnBrk="0" fontAlgn="base" latinLnBrk="0" hangingPunct="0">
              <a:lnSpc>
                <a:spcPct val="100000"/>
              </a:lnSpc>
              <a:spcBef>
                <a:spcPct val="0"/>
              </a:spcBef>
              <a:spcAft>
                <a:spcPct val="0"/>
              </a:spcAft>
              <a:buClrTx/>
              <a:buSzTx/>
              <a:buFontTx/>
              <a:buNone/>
              <a:tabLst/>
            </a:pPr>
            <a:br>
              <a:rPr kumimoji="0" lang="vi-VN" altLang="vi-VN" sz="2000" b="0" i="0" u="none" strike="noStrike" cap="none" normalizeH="0" baseline="0" dirty="0">
                <a:ln>
                  <a:noFill/>
                </a:ln>
                <a:solidFill>
                  <a:srgbClr val="313131"/>
                </a:solidFill>
                <a:effectLst/>
                <a:latin typeface="+mn-lt"/>
              </a:rPr>
            </a:br>
            <a:endParaRPr kumimoji="0" lang="vi-VN" altLang="vi-VN" sz="2000" b="0" i="0" u="none" strike="noStrike" cap="none" normalizeH="0" baseline="0" dirty="0">
              <a:ln>
                <a:noFill/>
              </a:ln>
              <a:solidFill>
                <a:schemeClr val="tx1"/>
              </a:solidFill>
              <a:effectLst/>
              <a:latin typeface="+mn-lt"/>
            </a:endParaRPr>
          </a:p>
        </p:txBody>
      </p:sp>
      <p:sp>
        <p:nvSpPr>
          <p:cNvPr id="8" name="Oval 7"/>
          <p:cNvSpPr/>
          <p:nvPr/>
        </p:nvSpPr>
        <p:spPr>
          <a:xfrm>
            <a:off x="620890" y="1296136"/>
            <a:ext cx="485422" cy="485422"/>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FFFF00"/>
              </a:solidFill>
            </a:endParaRPr>
          </a:p>
        </p:txBody>
      </p:sp>
    </p:spTree>
    <p:extLst>
      <p:ext uri="{BB962C8B-B14F-4D97-AF65-F5344CB8AC3E}">
        <p14:creationId xmlns:p14="http://schemas.microsoft.com/office/powerpoint/2010/main" val="42696637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Shape 3265"/>
        <p:cNvGrpSpPr/>
        <p:nvPr/>
      </p:nvGrpSpPr>
      <p:grpSpPr>
        <a:xfrm>
          <a:off x="0" y="0"/>
          <a:ext cx="0" cy="0"/>
          <a:chOff x="0" y="0"/>
          <a:chExt cx="0" cy="0"/>
        </a:xfrm>
      </p:grpSpPr>
      <p:sp>
        <p:nvSpPr>
          <p:cNvPr id="3273" name="Google Shape;3273;p66"/>
          <p:cNvSpPr/>
          <p:nvPr/>
        </p:nvSpPr>
        <p:spPr>
          <a:xfrm rot="-1237">
            <a:off x="-1979128" y="2028282"/>
            <a:ext cx="833700" cy="274200"/>
          </a:xfrm>
          <a:prstGeom prst="rect">
            <a:avLst/>
          </a:prstGeom>
          <a:solidFill>
            <a:srgbClr val="00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66"/>
          <p:cNvSpPr/>
          <p:nvPr/>
        </p:nvSpPr>
        <p:spPr>
          <a:xfrm rot="-1237">
            <a:off x="-2719503" y="2671382"/>
            <a:ext cx="833700" cy="457200"/>
          </a:xfrm>
          <a:prstGeom prst="rect">
            <a:avLst/>
          </a:prstGeom>
          <a:solidFill>
            <a:srgbClr val="00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368;p39"/>
          <p:cNvSpPr txBox="1">
            <a:spLocks noGrp="1"/>
          </p:cNvSpPr>
          <p:nvPr>
            <p:ph type="title"/>
          </p:nvPr>
        </p:nvSpPr>
        <p:spPr>
          <a:xfrm>
            <a:off x="1440810" y="131083"/>
            <a:ext cx="6156612" cy="1617668"/>
          </a:xfrm>
          <a:prstGeom prst="rect">
            <a:avLst/>
          </a:prstGeom>
        </p:spPr>
        <p:txBody>
          <a:bodyPr spcFirstLastPara="1" wrap="square" lIns="91425" tIns="91425" rIns="91425" bIns="91425" anchor="t" anchorCtr="0">
            <a:noAutofit/>
          </a:bodyPr>
          <a:lstStyle/>
          <a:p>
            <a:pPr lvl="0">
              <a:lnSpc>
                <a:spcPct val="120000"/>
              </a:lnSpc>
            </a:pPr>
            <a:r>
              <a:rPr lang="vi-VN" sz="3200" dirty="0">
                <a:solidFill>
                  <a:srgbClr val="99FFCC"/>
                </a:solidFill>
                <a:latin typeface="Myriad Pro Black Cond" panose="020B0806030403020204" pitchFamily="34" charset="0"/>
              </a:rPr>
              <a:t>CÂU HỎI TRẮC NGHIỆM KHÁCH QUAN</a:t>
            </a:r>
          </a:p>
        </p:txBody>
      </p:sp>
      <p:sp>
        <p:nvSpPr>
          <p:cNvPr id="5" name="Rectangle 4"/>
          <p:cNvSpPr>
            <a:spLocks noChangeArrowheads="1"/>
          </p:cNvSpPr>
          <p:nvPr/>
        </p:nvSpPr>
        <p:spPr bwMode="auto">
          <a:xfrm>
            <a:off x="639969" y="1218335"/>
            <a:ext cx="7758293" cy="3159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20000"/>
              </a:lnSpc>
            </a:pPr>
            <a:r>
              <a:rPr lang="vi-VN" sz="2400" b="1" dirty="0">
                <a:latin typeface="Myriad Pro Black Cond" panose="020B0806030403020204" pitchFamily="34" charset="0"/>
              </a:rPr>
              <a:t>Câu 6 </a:t>
            </a:r>
            <a:r>
              <a:rPr lang="vi-VN" sz="2400" dirty="0">
                <a:latin typeface="Myriad Pro Black Cond" panose="020B0806030403020204" pitchFamily="34" charset="0"/>
              </a:rPr>
              <a:t>: Trung thể có chức năng gì trong quá trình nguyên phân?</a:t>
            </a:r>
          </a:p>
          <a:p>
            <a:pPr algn="just">
              <a:lnSpc>
                <a:spcPct val="120000"/>
              </a:lnSpc>
            </a:pPr>
            <a:r>
              <a:rPr lang="vi-VN" sz="2400" dirty="0">
                <a:latin typeface="Myriad Pro Black Cond" panose="020B0806030403020204" pitchFamily="34" charset="0"/>
              </a:rPr>
              <a:t>A. Tạo ra vách ngăn cách chia tế bào mẹ thành hai tế bào con.</a:t>
            </a:r>
          </a:p>
          <a:p>
            <a:pPr algn="just">
              <a:lnSpc>
                <a:spcPct val="120000"/>
              </a:lnSpc>
            </a:pPr>
            <a:r>
              <a:rPr lang="vi-VN" sz="2400" dirty="0">
                <a:latin typeface="Myriad Pro Black Cond" panose="020B0806030403020204" pitchFamily="34" charset="0"/>
              </a:rPr>
              <a:t>B. Tạo thoi phân bào, định hướng cho sự phân bào.</a:t>
            </a:r>
          </a:p>
          <a:p>
            <a:pPr algn="just">
              <a:lnSpc>
                <a:spcPct val="120000"/>
              </a:lnSpc>
            </a:pPr>
            <a:r>
              <a:rPr lang="vi-VN" sz="2400" dirty="0">
                <a:latin typeface="Myriad Pro Black Cond" panose="020B0806030403020204" pitchFamily="34" charset="0"/>
              </a:rPr>
              <a:t>C. Mang vật chất di truyền, nhờ các cơ chế nhân đôi và phân li làm cho số lượng NST của hai tế bào con giống với tế bào mẹ.</a:t>
            </a:r>
          </a:p>
          <a:p>
            <a:pPr algn="just">
              <a:lnSpc>
                <a:spcPct val="120000"/>
              </a:lnSpc>
            </a:pPr>
            <a:r>
              <a:rPr lang="vi-VN" sz="2400" dirty="0">
                <a:latin typeface="Myriad Pro Black Cond" panose="020B0806030403020204" pitchFamily="34" charset="0"/>
              </a:rPr>
              <a:t>D. Giúp các NST đính trên các dây tơ và phân li về hai cực trong phân bào.</a:t>
            </a:r>
          </a:p>
        </p:txBody>
      </p:sp>
      <p:sp>
        <p:nvSpPr>
          <p:cNvPr id="7" name="Oval 6"/>
          <p:cNvSpPr/>
          <p:nvPr/>
        </p:nvSpPr>
        <p:spPr>
          <a:xfrm>
            <a:off x="489858" y="2159064"/>
            <a:ext cx="522313" cy="485422"/>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FFFF00"/>
              </a:solidFill>
            </a:endParaRPr>
          </a:p>
        </p:txBody>
      </p:sp>
    </p:spTree>
    <p:extLst>
      <p:ext uri="{BB962C8B-B14F-4D97-AF65-F5344CB8AC3E}">
        <p14:creationId xmlns:p14="http://schemas.microsoft.com/office/powerpoint/2010/main" val="10646599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Shape 3265"/>
        <p:cNvGrpSpPr/>
        <p:nvPr/>
      </p:nvGrpSpPr>
      <p:grpSpPr>
        <a:xfrm>
          <a:off x="0" y="0"/>
          <a:ext cx="0" cy="0"/>
          <a:chOff x="0" y="0"/>
          <a:chExt cx="0" cy="0"/>
        </a:xfrm>
      </p:grpSpPr>
      <p:sp>
        <p:nvSpPr>
          <p:cNvPr id="3273" name="Google Shape;3273;p66"/>
          <p:cNvSpPr/>
          <p:nvPr/>
        </p:nvSpPr>
        <p:spPr>
          <a:xfrm rot="-1237">
            <a:off x="-1979128" y="2028282"/>
            <a:ext cx="833700" cy="274200"/>
          </a:xfrm>
          <a:prstGeom prst="rect">
            <a:avLst/>
          </a:prstGeom>
          <a:solidFill>
            <a:srgbClr val="00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66"/>
          <p:cNvSpPr/>
          <p:nvPr/>
        </p:nvSpPr>
        <p:spPr>
          <a:xfrm rot="-1237">
            <a:off x="-2719503" y="2671382"/>
            <a:ext cx="833700" cy="457200"/>
          </a:xfrm>
          <a:prstGeom prst="rect">
            <a:avLst/>
          </a:prstGeom>
          <a:solidFill>
            <a:srgbClr val="00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368;p39"/>
          <p:cNvSpPr txBox="1">
            <a:spLocks noGrp="1"/>
          </p:cNvSpPr>
          <p:nvPr>
            <p:ph type="title"/>
          </p:nvPr>
        </p:nvSpPr>
        <p:spPr>
          <a:xfrm>
            <a:off x="1440810" y="131083"/>
            <a:ext cx="6156612" cy="1617668"/>
          </a:xfrm>
          <a:prstGeom prst="rect">
            <a:avLst/>
          </a:prstGeom>
        </p:spPr>
        <p:txBody>
          <a:bodyPr spcFirstLastPara="1" wrap="square" lIns="91425" tIns="91425" rIns="91425" bIns="91425" anchor="t" anchorCtr="0">
            <a:noAutofit/>
          </a:bodyPr>
          <a:lstStyle/>
          <a:p>
            <a:pPr>
              <a:lnSpc>
                <a:spcPct val="120000"/>
              </a:lnSpc>
            </a:pPr>
            <a:r>
              <a:rPr lang="vi-VN" sz="3200" dirty="0">
                <a:solidFill>
                  <a:srgbClr val="99FFCC"/>
                </a:solidFill>
                <a:latin typeface="Myriad Pro Black Cond" panose="020B0806030403020204" pitchFamily="34" charset="0"/>
              </a:rPr>
              <a:t>CÂU HỎI TRẮC NGHIỆM KHÁCH QUAN</a:t>
            </a:r>
          </a:p>
        </p:txBody>
      </p:sp>
      <p:sp>
        <p:nvSpPr>
          <p:cNvPr id="5" name="Rectangle 4"/>
          <p:cNvSpPr>
            <a:spLocks noChangeArrowheads="1"/>
          </p:cNvSpPr>
          <p:nvPr/>
        </p:nvSpPr>
        <p:spPr bwMode="auto">
          <a:xfrm>
            <a:off x="709609" y="829758"/>
            <a:ext cx="7758293"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vi-VN" sz="2200" b="1" dirty="0">
                <a:latin typeface="Myriad Pro Black Cond" panose="020B0806030403020204" pitchFamily="34" charset="0"/>
              </a:rPr>
              <a:t>Câu 7 </a:t>
            </a:r>
            <a:r>
              <a:rPr lang="vi-VN" sz="2200" dirty="0">
                <a:latin typeface="Myriad Pro Black Cond" panose="020B0806030403020204" pitchFamily="34" charset="0"/>
              </a:rPr>
              <a:t>: NST kép tồn tại ở những kỳ nào của nguyên phân?</a:t>
            </a:r>
          </a:p>
          <a:p>
            <a:pPr lvl="1"/>
            <a:r>
              <a:rPr lang="vi-VN" sz="2200" dirty="0">
                <a:latin typeface="Myriad Pro Black Cond" panose="020B0806030403020204" pitchFamily="34" charset="0"/>
              </a:rPr>
              <a:t>A. Kỳ đầu, kỳ giữa, kỳ sau.</a:t>
            </a:r>
          </a:p>
          <a:p>
            <a:pPr lvl="1"/>
            <a:r>
              <a:rPr lang="vi-VN" sz="2200" dirty="0">
                <a:latin typeface="Myriad Pro Black Cond" panose="020B0806030403020204" pitchFamily="34" charset="0"/>
              </a:rPr>
              <a:t>B. Kỳ trung gian, kỳ đầu.</a:t>
            </a:r>
          </a:p>
          <a:p>
            <a:pPr lvl="1"/>
            <a:r>
              <a:rPr lang="vi-VN" sz="2200" dirty="0">
                <a:latin typeface="Myriad Pro Black Cond" panose="020B0806030403020204" pitchFamily="34" charset="0"/>
              </a:rPr>
              <a:t>C. Kỳ trung gian, kỳ đầu, kỳ giữa.</a:t>
            </a:r>
          </a:p>
          <a:p>
            <a:pPr lvl="1"/>
            <a:r>
              <a:rPr lang="vi-VN" sz="2200" dirty="0">
                <a:latin typeface="Myriad Pro Black Cond" panose="020B0806030403020204" pitchFamily="34" charset="0"/>
              </a:rPr>
              <a:t>D. Kỳ trung gian, kỳ đầu, kỳ giữa, kỳ cuối.</a:t>
            </a:r>
          </a:p>
        </p:txBody>
      </p:sp>
      <p:sp>
        <p:nvSpPr>
          <p:cNvPr id="7" name="Oval 6"/>
          <p:cNvSpPr/>
          <p:nvPr/>
        </p:nvSpPr>
        <p:spPr>
          <a:xfrm>
            <a:off x="987361" y="1817210"/>
            <a:ext cx="485422" cy="485422"/>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FFFF00"/>
              </a:solidFill>
              <a:latin typeface="Myriad Pro Black Cond" panose="020B0806030403020204" pitchFamily="34" charset="0"/>
            </a:endParaRPr>
          </a:p>
        </p:txBody>
      </p:sp>
      <p:sp>
        <p:nvSpPr>
          <p:cNvPr id="8" name="Rectangle 7"/>
          <p:cNvSpPr>
            <a:spLocks noChangeArrowheads="1"/>
          </p:cNvSpPr>
          <p:nvPr/>
        </p:nvSpPr>
        <p:spPr bwMode="auto">
          <a:xfrm>
            <a:off x="709609" y="2636249"/>
            <a:ext cx="7688653"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vi-VN" sz="2200" b="1" dirty="0">
                <a:latin typeface="Myriad Pro Black Cond" panose="020B0806030403020204" pitchFamily="34" charset="0"/>
              </a:rPr>
              <a:t>Câu 8 </a:t>
            </a:r>
            <a:r>
              <a:rPr lang="vi-VN" sz="2200" dirty="0">
                <a:latin typeface="Myriad Pro Black Cond" panose="020B0806030403020204" pitchFamily="34" charset="0"/>
              </a:rPr>
              <a:t>: Hoạt động nhân đôi của NST có cơ sở từ</a:t>
            </a:r>
          </a:p>
          <a:p>
            <a:pPr lvl="1"/>
            <a:r>
              <a:rPr lang="vi-VN" sz="2200" dirty="0">
                <a:latin typeface="Myriad Pro Black Cond" panose="020B0806030403020204" pitchFamily="34" charset="0"/>
              </a:rPr>
              <a:t>A. Sự nhân đôi của tế bào chất.</a:t>
            </a:r>
          </a:p>
          <a:p>
            <a:pPr lvl="1"/>
            <a:r>
              <a:rPr lang="vi-VN" sz="2200" dirty="0">
                <a:latin typeface="Myriad Pro Black Cond" panose="020B0806030403020204" pitchFamily="34" charset="0"/>
              </a:rPr>
              <a:t>B. Sự nhân đôi của NST đơn.</a:t>
            </a:r>
          </a:p>
          <a:p>
            <a:pPr lvl="1"/>
            <a:r>
              <a:rPr lang="vi-VN" sz="2200" dirty="0">
                <a:latin typeface="Myriad Pro Black Cond" panose="020B0806030403020204" pitchFamily="34" charset="0"/>
              </a:rPr>
              <a:t>C. Sự nhân đôi của sợi nhiễm sắc.</a:t>
            </a:r>
          </a:p>
          <a:p>
            <a:pPr lvl="1"/>
            <a:r>
              <a:rPr lang="vi-VN" sz="2200" dirty="0">
                <a:latin typeface="Myriad Pro Black Cond" panose="020B0806030403020204" pitchFamily="34" charset="0"/>
              </a:rPr>
              <a:t>D. Sự nhân đôi của ADN.</a:t>
            </a:r>
          </a:p>
        </p:txBody>
      </p:sp>
      <p:sp>
        <p:nvSpPr>
          <p:cNvPr id="9" name="Oval 8"/>
          <p:cNvSpPr/>
          <p:nvPr/>
        </p:nvSpPr>
        <p:spPr>
          <a:xfrm>
            <a:off x="1050333" y="4051987"/>
            <a:ext cx="485422" cy="485422"/>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FFFF00"/>
              </a:solidFill>
              <a:latin typeface="Myriad Pro Black Cond" panose="020B0806030403020204" pitchFamily="34" charset="0"/>
            </a:endParaRPr>
          </a:p>
        </p:txBody>
      </p:sp>
    </p:spTree>
    <p:extLst>
      <p:ext uri="{BB962C8B-B14F-4D97-AF65-F5344CB8AC3E}">
        <p14:creationId xmlns:p14="http://schemas.microsoft.com/office/powerpoint/2010/main" val="7598815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Shape 3265"/>
        <p:cNvGrpSpPr/>
        <p:nvPr/>
      </p:nvGrpSpPr>
      <p:grpSpPr>
        <a:xfrm>
          <a:off x="0" y="0"/>
          <a:ext cx="0" cy="0"/>
          <a:chOff x="0" y="0"/>
          <a:chExt cx="0" cy="0"/>
        </a:xfrm>
      </p:grpSpPr>
      <p:sp>
        <p:nvSpPr>
          <p:cNvPr id="3273" name="Google Shape;3273;p66"/>
          <p:cNvSpPr/>
          <p:nvPr/>
        </p:nvSpPr>
        <p:spPr>
          <a:xfrm rot="-1237">
            <a:off x="-1979128" y="2028282"/>
            <a:ext cx="833700" cy="274200"/>
          </a:xfrm>
          <a:prstGeom prst="rect">
            <a:avLst/>
          </a:prstGeom>
          <a:solidFill>
            <a:srgbClr val="00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66"/>
          <p:cNvSpPr/>
          <p:nvPr/>
        </p:nvSpPr>
        <p:spPr>
          <a:xfrm rot="-1237">
            <a:off x="-2719503" y="2671382"/>
            <a:ext cx="833700" cy="457200"/>
          </a:xfrm>
          <a:prstGeom prst="rect">
            <a:avLst/>
          </a:prstGeom>
          <a:solidFill>
            <a:srgbClr val="00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368;p39"/>
          <p:cNvSpPr txBox="1">
            <a:spLocks noGrp="1"/>
          </p:cNvSpPr>
          <p:nvPr>
            <p:ph type="title"/>
          </p:nvPr>
        </p:nvSpPr>
        <p:spPr>
          <a:xfrm>
            <a:off x="1440810" y="131083"/>
            <a:ext cx="6156612" cy="1617668"/>
          </a:xfrm>
          <a:prstGeom prst="rect">
            <a:avLst/>
          </a:prstGeom>
        </p:spPr>
        <p:txBody>
          <a:bodyPr spcFirstLastPara="1" wrap="square" lIns="91425" tIns="91425" rIns="91425" bIns="91425" anchor="t" anchorCtr="0">
            <a:noAutofit/>
          </a:bodyPr>
          <a:lstStyle/>
          <a:p>
            <a:pPr lvl="0">
              <a:lnSpc>
                <a:spcPct val="120000"/>
              </a:lnSpc>
            </a:pPr>
            <a:r>
              <a:rPr lang="vi-VN" sz="3200" dirty="0">
                <a:solidFill>
                  <a:srgbClr val="99FFCC"/>
                </a:solidFill>
                <a:latin typeface="Myriad Pro Black Cond" panose="020B0806030403020204" pitchFamily="34" charset="0"/>
              </a:rPr>
              <a:t>CÂU HỎI TRẮC NGHIỆM KHÁCH QUAN</a:t>
            </a:r>
          </a:p>
        </p:txBody>
      </p:sp>
      <p:sp>
        <p:nvSpPr>
          <p:cNvPr id="5" name="Rectangle 4"/>
          <p:cNvSpPr>
            <a:spLocks noChangeArrowheads="1"/>
          </p:cNvSpPr>
          <p:nvPr/>
        </p:nvSpPr>
        <p:spPr bwMode="auto">
          <a:xfrm>
            <a:off x="580027" y="1044561"/>
            <a:ext cx="7758293" cy="1421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20000"/>
              </a:lnSpc>
            </a:pPr>
            <a:r>
              <a:rPr lang="vi-VN" sz="2400" b="1" dirty="0">
                <a:latin typeface="Myriad Pro Black Cond" panose="020B0806030403020204" pitchFamily="34" charset="0"/>
              </a:rPr>
              <a:t>Câu 9 </a:t>
            </a:r>
            <a:r>
              <a:rPr lang="vi-VN" sz="2400" dirty="0">
                <a:latin typeface="Myriad Pro Black Cond" panose="020B0806030403020204" pitchFamily="34" charset="0"/>
              </a:rPr>
              <a:t>: Một tế bào có 2n = 14. Số NST của tế bào ở kỳ sau là</a:t>
            </a:r>
          </a:p>
          <a:p>
            <a:pPr lvl="1" algn="just">
              <a:lnSpc>
                <a:spcPct val="120000"/>
              </a:lnSpc>
            </a:pPr>
            <a:r>
              <a:rPr lang="vi-VN" sz="2400" dirty="0">
                <a:latin typeface="Myriad Pro Black Cond" panose="020B0806030403020204" pitchFamily="34" charset="0"/>
              </a:rPr>
              <a:t>A. 14.</a:t>
            </a:r>
            <a:r>
              <a:rPr lang="en-US" sz="2400" dirty="0">
                <a:latin typeface="Myriad Pro Black Cond" panose="020B0806030403020204" pitchFamily="34" charset="0"/>
              </a:rPr>
              <a:t>		</a:t>
            </a:r>
            <a:r>
              <a:rPr lang="vi-VN" sz="2400" dirty="0">
                <a:latin typeface="Myriad Pro Black Cond" panose="020B0806030403020204" pitchFamily="34" charset="0"/>
              </a:rPr>
              <a:t>B. 28.</a:t>
            </a:r>
          </a:p>
          <a:p>
            <a:pPr lvl="1" algn="just">
              <a:lnSpc>
                <a:spcPct val="120000"/>
              </a:lnSpc>
            </a:pPr>
            <a:r>
              <a:rPr lang="vi-VN" sz="2400" dirty="0">
                <a:latin typeface="Myriad Pro Black Cond" panose="020B0806030403020204" pitchFamily="34" charset="0"/>
              </a:rPr>
              <a:t>C. 7.</a:t>
            </a:r>
            <a:r>
              <a:rPr lang="en-US" sz="2400" dirty="0">
                <a:latin typeface="Myriad Pro Black Cond" panose="020B0806030403020204" pitchFamily="34" charset="0"/>
              </a:rPr>
              <a:t>		</a:t>
            </a:r>
            <a:r>
              <a:rPr lang="vi-VN" sz="2400" dirty="0">
                <a:latin typeface="Myriad Pro Black Cond" panose="020B0806030403020204" pitchFamily="34" charset="0"/>
              </a:rPr>
              <a:t>D. 42.</a:t>
            </a:r>
          </a:p>
        </p:txBody>
      </p:sp>
      <p:sp>
        <p:nvSpPr>
          <p:cNvPr id="7" name="Oval 6"/>
          <p:cNvSpPr/>
          <p:nvPr/>
        </p:nvSpPr>
        <p:spPr>
          <a:xfrm>
            <a:off x="885612" y="1972828"/>
            <a:ext cx="485422" cy="485422"/>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vi-VN" sz="1600">
              <a:solidFill>
                <a:srgbClr val="FFFF00"/>
              </a:solidFill>
              <a:latin typeface="Myriad Pro Black Cond" panose="020B0806030403020204" pitchFamily="34" charset="0"/>
            </a:endParaRPr>
          </a:p>
        </p:txBody>
      </p:sp>
      <p:sp>
        <p:nvSpPr>
          <p:cNvPr id="8" name="Rectangle 7"/>
          <p:cNvSpPr>
            <a:spLocks noChangeArrowheads="1"/>
          </p:cNvSpPr>
          <p:nvPr/>
        </p:nvSpPr>
        <p:spPr bwMode="auto">
          <a:xfrm>
            <a:off x="580027" y="2899982"/>
            <a:ext cx="7712813" cy="1865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20000"/>
              </a:lnSpc>
            </a:pPr>
            <a:r>
              <a:rPr lang="vi-VN" sz="2400" b="1" dirty="0">
                <a:latin typeface="Myriad Pro Black Cond" panose="020B0806030403020204" pitchFamily="34" charset="0"/>
              </a:rPr>
              <a:t>Câu 10 </a:t>
            </a:r>
            <a:r>
              <a:rPr lang="vi-VN" sz="2400" dirty="0">
                <a:latin typeface="Myriad Pro Black Cond" panose="020B0806030403020204" pitchFamily="34" charset="0"/>
              </a:rPr>
              <a:t>: 6 tế bào cải bắp 2n = 18 đều trải qua nguyên phân liên tiếp 4 lần. Số tế bào con được sinh ra sau nguyên phân là:</a:t>
            </a:r>
          </a:p>
          <a:p>
            <a:pPr lvl="1" algn="just">
              <a:lnSpc>
                <a:spcPct val="120000"/>
              </a:lnSpc>
            </a:pPr>
            <a:r>
              <a:rPr lang="vi-VN" sz="2400" dirty="0">
                <a:latin typeface="Myriad Pro Black Cond" panose="020B0806030403020204" pitchFamily="34" charset="0"/>
              </a:rPr>
              <a:t>A. 96.</a:t>
            </a:r>
            <a:r>
              <a:rPr lang="en-US" sz="2400" dirty="0">
                <a:latin typeface="Myriad Pro Black Cond" panose="020B0806030403020204" pitchFamily="34" charset="0"/>
              </a:rPr>
              <a:t>		</a:t>
            </a:r>
            <a:r>
              <a:rPr lang="vi-VN" sz="2400" dirty="0">
                <a:latin typeface="Myriad Pro Black Cond" panose="020B0806030403020204" pitchFamily="34" charset="0"/>
              </a:rPr>
              <a:t>B. 16.</a:t>
            </a:r>
          </a:p>
          <a:p>
            <a:pPr lvl="1" algn="just">
              <a:lnSpc>
                <a:spcPct val="120000"/>
              </a:lnSpc>
            </a:pPr>
            <a:r>
              <a:rPr lang="vi-VN" sz="2400" dirty="0">
                <a:latin typeface="Myriad Pro Black Cond" panose="020B0806030403020204" pitchFamily="34" charset="0"/>
              </a:rPr>
              <a:t>C. 64.</a:t>
            </a:r>
            <a:r>
              <a:rPr lang="en-US" sz="2400" dirty="0">
                <a:latin typeface="Myriad Pro Black Cond" panose="020B0806030403020204" pitchFamily="34" charset="0"/>
              </a:rPr>
              <a:t>		</a:t>
            </a:r>
            <a:r>
              <a:rPr lang="vi-VN" sz="2400" dirty="0">
                <a:latin typeface="Myriad Pro Black Cond" panose="020B0806030403020204" pitchFamily="34" charset="0"/>
              </a:rPr>
              <a:t>D. 896.</a:t>
            </a:r>
          </a:p>
        </p:txBody>
      </p:sp>
      <p:sp>
        <p:nvSpPr>
          <p:cNvPr id="10" name="Oval 9"/>
          <p:cNvSpPr/>
          <p:nvPr/>
        </p:nvSpPr>
        <p:spPr>
          <a:xfrm>
            <a:off x="955388" y="3832545"/>
            <a:ext cx="485422" cy="485422"/>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vi-VN" sz="1600">
              <a:solidFill>
                <a:srgbClr val="FFFF00"/>
              </a:solidFill>
              <a:latin typeface="Myriad Pro Black Cond" panose="020B0806030403020204" pitchFamily="34" charset="0"/>
            </a:endParaRPr>
          </a:p>
        </p:txBody>
      </p:sp>
    </p:spTree>
    <p:extLst>
      <p:ext uri="{BB962C8B-B14F-4D97-AF65-F5344CB8AC3E}">
        <p14:creationId xmlns:p14="http://schemas.microsoft.com/office/powerpoint/2010/main" val="9022050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Shape 2374"/>
        <p:cNvGrpSpPr/>
        <p:nvPr/>
      </p:nvGrpSpPr>
      <p:grpSpPr>
        <a:xfrm>
          <a:off x="0" y="0"/>
          <a:ext cx="0" cy="0"/>
          <a:chOff x="0" y="0"/>
          <a:chExt cx="0" cy="0"/>
        </a:xfrm>
      </p:grpSpPr>
      <p:sp>
        <p:nvSpPr>
          <p:cNvPr id="2378" name="Google Shape;2378;p40"/>
          <p:cNvSpPr txBox="1">
            <a:spLocks noGrp="1"/>
          </p:cNvSpPr>
          <p:nvPr>
            <p:ph type="subTitle" idx="4"/>
          </p:nvPr>
        </p:nvSpPr>
        <p:spPr>
          <a:xfrm>
            <a:off x="4955588" y="930075"/>
            <a:ext cx="4949632" cy="448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vi-VN" dirty="0">
                <a:solidFill>
                  <a:schemeClr val="tx2"/>
                </a:solidFill>
                <a:latin typeface="Myriad Pro Black Cond" panose="020B0806030403020204" pitchFamily="34" charset="0"/>
              </a:rPr>
              <a:t>Chu kỳ tế bào gồm:</a:t>
            </a:r>
          </a:p>
          <a:p>
            <a:pPr marL="0" lvl="0" indent="0" algn="l" rtl="0">
              <a:spcBef>
                <a:spcPts val="0"/>
              </a:spcBef>
              <a:spcAft>
                <a:spcPts val="0"/>
              </a:spcAft>
              <a:buNone/>
            </a:pPr>
            <a:endParaRPr dirty="0">
              <a:solidFill>
                <a:schemeClr val="tx2"/>
              </a:solidFill>
              <a:latin typeface="Myriad Pro Black Cond" panose="020B0806030403020204" pitchFamily="34" charset="0"/>
            </a:endParaRPr>
          </a:p>
        </p:txBody>
      </p:sp>
      <p:sp>
        <p:nvSpPr>
          <p:cNvPr id="20" name="Text Box 41"/>
          <p:cNvSpPr txBox="1">
            <a:spLocks noChangeArrowheads="1"/>
          </p:cNvSpPr>
          <p:nvPr/>
        </p:nvSpPr>
        <p:spPr bwMode="auto">
          <a:xfrm>
            <a:off x="917241" y="4242927"/>
            <a:ext cx="686526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vi-VN" altLang="en-US" sz="2000" dirty="0">
                <a:solidFill>
                  <a:srgbClr val="0070C0"/>
                </a:solidFill>
                <a:latin typeface="Myriad Pro Black Cond" panose="020B0806030403020204" pitchFamily="34" charset="0"/>
              </a:rPr>
              <a:t>Hình</a:t>
            </a:r>
            <a:r>
              <a:rPr lang="en-US" altLang="en-US" sz="2000" dirty="0">
                <a:solidFill>
                  <a:srgbClr val="0070C0"/>
                </a:solidFill>
                <a:latin typeface="Myriad Pro Black Cond" panose="020B0806030403020204" pitchFamily="34" charset="0"/>
              </a:rPr>
              <a:t>. </a:t>
            </a:r>
            <a:r>
              <a:rPr lang="vi-VN" altLang="en-US" sz="2000" dirty="0">
                <a:solidFill>
                  <a:srgbClr val="0070C0"/>
                </a:solidFill>
                <a:latin typeface="Myriad Pro Black Cond" panose="020B0806030403020204" pitchFamily="34" charset="0"/>
              </a:rPr>
              <a:t>Chu kỳ của tế bào</a:t>
            </a:r>
            <a:endParaRPr lang="en-US" altLang="en-US" sz="2000" dirty="0">
              <a:solidFill>
                <a:srgbClr val="0070C0"/>
              </a:solidFill>
              <a:latin typeface="Myriad Pro Black Cond" panose="020B0806030403020204" pitchFamily="34" charset="0"/>
            </a:endParaRPr>
          </a:p>
        </p:txBody>
      </p:sp>
      <p:sp>
        <p:nvSpPr>
          <p:cNvPr id="4" name="Rectangle 3"/>
          <p:cNvSpPr/>
          <p:nvPr/>
        </p:nvSpPr>
        <p:spPr>
          <a:xfrm>
            <a:off x="0" y="135510"/>
            <a:ext cx="5062604" cy="461665"/>
          </a:xfrm>
          <a:prstGeom prst="rect">
            <a:avLst/>
          </a:prstGeom>
          <a:solidFill>
            <a:schemeClr val="tx1">
              <a:alpha val="67000"/>
            </a:schemeClr>
          </a:solidFill>
        </p:spPr>
        <p:txBody>
          <a:bodyPr wrap="none">
            <a:spAutoFit/>
          </a:bodyPr>
          <a:lstStyle/>
          <a:p>
            <a:r>
              <a:rPr lang="vi-VN" sz="2400" dirty="0">
                <a:latin typeface="Myriad Pro Black Cond" panose="020B0806030403020204" pitchFamily="34" charset="0"/>
              </a:rPr>
              <a:t>I. Biến đổi hình thái NST trong chu kỳ tế bào</a:t>
            </a:r>
          </a:p>
        </p:txBody>
      </p:sp>
      <p:sp>
        <p:nvSpPr>
          <p:cNvPr id="10" name="Rectangle 9"/>
          <p:cNvSpPr/>
          <p:nvPr/>
        </p:nvSpPr>
        <p:spPr>
          <a:xfrm>
            <a:off x="5333220" y="1254640"/>
            <a:ext cx="4572000" cy="913070"/>
          </a:xfrm>
          <a:prstGeom prst="rect">
            <a:avLst/>
          </a:prstGeom>
        </p:spPr>
        <p:txBody>
          <a:bodyPr>
            <a:spAutoFit/>
          </a:bodyPr>
          <a:lstStyle/>
          <a:p>
            <a:pPr lvl="0">
              <a:spcAft>
                <a:spcPts val="1600"/>
              </a:spcAft>
            </a:pPr>
            <a:r>
              <a:rPr lang="vi-VN" sz="2000" dirty="0">
                <a:solidFill>
                  <a:srgbClr val="002060"/>
                </a:solidFill>
                <a:latin typeface="Myriad Pro Black Cond" panose="020B0806030403020204" pitchFamily="34" charset="0"/>
              </a:rPr>
              <a:t>+ Kỳ trung gian</a:t>
            </a:r>
          </a:p>
          <a:p>
            <a:pPr lvl="0">
              <a:spcAft>
                <a:spcPts val="1600"/>
              </a:spcAft>
            </a:pPr>
            <a:r>
              <a:rPr lang="vi-VN" sz="2000" dirty="0">
                <a:solidFill>
                  <a:srgbClr val="FF0000"/>
                </a:solidFill>
                <a:latin typeface="Myriad Pro Black Cond" panose="020B0806030403020204" pitchFamily="34" charset="0"/>
              </a:rPr>
              <a:t>+ Kỳ nguyên phân</a:t>
            </a:r>
          </a:p>
        </p:txBody>
      </p:sp>
      <p:pic>
        <p:nvPicPr>
          <p:cNvPr id="1026" name="Picture 2" descr="Chu kỳ tế bào- Nguyên phâ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96" y="788994"/>
            <a:ext cx="5017635" cy="346216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stretch>
            <a:fillRect/>
          </a:stretch>
        </p:blipFill>
        <p:spPr>
          <a:xfrm>
            <a:off x="5037231" y="2256222"/>
            <a:ext cx="3314176" cy="238681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ox(in)">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378">
                                            <p:txEl>
                                              <p:pRg st="0" end="0"/>
                                            </p:txEl>
                                          </p:spTgt>
                                        </p:tgtEl>
                                        <p:attrNameLst>
                                          <p:attrName>style.visibility</p:attrName>
                                        </p:attrNameLst>
                                      </p:cBhvr>
                                      <p:to>
                                        <p:strVal val="visible"/>
                                      </p:to>
                                    </p:set>
                                    <p:animEffect transition="in" filter="barn(inVertical)">
                                      <p:cBhvr>
                                        <p:cTn id="12" dur="500"/>
                                        <p:tgtEl>
                                          <p:spTgt spid="2378">
                                            <p:txEl>
                                              <p:pRg st="0" end="0"/>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8" grpId="0" build="p"/>
      <p:bldP spid="20"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Shape 2374"/>
        <p:cNvGrpSpPr/>
        <p:nvPr/>
      </p:nvGrpSpPr>
      <p:grpSpPr>
        <a:xfrm>
          <a:off x="0" y="0"/>
          <a:ext cx="0" cy="0"/>
          <a:chOff x="0" y="0"/>
          <a:chExt cx="0" cy="0"/>
        </a:xfrm>
      </p:grpSpPr>
      <p:grpSp>
        <p:nvGrpSpPr>
          <p:cNvPr id="2386" name="Google Shape;2386;p40"/>
          <p:cNvGrpSpPr/>
          <p:nvPr/>
        </p:nvGrpSpPr>
        <p:grpSpPr>
          <a:xfrm>
            <a:off x="11697267" y="5211116"/>
            <a:ext cx="353757" cy="351463"/>
            <a:chOff x="-22845575" y="3504075"/>
            <a:chExt cx="296950" cy="295025"/>
          </a:xfrm>
        </p:grpSpPr>
        <p:sp>
          <p:nvSpPr>
            <p:cNvPr id="2387" name="Google Shape;2387;p40"/>
            <p:cNvSpPr/>
            <p:nvPr/>
          </p:nvSpPr>
          <p:spPr>
            <a:xfrm>
              <a:off x="-22688825" y="3504100"/>
              <a:ext cx="140200" cy="295000"/>
            </a:xfrm>
            <a:custGeom>
              <a:avLst/>
              <a:gdLst/>
              <a:ahLst/>
              <a:cxnLst/>
              <a:rect l="l" t="t" r="r" b="b"/>
              <a:pathLst>
                <a:path w="5608" h="11800" extrusionOk="0">
                  <a:moveTo>
                    <a:pt x="1465" y="2908"/>
                  </a:moveTo>
                  <a:cubicBezTo>
                    <a:pt x="1552" y="2908"/>
                    <a:pt x="1638" y="2931"/>
                    <a:pt x="1701" y="2979"/>
                  </a:cubicBezTo>
                  <a:cubicBezTo>
                    <a:pt x="1827" y="3105"/>
                    <a:pt x="1827" y="3357"/>
                    <a:pt x="1701" y="3451"/>
                  </a:cubicBezTo>
                  <a:cubicBezTo>
                    <a:pt x="1292" y="3861"/>
                    <a:pt x="1292" y="4522"/>
                    <a:pt x="1701" y="4932"/>
                  </a:cubicBezTo>
                  <a:cubicBezTo>
                    <a:pt x="1827" y="5026"/>
                    <a:pt x="1827" y="5279"/>
                    <a:pt x="1701" y="5373"/>
                  </a:cubicBezTo>
                  <a:cubicBezTo>
                    <a:pt x="1632" y="5477"/>
                    <a:pt x="1544" y="5524"/>
                    <a:pt x="1452" y="5524"/>
                  </a:cubicBezTo>
                  <a:cubicBezTo>
                    <a:pt x="1377" y="5524"/>
                    <a:pt x="1300" y="5493"/>
                    <a:pt x="1229" y="5436"/>
                  </a:cubicBezTo>
                  <a:cubicBezTo>
                    <a:pt x="567" y="4774"/>
                    <a:pt x="567" y="3672"/>
                    <a:pt x="1229" y="2979"/>
                  </a:cubicBezTo>
                  <a:cubicBezTo>
                    <a:pt x="1292" y="2931"/>
                    <a:pt x="1378" y="2908"/>
                    <a:pt x="1465" y="2908"/>
                  </a:cubicBezTo>
                  <a:close/>
                  <a:moveTo>
                    <a:pt x="2461" y="7313"/>
                  </a:moveTo>
                  <a:cubicBezTo>
                    <a:pt x="2532" y="7313"/>
                    <a:pt x="2605" y="7318"/>
                    <a:pt x="2678" y="7326"/>
                  </a:cubicBezTo>
                  <a:cubicBezTo>
                    <a:pt x="2867" y="7358"/>
                    <a:pt x="3025" y="7515"/>
                    <a:pt x="2993" y="7704"/>
                  </a:cubicBezTo>
                  <a:cubicBezTo>
                    <a:pt x="2962" y="7925"/>
                    <a:pt x="2804" y="8019"/>
                    <a:pt x="2615" y="8019"/>
                  </a:cubicBezTo>
                  <a:cubicBezTo>
                    <a:pt x="2579" y="8016"/>
                    <a:pt x="2543" y="8014"/>
                    <a:pt x="2507" y="8014"/>
                  </a:cubicBezTo>
                  <a:cubicBezTo>
                    <a:pt x="1947" y="8014"/>
                    <a:pt x="1418" y="8467"/>
                    <a:pt x="1418" y="9059"/>
                  </a:cubicBezTo>
                  <a:cubicBezTo>
                    <a:pt x="1418" y="9248"/>
                    <a:pt x="1260" y="9406"/>
                    <a:pt x="1071" y="9406"/>
                  </a:cubicBezTo>
                  <a:cubicBezTo>
                    <a:pt x="882" y="9406"/>
                    <a:pt x="725" y="9248"/>
                    <a:pt x="725" y="9059"/>
                  </a:cubicBezTo>
                  <a:cubicBezTo>
                    <a:pt x="725" y="8091"/>
                    <a:pt x="1490" y="7313"/>
                    <a:pt x="2461" y="7313"/>
                  </a:cubicBezTo>
                  <a:close/>
                  <a:moveTo>
                    <a:pt x="1060" y="0"/>
                  </a:moveTo>
                  <a:cubicBezTo>
                    <a:pt x="689" y="0"/>
                    <a:pt x="327" y="130"/>
                    <a:pt x="0" y="364"/>
                  </a:cubicBezTo>
                  <a:lnTo>
                    <a:pt x="0" y="5247"/>
                  </a:lnTo>
                  <a:cubicBezTo>
                    <a:pt x="0" y="5814"/>
                    <a:pt x="473" y="6255"/>
                    <a:pt x="1040" y="6255"/>
                  </a:cubicBezTo>
                  <a:cubicBezTo>
                    <a:pt x="1229" y="6255"/>
                    <a:pt x="1386" y="6413"/>
                    <a:pt x="1386" y="6602"/>
                  </a:cubicBezTo>
                  <a:cubicBezTo>
                    <a:pt x="1386" y="6822"/>
                    <a:pt x="1229" y="6948"/>
                    <a:pt x="1040" y="6948"/>
                  </a:cubicBezTo>
                  <a:cubicBezTo>
                    <a:pt x="630" y="6948"/>
                    <a:pt x="284" y="6854"/>
                    <a:pt x="0" y="6602"/>
                  </a:cubicBezTo>
                  <a:lnTo>
                    <a:pt x="0" y="11453"/>
                  </a:lnTo>
                  <a:cubicBezTo>
                    <a:pt x="284" y="11705"/>
                    <a:pt x="630" y="11800"/>
                    <a:pt x="1040" y="11800"/>
                  </a:cubicBezTo>
                  <a:cubicBezTo>
                    <a:pt x="1733" y="11800"/>
                    <a:pt x="2363" y="11359"/>
                    <a:pt x="2647" y="10760"/>
                  </a:cubicBezTo>
                  <a:cubicBezTo>
                    <a:pt x="3497" y="10634"/>
                    <a:pt x="4190" y="9910"/>
                    <a:pt x="4190" y="9028"/>
                  </a:cubicBezTo>
                  <a:cubicBezTo>
                    <a:pt x="4190" y="8902"/>
                    <a:pt x="4159" y="8776"/>
                    <a:pt x="4159" y="8618"/>
                  </a:cubicBezTo>
                  <a:cubicBezTo>
                    <a:pt x="4505" y="8555"/>
                    <a:pt x="4820" y="8397"/>
                    <a:pt x="5104" y="8145"/>
                  </a:cubicBezTo>
                  <a:cubicBezTo>
                    <a:pt x="5419" y="7830"/>
                    <a:pt x="5608" y="7389"/>
                    <a:pt x="5608" y="6917"/>
                  </a:cubicBezTo>
                  <a:cubicBezTo>
                    <a:pt x="5608" y="6539"/>
                    <a:pt x="5482" y="6192"/>
                    <a:pt x="5261" y="5909"/>
                  </a:cubicBezTo>
                  <a:cubicBezTo>
                    <a:pt x="5482" y="5594"/>
                    <a:pt x="5608" y="5247"/>
                    <a:pt x="5608" y="4869"/>
                  </a:cubicBezTo>
                  <a:cubicBezTo>
                    <a:pt x="5608" y="4396"/>
                    <a:pt x="5387" y="3987"/>
                    <a:pt x="5072" y="3672"/>
                  </a:cubicBezTo>
                  <a:cubicBezTo>
                    <a:pt x="4852" y="3420"/>
                    <a:pt x="4505" y="3262"/>
                    <a:pt x="4127" y="3199"/>
                  </a:cubicBezTo>
                  <a:cubicBezTo>
                    <a:pt x="4253" y="2632"/>
                    <a:pt x="4096" y="2002"/>
                    <a:pt x="3655" y="1561"/>
                  </a:cubicBezTo>
                  <a:cubicBezTo>
                    <a:pt x="3403" y="1309"/>
                    <a:pt x="3025" y="1120"/>
                    <a:pt x="2647" y="1088"/>
                  </a:cubicBezTo>
                  <a:cubicBezTo>
                    <a:pt x="2394" y="584"/>
                    <a:pt x="1985" y="143"/>
                    <a:pt x="1449" y="49"/>
                  </a:cubicBezTo>
                  <a:cubicBezTo>
                    <a:pt x="1319" y="16"/>
                    <a:pt x="1189" y="0"/>
                    <a:pt x="10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2388" name="Google Shape;2388;p40"/>
            <p:cNvSpPr/>
            <p:nvPr/>
          </p:nvSpPr>
          <p:spPr>
            <a:xfrm>
              <a:off x="-22845575" y="3504075"/>
              <a:ext cx="139425" cy="294250"/>
            </a:xfrm>
            <a:custGeom>
              <a:avLst/>
              <a:gdLst/>
              <a:ahLst/>
              <a:cxnLst/>
              <a:rect l="l" t="t" r="r" b="b"/>
              <a:pathLst>
                <a:path w="5577" h="11770" extrusionOk="0">
                  <a:moveTo>
                    <a:pt x="4187" y="2948"/>
                  </a:moveTo>
                  <a:cubicBezTo>
                    <a:pt x="4277" y="2948"/>
                    <a:pt x="4364" y="2980"/>
                    <a:pt x="4411" y="3043"/>
                  </a:cubicBezTo>
                  <a:cubicBezTo>
                    <a:pt x="5104" y="3673"/>
                    <a:pt x="5104" y="4775"/>
                    <a:pt x="4411" y="5437"/>
                  </a:cubicBezTo>
                  <a:cubicBezTo>
                    <a:pt x="4364" y="5500"/>
                    <a:pt x="4277" y="5532"/>
                    <a:pt x="4187" y="5532"/>
                  </a:cubicBezTo>
                  <a:cubicBezTo>
                    <a:pt x="4096" y="5532"/>
                    <a:pt x="4002" y="5500"/>
                    <a:pt x="3939" y="5437"/>
                  </a:cubicBezTo>
                  <a:cubicBezTo>
                    <a:pt x="3844" y="5311"/>
                    <a:pt x="3844" y="5090"/>
                    <a:pt x="3939" y="4964"/>
                  </a:cubicBezTo>
                  <a:cubicBezTo>
                    <a:pt x="4348" y="4555"/>
                    <a:pt x="4348" y="3893"/>
                    <a:pt x="3939" y="3515"/>
                  </a:cubicBezTo>
                  <a:cubicBezTo>
                    <a:pt x="3844" y="3389"/>
                    <a:pt x="3844" y="3137"/>
                    <a:pt x="3939" y="3043"/>
                  </a:cubicBezTo>
                  <a:cubicBezTo>
                    <a:pt x="4002" y="2980"/>
                    <a:pt x="4096" y="2948"/>
                    <a:pt x="4187" y="2948"/>
                  </a:cubicBezTo>
                  <a:close/>
                  <a:moveTo>
                    <a:pt x="3148" y="7314"/>
                  </a:moveTo>
                  <a:cubicBezTo>
                    <a:pt x="4123" y="7314"/>
                    <a:pt x="4915" y="8092"/>
                    <a:pt x="4915" y="9060"/>
                  </a:cubicBezTo>
                  <a:cubicBezTo>
                    <a:pt x="4915" y="9249"/>
                    <a:pt x="4726" y="9407"/>
                    <a:pt x="4537" y="9407"/>
                  </a:cubicBezTo>
                  <a:cubicBezTo>
                    <a:pt x="4348" y="9407"/>
                    <a:pt x="4191" y="9249"/>
                    <a:pt x="4191" y="9060"/>
                  </a:cubicBezTo>
                  <a:cubicBezTo>
                    <a:pt x="4191" y="8468"/>
                    <a:pt x="3662" y="8015"/>
                    <a:pt x="3101" y="8015"/>
                  </a:cubicBezTo>
                  <a:cubicBezTo>
                    <a:pt x="3066" y="8015"/>
                    <a:pt x="3030" y="8017"/>
                    <a:pt x="2994" y="8020"/>
                  </a:cubicBezTo>
                  <a:cubicBezTo>
                    <a:pt x="2968" y="8029"/>
                    <a:pt x="2944" y="8033"/>
                    <a:pt x="2920" y="8033"/>
                  </a:cubicBezTo>
                  <a:cubicBezTo>
                    <a:pt x="2765" y="8033"/>
                    <a:pt x="2643" y="7869"/>
                    <a:pt x="2616" y="7705"/>
                  </a:cubicBezTo>
                  <a:cubicBezTo>
                    <a:pt x="2584" y="7516"/>
                    <a:pt x="2742" y="7359"/>
                    <a:pt x="2931" y="7327"/>
                  </a:cubicBezTo>
                  <a:cubicBezTo>
                    <a:pt x="3004" y="7319"/>
                    <a:pt x="3077" y="7314"/>
                    <a:pt x="3148" y="7314"/>
                  </a:cubicBezTo>
                  <a:close/>
                  <a:moveTo>
                    <a:pt x="4581" y="0"/>
                  </a:moveTo>
                  <a:cubicBezTo>
                    <a:pt x="4444" y="0"/>
                    <a:pt x="4303" y="16"/>
                    <a:pt x="4159" y="50"/>
                  </a:cubicBezTo>
                  <a:cubicBezTo>
                    <a:pt x="3592" y="144"/>
                    <a:pt x="3214" y="585"/>
                    <a:pt x="2962" y="1089"/>
                  </a:cubicBezTo>
                  <a:cubicBezTo>
                    <a:pt x="2584" y="1152"/>
                    <a:pt x="2206" y="1310"/>
                    <a:pt x="1954" y="1562"/>
                  </a:cubicBezTo>
                  <a:cubicBezTo>
                    <a:pt x="1513" y="2003"/>
                    <a:pt x="1355" y="2633"/>
                    <a:pt x="1481" y="3200"/>
                  </a:cubicBezTo>
                  <a:cubicBezTo>
                    <a:pt x="1135" y="3232"/>
                    <a:pt x="820" y="3389"/>
                    <a:pt x="536" y="3673"/>
                  </a:cubicBezTo>
                  <a:cubicBezTo>
                    <a:pt x="221" y="3988"/>
                    <a:pt x="1" y="4397"/>
                    <a:pt x="1" y="4870"/>
                  </a:cubicBezTo>
                  <a:cubicBezTo>
                    <a:pt x="1" y="5280"/>
                    <a:pt x="127" y="5626"/>
                    <a:pt x="379" y="5910"/>
                  </a:cubicBezTo>
                  <a:cubicBezTo>
                    <a:pt x="127" y="6225"/>
                    <a:pt x="1" y="6571"/>
                    <a:pt x="1" y="6918"/>
                  </a:cubicBezTo>
                  <a:cubicBezTo>
                    <a:pt x="1" y="7390"/>
                    <a:pt x="221" y="7831"/>
                    <a:pt x="536" y="8146"/>
                  </a:cubicBezTo>
                  <a:cubicBezTo>
                    <a:pt x="788" y="8430"/>
                    <a:pt x="1135" y="8588"/>
                    <a:pt x="1481" y="8619"/>
                  </a:cubicBezTo>
                  <a:cubicBezTo>
                    <a:pt x="1229" y="9690"/>
                    <a:pt x="1985" y="10604"/>
                    <a:pt x="2931" y="10698"/>
                  </a:cubicBezTo>
                  <a:cubicBezTo>
                    <a:pt x="3214" y="11328"/>
                    <a:pt x="3781" y="11769"/>
                    <a:pt x="4537" y="11769"/>
                  </a:cubicBezTo>
                  <a:cubicBezTo>
                    <a:pt x="4947" y="11769"/>
                    <a:pt x="5293" y="11612"/>
                    <a:pt x="5577" y="11423"/>
                  </a:cubicBezTo>
                  <a:lnTo>
                    <a:pt x="5577" y="6571"/>
                  </a:lnTo>
                  <a:cubicBezTo>
                    <a:pt x="5293" y="6823"/>
                    <a:pt x="4947" y="6918"/>
                    <a:pt x="4537" y="6918"/>
                  </a:cubicBezTo>
                  <a:cubicBezTo>
                    <a:pt x="4348" y="6918"/>
                    <a:pt x="4191" y="6760"/>
                    <a:pt x="4191" y="6571"/>
                  </a:cubicBezTo>
                  <a:cubicBezTo>
                    <a:pt x="4191" y="6382"/>
                    <a:pt x="4348" y="6225"/>
                    <a:pt x="4537" y="6225"/>
                  </a:cubicBezTo>
                  <a:cubicBezTo>
                    <a:pt x="5136" y="6225"/>
                    <a:pt x="5577" y="5752"/>
                    <a:pt x="5577" y="5185"/>
                  </a:cubicBezTo>
                  <a:lnTo>
                    <a:pt x="5577" y="302"/>
                  </a:lnTo>
                  <a:cubicBezTo>
                    <a:pt x="5300" y="117"/>
                    <a:pt x="4956" y="0"/>
                    <a:pt x="45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grpSp>
      <p:sp>
        <p:nvSpPr>
          <p:cNvPr id="23" name="Google Shape;2380;p40"/>
          <p:cNvSpPr txBox="1">
            <a:spLocks/>
          </p:cNvSpPr>
          <p:nvPr/>
        </p:nvSpPr>
        <p:spPr>
          <a:xfrm>
            <a:off x="356581" y="597175"/>
            <a:ext cx="8168523" cy="109955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1400"/>
              <a:buFont typeface="Encode Sans"/>
              <a:buNone/>
              <a:defRPr sz="2000" b="1" i="0" u="none" strike="noStrike" cap="none">
                <a:solidFill>
                  <a:schemeClr val="dk1"/>
                </a:solidFill>
                <a:latin typeface="Encode Sans"/>
                <a:ea typeface="Encode Sans"/>
                <a:cs typeface="Encode Sans"/>
                <a:sym typeface="Encode Sans"/>
              </a:defRPr>
            </a:lvl1pPr>
            <a:lvl2pPr marL="914400" marR="0" lvl="1" indent="-317500" algn="l" rtl="0">
              <a:lnSpc>
                <a:spcPct val="100000"/>
              </a:lnSpc>
              <a:spcBef>
                <a:spcPts val="0"/>
              </a:spcBef>
              <a:spcAft>
                <a:spcPts val="0"/>
              </a:spcAft>
              <a:buClr>
                <a:schemeClr val="dk2"/>
              </a:buClr>
              <a:buSzPts val="1400"/>
              <a:buFont typeface="Encode Sans"/>
              <a:buNone/>
              <a:defRPr sz="1400" b="0" i="0" u="none" strike="noStrike" cap="none">
                <a:solidFill>
                  <a:schemeClr val="dk2"/>
                </a:solidFill>
                <a:latin typeface="Encode Sans"/>
                <a:ea typeface="Encode Sans"/>
                <a:cs typeface="Encode Sans"/>
                <a:sym typeface="Encode Sans"/>
              </a:defRPr>
            </a:lvl2pPr>
            <a:lvl3pPr marL="1371600" marR="0" lvl="2" indent="-317500" algn="l" rtl="0">
              <a:lnSpc>
                <a:spcPct val="100000"/>
              </a:lnSpc>
              <a:spcBef>
                <a:spcPts val="1600"/>
              </a:spcBef>
              <a:spcAft>
                <a:spcPts val="0"/>
              </a:spcAft>
              <a:buClr>
                <a:schemeClr val="dk2"/>
              </a:buClr>
              <a:buSzPts val="1400"/>
              <a:buFont typeface="Encode Sans"/>
              <a:buNone/>
              <a:defRPr sz="1400" b="0" i="0" u="none" strike="noStrike" cap="none">
                <a:solidFill>
                  <a:schemeClr val="dk2"/>
                </a:solidFill>
                <a:latin typeface="Encode Sans"/>
                <a:ea typeface="Encode Sans"/>
                <a:cs typeface="Encode Sans"/>
                <a:sym typeface="Encode Sans"/>
              </a:defRPr>
            </a:lvl3pPr>
            <a:lvl4pPr marL="1828800" marR="0" lvl="3" indent="-317500" algn="l" rtl="0">
              <a:lnSpc>
                <a:spcPct val="100000"/>
              </a:lnSpc>
              <a:spcBef>
                <a:spcPts val="1600"/>
              </a:spcBef>
              <a:spcAft>
                <a:spcPts val="0"/>
              </a:spcAft>
              <a:buClr>
                <a:schemeClr val="dk2"/>
              </a:buClr>
              <a:buSzPts val="1400"/>
              <a:buFont typeface="Encode Sans"/>
              <a:buNone/>
              <a:defRPr sz="1400" b="0" i="0" u="none" strike="noStrike" cap="none">
                <a:solidFill>
                  <a:schemeClr val="dk2"/>
                </a:solidFill>
                <a:latin typeface="Encode Sans"/>
                <a:ea typeface="Encode Sans"/>
                <a:cs typeface="Encode Sans"/>
                <a:sym typeface="Encode Sans"/>
              </a:defRPr>
            </a:lvl4pPr>
            <a:lvl5pPr marL="2286000" marR="0" lvl="4" indent="-317500" algn="l" rtl="0">
              <a:lnSpc>
                <a:spcPct val="100000"/>
              </a:lnSpc>
              <a:spcBef>
                <a:spcPts val="1600"/>
              </a:spcBef>
              <a:spcAft>
                <a:spcPts val="0"/>
              </a:spcAft>
              <a:buClr>
                <a:schemeClr val="dk2"/>
              </a:buClr>
              <a:buSzPts val="1400"/>
              <a:buFont typeface="Encode Sans"/>
              <a:buNone/>
              <a:defRPr sz="1400" b="0" i="0" u="none" strike="noStrike" cap="none">
                <a:solidFill>
                  <a:schemeClr val="dk2"/>
                </a:solidFill>
                <a:latin typeface="Encode Sans"/>
                <a:ea typeface="Encode Sans"/>
                <a:cs typeface="Encode Sans"/>
                <a:sym typeface="Encode Sans"/>
              </a:defRPr>
            </a:lvl5pPr>
            <a:lvl6pPr marL="2743200" marR="0" lvl="5" indent="-317500" algn="l" rtl="0">
              <a:lnSpc>
                <a:spcPct val="100000"/>
              </a:lnSpc>
              <a:spcBef>
                <a:spcPts val="1600"/>
              </a:spcBef>
              <a:spcAft>
                <a:spcPts val="0"/>
              </a:spcAft>
              <a:buClr>
                <a:schemeClr val="dk2"/>
              </a:buClr>
              <a:buSzPts val="1400"/>
              <a:buFont typeface="Encode Sans"/>
              <a:buNone/>
              <a:defRPr sz="1400" b="0" i="0" u="none" strike="noStrike" cap="none">
                <a:solidFill>
                  <a:schemeClr val="dk2"/>
                </a:solidFill>
                <a:latin typeface="Encode Sans"/>
                <a:ea typeface="Encode Sans"/>
                <a:cs typeface="Encode Sans"/>
                <a:sym typeface="Encode Sans"/>
              </a:defRPr>
            </a:lvl6pPr>
            <a:lvl7pPr marL="3200400" marR="0" lvl="6" indent="-317500" algn="l" rtl="0">
              <a:lnSpc>
                <a:spcPct val="100000"/>
              </a:lnSpc>
              <a:spcBef>
                <a:spcPts val="1600"/>
              </a:spcBef>
              <a:spcAft>
                <a:spcPts val="0"/>
              </a:spcAft>
              <a:buClr>
                <a:schemeClr val="dk2"/>
              </a:buClr>
              <a:buSzPts val="1400"/>
              <a:buFont typeface="Encode Sans"/>
              <a:buNone/>
              <a:defRPr sz="1400" b="0" i="0" u="none" strike="noStrike" cap="none">
                <a:solidFill>
                  <a:schemeClr val="dk2"/>
                </a:solidFill>
                <a:latin typeface="Encode Sans"/>
                <a:ea typeface="Encode Sans"/>
                <a:cs typeface="Encode Sans"/>
                <a:sym typeface="Encode Sans"/>
              </a:defRPr>
            </a:lvl7pPr>
            <a:lvl8pPr marL="3657600" marR="0" lvl="7" indent="-317500" algn="l" rtl="0">
              <a:lnSpc>
                <a:spcPct val="100000"/>
              </a:lnSpc>
              <a:spcBef>
                <a:spcPts val="1600"/>
              </a:spcBef>
              <a:spcAft>
                <a:spcPts val="0"/>
              </a:spcAft>
              <a:buClr>
                <a:schemeClr val="dk2"/>
              </a:buClr>
              <a:buSzPts val="1400"/>
              <a:buFont typeface="Encode Sans"/>
              <a:buNone/>
              <a:defRPr sz="1400" b="0" i="0" u="none" strike="noStrike" cap="none">
                <a:solidFill>
                  <a:schemeClr val="dk2"/>
                </a:solidFill>
                <a:latin typeface="Encode Sans"/>
                <a:ea typeface="Encode Sans"/>
                <a:cs typeface="Encode Sans"/>
                <a:sym typeface="Encode Sans"/>
              </a:defRPr>
            </a:lvl8pPr>
            <a:lvl9pPr marL="4114800" marR="0" lvl="8" indent="-317500" algn="l" rtl="0">
              <a:lnSpc>
                <a:spcPct val="100000"/>
              </a:lnSpc>
              <a:spcBef>
                <a:spcPts val="1600"/>
              </a:spcBef>
              <a:spcAft>
                <a:spcPts val="1600"/>
              </a:spcAft>
              <a:buClr>
                <a:schemeClr val="dk2"/>
              </a:buClr>
              <a:buSzPts val="1400"/>
              <a:buFont typeface="Encode Sans"/>
              <a:buNone/>
              <a:defRPr sz="1400" b="0" i="0" u="none" strike="noStrike" cap="none">
                <a:solidFill>
                  <a:schemeClr val="dk2"/>
                </a:solidFill>
                <a:latin typeface="Encode Sans"/>
                <a:ea typeface="Encode Sans"/>
                <a:cs typeface="Encode Sans"/>
                <a:sym typeface="Encode Sans"/>
              </a:defRPr>
            </a:lvl9pPr>
          </a:lstStyle>
          <a:p>
            <a:pPr marL="0" indent="0" algn="l"/>
            <a:r>
              <a:rPr lang="vi-VN" sz="2400" dirty="0">
                <a:solidFill>
                  <a:srgbClr val="0070C0"/>
                </a:solidFill>
                <a:latin typeface="Myriad Pro Black Cond" panose="020B0806030403020204" pitchFamily="34" charset="0"/>
              </a:rPr>
              <a:t>- Mức độ đóng duỗi xoắn của NST diễn ra các kì của chu kỳ tế bào:</a:t>
            </a:r>
          </a:p>
        </p:txBody>
      </p:sp>
      <p:sp>
        <p:nvSpPr>
          <p:cNvPr id="10" name="Rectangle 9"/>
          <p:cNvSpPr/>
          <p:nvPr/>
        </p:nvSpPr>
        <p:spPr>
          <a:xfrm>
            <a:off x="0" y="135510"/>
            <a:ext cx="5062604" cy="461665"/>
          </a:xfrm>
          <a:prstGeom prst="rect">
            <a:avLst/>
          </a:prstGeom>
          <a:solidFill>
            <a:schemeClr val="tx1">
              <a:alpha val="67000"/>
            </a:schemeClr>
          </a:solidFill>
        </p:spPr>
        <p:txBody>
          <a:bodyPr wrap="none">
            <a:spAutoFit/>
          </a:bodyPr>
          <a:lstStyle/>
          <a:p>
            <a:r>
              <a:rPr lang="vi-VN" sz="2400" dirty="0">
                <a:latin typeface="Myriad Pro Black Cond" panose="020B0806030403020204" pitchFamily="34" charset="0"/>
              </a:rPr>
              <a:t>I. Biến đổi hình thái NST trong chu kỳ tế bào</a:t>
            </a:r>
          </a:p>
        </p:txBody>
      </p:sp>
      <p:pic>
        <p:nvPicPr>
          <p:cNvPr id="2" name="Picture 1"/>
          <p:cNvPicPr>
            <a:picLocks noChangeAspect="1"/>
          </p:cNvPicPr>
          <p:nvPr/>
        </p:nvPicPr>
        <p:blipFill>
          <a:blip r:embed="rId3"/>
          <a:stretch>
            <a:fillRect/>
          </a:stretch>
        </p:blipFill>
        <p:spPr>
          <a:xfrm>
            <a:off x="664593" y="1396093"/>
            <a:ext cx="2778440" cy="3363686"/>
          </a:xfrm>
          <a:prstGeom prst="rect">
            <a:avLst/>
          </a:prstGeom>
        </p:spPr>
      </p:pic>
      <p:sp>
        <p:nvSpPr>
          <p:cNvPr id="12" name="Rectangle 9"/>
          <p:cNvSpPr>
            <a:spLocks noChangeArrowheads="1"/>
          </p:cNvSpPr>
          <p:nvPr/>
        </p:nvSpPr>
        <p:spPr bwMode="auto">
          <a:xfrm>
            <a:off x="3570514" y="1796143"/>
            <a:ext cx="38179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vi-VN" altLang="en-US" sz="2000" b="0" dirty="0">
                <a:solidFill>
                  <a:srgbClr val="660066"/>
                </a:solidFill>
                <a:latin typeface="Myriad Pro Black Cond" panose="020B0806030403020204" pitchFamily="34" charset="0"/>
              </a:rPr>
              <a:t>+ Dạng sợi( duỗi xoắn) ở kì trung gian</a:t>
            </a:r>
            <a:r>
              <a:rPr lang="vi-VN" altLang="en-US" sz="3600" b="0" dirty="0">
                <a:solidFill>
                  <a:srgbClr val="660066"/>
                </a:solidFill>
                <a:latin typeface="Myriad Pro Black Cond" panose="020B0806030403020204" pitchFamily="34" charset="0"/>
              </a:rPr>
              <a:t>.</a:t>
            </a:r>
          </a:p>
        </p:txBody>
      </p:sp>
      <p:sp>
        <p:nvSpPr>
          <p:cNvPr id="13" name="Rectangle 10"/>
          <p:cNvSpPr>
            <a:spLocks noChangeArrowheads="1"/>
          </p:cNvSpPr>
          <p:nvPr/>
        </p:nvSpPr>
        <p:spPr bwMode="auto">
          <a:xfrm>
            <a:off x="3570514" y="2442474"/>
            <a:ext cx="449033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vi-VN" altLang="en-US" sz="2000" b="0" dirty="0">
                <a:solidFill>
                  <a:srgbClr val="660066"/>
                </a:solidFill>
                <a:latin typeface="Myriad Pro Black Cond" panose="020B0806030403020204" pitchFamily="34" charset="0"/>
              </a:rPr>
              <a:t>+ Dạng đặc trưng</a:t>
            </a:r>
            <a:r>
              <a:rPr lang="en-US" altLang="en-US" sz="2000" b="0" dirty="0">
                <a:solidFill>
                  <a:srgbClr val="660066"/>
                </a:solidFill>
                <a:latin typeface="Myriad Pro Black Cond" panose="020B0806030403020204" pitchFamily="34" charset="0"/>
              </a:rPr>
              <a:t> </a:t>
            </a:r>
            <a:r>
              <a:rPr lang="vi-VN" altLang="en-US" sz="2000" b="0" dirty="0">
                <a:solidFill>
                  <a:srgbClr val="660066"/>
                </a:solidFill>
                <a:latin typeface="Myriad Pro Black Cond" panose="020B0806030403020204" pitchFamily="34" charset="0"/>
              </a:rPr>
              <a:t>(đóng xoắn cực đại) ở kì giữa.</a:t>
            </a:r>
          </a:p>
        </p:txBody>
      </p:sp>
    </p:spTree>
    <p:extLst>
      <p:ext uri="{BB962C8B-B14F-4D97-AF65-F5344CB8AC3E}">
        <p14:creationId xmlns:p14="http://schemas.microsoft.com/office/powerpoint/2010/main" val="25661044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Shape 2374"/>
        <p:cNvGrpSpPr/>
        <p:nvPr/>
      </p:nvGrpSpPr>
      <p:grpSpPr>
        <a:xfrm>
          <a:off x="0" y="0"/>
          <a:ext cx="0" cy="0"/>
          <a:chOff x="0" y="0"/>
          <a:chExt cx="0" cy="0"/>
        </a:xfrm>
      </p:grpSpPr>
      <p:sp>
        <p:nvSpPr>
          <p:cNvPr id="2380" name="Google Shape;2380;p40"/>
          <p:cNvSpPr txBox="1">
            <a:spLocks noGrp="1"/>
          </p:cNvSpPr>
          <p:nvPr>
            <p:ph type="subTitle" idx="6"/>
          </p:nvPr>
        </p:nvSpPr>
        <p:spPr>
          <a:xfrm>
            <a:off x="228265" y="-282222"/>
            <a:ext cx="8168523" cy="2224314"/>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vi-VN" dirty="0">
                <a:solidFill>
                  <a:schemeClr val="accent6"/>
                </a:solidFill>
                <a:latin typeface="+mn-lt"/>
              </a:rPr>
              <a:t>Hoàn thành bảng 9.1:</a:t>
            </a:r>
            <a:endParaRPr dirty="0">
              <a:solidFill>
                <a:schemeClr val="accent6"/>
              </a:solidFill>
              <a:latin typeface="+mn-lt"/>
            </a:endParaRPr>
          </a:p>
        </p:txBody>
      </p:sp>
      <p:grpSp>
        <p:nvGrpSpPr>
          <p:cNvPr id="2382" name="Google Shape;2382;p40"/>
          <p:cNvGrpSpPr/>
          <p:nvPr/>
        </p:nvGrpSpPr>
        <p:grpSpPr>
          <a:xfrm>
            <a:off x="6149750" y="5255053"/>
            <a:ext cx="355663" cy="308725"/>
            <a:chOff x="-28462125" y="3199700"/>
            <a:chExt cx="298550" cy="259150"/>
          </a:xfrm>
        </p:grpSpPr>
        <p:sp>
          <p:nvSpPr>
            <p:cNvPr id="2383" name="Google Shape;2383;p40"/>
            <p:cNvSpPr/>
            <p:nvPr/>
          </p:nvSpPr>
          <p:spPr>
            <a:xfrm>
              <a:off x="-28459750" y="3284775"/>
              <a:ext cx="296175" cy="104775"/>
            </a:xfrm>
            <a:custGeom>
              <a:avLst/>
              <a:gdLst/>
              <a:ahLst/>
              <a:cxnLst/>
              <a:rect l="l" t="t" r="r" b="b"/>
              <a:pathLst>
                <a:path w="11847" h="4191" extrusionOk="0">
                  <a:moveTo>
                    <a:pt x="5230" y="0"/>
                  </a:moveTo>
                  <a:cubicBezTo>
                    <a:pt x="5073" y="0"/>
                    <a:pt x="4947" y="63"/>
                    <a:pt x="4915" y="189"/>
                  </a:cubicBezTo>
                  <a:lnTo>
                    <a:pt x="4096" y="2080"/>
                  </a:lnTo>
                  <a:lnTo>
                    <a:pt x="347" y="2080"/>
                  </a:lnTo>
                  <a:cubicBezTo>
                    <a:pt x="158" y="2080"/>
                    <a:pt x="0" y="2237"/>
                    <a:pt x="0" y="2426"/>
                  </a:cubicBezTo>
                  <a:cubicBezTo>
                    <a:pt x="0" y="2615"/>
                    <a:pt x="158" y="2773"/>
                    <a:pt x="347" y="2773"/>
                  </a:cubicBezTo>
                  <a:lnTo>
                    <a:pt x="4316" y="2773"/>
                  </a:lnTo>
                  <a:cubicBezTo>
                    <a:pt x="4411" y="2773"/>
                    <a:pt x="4505" y="2710"/>
                    <a:pt x="4600" y="2584"/>
                  </a:cubicBezTo>
                  <a:lnTo>
                    <a:pt x="5199" y="1292"/>
                  </a:lnTo>
                  <a:lnTo>
                    <a:pt x="6238" y="3970"/>
                  </a:lnTo>
                  <a:cubicBezTo>
                    <a:pt x="6301" y="4096"/>
                    <a:pt x="6396" y="4159"/>
                    <a:pt x="6522" y="4191"/>
                  </a:cubicBezTo>
                  <a:lnTo>
                    <a:pt x="6553" y="4191"/>
                  </a:lnTo>
                  <a:cubicBezTo>
                    <a:pt x="6679" y="4191"/>
                    <a:pt x="6805" y="4127"/>
                    <a:pt x="6868" y="4033"/>
                  </a:cubicBezTo>
                  <a:lnTo>
                    <a:pt x="7624" y="2836"/>
                  </a:lnTo>
                  <a:lnTo>
                    <a:pt x="11500" y="2836"/>
                  </a:lnTo>
                  <a:cubicBezTo>
                    <a:pt x="11689" y="2836"/>
                    <a:pt x="11846" y="2678"/>
                    <a:pt x="11846" y="2458"/>
                  </a:cubicBezTo>
                  <a:cubicBezTo>
                    <a:pt x="11846" y="2269"/>
                    <a:pt x="11689" y="2111"/>
                    <a:pt x="11500" y="2111"/>
                  </a:cubicBezTo>
                  <a:lnTo>
                    <a:pt x="7435" y="2111"/>
                  </a:lnTo>
                  <a:cubicBezTo>
                    <a:pt x="7309" y="2111"/>
                    <a:pt x="7183" y="2206"/>
                    <a:pt x="7120" y="2269"/>
                  </a:cubicBezTo>
                  <a:lnTo>
                    <a:pt x="6648" y="3056"/>
                  </a:lnTo>
                  <a:lnTo>
                    <a:pt x="5545" y="221"/>
                  </a:lnTo>
                  <a:cubicBezTo>
                    <a:pt x="5514" y="95"/>
                    <a:pt x="5388" y="0"/>
                    <a:pt x="52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latin typeface="+mn-lt"/>
              </a:endParaRPr>
            </a:p>
          </p:txBody>
        </p:sp>
        <p:sp>
          <p:nvSpPr>
            <p:cNvPr id="2384" name="Google Shape;2384;p40"/>
            <p:cNvSpPr/>
            <p:nvPr/>
          </p:nvSpPr>
          <p:spPr>
            <a:xfrm>
              <a:off x="-28462125" y="3199700"/>
              <a:ext cx="295400" cy="125275"/>
            </a:xfrm>
            <a:custGeom>
              <a:avLst/>
              <a:gdLst/>
              <a:ahLst/>
              <a:cxnLst/>
              <a:rect l="l" t="t" r="r" b="b"/>
              <a:pathLst>
                <a:path w="11816" h="5011" extrusionOk="0">
                  <a:moveTo>
                    <a:pt x="3151" y="1"/>
                  </a:moveTo>
                  <a:cubicBezTo>
                    <a:pt x="1387" y="1"/>
                    <a:pt x="1" y="1419"/>
                    <a:pt x="1" y="3277"/>
                  </a:cubicBezTo>
                  <a:cubicBezTo>
                    <a:pt x="1" y="3876"/>
                    <a:pt x="158" y="4349"/>
                    <a:pt x="442" y="4821"/>
                  </a:cubicBezTo>
                  <a:lnTo>
                    <a:pt x="3655" y="4821"/>
                  </a:lnTo>
                  <a:lnTo>
                    <a:pt x="4285" y="3340"/>
                  </a:lnTo>
                  <a:cubicBezTo>
                    <a:pt x="4443" y="2994"/>
                    <a:pt x="4821" y="2773"/>
                    <a:pt x="5199" y="2710"/>
                  </a:cubicBezTo>
                  <a:cubicBezTo>
                    <a:pt x="5672" y="2710"/>
                    <a:pt x="6018" y="2994"/>
                    <a:pt x="6176" y="3403"/>
                  </a:cubicBezTo>
                  <a:lnTo>
                    <a:pt x="6806" y="5010"/>
                  </a:lnTo>
                  <a:cubicBezTo>
                    <a:pt x="6963" y="4884"/>
                    <a:pt x="7215" y="4821"/>
                    <a:pt x="7404" y="4821"/>
                  </a:cubicBezTo>
                  <a:lnTo>
                    <a:pt x="11374" y="4821"/>
                  </a:lnTo>
                  <a:cubicBezTo>
                    <a:pt x="11626" y="4349"/>
                    <a:pt x="11815" y="3813"/>
                    <a:pt x="11815" y="3277"/>
                  </a:cubicBezTo>
                  <a:cubicBezTo>
                    <a:pt x="11815" y="1419"/>
                    <a:pt x="10429" y="1"/>
                    <a:pt x="8665" y="1"/>
                  </a:cubicBezTo>
                  <a:cubicBezTo>
                    <a:pt x="7247" y="1"/>
                    <a:pt x="6396" y="977"/>
                    <a:pt x="5924" y="1860"/>
                  </a:cubicBezTo>
                  <a:cubicBezTo>
                    <a:pt x="5451" y="977"/>
                    <a:pt x="4537" y="1"/>
                    <a:pt x="3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latin typeface="+mn-lt"/>
              </a:endParaRPr>
            </a:p>
          </p:txBody>
        </p:sp>
        <p:sp>
          <p:nvSpPr>
            <p:cNvPr id="2385" name="Google Shape;2385;p40"/>
            <p:cNvSpPr/>
            <p:nvPr/>
          </p:nvSpPr>
          <p:spPr>
            <a:xfrm>
              <a:off x="-28405400" y="3360375"/>
              <a:ext cx="186675" cy="98475"/>
            </a:xfrm>
            <a:custGeom>
              <a:avLst/>
              <a:gdLst/>
              <a:ahLst/>
              <a:cxnLst/>
              <a:rect l="l" t="t" r="r" b="b"/>
              <a:pathLst>
                <a:path w="7467" h="3939" extrusionOk="0">
                  <a:moveTo>
                    <a:pt x="2962" y="1"/>
                  </a:moveTo>
                  <a:cubicBezTo>
                    <a:pt x="2773" y="284"/>
                    <a:pt x="2458" y="442"/>
                    <a:pt x="2111" y="442"/>
                  </a:cubicBezTo>
                  <a:lnTo>
                    <a:pt x="0" y="442"/>
                  </a:lnTo>
                  <a:cubicBezTo>
                    <a:pt x="158" y="599"/>
                    <a:pt x="347" y="757"/>
                    <a:pt x="536" y="914"/>
                  </a:cubicBezTo>
                  <a:cubicBezTo>
                    <a:pt x="1449" y="1734"/>
                    <a:pt x="2426" y="2647"/>
                    <a:pt x="3434" y="3813"/>
                  </a:cubicBezTo>
                  <a:cubicBezTo>
                    <a:pt x="3529" y="3907"/>
                    <a:pt x="3592" y="3939"/>
                    <a:pt x="3718" y="3939"/>
                  </a:cubicBezTo>
                  <a:cubicBezTo>
                    <a:pt x="3844" y="3939"/>
                    <a:pt x="3907" y="3907"/>
                    <a:pt x="4001" y="3813"/>
                  </a:cubicBezTo>
                  <a:cubicBezTo>
                    <a:pt x="4978" y="2584"/>
                    <a:pt x="6018" y="1734"/>
                    <a:pt x="6900" y="914"/>
                  </a:cubicBezTo>
                  <a:cubicBezTo>
                    <a:pt x="7120" y="757"/>
                    <a:pt x="7278" y="599"/>
                    <a:pt x="7467" y="442"/>
                  </a:cubicBezTo>
                  <a:lnTo>
                    <a:pt x="5860" y="442"/>
                  </a:lnTo>
                  <a:lnTo>
                    <a:pt x="5293" y="1324"/>
                  </a:lnTo>
                  <a:cubicBezTo>
                    <a:pt x="5104" y="1639"/>
                    <a:pt x="4789" y="1860"/>
                    <a:pt x="4379" y="1860"/>
                  </a:cubicBezTo>
                  <a:lnTo>
                    <a:pt x="4316" y="1860"/>
                  </a:lnTo>
                  <a:cubicBezTo>
                    <a:pt x="3907" y="1797"/>
                    <a:pt x="3592" y="1576"/>
                    <a:pt x="3434" y="1167"/>
                  </a:cubicBezTo>
                  <a:lnTo>
                    <a:pt x="29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latin typeface="+mn-lt"/>
              </a:endParaRPr>
            </a:p>
          </p:txBody>
        </p:sp>
      </p:grpSp>
      <p:grpSp>
        <p:nvGrpSpPr>
          <p:cNvPr id="2386" name="Google Shape;2386;p40"/>
          <p:cNvGrpSpPr/>
          <p:nvPr/>
        </p:nvGrpSpPr>
        <p:grpSpPr>
          <a:xfrm>
            <a:off x="11697267" y="5211116"/>
            <a:ext cx="353757" cy="351463"/>
            <a:chOff x="-22845575" y="3504075"/>
            <a:chExt cx="296950" cy="295025"/>
          </a:xfrm>
        </p:grpSpPr>
        <p:sp>
          <p:nvSpPr>
            <p:cNvPr id="2387" name="Google Shape;2387;p40"/>
            <p:cNvSpPr/>
            <p:nvPr/>
          </p:nvSpPr>
          <p:spPr>
            <a:xfrm>
              <a:off x="-22688825" y="3504100"/>
              <a:ext cx="140200" cy="295000"/>
            </a:xfrm>
            <a:custGeom>
              <a:avLst/>
              <a:gdLst/>
              <a:ahLst/>
              <a:cxnLst/>
              <a:rect l="l" t="t" r="r" b="b"/>
              <a:pathLst>
                <a:path w="5608" h="11800" extrusionOk="0">
                  <a:moveTo>
                    <a:pt x="1465" y="2908"/>
                  </a:moveTo>
                  <a:cubicBezTo>
                    <a:pt x="1552" y="2908"/>
                    <a:pt x="1638" y="2931"/>
                    <a:pt x="1701" y="2979"/>
                  </a:cubicBezTo>
                  <a:cubicBezTo>
                    <a:pt x="1827" y="3105"/>
                    <a:pt x="1827" y="3357"/>
                    <a:pt x="1701" y="3451"/>
                  </a:cubicBezTo>
                  <a:cubicBezTo>
                    <a:pt x="1292" y="3861"/>
                    <a:pt x="1292" y="4522"/>
                    <a:pt x="1701" y="4932"/>
                  </a:cubicBezTo>
                  <a:cubicBezTo>
                    <a:pt x="1827" y="5026"/>
                    <a:pt x="1827" y="5279"/>
                    <a:pt x="1701" y="5373"/>
                  </a:cubicBezTo>
                  <a:cubicBezTo>
                    <a:pt x="1632" y="5477"/>
                    <a:pt x="1544" y="5524"/>
                    <a:pt x="1452" y="5524"/>
                  </a:cubicBezTo>
                  <a:cubicBezTo>
                    <a:pt x="1377" y="5524"/>
                    <a:pt x="1300" y="5493"/>
                    <a:pt x="1229" y="5436"/>
                  </a:cubicBezTo>
                  <a:cubicBezTo>
                    <a:pt x="567" y="4774"/>
                    <a:pt x="567" y="3672"/>
                    <a:pt x="1229" y="2979"/>
                  </a:cubicBezTo>
                  <a:cubicBezTo>
                    <a:pt x="1292" y="2931"/>
                    <a:pt x="1378" y="2908"/>
                    <a:pt x="1465" y="2908"/>
                  </a:cubicBezTo>
                  <a:close/>
                  <a:moveTo>
                    <a:pt x="2461" y="7313"/>
                  </a:moveTo>
                  <a:cubicBezTo>
                    <a:pt x="2532" y="7313"/>
                    <a:pt x="2605" y="7318"/>
                    <a:pt x="2678" y="7326"/>
                  </a:cubicBezTo>
                  <a:cubicBezTo>
                    <a:pt x="2867" y="7358"/>
                    <a:pt x="3025" y="7515"/>
                    <a:pt x="2993" y="7704"/>
                  </a:cubicBezTo>
                  <a:cubicBezTo>
                    <a:pt x="2962" y="7925"/>
                    <a:pt x="2804" y="8019"/>
                    <a:pt x="2615" y="8019"/>
                  </a:cubicBezTo>
                  <a:cubicBezTo>
                    <a:pt x="2579" y="8016"/>
                    <a:pt x="2543" y="8014"/>
                    <a:pt x="2507" y="8014"/>
                  </a:cubicBezTo>
                  <a:cubicBezTo>
                    <a:pt x="1947" y="8014"/>
                    <a:pt x="1418" y="8467"/>
                    <a:pt x="1418" y="9059"/>
                  </a:cubicBezTo>
                  <a:cubicBezTo>
                    <a:pt x="1418" y="9248"/>
                    <a:pt x="1260" y="9406"/>
                    <a:pt x="1071" y="9406"/>
                  </a:cubicBezTo>
                  <a:cubicBezTo>
                    <a:pt x="882" y="9406"/>
                    <a:pt x="725" y="9248"/>
                    <a:pt x="725" y="9059"/>
                  </a:cubicBezTo>
                  <a:cubicBezTo>
                    <a:pt x="725" y="8091"/>
                    <a:pt x="1490" y="7313"/>
                    <a:pt x="2461" y="7313"/>
                  </a:cubicBezTo>
                  <a:close/>
                  <a:moveTo>
                    <a:pt x="1060" y="0"/>
                  </a:moveTo>
                  <a:cubicBezTo>
                    <a:pt x="689" y="0"/>
                    <a:pt x="327" y="130"/>
                    <a:pt x="0" y="364"/>
                  </a:cubicBezTo>
                  <a:lnTo>
                    <a:pt x="0" y="5247"/>
                  </a:lnTo>
                  <a:cubicBezTo>
                    <a:pt x="0" y="5814"/>
                    <a:pt x="473" y="6255"/>
                    <a:pt x="1040" y="6255"/>
                  </a:cubicBezTo>
                  <a:cubicBezTo>
                    <a:pt x="1229" y="6255"/>
                    <a:pt x="1386" y="6413"/>
                    <a:pt x="1386" y="6602"/>
                  </a:cubicBezTo>
                  <a:cubicBezTo>
                    <a:pt x="1386" y="6822"/>
                    <a:pt x="1229" y="6948"/>
                    <a:pt x="1040" y="6948"/>
                  </a:cubicBezTo>
                  <a:cubicBezTo>
                    <a:pt x="630" y="6948"/>
                    <a:pt x="284" y="6854"/>
                    <a:pt x="0" y="6602"/>
                  </a:cubicBezTo>
                  <a:lnTo>
                    <a:pt x="0" y="11453"/>
                  </a:lnTo>
                  <a:cubicBezTo>
                    <a:pt x="284" y="11705"/>
                    <a:pt x="630" y="11800"/>
                    <a:pt x="1040" y="11800"/>
                  </a:cubicBezTo>
                  <a:cubicBezTo>
                    <a:pt x="1733" y="11800"/>
                    <a:pt x="2363" y="11359"/>
                    <a:pt x="2647" y="10760"/>
                  </a:cubicBezTo>
                  <a:cubicBezTo>
                    <a:pt x="3497" y="10634"/>
                    <a:pt x="4190" y="9910"/>
                    <a:pt x="4190" y="9028"/>
                  </a:cubicBezTo>
                  <a:cubicBezTo>
                    <a:pt x="4190" y="8902"/>
                    <a:pt x="4159" y="8776"/>
                    <a:pt x="4159" y="8618"/>
                  </a:cubicBezTo>
                  <a:cubicBezTo>
                    <a:pt x="4505" y="8555"/>
                    <a:pt x="4820" y="8397"/>
                    <a:pt x="5104" y="8145"/>
                  </a:cubicBezTo>
                  <a:cubicBezTo>
                    <a:pt x="5419" y="7830"/>
                    <a:pt x="5608" y="7389"/>
                    <a:pt x="5608" y="6917"/>
                  </a:cubicBezTo>
                  <a:cubicBezTo>
                    <a:pt x="5608" y="6539"/>
                    <a:pt x="5482" y="6192"/>
                    <a:pt x="5261" y="5909"/>
                  </a:cubicBezTo>
                  <a:cubicBezTo>
                    <a:pt x="5482" y="5594"/>
                    <a:pt x="5608" y="5247"/>
                    <a:pt x="5608" y="4869"/>
                  </a:cubicBezTo>
                  <a:cubicBezTo>
                    <a:pt x="5608" y="4396"/>
                    <a:pt x="5387" y="3987"/>
                    <a:pt x="5072" y="3672"/>
                  </a:cubicBezTo>
                  <a:cubicBezTo>
                    <a:pt x="4852" y="3420"/>
                    <a:pt x="4505" y="3262"/>
                    <a:pt x="4127" y="3199"/>
                  </a:cubicBezTo>
                  <a:cubicBezTo>
                    <a:pt x="4253" y="2632"/>
                    <a:pt x="4096" y="2002"/>
                    <a:pt x="3655" y="1561"/>
                  </a:cubicBezTo>
                  <a:cubicBezTo>
                    <a:pt x="3403" y="1309"/>
                    <a:pt x="3025" y="1120"/>
                    <a:pt x="2647" y="1088"/>
                  </a:cubicBezTo>
                  <a:cubicBezTo>
                    <a:pt x="2394" y="584"/>
                    <a:pt x="1985" y="143"/>
                    <a:pt x="1449" y="49"/>
                  </a:cubicBezTo>
                  <a:cubicBezTo>
                    <a:pt x="1319" y="16"/>
                    <a:pt x="1189" y="0"/>
                    <a:pt x="10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latin typeface="+mn-lt"/>
              </a:endParaRPr>
            </a:p>
          </p:txBody>
        </p:sp>
        <p:sp>
          <p:nvSpPr>
            <p:cNvPr id="2388" name="Google Shape;2388;p40"/>
            <p:cNvSpPr/>
            <p:nvPr/>
          </p:nvSpPr>
          <p:spPr>
            <a:xfrm>
              <a:off x="-22845575" y="3504075"/>
              <a:ext cx="139425" cy="294250"/>
            </a:xfrm>
            <a:custGeom>
              <a:avLst/>
              <a:gdLst/>
              <a:ahLst/>
              <a:cxnLst/>
              <a:rect l="l" t="t" r="r" b="b"/>
              <a:pathLst>
                <a:path w="5577" h="11770" extrusionOk="0">
                  <a:moveTo>
                    <a:pt x="4187" y="2948"/>
                  </a:moveTo>
                  <a:cubicBezTo>
                    <a:pt x="4277" y="2948"/>
                    <a:pt x="4364" y="2980"/>
                    <a:pt x="4411" y="3043"/>
                  </a:cubicBezTo>
                  <a:cubicBezTo>
                    <a:pt x="5104" y="3673"/>
                    <a:pt x="5104" y="4775"/>
                    <a:pt x="4411" y="5437"/>
                  </a:cubicBezTo>
                  <a:cubicBezTo>
                    <a:pt x="4364" y="5500"/>
                    <a:pt x="4277" y="5532"/>
                    <a:pt x="4187" y="5532"/>
                  </a:cubicBezTo>
                  <a:cubicBezTo>
                    <a:pt x="4096" y="5532"/>
                    <a:pt x="4002" y="5500"/>
                    <a:pt x="3939" y="5437"/>
                  </a:cubicBezTo>
                  <a:cubicBezTo>
                    <a:pt x="3844" y="5311"/>
                    <a:pt x="3844" y="5090"/>
                    <a:pt x="3939" y="4964"/>
                  </a:cubicBezTo>
                  <a:cubicBezTo>
                    <a:pt x="4348" y="4555"/>
                    <a:pt x="4348" y="3893"/>
                    <a:pt x="3939" y="3515"/>
                  </a:cubicBezTo>
                  <a:cubicBezTo>
                    <a:pt x="3844" y="3389"/>
                    <a:pt x="3844" y="3137"/>
                    <a:pt x="3939" y="3043"/>
                  </a:cubicBezTo>
                  <a:cubicBezTo>
                    <a:pt x="4002" y="2980"/>
                    <a:pt x="4096" y="2948"/>
                    <a:pt x="4187" y="2948"/>
                  </a:cubicBezTo>
                  <a:close/>
                  <a:moveTo>
                    <a:pt x="3148" y="7314"/>
                  </a:moveTo>
                  <a:cubicBezTo>
                    <a:pt x="4123" y="7314"/>
                    <a:pt x="4915" y="8092"/>
                    <a:pt x="4915" y="9060"/>
                  </a:cubicBezTo>
                  <a:cubicBezTo>
                    <a:pt x="4915" y="9249"/>
                    <a:pt x="4726" y="9407"/>
                    <a:pt x="4537" y="9407"/>
                  </a:cubicBezTo>
                  <a:cubicBezTo>
                    <a:pt x="4348" y="9407"/>
                    <a:pt x="4191" y="9249"/>
                    <a:pt x="4191" y="9060"/>
                  </a:cubicBezTo>
                  <a:cubicBezTo>
                    <a:pt x="4191" y="8468"/>
                    <a:pt x="3662" y="8015"/>
                    <a:pt x="3101" y="8015"/>
                  </a:cubicBezTo>
                  <a:cubicBezTo>
                    <a:pt x="3066" y="8015"/>
                    <a:pt x="3030" y="8017"/>
                    <a:pt x="2994" y="8020"/>
                  </a:cubicBezTo>
                  <a:cubicBezTo>
                    <a:pt x="2968" y="8029"/>
                    <a:pt x="2944" y="8033"/>
                    <a:pt x="2920" y="8033"/>
                  </a:cubicBezTo>
                  <a:cubicBezTo>
                    <a:pt x="2765" y="8033"/>
                    <a:pt x="2643" y="7869"/>
                    <a:pt x="2616" y="7705"/>
                  </a:cubicBezTo>
                  <a:cubicBezTo>
                    <a:pt x="2584" y="7516"/>
                    <a:pt x="2742" y="7359"/>
                    <a:pt x="2931" y="7327"/>
                  </a:cubicBezTo>
                  <a:cubicBezTo>
                    <a:pt x="3004" y="7319"/>
                    <a:pt x="3077" y="7314"/>
                    <a:pt x="3148" y="7314"/>
                  </a:cubicBezTo>
                  <a:close/>
                  <a:moveTo>
                    <a:pt x="4581" y="0"/>
                  </a:moveTo>
                  <a:cubicBezTo>
                    <a:pt x="4444" y="0"/>
                    <a:pt x="4303" y="16"/>
                    <a:pt x="4159" y="50"/>
                  </a:cubicBezTo>
                  <a:cubicBezTo>
                    <a:pt x="3592" y="144"/>
                    <a:pt x="3214" y="585"/>
                    <a:pt x="2962" y="1089"/>
                  </a:cubicBezTo>
                  <a:cubicBezTo>
                    <a:pt x="2584" y="1152"/>
                    <a:pt x="2206" y="1310"/>
                    <a:pt x="1954" y="1562"/>
                  </a:cubicBezTo>
                  <a:cubicBezTo>
                    <a:pt x="1513" y="2003"/>
                    <a:pt x="1355" y="2633"/>
                    <a:pt x="1481" y="3200"/>
                  </a:cubicBezTo>
                  <a:cubicBezTo>
                    <a:pt x="1135" y="3232"/>
                    <a:pt x="820" y="3389"/>
                    <a:pt x="536" y="3673"/>
                  </a:cubicBezTo>
                  <a:cubicBezTo>
                    <a:pt x="221" y="3988"/>
                    <a:pt x="1" y="4397"/>
                    <a:pt x="1" y="4870"/>
                  </a:cubicBezTo>
                  <a:cubicBezTo>
                    <a:pt x="1" y="5280"/>
                    <a:pt x="127" y="5626"/>
                    <a:pt x="379" y="5910"/>
                  </a:cubicBezTo>
                  <a:cubicBezTo>
                    <a:pt x="127" y="6225"/>
                    <a:pt x="1" y="6571"/>
                    <a:pt x="1" y="6918"/>
                  </a:cubicBezTo>
                  <a:cubicBezTo>
                    <a:pt x="1" y="7390"/>
                    <a:pt x="221" y="7831"/>
                    <a:pt x="536" y="8146"/>
                  </a:cubicBezTo>
                  <a:cubicBezTo>
                    <a:pt x="788" y="8430"/>
                    <a:pt x="1135" y="8588"/>
                    <a:pt x="1481" y="8619"/>
                  </a:cubicBezTo>
                  <a:cubicBezTo>
                    <a:pt x="1229" y="9690"/>
                    <a:pt x="1985" y="10604"/>
                    <a:pt x="2931" y="10698"/>
                  </a:cubicBezTo>
                  <a:cubicBezTo>
                    <a:pt x="3214" y="11328"/>
                    <a:pt x="3781" y="11769"/>
                    <a:pt x="4537" y="11769"/>
                  </a:cubicBezTo>
                  <a:cubicBezTo>
                    <a:pt x="4947" y="11769"/>
                    <a:pt x="5293" y="11612"/>
                    <a:pt x="5577" y="11423"/>
                  </a:cubicBezTo>
                  <a:lnTo>
                    <a:pt x="5577" y="6571"/>
                  </a:lnTo>
                  <a:cubicBezTo>
                    <a:pt x="5293" y="6823"/>
                    <a:pt x="4947" y="6918"/>
                    <a:pt x="4537" y="6918"/>
                  </a:cubicBezTo>
                  <a:cubicBezTo>
                    <a:pt x="4348" y="6918"/>
                    <a:pt x="4191" y="6760"/>
                    <a:pt x="4191" y="6571"/>
                  </a:cubicBezTo>
                  <a:cubicBezTo>
                    <a:pt x="4191" y="6382"/>
                    <a:pt x="4348" y="6225"/>
                    <a:pt x="4537" y="6225"/>
                  </a:cubicBezTo>
                  <a:cubicBezTo>
                    <a:pt x="5136" y="6225"/>
                    <a:pt x="5577" y="5752"/>
                    <a:pt x="5577" y="5185"/>
                  </a:cubicBezTo>
                  <a:lnTo>
                    <a:pt x="5577" y="302"/>
                  </a:lnTo>
                  <a:cubicBezTo>
                    <a:pt x="5300" y="117"/>
                    <a:pt x="4956" y="0"/>
                    <a:pt x="45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latin typeface="+mn-lt"/>
              </a:endParaRPr>
            </a:p>
          </p:txBody>
        </p:sp>
      </p:grpSp>
      <p:sp>
        <p:nvSpPr>
          <p:cNvPr id="2389" name="Google Shape;2389;p40"/>
          <p:cNvSpPr/>
          <p:nvPr/>
        </p:nvSpPr>
        <p:spPr>
          <a:xfrm>
            <a:off x="8923047" y="5209922"/>
            <a:ext cx="356586" cy="353876"/>
          </a:xfrm>
          <a:custGeom>
            <a:avLst/>
            <a:gdLst/>
            <a:ahLst/>
            <a:cxnLst/>
            <a:rect l="l" t="t" r="r" b="b"/>
            <a:pathLst>
              <a:path w="11973" h="11882" extrusionOk="0">
                <a:moveTo>
                  <a:pt x="6302" y="725"/>
                </a:moveTo>
                <a:lnTo>
                  <a:pt x="6302" y="1639"/>
                </a:lnTo>
                <a:cubicBezTo>
                  <a:pt x="6302" y="2111"/>
                  <a:pt x="6522" y="2552"/>
                  <a:pt x="6837" y="2867"/>
                </a:cubicBezTo>
                <a:lnTo>
                  <a:pt x="7152" y="3182"/>
                </a:lnTo>
                <a:cubicBezTo>
                  <a:pt x="6900" y="3340"/>
                  <a:pt x="6774" y="3560"/>
                  <a:pt x="6711" y="3749"/>
                </a:cubicBezTo>
                <a:cubicBezTo>
                  <a:pt x="6479" y="3517"/>
                  <a:pt x="6209" y="3407"/>
                  <a:pt x="5942" y="3407"/>
                </a:cubicBezTo>
                <a:cubicBezTo>
                  <a:pt x="5665" y="3407"/>
                  <a:pt x="5392" y="3525"/>
                  <a:pt x="5168" y="3749"/>
                </a:cubicBezTo>
                <a:cubicBezTo>
                  <a:pt x="5042" y="3497"/>
                  <a:pt x="4979" y="3340"/>
                  <a:pt x="4758" y="3151"/>
                </a:cubicBezTo>
                <a:lnTo>
                  <a:pt x="5105" y="2836"/>
                </a:lnTo>
                <a:cubicBezTo>
                  <a:pt x="5420" y="2521"/>
                  <a:pt x="5609" y="2080"/>
                  <a:pt x="5609" y="1607"/>
                </a:cubicBezTo>
                <a:lnTo>
                  <a:pt x="5609" y="725"/>
                </a:lnTo>
                <a:close/>
                <a:moveTo>
                  <a:pt x="5231" y="0"/>
                </a:moveTo>
                <a:cubicBezTo>
                  <a:pt x="5042" y="0"/>
                  <a:pt x="4884" y="158"/>
                  <a:pt x="4884" y="347"/>
                </a:cubicBezTo>
                <a:lnTo>
                  <a:pt x="4884" y="725"/>
                </a:lnTo>
                <a:lnTo>
                  <a:pt x="4884" y="1639"/>
                </a:lnTo>
                <a:cubicBezTo>
                  <a:pt x="4884" y="1922"/>
                  <a:pt x="4758" y="2206"/>
                  <a:pt x="4569" y="2395"/>
                </a:cubicBezTo>
                <a:lnTo>
                  <a:pt x="4096" y="2867"/>
                </a:lnTo>
                <a:lnTo>
                  <a:pt x="4033" y="2867"/>
                </a:lnTo>
                <a:cubicBezTo>
                  <a:pt x="2206" y="2867"/>
                  <a:pt x="127" y="7404"/>
                  <a:pt x="32" y="9830"/>
                </a:cubicBezTo>
                <a:cubicBezTo>
                  <a:pt x="1" y="11311"/>
                  <a:pt x="631" y="11846"/>
                  <a:pt x="1292" y="11846"/>
                </a:cubicBezTo>
                <a:cubicBezTo>
                  <a:pt x="1346" y="11852"/>
                  <a:pt x="1398" y="11855"/>
                  <a:pt x="1450" y="11855"/>
                </a:cubicBezTo>
                <a:cubicBezTo>
                  <a:pt x="2222" y="11855"/>
                  <a:pt x="2817" y="11224"/>
                  <a:pt x="3466" y="10869"/>
                </a:cubicBezTo>
                <a:cubicBezTo>
                  <a:pt x="4033" y="10554"/>
                  <a:pt x="4537" y="10271"/>
                  <a:pt x="4884" y="9767"/>
                </a:cubicBezTo>
                <a:cubicBezTo>
                  <a:pt x="5357" y="9137"/>
                  <a:pt x="5640" y="7593"/>
                  <a:pt x="5640" y="6144"/>
                </a:cubicBezTo>
                <a:lnTo>
                  <a:pt x="5640" y="6144"/>
                </a:lnTo>
                <a:lnTo>
                  <a:pt x="4222" y="7561"/>
                </a:lnTo>
                <a:cubicBezTo>
                  <a:pt x="4222" y="7593"/>
                  <a:pt x="4191" y="7593"/>
                  <a:pt x="4191" y="7624"/>
                </a:cubicBezTo>
                <a:cubicBezTo>
                  <a:pt x="4159" y="7687"/>
                  <a:pt x="4159" y="7687"/>
                  <a:pt x="4096" y="7687"/>
                </a:cubicBezTo>
                <a:lnTo>
                  <a:pt x="2773" y="9011"/>
                </a:lnTo>
                <a:cubicBezTo>
                  <a:pt x="2710" y="9074"/>
                  <a:pt x="2616" y="9105"/>
                  <a:pt x="2525" y="9105"/>
                </a:cubicBezTo>
                <a:cubicBezTo>
                  <a:pt x="2435" y="9105"/>
                  <a:pt x="2348" y="9074"/>
                  <a:pt x="2301" y="9011"/>
                </a:cubicBezTo>
                <a:cubicBezTo>
                  <a:pt x="2175" y="8885"/>
                  <a:pt x="2175" y="8664"/>
                  <a:pt x="2301" y="8538"/>
                </a:cubicBezTo>
                <a:lnTo>
                  <a:pt x="3435" y="7404"/>
                </a:lnTo>
                <a:lnTo>
                  <a:pt x="2994" y="6963"/>
                </a:lnTo>
                <a:cubicBezTo>
                  <a:pt x="2931" y="6900"/>
                  <a:pt x="2899" y="6805"/>
                  <a:pt x="2899" y="6742"/>
                </a:cubicBezTo>
                <a:cubicBezTo>
                  <a:pt x="2899" y="6648"/>
                  <a:pt x="2931" y="6585"/>
                  <a:pt x="2962" y="6490"/>
                </a:cubicBezTo>
                <a:cubicBezTo>
                  <a:pt x="3029" y="6424"/>
                  <a:pt x="3122" y="6384"/>
                  <a:pt x="3213" y="6384"/>
                </a:cubicBezTo>
                <a:cubicBezTo>
                  <a:pt x="3295" y="6384"/>
                  <a:pt x="3375" y="6416"/>
                  <a:pt x="3435" y="6490"/>
                </a:cubicBezTo>
                <a:lnTo>
                  <a:pt x="3907" y="6931"/>
                </a:lnTo>
                <a:lnTo>
                  <a:pt x="5546" y="5262"/>
                </a:lnTo>
                <a:lnTo>
                  <a:pt x="5451" y="4568"/>
                </a:lnTo>
                <a:lnTo>
                  <a:pt x="5703" y="4285"/>
                </a:lnTo>
                <a:cubicBezTo>
                  <a:pt x="5766" y="4222"/>
                  <a:pt x="5861" y="4190"/>
                  <a:pt x="5951" y="4190"/>
                </a:cubicBezTo>
                <a:cubicBezTo>
                  <a:pt x="6042" y="4190"/>
                  <a:pt x="6128" y="4222"/>
                  <a:pt x="6176" y="4285"/>
                </a:cubicBezTo>
                <a:lnTo>
                  <a:pt x="6459" y="4568"/>
                </a:lnTo>
                <a:cubicBezTo>
                  <a:pt x="6428" y="4789"/>
                  <a:pt x="6396" y="5010"/>
                  <a:pt x="6333" y="5262"/>
                </a:cubicBezTo>
                <a:lnTo>
                  <a:pt x="8035" y="6963"/>
                </a:lnTo>
                <a:lnTo>
                  <a:pt x="8476" y="6522"/>
                </a:lnTo>
                <a:cubicBezTo>
                  <a:pt x="8539" y="6475"/>
                  <a:pt x="8625" y="6451"/>
                  <a:pt x="8712" y="6451"/>
                </a:cubicBezTo>
                <a:cubicBezTo>
                  <a:pt x="8799" y="6451"/>
                  <a:pt x="8885" y="6475"/>
                  <a:pt x="8948" y="6522"/>
                </a:cubicBezTo>
                <a:cubicBezTo>
                  <a:pt x="9074" y="6648"/>
                  <a:pt x="9074" y="6900"/>
                  <a:pt x="8948" y="6994"/>
                </a:cubicBezTo>
                <a:lnTo>
                  <a:pt x="8507" y="7435"/>
                </a:lnTo>
                <a:lnTo>
                  <a:pt x="9641" y="8570"/>
                </a:lnTo>
                <a:cubicBezTo>
                  <a:pt x="9767" y="8696"/>
                  <a:pt x="9767" y="8948"/>
                  <a:pt x="9641" y="9042"/>
                </a:cubicBezTo>
                <a:cubicBezTo>
                  <a:pt x="9594" y="9105"/>
                  <a:pt x="9507" y="9137"/>
                  <a:pt x="9417" y="9137"/>
                </a:cubicBezTo>
                <a:cubicBezTo>
                  <a:pt x="9326" y="9137"/>
                  <a:pt x="9232" y="9105"/>
                  <a:pt x="9169" y="9042"/>
                </a:cubicBezTo>
                <a:lnTo>
                  <a:pt x="6302" y="6175"/>
                </a:lnTo>
                <a:lnTo>
                  <a:pt x="6302" y="6175"/>
                </a:lnTo>
                <a:cubicBezTo>
                  <a:pt x="6270" y="7624"/>
                  <a:pt x="6585" y="9168"/>
                  <a:pt x="7058" y="9798"/>
                </a:cubicBezTo>
                <a:cubicBezTo>
                  <a:pt x="7404" y="10302"/>
                  <a:pt x="7909" y="10617"/>
                  <a:pt x="8476" y="10901"/>
                </a:cubicBezTo>
                <a:cubicBezTo>
                  <a:pt x="9136" y="11291"/>
                  <a:pt x="9711" y="11882"/>
                  <a:pt x="10527" y="11882"/>
                </a:cubicBezTo>
                <a:cubicBezTo>
                  <a:pt x="10567" y="11882"/>
                  <a:pt x="10608" y="11881"/>
                  <a:pt x="10649" y="11878"/>
                </a:cubicBezTo>
                <a:cubicBezTo>
                  <a:pt x="11028" y="11846"/>
                  <a:pt x="11973" y="11626"/>
                  <a:pt x="11910" y="9893"/>
                </a:cubicBezTo>
                <a:cubicBezTo>
                  <a:pt x="11752" y="7372"/>
                  <a:pt x="9673" y="2836"/>
                  <a:pt x="7846" y="2836"/>
                </a:cubicBezTo>
                <a:lnTo>
                  <a:pt x="7751" y="2836"/>
                </a:lnTo>
                <a:lnTo>
                  <a:pt x="7310" y="2363"/>
                </a:lnTo>
                <a:cubicBezTo>
                  <a:pt x="7089" y="2174"/>
                  <a:pt x="6963" y="1891"/>
                  <a:pt x="6963" y="1607"/>
                </a:cubicBezTo>
                <a:lnTo>
                  <a:pt x="6963" y="725"/>
                </a:lnTo>
                <a:lnTo>
                  <a:pt x="6963" y="347"/>
                </a:lnTo>
                <a:cubicBezTo>
                  <a:pt x="6963" y="158"/>
                  <a:pt x="6806" y="0"/>
                  <a:pt x="6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latin typeface="+mn-lt"/>
            </a:endParaRPr>
          </a:p>
        </p:txBody>
      </p:sp>
      <p:graphicFrame>
        <p:nvGraphicFramePr>
          <p:cNvPr id="26" name="Group 62">
            <a:extLst>
              <a:ext uri="{FF2B5EF4-FFF2-40B4-BE49-F238E27FC236}">
                <a16:creationId xmlns:a16="http://schemas.microsoft.com/office/drawing/2014/main" id="{90626284-C5C2-4FC2-B0C5-8D41A87F2DE3}"/>
              </a:ext>
            </a:extLst>
          </p:cNvPr>
          <p:cNvGraphicFramePr>
            <a:graphicFrameLocks/>
          </p:cNvGraphicFramePr>
          <p:nvPr>
            <p:extLst>
              <p:ext uri="{D42A27DB-BD31-4B8C-83A1-F6EECF244321}">
                <p14:modId xmlns:p14="http://schemas.microsoft.com/office/powerpoint/2010/main" val="2507390698"/>
              </p:ext>
            </p:extLst>
          </p:nvPr>
        </p:nvGraphicFramePr>
        <p:xfrm>
          <a:off x="3702756" y="758827"/>
          <a:ext cx="5140755" cy="3238706"/>
        </p:xfrm>
        <a:graphic>
          <a:graphicData uri="http://schemas.openxmlformats.org/drawingml/2006/table">
            <a:tbl>
              <a:tblPr/>
              <a:tblGrid>
                <a:gridCol w="1074445">
                  <a:extLst>
                    <a:ext uri="{9D8B030D-6E8A-4147-A177-3AD203B41FA5}">
                      <a16:colId xmlns:a16="http://schemas.microsoft.com/office/drawing/2014/main" val="20000"/>
                    </a:ext>
                  </a:extLst>
                </a:gridCol>
                <a:gridCol w="1025288">
                  <a:extLst>
                    <a:ext uri="{9D8B030D-6E8A-4147-A177-3AD203B41FA5}">
                      <a16:colId xmlns:a16="http://schemas.microsoft.com/office/drawing/2014/main" val="20001"/>
                    </a:ext>
                  </a:extLst>
                </a:gridCol>
                <a:gridCol w="719390">
                  <a:extLst>
                    <a:ext uri="{9D8B030D-6E8A-4147-A177-3AD203B41FA5}">
                      <a16:colId xmlns:a16="http://schemas.microsoft.com/office/drawing/2014/main" val="20002"/>
                    </a:ext>
                  </a:extLst>
                </a:gridCol>
                <a:gridCol w="746239">
                  <a:extLst>
                    <a:ext uri="{9D8B030D-6E8A-4147-A177-3AD203B41FA5}">
                      <a16:colId xmlns:a16="http://schemas.microsoft.com/office/drawing/2014/main" val="20003"/>
                    </a:ext>
                  </a:extLst>
                </a:gridCol>
                <a:gridCol w="663323">
                  <a:extLst>
                    <a:ext uri="{9D8B030D-6E8A-4147-A177-3AD203B41FA5}">
                      <a16:colId xmlns:a16="http://schemas.microsoft.com/office/drawing/2014/main" val="20004"/>
                    </a:ext>
                  </a:extLst>
                </a:gridCol>
                <a:gridCol w="912070">
                  <a:extLst>
                    <a:ext uri="{9D8B030D-6E8A-4147-A177-3AD203B41FA5}">
                      <a16:colId xmlns:a16="http://schemas.microsoft.com/office/drawing/2014/main" val="20005"/>
                    </a:ext>
                  </a:extLst>
                </a:gridCol>
              </a:tblGrid>
              <a:tr h="8168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rgbClr val="0070C0"/>
                          </a:solidFill>
                          <a:effectLst/>
                          <a:latin typeface="Myriad Pro Black Cond" panose="020B0806030403020204" pitchFamily="34" charset="0"/>
                        </a:rPr>
                        <a:t>Hình</a:t>
                      </a:r>
                      <a:r>
                        <a:rPr kumimoji="0" lang="en-US" sz="1800" b="0" i="0" u="none" strike="noStrike" cap="none" normalizeH="0" baseline="0" dirty="0">
                          <a:ln>
                            <a:noFill/>
                          </a:ln>
                          <a:solidFill>
                            <a:srgbClr val="0070C0"/>
                          </a:solidFill>
                          <a:effectLst/>
                          <a:latin typeface="Myriad Pro Black Cond" panose="020B0806030403020204" pitchFamily="34" charset="0"/>
                        </a:rPr>
                        <a:t> </a:t>
                      </a:r>
                      <a:r>
                        <a:rPr kumimoji="0" lang="en-US" sz="1800" b="0" i="0" u="none" strike="noStrike" cap="none" normalizeH="0" baseline="0" dirty="0" err="1">
                          <a:ln>
                            <a:noFill/>
                          </a:ln>
                          <a:solidFill>
                            <a:srgbClr val="0070C0"/>
                          </a:solidFill>
                          <a:effectLst/>
                          <a:latin typeface="Myriad Pro Black Cond" panose="020B0806030403020204" pitchFamily="34" charset="0"/>
                        </a:rPr>
                        <a:t>thái</a:t>
                      </a:r>
                      <a:r>
                        <a:rPr kumimoji="0" lang="en-US" sz="1800" b="0" i="0" u="none" strike="noStrike" cap="none" normalizeH="0" baseline="0" dirty="0">
                          <a:ln>
                            <a:noFill/>
                          </a:ln>
                          <a:solidFill>
                            <a:srgbClr val="0070C0"/>
                          </a:solidFill>
                          <a:effectLst/>
                          <a:latin typeface="Myriad Pro Black Cond" panose="020B0806030403020204" pitchFamily="34" charset="0"/>
                        </a:rPr>
                        <a:t> NST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rgbClr val="0070C0"/>
                          </a:solidFill>
                          <a:effectLst/>
                          <a:latin typeface="Myriad Pro Black Cond" panose="020B0806030403020204" pitchFamily="34" charset="0"/>
                        </a:rPr>
                        <a:t>Kì</a:t>
                      </a:r>
                      <a:r>
                        <a:rPr kumimoji="0" lang="en-US" sz="1800" b="0" i="0" u="none" strike="noStrike" cap="none" normalizeH="0" baseline="0" dirty="0">
                          <a:ln>
                            <a:noFill/>
                          </a:ln>
                          <a:solidFill>
                            <a:srgbClr val="0070C0"/>
                          </a:solidFill>
                          <a:effectLst/>
                          <a:latin typeface="Myriad Pro Black Cond" panose="020B0806030403020204" pitchFamily="34" charset="0"/>
                        </a:rPr>
                        <a:t> </a:t>
                      </a:r>
                      <a:r>
                        <a:rPr kumimoji="0" lang="en-US" sz="1800" b="0" i="0" u="none" strike="noStrike" cap="none" normalizeH="0" baseline="0" dirty="0" err="1">
                          <a:ln>
                            <a:noFill/>
                          </a:ln>
                          <a:solidFill>
                            <a:srgbClr val="0070C0"/>
                          </a:solidFill>
                          <a:effectLst/>
                          <a:latin typeface="Myriad Pro Black Cond" panose="020B0806030403020204" pitchFamily="34" charset="0"/>
                        </a:rPr>
                        <a:t>trung</a:t>
                      </a:r>
                      <a:r>
                        <a:rPr kumimoji="0" lang="en-US" sz="1800" b="0" i="0" u="none" strike="noStrike" cap="none" normalizeH="0" baseline="0" dirty="0">
                          <a:ln>
                            <a:noFill/>
                          </a:ln>
                          <a:solidFill>
                            <a:srgbClr val="0070C0"/>
                          </a:solidFill>
                          <a:effectLst/>
                          <a:latin typeface="Myriad Pro Black Cond" panose="020B0806030403020204" pitchFamily="34" charset="0"/>
                        </a:rPr>
                        <a:t> </a:t>
                      </a:r>
                      <a:r>
                        <a:rPr kumimoji="0" lang="en-US" sz="1800" b="0" i="0" u="none" strike="noStrike" cap="none" normalizeH="0" baseline="0" dirty="0" err="1">
                          <a:ln>
                            <a:noFill/>
                          </a:ln>
                          <a:solidFill>
                            <a:srgbClr val="0070C0"/>
                          </a:solidFill>
                          <a:effectLst/>
                          <a:latin typeface="Myriad Pro Black Cond" panose="020B0806030403020204" pitchFamily="34" charset="0"/>
                        </a:rPr>
                        <a:t>gian</a:t>
                      </a:r>
                      <a:endParaRPr kumimoji="0" lang="en-US" sz="1800" b="0" i="0" u="none" strike="noStrike" cap="none" normalizeH="0" baseline="0" dirty="0">
                        <a:ln>
                          <a:noFill/>
                        </a:ln>
                        <a:solidFill>
                          <a:srgbClr val="0070C0"/>
                        </a:solidFill>
                        <a:effectLst/>
                        <a:latin typeface="Myriad Pro Black Cond" panose="020B0806030403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rgbClr val="0070C0"/>
                          </a:solidFill>
                          <a:effectLst/>
                          <a:latin typeface="Myriad Pro Black Cond" panose="020B0806030403020204" pitchFamily="34" charset="0"/>
                        </a:rPr>
                        <a:t>Kì</a:t>
                      </a:r>
                      <a:r>
                        <a:rPr kumimoji="0" lang="en-US" sz="1800" b="0" i="0" u="none" strike="noStrike" cap="none" normalizeH="0" baseline="0" dirty="0">
                          <a:ln>
                            <a:noFill/>
                          </a:ln>
                          <a:solidFill>
                            <a:srgbClr val="0070C0"/>
                          </a:solidFill>
                          <a:effectLst/>
                          <a:latin typeface="Myriad Pro Black Cond" panose="020B0806030403020204" pitchFamily="34" charset="0"/>
                        </a:rPr>
                        <a:t> </a:t>
                      </a:r>
                      <a:r>
                        <a:rPr kumimoji="0" lang="en-US" sz="1800" b="0" i="0" u="none" strike="noStrike" cap="none" normalizeH="0" baseline="0" dirty="0" err="1">
                          <a:ln>
                            <a:noFill/>
                          </a:ln>
                          <a:solidFill>
                            <a:srgbClr val="0070C0"/>
                          </a:solidFill>
                          <a:effectLst/>
                          <a:latin typeface="Myriad Pro Black Cond" panose="020B0806030403020204" pitchFamily="34" charset="0"/>
                        </a:rPr>
                        <a:t>đầu</a:t>
                      </a:r>
                      <a:endParaRPr kumimoji="0" lang="en-US" sz="1800" b="0" i="0" u="none" strike="noStrike" cap="none" normalizeH="0" baseline="0" dirty="0">
                        <a:ln>
                          <a:noFill/>
                        </a:ln>
                        <a:solidFill>
                          <a:srgbClr val="0070C0"/>
                        </a:solidFill>
                        <a:effectLst/>
                        <a:latin typeface="Myriad Pro Black Cond" panose="020B0806030403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rgbClr val="0070C0"/>
                          </a:solidFill>
                          <a:effectLst/>
                          <a:latin typeface="Myriad Pro Black Cond" panose="020B0806030403020204" pitchFamily="34" charset="0"/>
                        </a:rPr>
                        <a:t>Kì</a:t>
                      </a:r>
                      <a:r>
                        <a:rPr kumimoji="0" lang="en-US" sz="1800" b="0" i="0" u="none" strike="noStrike" cap="none" normalizeH="0" baseline="0" dirty="0">
                          <a:ln>
                            <a:noFill/>
                          </a:ln>
                          <a:solidFill>
                            <a:srgbClr val="0070C0"/>
                          </a:solidFill>
                          <a:effectLst/>
                          <a:latin typeface="Myriad Pro Black Cond" panose="020B0806030403020204" pitchFamily="34" charset="0"/>
                        </a:rPr>
                        <a:t> </a:t>
                      </a:r>
                      <a:r>
                        <a:rPr kumimoji="0" lang="en-US" sz="1800" b="0" i="0" u="none" strike="noStrike" cap="none" normalizeH="0" baseline="0" dirty="0" err="1">
                          <a:ln>
                            <a:noFill/>
                          </a:ln>
                          <a:solidFill>
                            <a:srgbClr val="0070C0"/>
                          </a:solidFill>
                          <a:effectLst/>
                          <a:latin typeface="Myriad Pro Black Cond" panose="020B0806030403020204" pitchFamily="34" charset="0"/>
                        </a:rPr>
                        <a:t>giữa</a:t>
                      </a:r>
                      <a:endParaRPr kumimoji="0" lang="en-US" sz="1800" b="0" i="0" u="none" strike="noStrike" cap="none" normalizeH="0" baseline="0" dirty="0">
                        <a:ln>
                          <a:noFill/>
                        </a:ln>
                        <a:solidFill>
                          <a:srgbClr val="0070C0"/>
                        </a:solidFill>
                        <a:effectLst/>
                        <a:latin typeface="Myriad Pro Black Cond" panose="020B0806030403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rgbClr val="0070C0"/>
                          </a:solidFill>
                          <a:effectLst/>
                          <a:latin typeface="Myriad Pro Black Cond" panose="020B0806030403020204" pitchFamily="34" charset="0"/>
                        </a:rPr>
                        <a:t>Kì</a:t>
                      </a:r>
                      <a:r>
                        <a:rPr kumimoji="0" lang="en-US" sz="1800" b="0" i="0" u="none" strike="noStrike" cap="none" normalizeH="0" baseline="0" dirty="0">
                          <a:ln>
                            <a:noFill/>
                          </a:ln>
                          <a:solidFill>
                            <a:srgbClr val="0070C0"/>
                          </a:solidFill>
                          <a:effectLst/>
                          <a:latin typeface="Myriad Pro Black Cond" panose="020B0806030403020204" pitchFamily="34" charset="0"/>
                        </a:rPr>
                        <a:t> </a:t>
                      </a:r>
                      <a:r>
                        <a:rPr kumimoji="0" lang="en-US" sz="1800" b="0" i="0" u="none" strike="noStrike" cap="none" normalizeH="0" baseline="0" dirty="0" err="1">
                          <a:ln>
                            <a:noFill/>
                          </a:ln>
                          <a:solidFill>
                            <a:srgbClr val="0070C0"/>
                          </a:solidFill>
                          <a:effectLst/>
                          <a:latin typeface="Myriad Pro Black Cond" panose="020B0806030403020204" pitchFamily="34" charset="0"/>
                        </a:rPr>
                        <a:t>sau</a:t>
                      </a:r>
                      <a:endParaRPr kumimoji="0" lang="en-US" sz="1800" b="0" i="0" u="none" strike="noStrike" cap="none" normalizeH="0" baseline="0" dirty="0">
                        <a:ln>
                          <a:noFill/>
                        </a:ln>
                        <a:solidFill>
                          <a:srgbClr val="0070C0"/>
                        </a:solidFill>
                        <a:effectLst/>
                        <a:latin typeface="Myriad Pro Black Cond" panose="020B0806030403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715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rgbClr val="0070C0"/>
                          </a:solidFill>
                          <a:effectLst/>
                          <a:latin typeface="Myriad Pro Black Cond" panose="020B0806030403020204" pitchFamily="34" charset="0"/>
                        </a:rPr>
                        <a:t>Kì</a:t>
                      </a:r>
                      <a:r>
                        <a:rPr kumimoji="0" lang="en-US" sz="1800" b="0" i="0" u="none" strike="noStrike" cap="none" normalizeH="0" baseline="0" dirty="0">
                          <a:ln>
                            <a:noFill/>
                          </a:ln>
                          <a:solidFill>
                            <a:srgbClr val="0070C0"/>
                          </a:solidFill>
                          <a:effectLst/>
                          <a:latin typeface="Myriad Pro Black Cond" panose="020B0806030403020204" pitchFamily="34" charset="0"/>
                        </a:rPr>
                        <a:t> </a:t>
                      </a:r>
                      <a:r>
                        <a:rPr kumimoji="0" lang="en-US" sz="1800" b="0" i="0" u="none" strike="noStrike" cap="none" normalizeH="0" baseline="0" dirty="0" err="1">
                          <a:ln>
                            <a:noFill/>
                          </a:ln>
                          <a:solidFill>
                            <a:srgbClr val="0070C0"/>
                          </a:solidFill>
                          <a:effectLst/>
                          <a:latin typeface="Myriad Pro Black Cond" panose="020B0806030403020204" pitchFamily="34" charset="0"/>
                        </a:rPr>
                        <a:t>cuối</a:t>
                      </a:r>
                      <a:endParaRPr kumimoji="0" lang="en-US" sz="1800" b="0" i="0" u="none" strike="noStrike" cap="none" normalizeH="0" baseline="0" dirty="0">
                        <a:ln>
                          <a:noFill/>
                        </a:ln>
                        <a:solidFill>
                          <a:srgbClr val="0070C0"/>
                        </a:solidFill>
                        <a:effectLst/>
                        <a:latin typeface="Myriad Pro Black Cond" panose="020B080603040302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6851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rgbClr val="0070C0"/>
                          </a:solidFill>
                          <a:effectLst/>
                          <a:latin typeface="Myriad Pro Black Cond" panose="020B0806030403020204" pitchFamily="34" charset="0"/>
                        </a:rPr>
                        <a:t>Mức</a:t>
                      </a:r>
                      <a:r>
                        <a:rPr kumimoji="0" lang="en-US" sz="1800" b="0" i="0" u="none" strike="noStrike" cap="none" normalizeH="0" baseline="0" dirty="0">
                          <a:ln>
                            <a:noFill/>
                          </a:ln>
                          <a:solidFill>
                            <a:srgbClr val="0070C0"/>
                          </a:solidFill>
                          <a:effectLst/>
                          <a:latin typeface="Myriad Pro Black Cond" panose="020B0806030403020204" pitchFamily="34" charset="0"/>
                        </a:rPr>
                        <a:t> </a:t>
                      </a:r>
                      <a:r>
                        <a:rPr kumimoji="0" lang="en-US" sz="1800" b="0" i="0" u="none" strike="noStrike" cap="none" normalizeH="0" baseline="0" dirty="0" err="1">
                          <a:ln>
                            <a:noFill/>
                          </a:ln>
                          <a:solidFill>
                            <a:srgbClr val="0070C0"/>
                          </a:solidFill>
                          <a:effectLst/>
                          <a:latin typeface="Myriad Pro Black Cond" panose="020B0806030403020204" pitchFamily="34" charset="0"/>
                        </a:rPr>
                        <a:t>độ</a:t>
                      </a:r>
                      <a:r>
                        <a:rPr kumimoji="0" lang="en-US" sz="1800" b="0" i="0" u="none" strike="noStrike" cap="none" normalizeH="0" baseline="0" dirty="0">
                          <a:ln>
                            <a:noFill/>
                          </a:ln>
                          <a:solidFill>
                            <a:srgbClr val="0070C0"/>
                          </a:solidFill>
                          <a:effectLst/>
                          <a:latin typeface="Myriad Pro Black Cond" panose="020B0806030403020204" pitchFamily="34" charset="0"/>
                        </a:rPr>
                        <a:t> </a:t>
                      </a:r>
                      <a:r>
                        <a:rPr kumimoji="0" lang="en-US" sz="1800" b="0" i="0" u="none" strike="noStrike" cap="none" normalizeH="0" baseline="0" dirty="0" err="1">
                          <a:ln>
                            <a:noFill/>
                          </a:ln>
                          <a:solidFill>
                            <a:srgbClr val="0070C0"/>
                          </a:solidFill>
                          <a:effectLst/>
                          <a:latin typeface="Myriad Pro Black Cond" panose="020B0806030403020204" pitchFamily="34" charset="0"/>
                        </a:rPr>
                        <a:t>duỗi</a:t>
                      </a:r>
                      <a:r>
                        <a:rPr kumimoji="0" lang="en-US" sz="1800" b="0" i="0" u="none" strike="noStrike" cap="none" normalizeH="0" baseline="0" dirty="0">
                          <a:ln>
                            <a:noFill/>
                          </a:ln>
                          <a:solidFill>
                            <a:srgbClr val="0070C0"/>
                          </a:solidFill>
                          <a:effectLst/>
                          <a:latin typeface="Myriad Pro Black Cond" panose="020B0806030403020204" pitchFamily="34" charset="0"/>
                        </a:rPr>
                        <a:t> </a:t>
                      </a:r>
                      <a:r>
                        <a:rPr kumimoji="0" lang="en-US" sz="1800" b="0" i="0" u="none" strike="noStrike" cap="none" normalizeH="0" baseline="0" dirty="0" err="1">
                          <a:ln>
                            <a:noFill/>
                          </a:ln>
                          <a:solidFill>
                            <a:srgbClr val="0070C0"/>
                          </a:solidFill>
                          <a:effectLst/>
                          <a:latin typeface="Myriad Pro Black Cond" panose="020B0806030403020204" pitchFamily="34" charset="0"/>
                        </a:rPr>
                        <a:t>xoắn</a:t>
                      </a:r>
                      <a:endParaRPr kumimoji="0" lang="en-US" sz="1800" b="0" i="0" u="none" strike="noStrike" cap="none" normalizeH="0" baseline="0" dirty="0">
                        <a:ln>
                          <a:noFill/>
                        </a:ln>
                        <a:solidFill>
                          <a:srgbClr val="0070C0"/>
                        </a:solidFill>
                        <a:effectLst/>
                        <a:latin typeface="Myriad Pro Black Cond" panose="020B0806030403020204"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rgbClr val="0070C0"/>
                        </a:solidFill>
                        <a:effectLst/>
                        <a:latin typeface="Myriad Pro Black Cond" panose="020B0806030403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rgbClr val="0070C0"/>
                        </a:solidFill>
                        <a:effectLst/>
                        <a:latin typeface="Myriad Pro Black Cond" panose="020B0806030403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rgbClr val="0070C0"/>
                        </a:solidFill>
                        <a:effectLst/>
                        <a:latin typeface="Myriad Pro Black Cond" panose="020B0806030403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rgbClr val="0070C0"/>
                        </a:solidFill>
                        <a:effectLst/>
                        <a:latin typeface="Myriad Pro Black Cond" panose="020B0806030403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rgbClr val="0070C0"/>
                        </a:solidFill>
                        <a:effectLst/>
                        <a:latin typeface="Myriad Pro Black Cond" panose="020B080603040302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404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rgbClr val="0070C0"/>
                          </a:solidFill>
                          <a:effectLst/>
                          <a:latin typeface="Myriad Pro Black Cond" panose="020B0806030403020204" pitchFamily="34" charset="0"/>
                        </a:rPr>
                        <a:t>Mức</a:t>
                      </a:r>
                      <a:r>
                        <a:rPr kumimoji="0" lang="en-US" sz="1800" b="0" i="0" u="none" strike="noStrike" cap="none" normalizeH="0" baseline="0" dirty="0">
                          <a:ln>
                            <a:noFill/>
                          </a:ln>
                          <a:solidFill>
                            <a:srgbClr val="0070C0"/>
                          </a:solidFill>
                          <a:effectLst/>
                          <a:latin typeface="Myriad Pro Black Cond" panose="020B0806030403020204" pitchFamily="34" charset="0"/>
                        </a:rPr>
                        <a:t> </a:t>
                      </a:r>
                      <a:r>
                        <a:rPr kumimoji="0" lang="en-US" sz="1800" b="0" i="0" u="none" strike="noStrike" cap="none" normalizeH="0" baseline="0" dirty="0" err="1">
                          <a:ln>
                            <a:noFill/>
                          </a:ln>
                          <a:solidFill>
                            <a:srgbClr val="0070C0"/>
                          </a:solidFill>
                          <a:effectLst/>
                          <a:latin typeface="Myriad Pro Black Cond" panose="020B0806030403020204" pitchFamily="34" charset="0"/>
                        </a:rPr>
                        <a:t>độ</a:t>
                      </a:r>
                      <a:r>
                        <a:rPr kumimoji="0" lang="en-US" sz="1800" b="0" i="0" u="none" strike="noStrike" cap="none" normalizeH="0" baseline="0" dirty="0">
                          <a:ln>
                            <a:noFill/>
                          </a:ln>
                          <a:solidFill>
                            <a:srgbClr val="0070C0"/>
                          </a:solidFill>
                          <a:effectLst/>
                          <a:latin typeface="Myriad Pro Black Cond" panose="020B0806030403020204" pitchFamily="34" charset="0"/>
                        </a:rPr>
                        <a:t> </a:t>
                      </a:r>
                      <a:r>
                        <a:rPr kumimoji="0" lang="en-US" sz="1800" b="0" i="0" u="none" strike="noStrike" cap="none" normalizeH="0" baseline="0" dirty="0" err="1">
                          <a:ln>
                            <a:noFill/>
                          </a:ln>
                          <a:solidFill>
                            <a:srgbClr val="0070C0"/>
                          </a:solidFill>
                          <a:effectLst/>
                          <a:latin typeface="Myriad Pro Black Cond" panose="020B0806030403020204" pitchFamily="34" charset="0"/>
                        </a:rPr>
                        <a:t>đóng</a:t>
                      </a:r>
                      <a:r>
                        <a:rPr kumimoji="0" lang="en-US" sz="1800" b="0" i="0" u="none" strike="noStrike" cap="none" normalizeH="0" baseline="0" dirty="0">
                          <a:ln>
                            <a:noFill/>
                          </a:ln>
                          <a:solidFill>
                            <a:srgbClr val="0070C0"/>
                          </a:solidFill>
                          <a:effectLst/>
                          <a:latin typeface="Myriad Pro Black Cond" panose="020B0806030403020204" pitchFamily="34" charset="0"/>
                        </a:rPr>
                        <a:t> </a:t>
                      </a:r>
                      <a:r>
                        <a:rPr kumimoji="0" lang="en-US" sz="1800" b="0" i="0" u="none" strike="noStrike" cap="none" normalizeH="0" baseline="0" dirty="0" err="1">
                          <a:ln>
                            <a:noFill/>
                          </a:ln>
                          <a:solidFill>
                            <a:srgbClr val="0070C0"/>
                          </a:solidFill>
                          <a:effectLst/>
                          <a:latin typeface="Myriad Pro Black Cond" panose="020B0806030403020204" pitchFamily="34" charset="0"/>
                        </a:rPr>
                        <a:t>xoắn</a:t>
                      </a:r>
                      <a:endParaRPr kumimoji="0" lang="en-US" sz="1800" b="0" i="0" u="none" strike="noStrike" cap="none" normalizeH="0" baseline="0" dirty="0">
                        <a:ln>
                          <a:noFill/>
                        </a:ln>
                        <a:solidFill>
                          <a:srgbClr val="0070C0"/>
                        </a:solidFill>
                        <a:effectLst/>
                        <a:latin typeface="Myriad Pro Black Cond" panose="020B0806030403020204"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rgbClr val="0070C0"/>
                        </a:solidFill>
                        <a:effectLst/>
                        <a:latin typeface="Myriad Pro Black Cond" panose="020B0806030403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rgbClr val="0070C0"/>
                        </a:solidFill>
                        <a:effectLst/>
                        <a:latin typeface="Myriad Pro Black Cond" panose="020B0806030403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rgbClr val="0070C0"/>
                        </a:solidFill>
                        <a:effectLst/>
                        <a:latin typeface="Myriad Pro Black Cond" panose="020B0806030403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rgbClr val="0070C0"/>
                        </a:solidFill>
                        <a:effectLst/>
                        <a:latin typeface="Myriad Pro Black Cond" panose="020B0806030403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rgbClr val="0070C0"/>
                        </a:solidFill>
                        <a:effectLst/>
                        <a:latin typeface="Myriad Pro Black Cond" panose="020B0806030403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rgbClr val="0070C0"/>
                        </a:solidFill>
                        <a:effectLst/>
                        <a:latin typeface="Myriad Pro Black Cond" panose="020B0806030403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rgbClr val="0070C0"/>
                        </a:solidFill>
                        <a:effectLst/>
                        <a:latin typeface="Myriad Pro Black Cond" panose="020B0806030403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rgbClr val="0070C0"/>
                        </a:solidFill>
                        <a:effectLst/>
                        <a:latin typeface="Myriad Pro Black Cond" panose="020B080603040302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8" name="Text Box 41"/>
          <p:cNvSpPr txBox="1">
            <a:spLocks noChangeArrowheads="1"/>
          </p:cNvSpPr>
          <p:nvPr/>
        </p:nvSpPr>
        <p:spPr bwMode="auto">
          <a:xfrm>
            <a:off x="3763736" y="4116034"/>
            <a:ext cx="503890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600" dirty="0" err="1">
                <a:solidFill>
                  <a:schemeClr val="accent6"/>
                </a:solidFill>
                <a:latin typeface="Myriad Pro Black Cond" panose="020B0806030403020204" pitchFamily="34" charset="0"/>
              </a:rPr>
              <a:t>Bảng</a:t>
            </a:r>
            <a:r>
              <a:rPr lang="en-US" altLang="en-US" sz="1600" dirty="0">
                <a:solidFill>
                  <a:schemeClr val="accent6"/>
                </a:solidFill>
                <a:latin typeface="Myriad Pro Black Cond" panose="020B0806030403020204" pitchFamily="34" charset="0"/>
              </a:rPr>
              <a:t> 9.1. </a:t>
            </a:r>
            <a:r>
              <a:rPr lang="en-US" altLang="en-US" sz="1600" dirty="0" err="1">
                <a:solidFill>
                  <a:schemeClr val="accent6"/>
                </a:solidFill>
                <a:latin typeface="Myriad Pro Black Cond" panose="020B0806030403020204" pitchFamily="34" charset="0"/>
              </a:rPr>
              <a:t>Mức</a:t>
            </a:r>
            <a:r>
              <a:rPr lang="en-US" altLang="en-US" sz="1600" dirty="0">
                <a:solidFill>
                  <a:schemeClr val="accent6"/>
                </a:solidFill>
                <a:latin typeface="Myriad Pro Black Cond" panose="020B0806030403020204" pitchFamily="34" charset="0"/>
              </a:rPr>
              <a:t> </a:t>
            </a:r>
            <a:r>
              <a:rPr lang="en-US" altLang="en-US" sz="1600" dirty="0" err="1">
                <a:solidFill>
                  <a:schemeClr val="accent6"/>
                </a:solidFill>
                <a:latin typeface="Myriad Pro Black Cond" panose="020B0806030403020204" pitchFamily="34" charset="0"/>
              </a:rPr>
              <a:t>độ</a:t>
            </a:r>
            <a:r>
              <a:rPr lang="en-US" altLang="en-US" sz="1600" dirty="0">
                <a:solidFill>
                  <a:schemeClr val="accent6"/>
                </a:solidFill>
                <a:latin typeface="Myriad Pro Black Cond" panose="020B0806030403020204" pitchFamily="34" charset="0"/>
              </a:rPr>
              <a:t> </a:t>
            </a:r>
            <a:r>
              <a:rPr lang="en-US" altLang="en-US" sz="1600" dirty="0" err="1">
                <a:solidFill>
                  <a:schemeClr val="accent6"/>
                </a:solidFill>
                <a:latin typeface="Myriad Pro Black Cond" panose="020B0806030403020204" pitchFamily="34" charset="0"/>
              </a:rPr>
              <a:t>đóng</a:t>
            </a:r>
            <a:r>
              <a:rPr lang="en-US" altLang="en-US" sz="1600" dirty="0">
                <a:solidFill>
                  <a:schemeClr val="accent6"/>
                </a:solidFill>
                <a:latin typeface="Myriad Pro Black Cond" panose="020B0806030403020204" pitchFamily="34" charset="0"/>
              </a:rPr>
              <a:t>, </a:t>
            </a:r>
            <a:r>
              <a:rPr lang="en-US" altLang="en-US" sz="1600" dirty="0" err="1">
                <a:solidFill>
                  <a:schemeClr val="accent6"/>
                </a:solidFill>
                <a:latin typeface="Myriad Pro Black Cond" panose="020B0806030403020204" pitchFamily="34" charset="0"/>
              </a:rPr>
              <a:t>duỗi</a:t>
            </a:r>
            <a:r>
              <a:rPr lang="en-US" altLang="en-US" sz="1600" dirty="0">
                <a:solidFill>
                  <a:schemeClr val="accent6"/>
                </a:solidFill>
                <a:latin typeface="Myriad Pro Black Cond" panose="020B0806030403020204" pitchFamily="34" charset="0"/>
              </a:rPr>
              <a:t> </a:t>
            </a:r>
            <a:r>
              <a:rPr lang="en-US" altLang="en-US" sz="1600" dirty="0" err="1">
                <a:solidFill>
                  <a:schemeClr val="accent6"/>
                </a:solidFill>
                <a:latin typeface="Myriad Pro Black Cond" panose="020B0806030403020204" pitchFamily="34" charset="0"/>
              </a:rPr>
              <a:t>xoắn</a:t>
            </a:r>
            <a:r>
              <a:rPr lang="en-US" altLang="en-US" sz="1600" dirty="0">
                <a:solidFill>
                  <a:schemeClr val="accent6"/>
                </a:solidFill>
                <a:latin typeface="Myriad Pro Black Cond" panose="020B0806030403020204" pitchFamily="34" charset="0"/>
              </a:rPr>
              <a:t> </a:t>
            </a:r>
            <a:r>
              <a:rPr lang="en-US" altLang="en-US" sz="1600" dirty="0" err="1">
                <a:solidFill>
                  <a:schemeClr val="accent6"/>
                </a:solidFill>
                <a:latin typeface="Myriad Pro Black Cond" panose="020B0806030403020204" pitchFamily="34" charset="0"/>
              </a:rPr>
              <a:t>của</a:t>
            </a:r>
            <a:r>
              <a:rPr lang="en-US" altLang="en-US" sz="1600" dirty="0">
                <a:solidFill>
                  <a:schemeClr val="accent6"/>
                </a:solidFill>
                <a:latin typeface="Myriad Pro Black Cond" panose="020B0806030403020204" pitchFamily="34" charset="0"/>
              </a:rPr>
              <a:t> NST qua </a:t>
            </a:r>
            <a:r>
              <a:rPr lang="en-US" altLang="en-US" sz="1600" dirty="0" err="1">
                <a:solidFill>
                  <a:schemeClr val="accent6"/>
                </a:solidFill>
                <a:latin typeface="Myriad Pro Black Cond" panose="020B0806030403020204" pitchFamily="34" charset="0"/>
              </a:rPr>
              <a:t>các</a:t>
            </a:r>
            <a:r>
              <a:rPr lang="en-US" altLang="en-US" sz="1600" dirty="0">
                <a:solidFill>
                  <a:schemeClr val="accent6"/>
                </a:solidFill>
                <a:latin typeface="Myriad Pro Black Cond" panose="020B0806030403020204" pitchFamily="34" charset="0"/>
              </a:rPr>
              <a:t> </a:t>
            </a:r>
            <a:r>
              <a:rPr lang="en-US" altLang="en-US" sz="1600" dirty="0" err="1">
                <a:solidFill>
                  <a:schemeClr val="accent6"/>
                </a:solidFill>
                <a:latin typeface="Myriad Pro Black Cond" panose="020B0806030403020204" pitchFamily="34" charset="0"/>
              </a:rPr>
              <a:t>kì</a:t>
            </a:r>
            <a:endParaRPr lang="en-US" altLang="en-US" sz="1600" dirty="0">
              <a:solidFill>
                <a:schemeClr val="accent6"/>
              </a:solidFill>
              <a:latin typeface="Myriad Pro Black Cond" panose="020B0806030403020204" pitchFamily="34" charset="0"/>
            </a:endParaRPr>
          </a:p>
        </p:txBody>
      </p:sp>
      <p:sp>
        <p:nvSpPr>
          <p:cNvPr id="10" name="TextBox 9"/>
          <p:cNvSpPr txBox="1"/>
          <p:nvPr/>
        </p:nvSpPr>
        <p:spPr>
          <a:xfrm>
            <a:off x="4861534" y="1869183"/>
            <a:ext cx="753625" cy="523220"/>
          </a:xfrm>
          <a:prstGeom prst="rect">
            <a:avLst/>
          </a:prstGeom>
          <a:noFill/>
        </p:spPr>
        <p:txBody>
          <a:bodyPr wrap="square" rtlCol="0">
            <a:spAutoFit/>
          </a:bodyPr>
          <a:lstStyle/>
          <a:p>
            <a:pPr algn="ctr"/>
            <a:r>
              <a:rPr lang="vi-VN" b="1" dirty="0">
                <a:solidFill>
                  <a:schemeClr val="accent6"/>
                </a:solidFill>
                <a:latin typeface="Myriad Pro Black Cond" panose="020B0806030403020204" pitchFamily="34" charset="0"/>
              </a:rPr>
              <a:t>NHIỀU NHẤT</a:t>
            </a:r>
          </a:p>
        </p:txBody>
      </p:sp>
      <p:sp>
        <p:nvSpPr>
          <p:cNvPr id="30" name="TextBox 29"/>
          <p:cNvSpPr txBox="1"/>
          <p:nvPr/>
        </p:nvSpPr>
        <p:spPr>
          <a:xfrm>
            <a:off x="5773891" y="3105947"/>
            <a:ext cx="665822" cy="313413"/>
          </a:xfrm>
          <a:prstGeom prst="rect">
            <a:avLst/>
          </a:prstGeom>
          <a:noFill/>
        </p:spPr>
        <p:txBody>
          <a:bodyPr wrap="square" rtlCol="0">
            <a:spAutoFit/>
          </a:bodyPr>
          <a:lstStyle/>
          <a:p>
            <a:pPr algn="ctr"/>
            <a:r>
              <a:rPr lang="vi-VN" b="1" dirty="0">
                <a:solidFill>
                  <a:schemeClr val="accent6"/>
                </a:solidFill>
                <a:latin typeface="Myriad Pro Black Cond" panose="020B0806030403020204" pitchFamily="34" charset="0"/>
              </a:rPr>
              <a:t>ÍT</a:t>
            </a:r>
          </a:p>
        </p:txBody>
      </p:sp>
      <p:sp>
        <p:nvSpPr>
          <p:cNvPr id="31" name="TextBox 30"/>
          <p:cNvSpPr txBox="1"/>
          <p:nvPr/>
        </p:nvSpPr>
        <p:spPr>
          <a:xfrm>
            <a:off x="6524948" y="2963724"/>
            <a:ext cx="665822" cy="532801"/>
          </a:xfrm>
          <a:prstGeom prst="rect">
            <a:avLst/>
          </a:prstGeom>
          <a:noFill/>
        </p:spPr>
        <p:txBody>
          <a:bodyPr wrap="square" rtlCol="0">
            <a:spAutoFit/>
          </a:bodyPr>
          <a:lstStyle/>
          <a:p>
            <a:pPr algn="ctr"/>
            <a:r>
              <a:rPr lang="vi-VN" b="1" dirty="0">
                <a:solidFill>
                  <a:schemeClr val="accent6"/>
                </a:solidFill>
                <a:latin typeface="Myriad Pro Black Cond" panose="020B0806030403020204" pitchFamily="34" charset="0"/>
              </a:rPr>
              <a:t>CỰC ĐẠI</a:t>
            </a:r>
          </a:p>
        </p:txBody>
      </p:sp>
      <p:sp>
        <p:nvSpPr>
          <p:cNvPr id="32" name="TextBox 31"/>
          <p:cNvSpPr txBox="1"/>
          <p:nvPr/>
        </p:nvSpPr>
        <p:spPr>
          <a:xfrm>
            <a:off x="7190770" y="1913429"/>
            <a:ext cx="665822" cy="313413"/>
          </a:xfrm>
          <a:prstGeom prst="rect">
            <a:avLst/>
          </a:prstGeom>
          <a:noFill/>
        </p:spPr>
        <p:txBody>
          <a:bodyPr wrap="square" rtlCol="0">
            <a:spAutoFit/>
          </a:bodyPr>
          <a:lstStyle/>
          <a:p>
            <a:pPr algn="ctr"/>
            <a:r>
              <a:rPr lang="vi-VN" b="1" dirty="0">
                <a:solidFill>
                  <a:schemeClr val="accent6"/>
                </a:solidFill>
                <a:latin typeface="Myriad Pro Black Cond" panose="020B0806030403020204" pitchFamily="34" charset="0"/>
              </a:rPr>
              <a:t>ÍT</a:t>
            </a:r>
          </a:p>
        </p:txBody>
      </p:sp>
      <p:sp>
        <p:nvSpPr>
          <p:cNvPr id="33" name="TextBox 32"/>
          <p:cNvSpPr txBox="1"/>
          <p:nvPr/>
        </p:nvSpPr>
        <p:spPr>
          <a:xfrm>
            <a:off x="7970724" y="1891720"/>
            <a:ext cx="831916" cy="307777"/>
          </a:xfrm>
          <a:prstGeom prst="rect">
            <a:avLst/>
          </a:prstGeom>
          <a:noFill/>
        </p:spPr>
        <p:txBody>
          <a:bodyPr wrap="square" rtlCol="0">
            <a:spAutoFit/>
          </a:bodyPr>
          <a:lstStyle/>
          <a:p>
            <a:pPr algn="ctr"/>
            <a:r>
              <a:rPr lang="vi-VN" b="1" dirty="0">
                <a:solidFill>
                  <a:schemeClr val="accent6"/>
                </a:solidFill>
                <a:latin typeface="Myriad Pro Black Cond" panose="020B0806030403020204" pitchFamily="34" charset="0"/>
              </a:rPr>
              <a:t>NHIỀU</a:t>
            </a:r>
          </a:p>
        </p:txBody>
      </p:sp>
      <p:sp>
        <p:nvSpPr>
          <p:cNvPr id="22" name="Rectangle 21"/>
          <p:cNvSpPr/>
          <p:nvPr/>
        </p:nvSpPr>
        <p:spPr>
          <a:xfrm>
            <a:off x="0" y="135510"/>
            <a:ext cx="5062604" cy="461665"/>
          </a:xfrm>
          <a:prstGeom prst="rect">
            <a:avLst/>
          </a:prstGeom>
          <a:solidFill>
            <a:schemeClr val="tx1">
              <a:alpha val="67000"/>
            </a:schemeClr>
          </a:solidFill>
        </p:spPr>
        <p:txBody>
          <a:bodyPr wrap="none">
            <a:spAutoFit/>
          </a:bodyPr>
          <a:lstStyle/>
          <a:p>
            <a:r>
              <a:rPr lang="vi-VN" sz="2400" dirty="0">
                <a:latin typeface="Myriad Pro Black Cond" panose="020B0806030403020204" pitchFamily="34" charset="0"/>
              </a:rPr>
              <a:t>I. Biến đổi hình thái NST trong chu kỳ tế bào</a:t>
            </a:r>
          </a:p>
        </p:txBody>
      </p:sp>
      <p:pic>
        <p:nvPicPr>
          <p:cNvPr id="23" name="Picture 22"/>
          <p:cNvPicPr>
            <a:picLocks noChangeAspect="1"/>
          </p:cNvPicPr>
          <p:nvPr/>
        </p:nvPicPr>
        <p:blipFill>
          <a:blip r:embed="rId3"/>
          <a:stretch>
            <a:fillRect/>
          </a:stretch>
        </p:blipFill>
        <p:spPr>
          <a:xfrm>
            <a:off x="354350" y="1159329"/>
            <a:ext cx="2778440" cy="3363686"/>
          </a:xfrm>
          <a:prstGeom prst="rect">
            <a:avLst/>
          </a:prstGeom>
        </p:spPr>
      </p:pic>
    </p:spTree>
    <p:extLst>
      <p:ext uri="{BB962C8B-B14F-4D97-AF65-F5344CB8AC3E}">
        <p14:creationId xmlns:p14="http://schemas.microsoft.com/office/powerpoint/2010/main" val="39674613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1000"/>
                                        <p:tgtEl>
                                          <p:spTgt spid="30"/>
                                        </p:tgtEl>
                                      </p:cBhvr>
                                    </p:animEffect>
                                    <p:anim calcmode="lin" valueType="num">
                                      <p:cBhvr>
                                        <p:cTn id="25" dur="1000" fill="hold"/>
                                        <p:tgtEl>
                                          <p:spTgt spid="30"/>
                                        </p:tgtEl>
                                        <p:attrNameLst>
                                          <p:attrName>ppt_x</p:attrName>
                                        </p:attrNameLst>
                                      </p:cBhvr>
                                      <p:tavLst>
                                        <p:tav tm="0">
                                          <p:val>
                                            <p:strVal val="#ppt_x"/>
                                          </p:val>
                                        </p:tav>
                                        <p:tav tm="100000">
                                          <p:val>
                                            <p:strVal val="#ppt_x"/>
                                          </p:val>
                                        </p:tav>
                                      </p:tavLst>
                                    </p:anim>
                                    <p:anim calcmode="lin" valueType="num">
                                      <p:cBhvr>
                                        <p:cTn id="2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1000"/>
                                        <p:tgtEl>
                                          <p:spTgt spid="31"/>
                                        </p:tgtEl>
                                      </p:cBhvr>
                                    </p:animEffect>
                                    <p:anim calcmode="lin" valueType="num">
                                      <p:cBhvr>
                                        <p:cTn id="32" dur="1000" fill="hold"/>
                                        <p:tgtEl>
                                          <p:spTgt spid="31"/>
                                        </p:tgtEl>
                                        <p:attrNameLst>
                                          <p:attrName>ppt_x</p:attrName>
                                        </p:attrNameLst>
                                      </p:cBhvr>
                                      <p:tavLst>
                                        <p:tav tm="0">
                                          <p:val>
                                            <p:strVal val="#ppt_x"/>
                                          </p:val>
                                        </p:tav>
                                        <p:tav tm="100000">
                                          <p:val>
                                            <p:strVal val="#ppt_x"/>
                                          </p:val>
                                        </p:tav>
                                      </p:tavLst>
                                    </p:anim>
                                    <p:anim calcmode="lin" valueType="num">
                                      <p:cBhvr>
                                        <p:cTn id="33"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fade">
                                      <p:cBhvr>
                                        <p:cTn id="38" dur="1000"/>
                                        <p:tgtEl>
                                          <p:spTgt spid="32"/>
                                        </p:tgtEl>
                                      </p:cBhvr>
                                    </p:animEffect>
                                    <p:anim calcmode="lin" valueType="num">
                                      <p:cBhvr>
                                        <p:cTn id="39" dur="1000" fill="hold"/>
                                        <p:tgtEl>
                                          <p:spTgt spid="32"/>
                                        </p:tgtEl>
                                        <p:attrNameLst>
                                          <p:attrName>ppt_x</p:attrName>
                                        </p:attrNameLst>
                                      </p:cBhvr>
                                      <p:tavLst>
                                        <p:tav tm="0">
                                          <p:val>
                                            <p:strVal val="#ppt_x"/>
                                          </p:val>
                                        </p:tav>
                                        <p:tav tm="100000">
                                          <p:val>
                                            <p:strVal val="#ppt_x"/>
                                          </p:val>
                                        </p:tav>
                                      </p:tavLst>
                                    </p:anim>
                                    <p:anim calcmode="lin" valueType="num">
                                      <p:cBhvr>
                                        <p:cTn id="4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fade">
                                      <p:cBhvr>
                                        <p:cTn id="45" dur="1000"/>
                                        <p:tgtEl>
                                          <p:spTgt spid="33"/>
                                        </p:tgtEl>
                                      </p:cBhvr>
                                    </p:animEffect>
                                    <p:anim calcmode="lin" valueType="num">
                                      <p:cBhvr>
                                        <p:cTn id="46" dur="1000" fill="hold"/>
                                        <p:tgtEl>
                                          <p:spTgt spid="33"/>
                                        </p:tgtEl>
                                        <p:attrNameLst>
                                          <p:attrName>ppt_x</p:attrName>
                                        </p:attrNameLst>
                                      </p:cBhvr>
                                      <p:tavLst>
                                        <p:tav tm="0">
                                          <p:val>
                                            <p:strVal val="#ppt_x"/>
                                          </p:val>
                                        </p:tav>
                                        <p:tav tm="100000">
                                          <p:val>
                                            <p:strVal val="#ppt_x"/>
                                          </p:val>
                                        </p:tav>
                                      </p:tavLst>
                                    </p:anim>
                                    <p:anim calcmode="lin" valueType="num">
                                      <p:cBhvr>
                                        <p:cTn id="4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10" grpId="0"/>
      <p:bldP spid="30" grpId="0"/>
      <p:bldP spid="31" grpId="0"/>
      <p:bldP spid="32" grpId="0"/>
      <p:bldP spid="33"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60000"/>
            <a:lumOff val="40000"/>
          </a:schemeClr>
        </a:solidFill>
        <a:effectLst/>
      </p:bgPr>
    </p:bg>
    <p:spTree>
      <p:nvGrpSpPr>
        <p:cNvPr id="1" name="Shape 2374"/>
        <p:cNvGrpSpPr/>
        <p:nvPr/>
      </p:nvGrpSpPr>
      <p:grpSpPr>
        <a:xfrm>
          <a:off x="0" y="0"/>
          <a:ext cx="0" cy="0"/>
          <a:chOff x="0" y="0"/>
          <a:chExt cx="0" cy="0"/>
        </a:xfrm>
      </p:grpSpPr>
      <p:sp>
        <p:nvSpPr>
          <p:cNvPr id="2380" name="Google Shape;2380;p40"/>
          <p:cNvSpPr txBox="1">
            <a:spLocks noGrp="1"/>
          </p:cNvSpPr>
          <p:nvPr>
            <p:ph type="subTitle" idx="6"/>
          </p:nvPr>
        </p:nvSpPr>
        <p:spPr>
          <a:xfrm>
            <a:off x="472578" y="862440"/>
            <a:ext cx="8671422" cy="614697"/>
          </a:xfrm>
          <a:prstGeom prst="rect">
            <a:avLst/>
          </a:prstGeom>
        </p:spPr>
        <p:txBody>
          <a:bodyPr spcFirstLastPara="1" wrap="square" lIns="91425" tIns="91425" rIns="91425" bIns="91425" anchor="ctr" anchorCtr="0">
            <a:noAutofit/>
          </a:bodyPr>
          <a:lstStyle/>
          <a:p>
            <a:pPr marL="0" lvl="0" indent="0" algn="l" eaLnBrk="0" fontAlgn="base" hangingPunct="0">
              <a:spcBef>
                <a:spcPct val="0"/>
              </a:spcBef>
              <a:spcAft>
                <a:spcPct val="0"/>
              </a:spcAft>
              <a:buClrTx/>
              <a:buSzTx/>
            </a:pPr>
            <a:r>
              <a:rPr lang="vi-VN" altLang="vi-VN" dirty="0">
                <a:solidFill>
                  <a:srgbClr val="002060"/>
                </a:solidFill>
                <a:latin typeface="Myriad Pro Black Cond" panose="020B0806030403020204" pitchFamily="34" charset="0"/>
              </a:rPr>
              <a:t>Sau mỗi chu kì tế bào hoạt động đóng duỗi xoắn lại lặp lại giúp NST tự nhân đôi và phân li</a:t>
            </a:r>
            <a:endParaRPr lang="vi-VN" altLang="vi-VN" sz="18700" dirty="0">
              <a:solidFill>
                <a:srgbClr val="002060"/>
              </a:solidFill>
              <a:latin typeface="Myriad Pro Black Cond" panose="020B0806030403020204" pitchFamily="34" charset="0"/>
            </a:endParaRPr>
          </a:p>
        </p:txBody>
      </p:sp>
      <p:grpSp>
        <p:nvGrpSpPr>
          <p:cNvPr id="2382" name="Google Shape;2382;p40"/>
          <p:cNvGrpSpPr/>
          <p:nvPr/>
        </p:nvGrpSpPr>
        <p:grpSpPr>
          <a:xfrm>
            <a:off x="6149750" y="5255053"/>
            <a:ext cx="355663" cy="308725"/>
            <a:chOff x="-28462125" y="3199700"/>
            <a:chExt cx="298550" cy="259150"/>
          </a:xfrm>
        </p:grpSpPr>
        <p:sp>
          <p:nvSpPr>
            <p:cNvPr id="2383" name="Google Shape;2383;p40"/>
            <p:cNvSpPr/>
            <p:nvPr/>
          </p:nvSpPr>
          <p:spPr>
            <a:xfrm>
              <a:off x="-28459750" y="3284775"/>
              <a:ext cx="296175" cy="104775"/>
            </a:xfrm>
            <a:custGeom>
              <a:avLst/>
              <a:gdLst/>
              <a:ahLst/>
              <a:cxnLst/>
              <a:rect l="l" t="t" r="r" b="b"/>
              <a:pathLst>
                <a:path w="11847" h="4191" extrusionOk="0">
                  <a:moveTo>
                    <a:pt x="5230" y="0"/>
                  </a:moveTo>
                  <a:cubicBezTo>
                    <a:pt x="5073" y="0"/>
                    <a:pt x="4947" y="63"/>
                    <a:pt x="4915" y="189"/>
                  </a:cubicBezTo>
                  <a:lnTo>
                    <a:pt x="4096" y="2080"/>
                  </a:lnTo>
                  <a:lnTo>
                    <a:pt x="347" y="2080"/>
                  </a:lnTo>
                  <a:cubicBezTo>
                    <a:pt x="158" y="2080"/>
                    <a:pt x="0" y="2237"/>
                    <a:pt x="0" y="2426"/>
                  </a:cubicBezTo>
                  <a:cubicBezTo>
                    <a:pt x="0" y="2615"/>
                    <a:pt x="158" y="2773"/>
                    <a:pt x="347" y="2773"/>
                  </a:cubicBezTo>
                  <a:lnTo>
                    <a:pt x="4316" y="2773"/>
                  </a:lnTo>
                  <a:cubicBezTo>
                    <a:pt x="4411" y="2773"/>
                    <a:pt x="4505" y="2710"/>
                    <a:pt x="4600" y="2584"/>
                  </a:cubicBezTo>
                  <a:lnTo>
                    <a:pt x="5199" y="1292"/>
                  </a:lnTo>
                  <a:lnTo>
                    <a:pt x="6238" y="3970"/>
                  </a:lnTo>
                  <a:cubicBezTo>
                    <a:pt x="6301" y="4096"/>
                    <a:pt x="6396" y="4159"/>
                    <a:pt x="6522" y="4191"/>
                  </a:cubicBezTo>
                  <a:lnTo>
                    <a:pt x="6553" y="4191"/>
                  </a:lnTo>
                  <a:cubicBezTo>
                    <a:pt x="6679" y="4191"/>
                    <a:pt x="6805" y="4127"/>
                    <a:pt x="6868" y="4033"/>
                  </a:cubicBezTo>
                  <a:lnTo>
                    <a:pt x="7624" y="2836"/>
                  </a:lnTo>
                  <a:lnTo>
                    <a:pt x="11500" y="2836"/>
                  </a:lnTo>
                  <a:cubicBezTo>
                    <a:pt x="11689" y="2836"/>
                    <a:pt x="11846" y="2678"/>
                    <a:pt x="11846" y="2458"/>
                  </a:cubicBezTo>
                  <a:cubicBezTo>
                    <a:pt x="11846" y="2269"/>
                    <a:pt x="11689" y="2111"/>
                    <a:pt x="11500" y="2111"/>
                  </a:cubicBezTo>
                  <a:lnTo>
                    <a:pt x="7435" y="2111"/>
                  </a:lnTo>
                  <a:cubicBezTo>
                    <a:pt x="7309" y="2111"/>
                    <a:pt x="7183" y="2206"/>
                    <a:pt x="7120" y="2269"/>
                  </a:cubicBezTo>
                  <a:lnTo>
                    <a:pt x="6648" y="3056"/>
                  </a:lnTo>
                  <a:lnTo>
                    <a:pt x="5545" y="221"/>
                  </a:lnTo>
                  <a:cubicBezTo>
                    <a:pt x="5514" y="95"/>
                    <a:pt x="5388" y="0"/>
                    <a:pt x="52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2384" name="Google Shape;2384;p40"/>
            <p:cNvSpPr/>
            <p:nvPr/>
          </p:nvSpPr>
          <p:spPr>
            <a:xfrm>
              <a:off x="-28462125" y="3199700"/>
              <a:ext cx="295400" cy="125275"/>
            </a:xfrm>
            <a:custGeom>
              <a:avLst/>
              <a:gdLst/>
              <a:ahLst/>
              <a:cxnLst/>
              <a:rect l="l" t="t" r="r" b="b"/>
              <a:pathLst>
                <a:path w="11816" h="5011" extrusionOk="0">
                  <a:moveTo>
                    <a:pt x="3151" y="1"/>
                  </a:moveTo>
                  <a:cubicBezTo>
                    <a:pt x="1387" y="1"/>
                    <a:pt x="1" y="1419"/>
                    <a:pt x="1" y="3277"/>
                  </a:cubicBezTo>
                  <a:cubicBezTo>
                    <a:pt x="1" y="3876"/>
                    <a:pt x="158" y="4349"/>
                    <a:pt x="442" y="4821"/>
                  </a:cubicBezTo>
                  <a:lnTo>
                    <a:pt x="3655" y="4821"/>
                  </a:lnTo>
                  <a:lnTo>
                    <a:pt x="4285" y="3340"/>
                  </a:lnTo>
                  <a:cubicBezTo>
                    <a:pt x="4443" y="2994"/>
                    <a:pt x="4821" y="2773"/>
                    <a:pt x="5199" y="2710"/>
                  </a:cubicBezTo>
                  <a:cubicBezTo>
                    <a:pt x="5672" y="2710"/>
                    <a:pt x="6018" y="2994"/>
                    <a:pt x="6176" y="3403"/>
                  </a:cubicBezTo>
                  <a:lnTo>
                    <a:pt x="6806" y="5010"/>
                  </a:lnTo>
                  <a:cubicBezTo>
                    <a:pt x="6963" y="4884"/>
                    <a:pt x="7215" y="4821"/>
                    <a:pt x="7404" y="4821"/>
                  </a:cubicBezTo>
                  <a:lnTo>
                    <a:pt x="11374" y="4821"/>
                  </a:lnTo>
                  <a:cubicBezTo>
                    <a:pt x="11626" y="4349"/>
                    <a:pt x="11815" y="3813"/>
                    <a:pt x="11815" y="3277"/>
                  </a:cubicBezTo>
                  <a:cubicBezTo>
                    <a:pt x="11815" y="1419"/>
                    <a:pt x="10429" y="1"/>
                    <a:pt x="8665" y="1"/>
                  </a:cubicBezTo>
                  <a:cubicBezTo>
                    <a:pt x="7247" y="1"/>
                    <a:pt x="6396" y="977"/>
                    <a:pt x="5924" y="1860"/>
                  </a:cubicBezTo>
                  <a:cubicBezTo>
                    <a:pt x="5451" y="977"/>
                    <a:pt x="4537" y="1"/>
                    <a:pt x="3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2385" name="Google Shape;2385;p40"/>
            <p:cNvSpPr/>
            <p:nvPr/>
          </p:nvSpPr>
          <p:spPr>
            <a:xfrm>
              <a:off x="-28405400" y="3360375"/>
              <a:ext cx="186675" cy="98475"/>
            </a:xfrm>
            <a:custGeom>
              <a:avLst/>
              <a:gdLst/>
              <a:ahLst/>
              <a:cxnLst/>
              <a:rect l="l" t="t" r="r" b="b"/>
              <a:pathLst>
                <a:path w="7467" h="3939" extrusionOk="0">
                  <a:moveTo>
                    <a:pt x="2962" y="1"/>
                  </a:moveTo>
                  <a:cubicBezTo>
                    <a:pt x="2773" y="284"/>
                    <a:pt x="2458" y="442"/>
                    <a:pt x="2111" y="442"/>
                  </a:cubicBezTo>
                  <a:lnTo>
                    <a:pt x="0" y="442"/>
                  </a:lnTo>
                  <a:cubicBezTo>
                    <a:pt x="158" y="599"/>
                    <a:pt x="347" y="757"/>
                    <a:pt x="536" y="914"/>
                  </a:cubicBezTo>
                  <a:cubicBezTo>
                    <a:pt x="1449" y="1734"/>
                    <a:pt x="2426" y="2647"/>
                    <a:pt x="3434" y="3813"/>
                  </a:cubicBezTo>
                  <a:cubicBezTo>
                    <a:pt x="3529" y="3907"/>
                    <a:pt x="3592" y="3939"/>
                    <a:pt x="3718" y="3939"/>
                  </a:cubicBezTo>
                  <a:cubicBezTo>
                    <a:pt x="3844" y="3939"/>
                    <a:pt x="3907" y="3907"/>
                    <a:pt x="4001" y="3813"/>
                  </a:cubicBezTo>
                  <a:cubicBezTo>
                    <a:pt x="4978" y="2584"/>
                    <a:pt x="6018" y="1734"/>
                    <a:pt x="6900" y="914"/>
                  </a:cubicBezTo>
                  <a:cubicBezTo>
                    <a:pt x="7120" y="757"/>
                    <a:pt x="7278" y="599"/>
                    <a:pt x="7467" y="442"/>
                  </a:cubicBezTo>
                  <a:lnTo>
                    <a:pt x="5860" y="442"/>
                  </a:lnTo>
                  <a:lnTo>
                    <a:pt x="5293" y="1324"/>
                  </a:lnTo>
                  <a:cubicBezTo>
                    <a:pt x="5104" y="1639"/>
                    <a:pt x="4789" y="1860"/>
                    <a:pt x="4379" y="1860"/>
                  </a:cubicBezTo>
                  <a:lnTo>
                    <a:pt x="4316" y="1860"/>
                  </a:lnTo>
                  <a:cubicBezTo>
                    <a:pt x="3907" y="1797"/>
                    <a:pt x="3592" y="1576"/>
                    <a:pt x="3434" y="1167"/>
                  </a:cubicBezTo>
                  <a:lnTo>
                    <a:pt x="29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grpSp>
      <p:grpSp>
        <p:nvGrpSpPr>
          <p:cNvPr id="2386" name="Google Shape;2386;p40"/>
          <p:cNvGrpSpPr/>
          <p:nvPr/>
        </p:nvGrpSpPr>
        <p:grpSpPr>
          <a:xfrm>
            <a:off x="11697267" y="5211116"/>
            <a:ext cx="353757" cy="351463"/>
            <a:chOff x="-22845575" y="3504075"/>
            <a:chExt cx="296950" cy="295025"/>
          </a:xfrm>
        </p:grpSpPr>
        <p:sp>
          <p:nvSpPr>
            <p:cNvPr id="2387" name="Google Shape;2387;p40"/>
            <p:cNvSpPr/>
            <p:nvPr/>
          </p:nvSpPr>
          <p:spPr>
            <a:xfrm>
              <a:off x="-22688825" y="3504100"/>
              <a:ext cx="140200" cy="295000"/>
            </a:xfrm>
            <a:custGeom>
              <a:avLst/>
              <a:gdLst/>
              <a:ahLst/>
              <a:cxnLst/>
              <a:rect l="l" t="t" r="r" b="b"/>
              <a:pathLst>
                <a:path w="5608" h="11800" extrusionOk="0">
                  <a:moveTo>
                    <a:pt x="1465" y="2908"/>
                  </a:moveTo>
                  <a:cubicBezTo>
                    <a:pt x="1552" y="2908"/>
                    <a:pt x="1638" y="2931"/>
                    <a:pt x="1701" y="2979"/>
                  </a:cubicBezTo>
                  <a:cubicBezTo>
                    <a:pt x="1827" y="3105"/>
                    <a:pt x="1827" y="3357"/>
                    <a:pt x="1701" y="3451"/>
                  </a:cubicBezTo>
                  <a:cubicBezTo>
                    <a:pt x="1292" y="3861"/>
                    <a:pt x="1292" y="4522"/>
                    <a:pt x="1701" y="4932"/>
                  </a:cubicBezTo>
                  <a:cubicBezTo>
                    <a:pt x="1827" y="5026"/>
                    <a:pt x="1827" y="5279"/>
                    <a:pt x="1701" y="5373"/>
                  </a:cubicBezTo>
                  <a:cubicBezTo>
                    <a:pt x="1632" y="5477"/>
                    <a:pt x="1544" y="5524"/>
                    <a:pt x="1452" y="5524"/>
                  </a:cubicBezTo>
                  <a:cubicBezTo>
                    <a:pt x="1377" y="5524"/>
                    <a:pt x="1300" y="5493"/>
                    <a:pt x="1229" y="5436"/>
                  </a:cubicBezTo>
                  <a:cubicBezTo>
                    <a:pt x="567" y="4774"/>
                    <a:pt x="567" y="3672"/>
                    <a:pt x="1229" y="2979"/>
                  </a:cubicBezTo>
                  <a:cubicBezTo>
                    <a:pt x="1292" y="2931"/>
                    <a:pt x="1378" y="2908"/>
                    <a:pt x="1465" y="2908"/>
                  </a:cubicBezTo>
                  <a:close/>
                  <a:moveTo>
                    <a:pt x="2461" y="7313"/>
                  </a:moveTo>
                  <a:cubicBezTo>
                    <a:pt x="2532" y="7313"/>
                    <a:pt x="2605" y="7318"/>
                    <a:pt x="2678" y="7326"/>
                  </a:cubicBezTo>
                  <a:cubicBezTo>
                    <a:pt x="2867" y="7358"/>
                    <a:pt x="3025" y="7515"/>
                    <a:pt x="2993" y="7704"/>
                  </a:cubicBezTo>
                  <a:cubicBezTo>
                    <a:pt x="2962" y="7925"/>
                    <a:pt x="2804" y="8019"/>
                    <a:pt x="2615" y="8019"/>
                  </a:cubicBezTo>
                  <a:cubicBezTo>
                    <a:pt x="2579" y="8016"/>
                    <a:pt x="2543" y="8014"/>
                    <a:pt x="2507" y="8014"/>
                  </a:cubicBezTo>
                  <a:cubicBezTo>
                    <a:pt x="1947" y="8014"/>
                    <a:pt x="1418" y="8467"/>
                    <a:pt x="1418" y="9059"/>
                  </a:cubicBezTo>
                  <a:cubicBezTo>
                    <a:pt x="1418" y="9248"/>
                    <a:pt x="1260" y="9406"/>
                    <a:pt x="1071" y="9406"/>
                  </a:cubicBezTo>
                  <a:cubicBezTo>
                    <a:pt x="882" y="9406"/>
                    <a:pt x="725" y="9248"/>
                    <a:pt x="725" y="9059"/>
                  </a:cubicBezTo>
                  <a:cubicBezTo>
                    <a:pt x="725" y="8091"/>
                    <a:pt x="1490" y="7313"/>
                    <a:pt x="2461" y="7313"/>
                  </a:cubicBezTo>
                  <a:close/>
                  <a:moveTo>
                    <a:pt x="1060" y="0"/>
                  </a:moveTo>
                  <a:cubicBezTo>
                    <a:pt x="689" y="0"/>
                    <a:pt x="327" y="130"/>
                    <a:pt x="0" y="364"/>
                  </a:cubicBezTo>
                  <a:lnTo>
                    <a:pt x="0" y="5247"/>
                  </a:lnTo>
                  <a:cubicBezTo>
                    <a:pt x="0" y="5814"/>
                    <a:pt x="473" y="6255"/>
                    <a:pt x="1040" y="6255"/>
                  </a:cubicBezTo>
                  <a:cubicBezTo>
                    <a:pt x="1229" y="6255"/>
                    <a:pt x="1386" y="6413"/>
                    <a:pt x="1386" y="6602"/>
                  </a:cubicBezTo>
                  <a:cubicBezTo>
                    <a:pt x="1386" y="6822"/>
                    <a:pt x="1229" y="6948"/>
                    <a:pt x="1040" y="6948"/>
                  </a:cubicBezTo>
                  <a:cubicBezTo>
                    <a:pt x="630" y="6948"/>
                    <a:pt x="284" y="6854"/>
                    <a:pt x="0" y="6602"/>
                  </a:cubicBezTo>
                  <a:lnTo>
                    <a:pt x="0" y="11453"/>
                  </a:lnTo>
                  <a:cubicBezTo>
                    <a:pt x="284" y="11705"/>
                    <a:pt x="630" y="11800"/>
                    <a:pt x="1040" y="11800"/>
                  </a:cubicBezTo>
                  <a:cubicBezTo>
                    <a:pt x="1733" y="11800"/>
                    <a:pt x="2363" y="11359"/>
                    <a:pt x="2647" y="10760"/>
                  </a:cubicBezTo>
                  <a:cubicBezTo>
                    <a:pt x="3497" y="10634"/>
                    <a:pt x="4190" y="9910"/>
                    <a:pt x="4190" y="9028"/>
                  </a:cubicBezTo>
                  <a:cubicBezTo>
                    <a:pt x="4190" y="8902"/>
                    <a:pt x="4159" y="8776"/>
                    <a:pt x="4159" y="8618"/>
                  </a:cubicBezTo>
                  <a:cubicBezTo>
                    <a:pt x="4505" y="8555"/>
                    <a:pt x="4820" y="8397"/>
                    <a:pt x="5104" y="8145"/>
                  </a:cubicBezTo>
                  <a:cubicBezTo>
                    <a:pt x="5419" y="7830"/>
                    <a:pt x="5608" y="7389"/>
                    <a:pt x="5608" y="6917"/>
                  </a:cubicBezTo>
                  <a:cubicBezTo>
                    <a:pt x="5608" y="6539"/>
                    <a:pt x="5482" y="6192"/>
                    <a:pt x="5261" y="5909"/>
                  </a:cubicBezTo>
                  <a:cubicBezTo>
                    <a:pt x="5482" y="5594"/>
                    <a:pt x="5608" y="5247"/>
                    <a:pt x="5608" y="4869"/>
                  </a:cubicBezTo>
                  <a:cubicBezTo>
                    <a:pt x="5608" y="4396"/>
                    <a:pt x="5387" y="3987"/>
                    <a:pt x="5072" y="3672"/>
                  </a:cubicBezTo>
                  <a:cubicBezTo>
                    <a:pt x="4852" y="3420"/>
                    <a:pt x="4505" y="3262"/>
                    <a:pt x="4127" y="3199"/>
                  </a:cubicBezTo>
                  <a:cubicBezTo>
                    <a:pt x="4253" y="2632"/>
                    <a:pt x="4096" y="2002"/>
                    <a:pt x="3655" y="1561"/>
                  </a:cubicBezTo>
                  <a:cubicBezTo>
                    <a:pt x="3403" y="1309"/>
                    <a:pt x="3025" y="1120"/>
                    <a:pt x="2647" y="1088"/>
                  </a:cubicBezTo>
                  <a:cubicBezTo>
                    <a:pt x="2394" y="584"/>
                    <a:pt x="1985" y="143"/>
                    <a:pt x="1449" y="49"/>
                  </a:cubicBezTo>
                  <a:cubicBezTo>
                    <a:pt x="1319" y="16"/>
                    <a:pt x="1189" y="0"/>
                    <a:pt x="10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2388" name="Google Shape;2388;p40"/>
            <p:cNvSpPr/>
            <p:nvPr/>
          </p:nvSpPr>
          <p:spPr>
            <a:xfrm>
              <a:off x="-22845575" y="3504075"/>
              <a:ext cx="139425" cy="294250"/>
            </a:xfrm>
            <a:custGeom>
              <a:avLst/>
              <a:gdLst/>
              <a:ahLst/>
              <a:cxnLst/>
              <a:rect l="l" t="t" r="r" b="b"/>
              <a:pathLst>
                <a:path w="5577" h="11770" extrusionOk="0">
                  <a:moveTo>
                    <a:pt x="4187" y="2948"/>
                  </a:moveTo>
                  <a:cubicBezTo>
                    <a:pt x="4277" y="2948"/>
                    <a:pt x="4364" y="2980"/>
                    <a:pt x="4411" y="3043"/>
                  </a:cubicBezTo>
                  <a:cubicBezTo>
                    <a:pt x="5104" y="3673"/>
                    <a:pt x="5104" y="4775"/>
                    <a:pt x="4411" y="5437"/>
                  </a:cubicBezTo>
                  <a:cubicBezTo>
                    <a:pt x="4364" y="5500"/>
                    <a:pt x="4277" y="5532"/>
                    <a:pt x="4187" y="5532"/>
                  </a:cubicBezTo>
                  <a:cubicBezTo>
                    <a:pt x="4096" y="5532"/>
                    <a:pt x="4002" y="5500"/>
                    <a:pt x="3939" y="5437"/>
                  </a:cubicBezTo>
                  <a:cubicBezTo>
                    <a:pt x="3844" y="5311"/>
                    <a:pt x="3844" y="5090"/>
                    <a:pt x="3939" y="4964"/>
                  </a:cubicBezTo>
                  <a:cubicBezTo>
                    <a:pt x="4348" y="4555"/>
                    <a:pt x="4348" y="3893"/>
                    <a:pt x="3939" y="3515"/>
                  </a:cubicBezTo>
                  <a:cubicBezTo>
                    <a:pt x="3844" y="3389"/>
                    <a:pt x="3844" y="3137"/>
                    <a:pt x="3939" y="3043"/>
                  </a:cubicBezTo>
                  <a:cubicBezTo>
                    <a:pt x="4002" y="2980"/>
                    <a:pt x="4096" y="2948"/>
                    <a:pt x="4187" y="2948"/>
                  </a:cubicBezTo>
                  <a:close/>
                  <a:moveTo>
                    <a:pt x="3148" y="7314"/>
                  </a:moveTo>
                  <a:cubicBezTo>
                    <a:pt x="4123" y="7314"/>
                    <a:pt x="4915" y="8092"/>
                    <a:pt x="4915" y="9060"/>
                  </a:cubicBezTo>
                  <a:cubicBezTo>
                    <a:pt x="4915" y="9249"/>
                    <a:pt x="4726" y="9407"/>
                    <a:pt x="4537" y="9407"/>
                  </a:cubicBezTo>
                  <a:cubicBezTo>
                    <a:pt x="4348" y="9407"/>
                    <a:pt x="4191" y="9249"/>
                    <a:pt x="4191" y="9060"/>
                  </a:cubicBezTo>
                  <a:cubicBezTo>
                    <a:pt x="4191" y="8468"/>
                    <a:pt x="3662" y="8015"/>
                    <a:pt x="3101" y="8015"/>
                  </a:cubicBezTo>
                  <a:cubicBezTo>
                    <a:pt x="3066" y="8015"/>
                    <a:pt x="3030" y="8017"/>
                    <a:pt x="2994" y="8020"/>
                  </a:cubicBezTo>
                  <a:cubicBezTo>
                    <a:pt x="2968" y="8029"/>
                    <a:pt x="2944" y="8033"/>
                    <a:pt x="2920" y="8033"/>
                  </a:cubicBezTo>
                  <a:cubicBezTo>
                    <a:pt x="2765" y="8033"/>
                    <a:pt x="2643" y="7869"/>
                    <a:pt x="2616" y="7705"/>
                  </a:cubicBezTo>
                  <a:cubicBezTo>
                    <a:pt x="2584" y="7516"/>
                    <a:pt x="2742" y="7359"/>
                    <a:pt x="2931" y="7327"/>
                  </a:cubicBezTo>
                  <a:cubicBezTo>
                    <a:pt x="3004" y="7319"/>
                    <a:pt x="3077" y="7314"/>
                    <a:pt x="3148" y="7314"/>
                  </a:cubicBezTo>
                  <a:close/>
                  <a:moveTo>
                    <a:pt x="4581" y="0"/>
                  </a:moveTo>
                  <a:cubicBezTo>
                    <a:pt x="4444" y="0"/>
                    <a:pt x="4303" y="16"/>
                    <a:pt x="4159" y="50"/>
                  </a:cubicBezTo>
                  <a:cubicBezTo>
                    <a:pt x="3592" y="144"/>
                    <a:pt x="3214" y="585"/>
                    <a:pt x="2962" y="1089"/>
                  </a:cubicBezTo>
                  <a:cubicBezTo>
                    <a:pt x="2584" y="1152"/>
                    <a:pt x="2206" y="1310"/>
                    <a:pt x="1954" y="1562"/>
                  </a:cubicBezTo>
                  <a:cubicBezTo>
                    <a:pt x="1513" y="2003"/>
                    <a:pt x="1355" y="2633"/>
                    <a:pt x="1481" y="3200"/>
                  </a:cubicBezTo>
                  <a:cubicBezTo>
                    <a:pt x="1135" y="3232"/>
                    <a:pt x="820" y="3389"/>
                    <a:pt x="536" y="3673"/>
                  </a:cubicBezTo>
                  <a:cubicBezTo>
                    <a:pt x="221" y="3988"/>
                    <a:pt x="1" y="4397"/>
                    <a:pt x="1" y="4870"/>
                  </a:cubicBezTo>
                  <a:cubicBezTo>
                    <a:pt x="1" y="5280"/>
                    <a:pt x="127" y="5626"/>
                    <a:pt x="379" y="5910"/>
                  </a:cubicBezTo>
                  <a:cubicBezTo>
                    <a:pt x="127" y="6225"/>
                    <a:pt x="1" y="6571"/>
                    <a:pt x="1" y="6918"/>
                  </a:cubicBezTo>
                  <a:cubicBezTo>
                    <a:pt x="1" y="7390"/>
                    <a:pt x="221" y="7831"/>
                    <a:pt x="536" y="8146"/>
                  </a:cubicBezTo>
                  <a:cubicBezTo>
                    <a:pt x="788" y="8430"/>
                    <a:pt x="1135" y="8588"/>
                    <a:pt x="1481" y="8619"/>
                  </a:cubicBezTo>
                  <a:cubicBezTo>
                    <a:pt x="1229" y="9690"/>
                    <a:pt x="1985" y="10604"/>
                    <a:pt x="2931" y="10698"/>
                  </a:cubicBezTo>
                  <a:cubicBezTo>
                    <a:pt x="3214" y="11328"/>
                    <a:pt x="3781" y="11769"/>
                    <a:pt x="4537" y="11769"/>
                  </a:cubicBezTo>
                  <a:cubicBezTo>
                    <a:pt x="4947" y="11769"/>
                    <a:pt x="5293" y="11612"/>
                    <a:pt x="5577" y="11423"/>
                  </a:cubicBezTo>
                  <a:lnTo>
                    <a:pt x="5577" y="6571"/>
                  </a:lnTo>
                  <a:cubicBezTo>
                    <a:pt x="5293" y="6823"/>
                    <a:pt x="4947" y="6918"/>
                    <a:pt x="4537" y="6918"/>
                  </a:cubicBezTo>
                  <a:cubicBezTo>
                    <a:pt x="4348" y="6918"/>
                    <a:pt x="4191" y="6760"/>
                    <a:pt x="4191" y="6571"/>
                  </a:cubicBezTo>
                  <a:cubicBezTo>
                    <a:pt x="4191" y="6382"/>
                    <a:pt x="4348" y="6225"/>
                    <a:pt x="4537" y="6225"/>
                  </a:cubicBezTo>
                  <a:cubicBezTo>
                    <a:pt x="5136" y="6225"/>
                    <a:pt x="5577" y="5752"/>
                    <a:pt x="5577" y="5185"/>
                  </a:cubicBezTo>
                  <a:lnTo>
                    <a:pt x="5577" y="302"/>
                  </a:lnTo>
                  <a:cubicBezTo>
                    <a:pt x="5300" y="117"/>
                    <a:pt x="4956" y="0"/>
                    <a:pt x="45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grpSp>
      <p:sp>
        <p:nvSpPr>
          <p:cNvPr id="2389" name="Google Shape;2389;p40"/>
          <p:cNvSpPr/>
          <p:nvPr/>
        </p:nvSpPr>
        <p:spPr>
          <a:xfrm>
            <a:off x="8923047" y="5209922"/>
            <a:ext cx="356586" cy="353876"/>
          </a:xfrm>
          <a:custGeom>
            <a:avLst/>
            <a:gdLst/>
            <a:ahLst/>
            <a:cxnLst/>
            <a:rect l="l" t="t" r="r" b="b"/>
            <a:pathLst>
              <a:path w="11973" h="11882" extrusionOk="0">
                <a:moveTo>
                  <a:pt x="6302" y="725"/>
                </a:moveTo>
                <a:lnTo>
                  <a:pt x="6302" y="1639"/>
                </a:lnTo>
                <a:cubicBezTo>
                  <a:pt x="6302" y="2111"/>
                  <a:pt x="6522" y="2552"/>
                  <a:pt x="6837" y="2867"/>
                </a:cubicBezTo>
                <a:lnTo>
                  <a:pt x="7152" y="3182"/>
                </a:lnTo>
                <a:cubicBezTo>
                  <a:pt x="6900" y="3340"/>
                  <a:pt x="6774" y="3560"/>
                  <a:pt x="6711" y="3749"/>
                </a:cubicBezTo>
                <a:cubicBezTo>
                  <a:pt x="6479" y="3517"/>
                  <a:pt x="6209" y="3407"/>
                  <a:pt x="5942" y="3407"/>
                </a:cubicBezTo>
                <a:cubicBezTo>
                  <a:pt x="5665" y="3407"/>
                  <a:pt x="5392" y="3525"/>
                  <a:pt x="5168" y="3749"/>
                </a:cubicBezTo>
                <a:cubicBezTo>
                  <a:pt x="5042" y="3497"/>
                  <a:pt x="4979" y="3340"/>
                  <a:pt x="4758" y="3151"/>
                </a:cubicBezTo>
                <a:lnTo>
                  <a:pt x="5105" y="2836"/>
                </a:lnTo>
                <a:cubicBezTo>
                  <a:pt x="5420" y="2521"/>
                  <a:pt x="5609" y="2080"/>
                  <a:pt x="5609" y="1607"/>
                </a:cubicBezTo>
                <a:lnTo>
                  <a:pt x="5609" y="725"/>
                </a:lnTo>
                <a:close/>
                <a:moveTo>
                  <a:pt x="5231" y="0"/>
                </a:moveTo>
                <a:cubicBezTo>
                  <a:pt x="5042" y="0"/>
                  <a:pt x="4884" y="158"/>
                  <a:pt x="4884" y="347"/>
                </a:cubicBezTo>
                <a:lnTo>
                  <a:pt x="4884" y="725"/>
                </a:lnTo>
                <a:lnTo>
                  <a:pt x="4884" y="1639"/>
                </a:lnTo>
                <a:cubicBezTo>
                  <a:pt x="4884" y="1922"/>
                  <a:pt x="4758" y="2206"/>
                  <a:pt x="4569" y="2395"/>
                </a:cubicBezTo>
                <a:lnTo>
                  <a:pt x="4096" y="2867"/>
                </a:lnTo>
                <a:lnTo>
                  <a:pt x="4033" y="2867"/>
                </a:lnTo>
                <a:cubicBezTo>
                  <a:pt x="2206" y="2867"/>
                  <a:pt x="127" y="7404"/>
                  <a:pt x="32" y="9830"/>
                </a:cubicBezTo>
                <a:cubicBezTo>
                  <a:pt x="1" y="11311"/>
                  <a:pt x="631" y="11846"/>
                  <a:pt x="1292" y="11846"/>
                </a:cubicBezTo>
                <a:cubicBezTo>
                  <a:pt x="1346" y="11852"/>
                  <a:pt x="1398" y="11855"/>
                  <a:pt x="1450" y="11855"/>
                </a:cubicBezTo>
                <a:cubicBezTo>
                  <a:pt x="2222" y="11855"/>
                  <a:pt x="2817" y="11224"/>
                  <a:pt x="3466" y="10869"/>
                </a:cubicBezTo>
                <a:cubicBezTo>
                  <a:pt x="4033" y="10554"/>
                  <a:pt x="4537" y="10271"/>
                  <a:pt x="4884" y="9767"/>
                </a:cubicBezTo>
                <a:cubicBezTo>
                  <a:pt x="5357" y="9137"/>
                  <a:pt x="5640" y="7593"/>
                  <a:pt x="5640" y="6144"/>
                </a:cubicBezTo>
                <a:lnTo>
                  <a:pt x="5640" y="6144"/>
                </a:lnTo>
                <a:lnTo>
                  <a:pt x="4222" y="7561"/>
                </a:lnTo>
                <a:cubicBezTo>
                  <a:pt x="4222" y="7593"/>
                  <a:pt x="4191" y="7593"/>
                  <a:pt x="4191" y="7624"/>
                </a:cubicBezTo>
                <a:cubicBezTo>
                  <a:pt x="4159" y="7687"/>
                  <a:pt x="4159" y="7687"/>
                  <a:pt x="4096" y="7687"/>
                </a:cubicBezTo>
                <a:lnTo>
                  <a:pt x="2773" y="9011"/>
                </a:lnTo>
                <a:cubicBezTo>
                  <a:pt x="2710" y="9074"/>
                  <a:pt x="2616" y="9105"/>
                  <a:pt x="2525" y="9105"/>
                </a:cubicBezTo>
                <a:cubicBezTo>
                  <a:pt x="2435" y="9105"/>
                  <a:pt x="2348" y="9074"/>
                  <a:pt x="2301" y="9011"/>
                </a:cubicBezTo>
                <a:cubicBezTo>
                  <a:pt x="2175" y="8885"/>
                  <a:pt x="2175" y="8664"/>
                  <a:pt x="2301" y="8538"/>
                </a:cubicBezTo>
                <a:lnTo>
                  <a:pt x="3435" y="7404"/>
                </a:lnTo>
                <a:lnTo>
                  <a:pt x="2994" y="6963"/>
                </a:lnTo>
                <a:cubicBezTo>
                  <a:pt x="2931" y="6900"/>
                  <a:pt x="2899" y="6805"/>
                  <a:pt x="2899" y="6742"/>
                </a:cubicBezTo>
                <a:cubicBezTo>
                  <a:pt x="2899" y="6648"/>
                  <a:pt x="2931" y="6585"/>
                  <a:pt x="2962" y="6490"/>
                </a:cubicBezTo>
                <a:cubicBezTo>
                  <a:pt x="3029" y="6424"/>
                  <a:pt x="3122" y="6384"/>
                  <a:pt x="3213" y="6384"/>
                </a:cubicBezTo>
                <a:cubicBezTo>
                  <a:pt x="3295" y="6384"/>
                  <a:pt x="3375" y="6416"/>
                  <a:pt x="3435" y="6490"/>
                </a:cubicBezTo>
                <a:lnTo>
                  <a:pt x="3907" y="6931"/>
                </a:lnTo>
                <a:lnTo>
                  <a:pt x="5546" y="5262"/>
                </a:lnTo>
                <a:lnTo>
                  <a:pt x="5451" y="4568"/>
                </a:lnTo>
                <a:lnTo>
                  <a:pt x="5703" y="4285"/>
                </a:lnTo>
                <a:cubicBezTo>
                  <a:pt x="5766" y="4222"/>
                  <a:pt x="5861" y="4190"/>
                  <a:pt x="5951" y="4190"/>
                </a:cubicBezTo>
                <a:cubicBezTo>
                  <a:pt x="6042" y="4190"/>
                  <a:pt x="6128" y="4222"/>
                  <a:pt x="6176" y="4285"/>
                </a:cubicBezTo>
                <a:lnTo>
                  <a:pt x="6459" y="4568"/>
                </a:lnTo>
                <a:cubicBezTo>
                  <a:pt x="6428" y="4789"/>
                  <a:pt x="6396" y="5010"/>
                  <a:pt x="6333" y="5262"/>
                </a:cubicBezTo>
                <a:lnTo>
                  <a:pt x="8035" y="6963"/>
                </a:lnTo>
                <a:lnTo>
                  <a:pt x="8476" y="6522"/>
                </a:lnTo>
                <a:cubicBezTo>
                  <a:pt x="8539" y="6475"/>
                  <a:pt x="8625" y="6451"/>
                  <a:pt x="8712" y="6451"/>
                </a:cubicBezTo>
                <a:cubicBezTo>
                  <a:pt x="8799" y="6451"/>
                  <a:pt x="8885" y="6475"/>
                  <a:pt x="8948" y="6522"/>
                </a:cubicBezTo>
                <a:cubicBezTo>
                  <a:pt x="9074" y="6648"/>
                  <a:pt x="9074" y="6900"/>
                  <a:pt x="8948" y="6994"/>
                </a:cubicBezTo>
                <a:lnTo>
                  <a:pt x="8507" y="7435"/>
                </a:lnTo>
                <a:lnTo>
                  <a:pt x="9641" y="8570"/>
                </a:lnTo>
                <a:cubicBezTo>
                  <a:pt x="9767" y="8696"/>
                  <a:pt x="9767" y="8948"/>
                  <a:pt x="9641" y="9042"/>
                </a:cubicBezTo>
                <a:cubicBezTo>
                  <a:pt x="9594" y="9105"/>
                  <a:pt x="9507" y="9137"/>
                  <a:pt x="9417" y="9137"/>
                </a:cubicBezTo>
                <a:cubicBezTo>
                  <a:pt x="9326" y="9137"/>
                  <a:pt x="9232" y="9105"/>
                  <a:pt x="9169" y="9042"/>
                </a:cubicBezTo>
                <a:lnTo>
                  <a:pt x="6302" y="6175"/>
                </a:lnTo>
                <a:lnTo>
                  <a:pt x="6302" y="6175"/>
                </a:lnTo>
                <a:cubicBezTo>
                  <a:pt x="6270" y="7624"/>
                  <a:pt x="6585" y="9168"/>
                  <a:pt x="7058" y="9798"/>
                </a:cubicBezTo>
                <a:cubicBezTo>
                  <a:pt x="7404" y="10302"/>
                  <a:pt x="7909" y="10617"/>
                  <a:pt x="8476" y="10901"/>
                </a:cubicBezTo>
                <a:cubicBezTo>
                  <a:pt x="9136" y="11291"/>
                  <a:pt x="9711" y="11882"/>
                  <a:pt x="10527" y="11882"/>
                </a:cubicBezTo>
                <a:cubicBezTo>
                  <a:pt x="10567" y="11882"/>
                  <a:pt x="10608" y="11881"/>
                  <a:pt x="10649" y="11878"/>
                </a:cubicBezTo>
                <a:cubicBezTo>
                  <a:pt x="11028" y="11846"/>
                  <a:pt x="11973" y="11626"/>
                  <a:pt x="11910" y="9893"/>
                </a:cubicBezTo>
                <a:cubicBezTo>
                  <a:pt x="11752" y="7372"/>
                  <a:pt x="9673" y="2836"/>
                  <a:pt x="7846" y="2836"/>
                </a:cubicBezTo>
                <a:lnTo>
                  <a:pt x="7751" y="2836"/>
                </a:lnTo>
                <a:lnTo>
                  <a:pt x="7310" y="2363"/>
                </a:lnTo>
                <a:cubicBezTo>
                  <a:pt x="7089" y="2174"/>
                  <a:pt x="6963" y="1891"/>
                  <a:pt x="6963" y="1607"/>
                </a:cubicBezTo>
                <a:lnTo>
                  <a:pt x="6963" y="725"/>
                </a:lnTo>
                <a:lnTo>
                  <a:pt x="6963" y="347"/>
                </a:lnTo>
                <a:cubicBezTo>
                  <a:pt x="6963" y="158"/>
                  <a:pt x="6806" y="0"/>
                  <a:pt x="6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pic>
        <p:nvPicPr>
          <p:cNvPr id="13" name="Picture 4" descr="Nguyên phân là gì? - Thư viện khoa học"/>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325" b="100000" l="3077" r="98769">
                        <a14:foregroundMark x1="13846" y1="8389" x2="11538" y2="27373"/>
                        <a14:foregroundMark x1="35077" y1="8609" x2="35077" y2="30905"/>
                        <a14:foregroundMark x1="58769" y1="7285" x2="58769" y2="27815"/>
                        <a14:foregroundMark x1="82154" y1="8168" x2="81385" y2="27815"/>
                        <a14:foregroundMark x1="53231" y1="45916" x2="40000" y2="54967"/>
                        <a14:foregroundMark x1="22154" y1="46137" x2="8000" y2="56733"/>
                        <a14:foregroundMark x1="38000" y1="74172" x2="42000" y2="90508"/>
                        <a14:foregroundMark x1="56462" y1="78146" x2="58615" y2="93377"/>
                      </a14:backgroundRemoval>
                    </a14:imgEffect>
                  </a14:imgLayer>
                </a14:imgProps>
              </a:ext>
              <a:ext uri="{28A0092B-C50C-407E-A947-70E740481C1C}">
                <a14:useLocalDpi xmlns:a14="http://schemas.microsoft.com/office/drawing/2010/main" val="0"/>
              </a:ext>
            </a:extLst>
          </a:blip>
          <a:srcRect/>
          <a:stretch>
            <a:fillRect/>
          </a:stretch>
        </p:blipFill>
        <p:spPr bwMode="auto">
          <a:xfrm>
            <a:off x="2383475" y="1553114"/>
            <a:ext cx="4256935" cy="301126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0" y="135510"/>
            <a:ext cx="5062604" cy="461665"/>
          </a:xfrm>
          <a:prstGeom prst="rect">
            <a:avLst/>
          </a:prstGeom>
          <a:solidFill>
            <a:schemeClr val="tx1">
              <a:alpha val="67000"/>
            </a:schemeClr>
          </a:solidFill>
        </p:spPr>
        <p:txBody>
          <a:bodyPr wrap="none">
            <a:spAutoFit/>
          </a:bodyPr>
          <a:lstStyle/>
          <a:p>
            <a:r>
              <a:rPr lang="vi-VN" sz="2400" dirty="0">
                <a:latin typeface="Myriad Pro Black Cond" panose="020B0806030403020204" pitchFamily="34" charset="0"/>
              </a:rPr>
              <a:t>I. Biến đổi hình thái NST trong chu kỳ tế bào</a:t>
            </a:r>
          </a:p>
        </p:txBody>
      </p:sp>
    </p:spTree>
    <p:extLst>
      <p:ext uri="{BB962C8B-B14F-4D97-AF65-F5344CB8AC3E}">
        <p14:creationId xmlns:p14="http://schemas.microsoft.com/office/powerpoint/2010/main" val="20871241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67"/>
        <p:cNvGrpSpPr/>
        <p:nvPr/>
      </p:nvGrpSpPr>
      <p:grpSpPr>
        <a:xfrm>
          <a:off x="0" y="0"/>
          <a:ext cx="0" cy="0"/>
          <a:chOff x="0" y="0"/>
          <a:chExt cx="0" cy="0"/>
        </a:xfrm>
      </p:grpSpPr>
      <p:sp>
        <p:nvSpPr>
          <p:cNvPr id="2368" name="Google Shape;2368;p39"/>
          <p:cNvSpPr txBox="1">
            <a:spLocks noGrp="1"/>
          </p:cNvSpPr>
          <p:nvPr>
            <p:ph type="title"/>
          </p:nvPr>
        </p:nvSpPr>
        <p:spPr>
          <a:xfrm>
            <a:off x="944099" y="2733303"/>
            <a:ext cx="6126172" cy="1617668"/>
          </a:xfrm>
          <a:prstGeom prst="rect">
            <a:avLst/>
          </a:prstGeom>
        </p:spPr>
        <p:txBody>
          <a:bodyPr spcFirstLastPara="1" wrap="square" lIns="91425" tIns="91425" rIns="91425" bIns="91425" anchor="t" anchorCtr="0">
            <a:noAutofit/>
          </a:bodyPr>
          <a:lstStyle/>
          <a:p>
            <a:r>
              <a:rPr lang="vi-VN" sz="4000" dirty="0">
                <a:latin typeface="Myriad Pro Black Cond" panose="020B0806030403020204" pitchFamily="34" charset="0"/>
              </a:rPr>
              <a:t>Những diễn biến cơ bản của NST trong quá trình nguyên phân</a:t>
            </a:r>
          </a:p>
        </p:txBody>
      </p:sp>
      <p:sp>
        <p:nvSpPr>
          <p:cNvPr id="2369" name="Google Shape;2369;p39"/>
          <p:cNvSpPr txBox="1">
            <a:spLocks noGrp="1"/>
          </p:cNvSpPr>
          <p:nvPr>
            <p:ph type="title" idx="2"/>
          </p:nvPr>
        </p:nvSpPr>
        <p:spPr>
          <a:xfrm>
            <a:off x="924124" y="1790828"/>
            <a:ext cx="3619975" cy="730800"/>
          </a:xfrm>
          <a:prstGeom prst="rect">
            <a:avLst/>
          </a:prstGeom>
        </p:spPr>
        <p:txBody>
          <a:bodyPr spcFirstLastPara="1" wrap="square" lIns="91425" tIns="91425" rIns="91425" bIns="91425" anchor="t" anchorCtr="0">
            <a:noAutofit/>
          </a:bodyPr>
          <a:lstStyle/>
          <a:p>
            <a:r>
              <a:rPr lang="vi-VN" sz="6000" dirty="0">
                <a:latin typeface="Myriad Pro Black Cond" panose="020B0806030403020204" pitchFamily="34" charset="0"/>
              </a:rPr>
              <a:t>II.</a:t>
            </a:r>
            <a:endParaRPr sz="6000" dirty="0">
              <a:latin typeface="Myriad Pro Black Cond" panose="020B0806030403020204" pitchFamily="34" charset="0"/>
            </a:endParaRPr>
          </a:p>
        </p:txBody>
      </p:sp>
    </p:spTree>
    <p:extLst>
      <p:ext uri="{BB962C8B-B14F-4D97-AF65-F5344CB8AC3E}">
        <p14:creationId xmlns:p14="http://schemas.microsoft.com/office/powerpoint/2010/main" val="37620569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68"/>
                                        </p:tgtEl>
                                        <p:attrNameLst>
                                          <p:attrName>style.visibility</p:attrName>
                                        </p:attrNameLst>
                                      </p:cBhvr>
                                      <p:to>
                                        <p:strVal val="visible"/>
                                      </p:to>
                                    </p:set>
                                    <p:animEffect transition="in" filter="barn(inVertical)">
                                      <p:cBhvr>
                                        <p:cTn id="7" dur="500"/>
                                        <p:tgtEl>
                                          <p:spTgt spid="236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369"/>
                                        </p:tgtEl>
                                        <p:attrNameLst>
                                          <p:attrName>style.visibility</p:attrName>
                                        </p:attrNameLst>
                                      </p:cBhvr>
                                      <p:to>
                                        <p:strVal val="visible"/>
                                      </p:to>
                                    </p:set>
                                    <p:animEffect transition="in" filter="barn(inVertical)">
                                      <p:cBhvr>
                                        <p:cTn id="10" dur="500"/>
                                        <p:tgtEl>
                                          <p:spTgt spid="23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8" grpId="0"/>
      <p:bldP spid="2369"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20000"/>
            <a:lumOff val="80000"/>
          </a:schemeClr>
        </a:solidFill>
        <a:effectLst/>
      </p:bgPr>
    </p:bg>
    <p:spTree>
      <p:nvGrpSpPr>
        <p:cNvPr id="1" name="Shape 2393"/>
        <p:cNvGrpSpPr/>
        <p:nvPr/>
      </p:nvGrpSpPr>
      <p:grpSpPr>
        <a:xfrm>
          <a:off x="0" y="0"/>
          <a:ext cx="0" cy="0"/>
          <a:chOff x="0" y="0"/>
          <a:chExt cx="0" cy="0"/>
        </a:xfrm>
      </p:grpSpPr>
      <p:sp>
        <p:nvSpPr>
          <p:cNvPr id="2" name="Rectangle 1"/>
          <p:cNvSpPr/>
          <p:nvPr/>
        </p:nvSpPr>
        <p:spPr>
          <a:xfrm>
            <a:off x="571501" y="1318182"/>
            <a:ext cx="3929000" cy="2308324"/>
          </a:xfrm>
          <a:prstGeom prst="rect">
            <a:avLst/>
          </a:prstGeom>
        </p:spPr>
        <p:txBody>
          <a:bodyPr wrap="square">
            <a:spAutoFit/>
          </a:bodyPr>
          <a:lstStyle/>
          <a:p>
            <a:pPr algn="just">
              <a:lnSpc>
                <a:spcPct val="120000"/>
              </a:lnSpc>
            </a:pPr>
            <a:r>
              <a:rPr lang="vi-VN" sz="2400" b="1" dirty="0">
                <a:solidFill>
                  <a:schemeClr val="bg1"/>
                </a:solidFill>
                <a:latin typeface="Myriad Pro Black Cond" panose="020B0806030403020204" pitchFamily="34" charset="0"/>
              </a:rPr>
              <a:t>Kì trung gian:</a:t>
            </a:r>
          </a:p>
          <a:p>
            <a:pPr algn="just">
              <a:lnSpc>
                <a:spcPct val="120000"/>
              </a:lnSpc>
            </a:pPr>
            <a:r>
              <a:rPr lang="vi-VN" sz="2400" dirty="0">
                <a:solidFill>
                  <a:schemeClr val="tx2"/>
                </a:solidFill>
                <a:latin typeface="Myriad Pro Black Cond" panose="020B0806030403020204" pitchFamily="34" charset="0"/>
              </a:rPr>
              <a:t>- NST dài mảnh, duỗi xoắn</a:t>
            </a:r>
          </a:p>
          <a:p>
            <a:pPr algn="just">
              <a:lnSpc>
                <a:spcPct val="120000"/>
              </a:lnSpc>
            </a:pPr>
            <a:r>
              <a:rPr lang="vi-VN" sz="2400" dirty="0">
                <a:solidFill>
                  <a:schemeClr val="tx2"/>
                </a:solidFill>
                <a:latin typeface="Myriad Pro Black Cond" panose="020B0806030403020204" pitchFamily="34" charset="0"/>
              </a:rPr>
              <a:t>- NST nhân đôi thành NST kép.</a:t>
            </a:r>
          </a:p>
          <a:p>
            <a:pPr algn="just">
              <a:lnSpc>
                <a:spcPct val="120000"/>
              </a:lnSpc>
            </a:pPr>
            <a:r>
              <a:rPr lang="vi-VN" sz="2400" dirty="0">
                <a:solidFill>
                  <a:schemeClr val="tx2"/>
                </a:solidFill>
                <a:latin typeface="Myriad Pro Black Cond" panose="020B0806030403020204" pitchFamily="34" charset="0"/>
              </a:rPr>
              <a:t>- Trung tử cũng nhân đôi thành 2 trung tử</a:t>
            </a:r>
          </a:p>
        </p:txBody>
      </p:sp>
      <p:sp>
        <p:nvSpPr>
          <p:cNvPr id="23" name="Google Shape;2368;p39"/>
          <p:cNvSpPr txBox="1">
            <a:spLocks noGrp="1"/>
          </p:cNvSpPr>
          <p:nvPr>
            <p:ph type="title"/>
          </p:nvPr>
        </p:nvSpPr>
        <p:spPr>
          <a:xfrm>
            <a:off x="0" y="102257"/>
            <a:ext cx="8172450" cy="546250"/>
          </a:xfrm>
          <a:prstGeom prst="rect">
            <a:avLst/>
          </a:prstGeom>
          <a:solidFill>
            <a:srgbClr val="FFFF00">
              <a:alpha val="53000"/>
            </a:srgbClr>
          </a:solidFill>
        </p:spPr>
        <p:txBody>
          <a:bodyPr spcFirstLastPara="1" wrap="square" lIns="91425" tIns="91425" rIns="91425" bIns="91425" anchor="ctr" anchorCtr="0">
            <a:noAutofit/>
          </a:bodyPr>
          <a:lstStyle/>
          <a:p>
            <a:pPr lvl="0" algn="l"/>
            <a:r>
              <a:rPr lang="vi-VN" dirty="0">
                <a:solidFill>
                  <a:srgbClr val="0070C0"/>
                </a:solidFill>
                <a:latin typeface="Myriad Pro Black Cond" panose="020B0806030403020204" pitchFamily="34" charset="0"/>
              </a:rPr>
              <a:t>Những diễn biến cơ bản của NST trong quá trình nguyên phân</a:t>
            </a:r>
          </a:p>
        </p:txBody>
      </p:sp>
      <p:pic>
        <p:nvPicPr>
          <p:cNvPr id="2050" name="Picture 2" descr="Chu kì tế bào- Qúa trình nguyên phâ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2696" y="1097924"/>
            <a:ext cx="4152900" cy="34290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Diphtheria Clinical Case by Slidesgo">
  <a:themeElements>
    <a:clrScheme name="Simple Light">
      <a:dk1>
        <a:srgbClr val="FFE6CD"/>
      </a:dk1>
      <a:lt1>
        <a:srgbClr val="912C58"/>
      </a:lt1>
      <a:dk2>
        <a:srgbClr val="FFE6CD"/>
      </a:dk2>
      <a:lt2>
        <a:srgbClr val="4F2138"/>
      </a:lt2>
      <a:accent1>
        <a:srgbClr val="D57688"/>
      </a:accent1>
      <a:accent2>
        <a:srgbClr val="FF9FAB"/>
      </a:accent2>
      <a:accent3>
        <a:srgbClr val="F7B449"/>
      </a:accent3>
      <a:accent4>
        <a:srgbClr val="F0CCA7"/>
      </a:accent4>
      <a:accent5>
        <a:srgbClr val="912C58"/>
      </a:accent5>
      <a:accent6>
        <a:srgbClr val="4F2138"/>
      </a:accent6>
      <a:hlink>
        <a:srgbClr val="FFE6C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3200" b="1" i="0" u="none" strike="noStrike" cap="none" normalizeH="0" baseline="0" smtClean="0">
            <a:ln>
              <a:noFill/>
            </a:ln>
            <a:solidFill>
              <a:srgbClr val="333399"/>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3200" b="1" i="0" u="none" strike="noStrike" cap="none" normalizeH="0" baseline="0" smtClean="0">
            <a:ln>
              <a:noFill/>
            </a:ln>
            <a:solidFill>
              <a:srgbClr val="333399"/>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3200" b="1" i="0" u="none" strike="noStrike" cap="none" normalizeH="0" baseline="0" smtClean="0">
            <a:ln>
              <a:noFill/>
            </a:ln>
            <a:solidFill>
              <a:srgbClr val="333399"/>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3200" b="1" i="0" u="none" strike="noStrike" cap="none" normalizeH="0" baseline="0" smtClean="0">
            <a:ln>
              <a:noFill/>
            </a:ln>
            <a:solidFill>
              <a:srgbClr val="333399"/>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865</TotalTime>
  <Words>1972</Words>
  <Application>Microsoft Office PowerPoint</Application>
  <PresentationFormat>On-screen Show (16:9)</PresentationFormat>
  <Paragraphs>232</Paragraphs>
  <Slides>36</Slides>
  <Notes>21</Notes>
  <HiddenSlides>0</HiddenSlides>
  <MMClips>9</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36</vt:i4>
      </vt:variant>
    </vt:vector>
  </HeadingPairs>
  <TitlesOfParts>
    <vt:vector size="47" baseType="lpstr">
      <vt:lpstr>Times New Roman</vt:lpstr>
      <vt:lpstr>.VnArial Narrow</vt:lpstr>
      <vt:lpstr>Myriad Pro Black Cond</vt:lpstr>
      <vt:lpstr>Arial</vt:lpstr>
      <vt:lpstr>Encode Sans</vt:lpstr>
      <vt:lpstr>Wingdings</vt:lpstr>
      <vt:lpstr>Josefin Sans Thin</vt:lpstr>
      <vt:lpstr>Montserrat</vt:lpstr>
      <vt:lpstr>Diphtheria Clinical Case by Slidesgo</vt:lpstr>
      <vt:lpstr>Default Design</vt:lpstr>
      <vt:lpstr>1_Default Design</vt:lpstr>
      <vt:lpstr>TIẾT 10: NGUYÊN PHÂN</vt:lpstr>
      <vt:lpstr>I.  Biến đổi hình thái NST trong chu kỳ tế bào </vt:lpstr>
      <vt:lpstr>I. Biến đổi hình thái NST trong chu kỳ tế bào</vt:lpstr>
      <vt:lpstr>PowerPoint Presentation</vt:lpstr>
      <vt:lpstr>PowerPoint Presentation</vt:lpstr>
      <vt:lpstr>PowerPoint Presentation</vt:lpstr>
      <vt:lpstr>PowerPoint Presentation</vt:lpstr>
      <vt:lpstr>Những diễn biến cơ bản của NST trong quá trình nguyên phân</vt:lpstr>
      <vt:lpstr>Những diễn biến cơ bản của NST trong quá trình nguyên phân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Những diễn biến cơ bản của NST trong quá trình nguyên phân</vt:lpstr>
      <vt:lpstr>PowerPoint Presentation</vt:lpstr>
      <vt:lpstr>Ý nghĩa của nguyên phân</vt:lpstr>
      <vt:lpstr>III. Ý nghĩa của nguyên phân</vt:lpstr>
      <vt:lpstr>NGUYÊN PHÂN</vt:lpstr>
      <vt:lpstr>PowerPoint Presentation</vt:lpstr>
      <vt:lpstr>PowerPoint Presentation</vt:lpstr>
      <vt:lpstr>PowerPoint Presentation</vt:lpstr>
      <vt:lpstr>PowerPoint Presentation</vt:lpstr>
      <vt:lpstr>CÂU HỎI TRẮC NGHIỆM KHÁCH QUAN</vt:lpstr>
      <vt:lpstr>CÂU HỎI TRẮC NGHIỆM KHÁCH QUAN</vt:lpstr>
      <vt:lpstr>CÂU HỎI TRẮC NGHIỆM KHÁCH QUAN</vt:lpstr>
      <vt:lpstr>CÂU HỎI TRẮC NGHIỆM KHÁCH QUAN</vt:lpstr>
      <vt:lpstr>CÂU HỎI TRẮC NGHIỆM KHÁCH QUAN</vt:lpstr>
      <vt:lpstr>CÂU HỎI TRẮC NGHIỆM KHÁCH QUAN</vt:lpstr>
      <vt:lpstr>CÂU HỎI TRẮC NGHIỆM KHÁCH QUAN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NGUYÊN PHÂN</dc:title>
  <dc:creator>NGUYEN VAN KIEN</dc:creator>
  <cp:lastModifiedBy>DO MANH KY</cp:lastModifiedBy>
  <cp:revision>49</cp:revision>
  <dcterms:modified xsi:type="dcterms:W3CDTF">2026-01-06T14:26:01Z</dcterms:modified>
</cp:coreProperties>
</file>