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6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68" r:id="rId2"/>
    <p:sldMasterId id="2147483686" r:id="rId3"/>
    <p:sldMasterId id="2147483721" r:id="rId4"/>
    <p:sldMasterId id="2147483745" r:id="rId5"/>
    <p:sldMasterId id="2147483757" r:id="rId6"/>
    <p:sldMasterId id="2147483791" r:id="rId7"/>
    <p:sldMasterId id="2147483794" r:id="rId8"/>
    <p:sldMasterId id="2147483797" r:id="rId9"/>
  </p:sldMasterIdLst>
  <p:notesMasterIdLst>
    <p:notesMasterId r:id="rId31"/>
  </p:notesMasterIdLst>
  <p:sldIdLst>
    <p:sldId id="312" r:id="rId10"/>
    <p:sldId id="303" r:id="rId11"/>
    <p:sldId id="314" r:id="rId12"/>
    <p:sldId id="315" r:id="rId13"/>
    <p:sldId id="287" r:id="rId14"/>
    <p:sldId id="264" r:id="rId15"/>
    <p:sldId id="284" r:id="rId16"/>
    <p:sldId id="265" r:id="rId17"/>
    <p:sldId id="316" r:id="rId18"/>
    <p:sldId id="317" r:id="rId19"/>
    <p:sldId id="290" r:id="rId20"/>
    <p:sldId id="292" r:id="rId21"/>
    <p:sldId id="293" r:id="rId22"/>
    <p:sldId id="319" r:id="rId23"/>
    <p:sldId id="318" r:id="rId24"/>
    <p:sldId id="320" r:id="rId25"/>
    <p:sldId id="321" r:id="rId26"/>
    <p:sldId id="294" r:id="rId27"/>
    <p:sldId id="271" r:id="rId28"/>
    <p:sldId id="323" r:id="rId29"/>
    <p:sldId id="322" r:id="rId30"/>
  </p:sldIdLst>
  <p:sldSz cx="12192000" cy="6858000"/>
  <p:notesSz cx="6858000" cy="9144000"/>
  <p:defaultTextStyle>
    <a:defPPr>
      <a:defRPr lang="vi-VN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AD9"/>
    <a:srgbClr val="98D5CD"/>
    <a:srgbClr val="F6BABB"/>
    <a:srgbClr val="E4BBD6"/>
    <a:srgbClr val="F7C188"/>
    <a:srgbClr val="F9F8F6"/>
    <a:srgbClr val="E89A5C"/>
    <a:srgbClr val="DA8B37"/>
    <a:srgbClr val="FDE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12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2560F-A1B1-4783-869A-B0D4A524EBE0}" type="datetimeFigureOut">
              <a:rPr lang="en-US" smtClean="0"/>
              <a:t>8/5/2026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0C0DF-D18C-42A8-889A-68A3786AD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28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C4C689-0797-4A8F-B2C6-5687E1566F8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27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10d28a34f4f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10d28a34f4f_2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2734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g10d41a10c44_0_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7" name="Google Shape;1547;g10d41a10c44_0_6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683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g10d41a10c44_0_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7" name="Google Shape;1547;g10d41a10c44_0_6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0680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g10d41a10c44_0_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7" name="Google Shape;1547;g10d41a10c44_0_6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5397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1_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000000"/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8" y="1729218"/>
            <a:ext cx="6443823" cy="6443823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5" y="946880"/>
            <a:ext cx="7941895" cy="674030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1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1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1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1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6" y="323964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19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9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9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2" y="4811041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9"/>
            <a:ext cx="3109227" cy="83099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1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8"/>
          <p:cNvGrpSpPr/>
          <p:nvPr/>
        </p:nvGrpSpPr>
        <p:grpSpPr>
          <a:xfrm>
            <a:off x="-54032" y="-6018"/>
            <a:ext cx="2491251" cy="1803191"/>
            <a:chOff x="-40524" y="-4515"/>
            <a:chExt cx="1868438" cy="1352393"/>
          </a:xfrm>
        </p:grpSpPr>
        <p:sp>
          <p:nvSpPr>
            <p:cNvPr id="234" name="Google Shape;234;p8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7" name="Google Shape;237;p8"/>
          <p:cNvSpPr/>
          <p:nvPr/>
        </p:nvSpPr>
        <p:spPr>
          <a:xfrm>
            <a:off x="1" y="-6031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8"/>
          <p:cNvSpPr/>
          <p:nvPr/>
        </p:nvSpPr>
        <p:spPr>
          <a:xfrm>
            <a:off x="2695802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8"/>
          <p:cNvSpPr/>
          <p:nvPr/>
        </p:nvSpPr>
        <p:spPr>
          <a:xfrm>
            <a:off x="9564868" y="3912035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0" name="Google Shape;240;p8"/>
          <p:cNvGrpSpPr/>
          <p:nvPr/>
        </p:nvGrpSpPr>
        <p:grpSpPr>
          <a:xfrm>
            <a:off x="962207" y="726602"/>
            <a:ext cx="10259469" cy="5418767"/>
            <a:chOff x="721654" y="544950"/>
            <a:chExt cx="7694602" cy="4064075"/>
          </a:xfrm>
        </p:grpSpPr>
        <p:grpSp>
          <p:nvGrpSpPr>
            <p:cNvPr id="241" name="Google Shape;241;p8"/>
            <p:cNvGrpSpPr/>
            <p:nvPr/>
          </p:nvGrpSpPr>
          <p:grpSpPr>
            <a:xfrm>
              <a:off x="727556" y="544950"/>
              <a:ext cx="7688700" cy="4064075"/>
              <a:chOff x="727556" y="544950"/>
              <a:chExt cx="7688700" cy="4064075"/>
            </a:xfrm>
          </p:grpSpPr>
          <p:grpSp>
            <p:nvGrpSpPr>
              <p:cNvPr id="242" name="Google Shape;242;p8"/>
              <p:cNvGrpSpPr/>
              <p:nvPr/>
            </p:nvGrpSpPr>
            <p:grpSpPr>
              <a:xfrm>
                <a:off x="727556" y="544950"/>
                <a:ext cx="7688700" cy="4064075"/>
                <a:chOff x="721950" y="544950"/>
                <a:chExt cx="7688700" cy="4064075"/>
              </a:xfrm>
            </p:grpSpPr>
            <p:sp>
              <p:nvSpPr>
                <p:cNvPr id="243" name="Google Shape;243;p8"/>
                <p:cNvSpPr/>
                <p:nvPr/>
              </p:nvSpPr>
              <p:spPr>
                <a:xfrm>
                  <a:off x="721950" y="544950"/>
                  <a:ext cx="7688700" cy="507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5A2A2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44" name="Google Shape;244;p8"/>
                <p:cNvSpPr/>
                <p:nvPr/>
              </p:nvSpPr>
              <p:spPr>
                <a:xfrm>
                  <a:off x="721950" y="1051025"/>
                  <a:ext cx="7688700" cy="3558000"/>
                </a:xfrm>
                <a:prstGeom prst="rect">
                  <a:avLst/>
                </a:prstGeom>
                <a:solidFill>
                  <a:srgbClr val="FFEEE5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45" name="Google Shape;245;p8"/>
                <p:cNvSpPr/>
                <p:nvPr/>
              </p:nvSpPr>
              <p:spPr>
                <a:xfrm>
                  <a:off x="2170375" y="663050"/>
                  <a:ext cx="5846700" cy="2691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alpha val="312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6" name="Google Shape;246;p8"/>
              <p:cNvGrpSpPr/>
              <p:nvPr/>
            </p:nvGrpSpPr>
            <p:grpSpPr>
              <a:xfrm>
                <a:off x="883456" y="696120"/>
                <a:ext cx="877593" cy="199609"/>
                <a:chOff x="883456" y="696120"/>
                <a:chExt cx="877593" cy="199609"/>
              </a:xfrm>
            </p:grpSpPr>
            <p:sp>
              <p:nvSpPr>
                <p:cNvPr id="247" name="Google Shape;247;p8"/>
                <p:cNvSpPr/>
                <p:nvPr/>
              </p:nvSpPr>
              <p:spPr>
                <a:xfrm>
                  <a:off x="1225706" y="696120"/>
                  <a:ext cx="199641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0" extrusionOk="0">
                      <a:moveTo>
                        <a:pt x="3127" y="1"/>
                      </a:moveTo>
                      <a:cubicBezTo>
                        <a:pt x="1400" y="1"/>
                        <a:pt x="0" y="1399"/>
                        <a:pt x="0" y="3125"/>
                      </a:cubicBezTo>
                      <a:cubicBezTo>
                        <a:pt x="0" y="4851"/>
                        <a:pt x="1400" y="6249"/>
                        <a:pt x="3127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FFD800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48" name="Google Shape;248;p8"/>
                <p:cNvSpPr/>
                <p:nvPr/>
              </p:nvSpPr>
              <p:spPr>
                <a:xfrm>
                  <a:off x="156137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7" y="1"/>
                      </a:moveTo>
                      <a:cubicBezTo>
                        <a:pt x="1401" y="1"/>
                        <a:pt x="1" y="1399"/>
                        <a:pt x="1" y="3125"/>
                      </a:cubicBezTo>
                      <a:cubicBezTo>
                        <a:pt x="1" y="4851"/>
                        <a:pt x="1401" y="6249"/>
                        <a:pt x="3127" y="6249"/>
                      </a:cubicBezTo>
                      <a:cubicBezTo>
                        <a:pt x="4851" y="6249"/>
                        <a:pt x="6252" y="4851"/>
                        <a:pt x="6252" y="3125"/>
                      </a:cubicBezTo>
                      <a:cubicBezTo>
                        <a:pt x="6252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A5A2F4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8"/>
                <p:cNvSpPr/>
                <p:nvPr/>
              </p:nvSpPr>
              <p:spPr>
                <a:xfrm>
                  <a:off x="88345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5" y="1"/>
                      </a:moveTo>
                      <a:cubicBezTo>
                        <a:pt x="1399" y="1"/>
                        <a:pt x="1" y="1399"/>
                        <a:pt x="1" y="3125"/>
                      </a:cubicBezTo>
                      <a:cubicBezTo>
                        <a:pt x="1" y="4851"/>
                        <a:pt x="1399" y="6249"/>
                        <a:pt x="3125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5" y="1"/>
                      </a:cubicBezTo>
                      <a:close/>
                    </a:path>
                  </a:pathLst>
                </a:custGeom>
                <a:solidFill>
                  <a:srgbClr val="4CE697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250;p8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 flipH="1">
              <a:off x="3954310" y="1752425"/>
              <a:ext cx="4461665" cy="1618113"/>
            </a:xfrm>
            <a:custGeom>
              <a:avLst/>
              <a:gdLst/>
              <a:ahLst/>
              <a:cxnLst/>
              <a:rect l="l" t="t" r="r" b="b"/>
              <a:pathLst>
                <a:path w="139897" h="50665" extrusionOk="0">
                  <a:moveTo>
                    <a:pt x="27675" y="0"/>
                  </a:moveTo>
                  <a:cubicBezTo>
                    <a:pt x="6182" y="0"/>
                    <a:pt x="0" y="13091"/>
                    <a:pt x="0" y="13091"/>
                  </a:cubicBezTo>
                  <a:lnTo>
                    <a:pt x="0" y="50664"/>
                  </a:lnTo>
                  <a:cubicBezTo>
                    <a:pt x="0" y="50522"/>
                    <a:pt x="15544" y="50475"/>
                    <a:pt x="36269" y="50475"/>
                  </a:cubicBezTo>
                  <a:cubicBezTo>
                    <a:pt x="77720" y="50475"/>
                    <a:pt x="139896" y="50664"/>
                    <a:pt x="139896" y="50664"/>
                  </a:cubicBezTo>
                  <a:lnTo>
                    <a:pt x="139896" y="32598"/>
                  </a:lnTo>
                  <a:cubicBezTo>
                    <a:pt x="139896" y="32598"/>
                    <a:pt x="131152" y="35237"/>
                    <a:pt x="117535" y="35237"/>
                  </a:cubicBezTo>
                  <a:cubicBezTo>
                    <a:pt x="110469" y="35237"/>
                    <a:pt x="102090" y="34526"/>
                    <a:pt x="92941" y="32367"/>
                  </a:cubicBezTo>
                  <a:cubicBezTo>
                    <a:pt x="69948" y="26943"/>
                    <a:pt x="57528" y="924"/>
                    <a:pt x="29410" y="28"/>
                  </a:cubicBezTo>
                  <a:cubicBezTo>
                    <a:pt x="28821" y="9"/>
                    <a:pt x="28243" y="0"/>
                    <a:pt x="2767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 flipH="1">
              <a:off x="721654" y="2116299"/>
              <a:ext cx="7694321" cy="2480937"/>
            </a:xfrm>
            <a:custGeom>
              <a:avLst/>
              <a:gdLst/>
              <a:ahLst/>
              <a:cxnLst/>
              <a:rect l="l" t="t" r="r" b="b"/>
              <a:pathLst>
                <a:path w="241258" h="77681" extrusionOk="0">
                  <a:moveTo>
                    <a:pt x="193410" y="0"/>
                  </a:moveTo>
                  <a:cubicBezTo>
                    <a:pt x="192205" y="0"/>
                    <a:pt x="190997" y="36"/>
                    <a:pt x="189787" y="109"/>
                  </a:cubicBezTo>
                  <a:cubicBezTo>
                    <a:pt x="178188" y="806"/>
                    <a:pt x="172104" y="2742"/>
                    <a:pt x="162415" y="8276"/>
                  </a:cubicBezTo>
                  <a:cubicBezTo>
                    <a:pt x="149804" y="15474"/>
                    <a:pt x="146880" y="18510"/>
                    <a:pt x="130683" y="24540"/>
                  </a:cubicBezTo>
                  <a:cubicBezTo>
                    <a:pt x="125065" y="26632"/>
                    <a:pt x="117792" y="27521"/>
                    <a:pt x="110650" y="27521"/>
                  </a:cubicBezTo>
                  <a:cubicBezTo>
                    <a:pt x="101712" y="27521"/>
                    <a:pt x="92977" y="26128"/>
                    <a:pt x="87945" y="23956"/>
                  </a:cubicBezTo>
                  <a:cubicBezTo>
                    <a:pt x="65552" y="14289"/>
                    <a:pt x="46430" y="10927"/>
                    <a:pt x="28404" y="10927"/>
                  </a:cubicBezTo>
                  <a:cubicBezTo>
                    <a:pt x="18732" y="10927"/>
                    <a:pt x="9376" y="11895"/>
                    <a:pt x="0" y="13377"/>
                  </a:cubicBezTo>
                  <a:lnTo>
                    <a:pt x="0" y="77681"/>
                  </a:lnTo>
                  <a:lnTo>
                    <a:pt x="241257" y="77681"/>
                  </a:lnTo>
                  <a:lnTo>
                    <a:pt x="241257" y="22573"/>
                  </a:lnTo>
                  <a:lnTo>
                    <a:pt x="236273" y="17653"/>
                  </a:lnTo>
                  <a:cubicBezTo>
                    <a:pt x="224820" y="6344"/>
                    <a:pt x="209409" y="0"/>
                    <a:pt x="19341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 flipH="1">
              <a:off x="721654" y="2900032"/>
              <a:ext cx="7694321" cy="1708944"/>
            </a:xfrm>
            <a:custGeom>
              <a:avLst/>
              <a:gdLst/>
              <a:ahLst/>
              <a:cxnLst/>
              <a:rect l="l" t="t" r="r" b="b"/>
              <a:pathLst>
                <a:path w="241258" h="53509" extrusionOk="0">
                  <a:moveTo>
                    <a:pt x="25983" y="1"/>
                  </a:moveTo>
                  <a:cubicBezTo>
                    <a:pt x="9993" y="1"/>
                    <a:pt x="0" y="3970"/>
                    <a:pt x="0" y="3970"/>
                  </a:cubicBezTo>
                  <a:lnTo>
                    <a:pt x="0" y="53509"/>
                  </a:lnTo>
                  <a:lnTo>
                    <a:pt x="241257" y="53509"/>
                  </a:lnTo>
                  <a:lnTo>
                    <a:pt x="241257" y="14302"/>
                  </a:lnTo>
                  <a:cubicBezTo>
                    <a:pt x="241257" y="14302"/>
                    <a:pt x="231544" y="3101"/>
                    <a:pt x="206259" y="3101"/>
                  </a:cubicBezTo>
                  <a:cubicBezTo>
                    <a:pt x="196175" y="3101"/>
                    <a:pt x="183615" y="4882"/>
                    <a:pt x="168206" y="9866"/>
                  </a:cubicBezTo>
                  <a:cubicBezTo>
                    <a:pt x="156131" y="13771"/>
                    <a:pt x="149804" y="20489"/>
                    <a:pt x="114515" y="22689"/>
                  </a:cubicBezTo>
                  <a:cubicBezTo>
                    <a:pt x="113774" y="22735"/>
                    <a:pt x="113017" y="22758"/>
                    <a:pt x="112245" y="22758"/>
                  </a:cubicBezTo>
                  <a:cubicBezTo>
                    <a:pt x="101250" y="22758"/>
                    <a:pt x="87159" y="18149"/>
                    <a:pt x="72808" y="11188"/>
                  </a:cubicBezTo>
                  <a:cubicBezTo>
                    <a:pt x="54792" y="2448"/>
                    <a:pt x="38539" y="1"/>
                    <a:pt x="2598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727556" y="1183249"/>
              <a:ext cx="927385" cy="661196"/>
            </a:xfrm>
            <a:custGeom>
              <a:avLst/>
              <a:gdLst/>
              <a:ahLst/>
              <a:cxnLst/>
              <a:rect l="l" t="t" r="r" b="b"/>
              <a:pathLst>
                <a:path w="34714" h="24750" extrusionOk="0">
                  <a:moveTo>
                    <a:pt x="10660" y="1"/>
                  </a:moveTo>
                  <a:cubicBezTo>
                    <a:pt x="5242" y="1"/>
                    <a:pt x="0" y="667"/>
                    <a:pt x="0" y="667"/>
                  </a:cubicBezTo>
                  <a:lnTo>
                    <a:pt x="0" y="24634"/>
                  </a:lnTo>
                  <a:cubicBezTo>
                    <a:pt x="0" y="24634"/>
                    <a:pt x="5518" y="24749"/>
                    <a:pt x="12044" y="24749"/>
                  </a:cubicBezTo>
                  <a:cubicBezTo>
                    <a:pt x="15306" y="24749"/>
                    <a:pt x="18821" y="24721"/>
                    <a:pt x="22024" y="24634"/>
                  </a:cubicBezTo>
                  <a:cubicBezTo>
                    <a:pt x="31632" y="24372"/>
                    <a:pt x="34713" y="21179"/>
                    <a:pt x="34713" y="17771"/>
                  </a:cubicBezTo>
                  <a:cubicBezTo>
                    <a:pt x="34713" y="14364"/>
                    <a:pt x="29448" y="14673"/>
                    <a:pt x="22024" y="13745"/>
                  </a:cubicBezTo>
                  <a:cubicBezTo>
                    <a:pt x="14599" y="12816"/>
                    <a:pt x="18900" y="9409"/>
                    <a:pt x="18900" y="9409"/>
                  </a:cubicBezTo>
                  <a:cubicBezTo>
                    <a:pt x="18900" y="9409"/>
                    <a:pt x="25112" y="6932"/>
                    <a:pt x="22024" y="2596"/>
                  </a:cubicBezTo>
                  <a:cubicBezTo>
                    <a:pt x="20560" y="541"/>
                    <a:pt x="15539" y="1"/>
                    <a:pt x="10660" y="1"/>
                  </a:cubicBezTo>
                  <a:close/>
                </a:path>
              </a:pathLst>
            </a:custGeom>
            <a:solidFill>
              <a:srgbClr val="F5C4C2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5" name="Google Shape;255;p8"/>
          <p:cNvGrpSpPr/>
          <p:nvPr/>
        </p:nvGrpSpPr>
        <p:grpSpPr>
          <a:xfrm>
            <a:off x="9366544" y="4430123"/>
            <a:ext cx="2935507" cy="2551551"/>
            <a:chOff x="7039840" y="3226481"/>
            <a:chExt cx="2201630" cy="1913663"/>
          </a:xfrm>
        </p:grpSpPr>
        <p:sp>
          <p:nvSpPr>
            <p:cNvPr id="256" name="Google Shape;256;p8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627200" y="2355667"/>
            <a:ext cx="6937600" cy="2813200"/>
          </a:xfrm>
          <a:prstGeom prst="rect">
            <a:avLst/>
          </a:prstGeom>
          <a:effectLst>
            <a:outerShdw dist="66675" dir="8340000" algn="bl" rotWithShape="0">
              <a:schemeClr val="dk1"/>
            </a:outerShdw>
          </a:effectLst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 flipH="1">
            <a:off x="4965140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8"/>
          <p:cNvSpPr/>
          <p:nvPr/>
        </p:nvSpPr>
        <p:spPr>
          <a:xfrm flipH="1">
            <a:off x="11673631" y="23311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8"/>
          <p:cNvSpPr/>
          <p:nvPr/>
        </p:nvSpPr>
        <p:spPr>
          <a:xfrm flipH="1">
            <a:off x="10589360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 flipH="1">
            <a:off x="7503679" y="414799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 flipH="1">
            <a:off x="11440715" y="225685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rgbClr val="FFD800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 flipH="1">
            <a:off x="224614" y="5264566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3373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9"/>
          <p:cNvGrpSpPr/>
          <p:nvPr/>
        </p:nvGrpSpPr>
        <p:grpSpPr>
          <a:xfrm>
            <a:off x="-54032" y="-6018"/>
            <a:ext cx="2491251" cy="1803191"/>
            <a:chOff x="-40524" y="-4515"/>
            <a:chExt cx="1868438" cy="1352393"/>
          </a:xfrm>
        </p:grpSpPr>
        <p:sp>
          <p:nvSpPr>
            <p:cNvPr id="268" name="Google Shape;268;p9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1" name="Google Shape;271;p9"/>
          <p:cNvSpPr/>
          <p:nvPr/>
        </p:nvSpPr>
        <p:spPr>
          <a:xfrm>
            <a:off x="1" y="-6031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9"/>
          <p:cNvSpPr/>
          <p:nvPr/>
        </p:nvSpPr>
        <p:spPr>
          <a:xfrm>
            <a:off x="2695802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9"/>
          <p:cNvSpPr/>
          <p:nvPr/>
        </p:nvSpPr>
        <p:spPr>
          <a:xfrm>
            <a:off x="9564868" y="3912035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4" name="Google Shape;274;p9"/>
          <p:cNvGrpSpPr/>
          <p:nvPr/>
        </p:nvGrpSpPr>
        <p:grpSpPr>
          <a:xfrm>
            <a:off x="9366544" y="4430123"/>
            <a:ext cx="2935507" cy="2551551"/>
            <a:chOff x="7039840" y="3226481"/>
            <a:chExt cx="2201630" cy="1913663"/>
          </a:xfrm>
        </p:grpSpPr>
        <p:sp>
          <p:nvSpPr>
            <p:cNvPr id="275" name="Google Shape;275;p9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78" name="Google Shape;278;p9"/>
          <p:cNvGrpSpPr/>
          <p:nvPr/>
        </p:nvGrpSpPr>
        <p:grpSpPr>
          <a:xfrm>
            <a:off x="959993" y="726600"/>
            <a:ext cx="10264384" cy="5418837"/>
            <a:chOff x="719995" y="544950"/>
            <a:chExt cx="7698288" cy="4064128"/>
          </a:xfrm>
        </p:grpSpPr>
        <p:grpSp>
          <p:nvGrpSpPr>
            <p:cNvPr id="279" name="Google Shape;279;p9"/>
            <p:cNvGrpSpPr/>
            <p:nvPr/>
          </p:nvGrpSpPr>
          <p:grpSpPr>
            <a:xfrm>
              <a:off x="719995" y="544950"/>
              <a:ext cx="7698288" cy="4064128"/>
              <a:chOff x="719995" y="544950"/>
              <a:chExt cx="7698288" cy="4064128"/>
            </a:xfrm>
          </p:grpSpPr>
          <p:grpSp>
            <p:nvGrpSpPr>
              <p:cNvPr id="280" name="Google Shape;280;p9"/>
              <p:cNvGrpSpPr/>
              <p:nvPr/>
            </p:nvGrpSpPr>
            <p:grpSpPr>
              <a:xfrm>
                <a:off x="727556" y="544950"/>
                <a:ext cx="7688700" cy="4064075"/>
                <a:chOff x="727556" y="544950"/>
                <a:chExt cx="7688700" cy="4064075"/>
              </a:xfrm>
            </p:grpSpPr>
            <p:grpSp>
              <p:nvGrpSpPr>
                <p:cNvPr id="281" name="Google Shape;281;p9"/>
                <p:cNvGrpSpPr/>
                <p:nvPr/>
              </p:nvGrpSpPr>
              <p:grpSpPr>
                <a:xfrm>
                  <a:off x="727556" y="544950"/>
                  <a:ext cx="7688700" cy="4064075"/>
                  <a:chOff x="721950" y="544950"/>
                  <a:chExt cx="7688700" cy="4064075"/>
                </a:xfrm>
              </p:grpSpPr>
              <p:sp>
                <p:nvSpPr>
                  <p:cNvPr id="282" name="Google Shape;282;p9"/>
                  <p:cNvSpPr/>
                  <p:nvPr/>
                </p:nvSpPr>
                <p:spPr>
                  <a:xfrm>
                    <a:off x="721950" y="544950"/>
                    <a:ext cx="7688700" cy="50790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F5A2A2"/>
                  </a:solidFill>
                  <a:ln w="9525" cap="flat" cmpd="sng">
                    <a:solidFill>
                      <a:srgbClr val="0B3A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dist="123825" dir="7860000" algn="bl" rotWithShape="0">
                      <a:srgbClr val="0B3A87"/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9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" name="Google Shape;283;p9"/>
                  <p:cNvSpPr/>
                  <p:nvPr/>
                </p:nvSpPr>
                <p:spPr>
                  <a:xfrm>
                    <a:off x="721950" y="1051025"/>
                    <a:ext cx="7688700" cy="3558000"/>
                  </a:xfrm>
                  <a:prstGeom prst="rect">
                    <a:avLst/>
                  </a:prstGeom>
                  <a:solidFill>
                    <a:srgbClr val="FFEEE5"/>
                  </a:solidFill>
                  <a:ln w="9525" cap="flat" cmpd="sng">
                    <a:solidFill>
                      <a:srgbClr val="0B3A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dist="123825" dir="7860000" algn="bl" rotWithShape="0">
                      <a:srgbClr val="0B3A87"/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9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" name="Google Shape;284;p9"/>
                  <p:cNvSpPr/>
                  <p:nvPr/>
                </p:nvSpPr>
                <p:spPr>
                  <a:xfrm>
                    <a:off x="2170375" y="663050"/>
                    <a:ext cx="5846700" cy="26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>
                      <a:alpha val="312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9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85" name="Google Shape;285;p9"/>
                <p:cNvGrpSpPr/>
                <p:nvPr/>
              </p:nvGrpSpPr>
              <p:grpSpPr>
                <a:xfrm>
                  <a:off x="883456" y="696120"/>
                  <a:ext cx="877593" cy="199609"/>
                  <a:chOff x="883456" y="696120"/>
                  <a:chExt cx="877593" cy="199609"/>
                </a:xfrm>
              </p:grpSpPr>
              <p:sp>
                <p:nvSpPr>
                  <p:cNvPr id="286" name="Google Shape;286;p9"/>
                  <p:cNvSpPr/>
                  <p:nvPr/>
                </p:nvSpPr>
                <p:spPr>
                  <a:xfrm>
                    <a:off x="1225706" y="696120"/>
                    <a:ext cx="199641" cy="199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51" h="6250" extrusionOk="0">
                        <a:moveTo>
                          <a:pt x="3127" y="1"/>
                        </a:moveTo>
                        <a:cubicBezTo>
                          <a:pt x="1400" y="1"/>
                          <a:pt x="0" y="1399"/>
                          <a:pt x="0" y="3125"/>
                        </a:cubicBezTo>
                        <a:cubicBezTo>
                          <a:pt x="0" y="4851"/>
                          <a:pt x="1400" y="6249"/>
                          <a:pt x="3127" y="6249"/>
                        </a:cubicBezTo>
                        <a:cubicBezTo>
                          <a:pt x="4851" y="6249"/>
                          <a:pt x="6251" y="4851"/>
                          <a:pt x="6251" y="3125"/>
                        </a:cubicBezTo>
                        <a:cubicBezTo>
                          <a:pt x="6251" y="1399"/>
                          <a:pt x="4851" y="1"/>
                          <a:pt x="3127" y="1"/>
                        </a:cubicBezTo>
                        <a:close/>
                      </a:path>
                    </a:pathLst>
                  </a:custGeom>
                  <a:solidFill>
                    <a:srgbClr val="FFD800"/>
                  </a:solidFill>
                  <a:ln w="9525" cap="flat" cmpd="sng">
                    <a:solidFill>
                      <a:srgbClr val="0B3A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9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" name="Google Shape;287;p9"/>
                  <p:cNvSpPr/>
                  <p:nvPr/>
                </p:nvSpPr>
                <p:spPr>
                  <a:xfrm>
                    <a:off x="1561376" y="696120"/>
                    <a:ext cx="199673" cy="199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52" h="6250" extrusionOk="0">
                        <a:moveTo>
                          <a:pt x="3127" y="1"/>
                        </a:moveTo>
                        <a:cubicBezTo>
                          <a:pt x="1401" y="1"/>
                          <a:pt x="1" y="1399"/>
                          <a:pt x="1" y="3125"/>
                        </a:cubicBezTo>
                        <a:cubicBezTo>
                          <a:pt x="1" y="4851"/>
                          <a:pt x="1401" y="6249"/>
                          <a:pt x="3127" y="6249"/>
                        </a:cubicBezTo>
                        <a:cubicBezTo>
                          <a:pt x="4851" y="6249"/>
                          <a:pt x="6252" y="4851"/>
                          <a:pt x="6252" y="3125"/>
                        </a:cubicBezTo>
                        <a:cubicBezTo>
                          <a:pt x="6252" y="1399"/>
                          <a:pt x="4851" y="1"/>
                          <a:pt x="3127" y="1"/>
                        </a:cubicBezTo>
                        <a:close/>
                      </a:path>
                    </a:pathLst>
                  </a:custGeom>
                  <a:solidFill>
                    <a:srgbClr val="A5A2F4"/>
                  </a:solidFill>
                  <a:ln w="9525" cap="flat" cmpd="sng">
                    <a:solidFill>
                      <a:srgbClr val="0B3A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9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" name="Google Shape;288;p9"/>
                  <p:cNvSpPr/>
                  <p:nvPr/>
                </p:nvSpPr>
                <p:spPr>
                  <a:xfrm>
                    <a:off x="883456" y="696120"/>
                    <a:ext cx="199673" cy="199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52" h="6250" extrusionOk="0">
                        <a:moveTo>
                          <a:pt x="3125" y="1"/>
                        </a:moveTo>
                        <a:cubicBezTo>
                          <a:pt x="1399" y="1"/>
                          <a:pt x="1" y="1399"/>
                          <a:pt x="1" y="3125"/>
                        </a:cubicBezTo>
                        <a:cubicBezTo>
                          <a:pt x="1" y="4851"/>
                          <a:pt x="1399" y="6249"/>
                          <a:pt x="3125" y="6249"/>
                        </a:cubicBezTo>
                        <a:cubicBezTo>
                          <a:pt x="4851" y="6249"/>
                          <a:pt x="6251" y="4851"/>
                          <a:pt x="6251" y="3125"/>
                        </a:cubicBezTo>
                        <a:cubicBezTo>
                          <a:pt x="6251" y="1399"/>
                          <a:pt x="4851" y="1"/>
                          <a:pt x="3125" y="1"/>
                        </a:cubicBezTo>
                        <a:close/>
                      </a:path>
                    </a:pathLst>
                  </a:custGeom>
                  <a:solidFill>
                    <a:srgbClr val="4CE697"/>
                  </a:solidFill>
                  <a:ln w="9525" cap="flat" cmpd="sng">
                    <a:solidFill>
                      <a:srgbClr val="0B3A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9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289" name="Google Shape;289;p9"/>
              <p:cNvSpPr/>
              <p:nvPr/>
            </p:nvSpPr>
            <p:spPr>
              <a:xfrm>
                <a:off x="721950" y="3598026"/>
                <a:ext cx="7688892" cy="1011053"/>
              </a:xfrm>
              <a:custGeom>
                <a:avLst/>
                <a:gdLst/>
                <a:ahLst/>
                <a:cxnLst/>
                <a:rect l="l" t="t" r="r" b="b"/>
                <a:pathLst>
                  <a:path w="241258" h="53509" extrusionOk="0">
                    <a:moveTo>
                      <a:pt x="25983" y="1"/>
                    </a:moveTo>
                    <a:cubicBezTo>
                      <a:pt x="9993" y="1"/>
                      <a:pt x="0" y="3970"/>
                      <a:pt x="0" y="3970"/>
                    </a:cubicBezTo>
                    <a:lnTo>
                      <a:pt x="0" y="53509"/>
                    </a:lnTo>
                    <a:lnTo>
                      <a:pt x="241257" y="53509"/>
                    </a:lnTo>
                    <a:lnTo>
                      <a:pt x="241257" y="14302"/>
                    </a:lnTo>
                    <a:cubicBezTo>
                      <a:pt x="241257" y="14302"/>
                      <a:pt x="231544" y="3101"/>
                      <a:pt x="206259" y="3101"/>
                    </a:cubicBezTo>
                    <a:cubicBezTo>
                      <a:pt x="196175" y="3101"/>
                      <a:pt x="183615" y="4882"/>
                      <a:pt x="168206" y="9866"/>
                    </a:cubicBezTo>
                    <a:cubicBezTo>
                      <a:pt x="156131" y="13771"/>
                      <a:pt x="149804" y="20489"/>
                      <a:pt x="114515" y="22689"/>
                    </a:cubicBezTo>
                    <a:cubicBezTo>
                      <a:pt x="113774" y="22735"/>
                      <a:pt x="113017" y="22758"/>
                      <a:pt x="112245" y="22758"/>
                    </a:cubicBezTo>
                    <a:cubicBezTo>
                      <a:pt x="101250" y="22758"/>
                      <a:pt x="87159" y="18149"/>
                      <a:pt x="72808" y="11188"/>
                    </a:cubicBezTo>
                    <a:cubicBezTo>
                      <a:pt x="54792" y="2448"/>
                      <a:pt x="38539" y="1"/>
                      <a:pt x="259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9"/>
              <p:cNvSpPr/>
              <p:nvPr/>
            </p:nvSpPr>
            <p:spPr>
              <a:xfrm>
                <a:off x="719995" y="1183242"/>
                <a:ext cx="1108678" cy="790453"/>
              </a:xfrm>
              <a:custGeom>
                <a:avLst/>
                <a:gdLst/>
                <a:ahLst/>
                <a:cxnLst/>
                <a:rect l="l" t="t" r="r" b="b"/>
                <a:pathLst>
                  <a:path w="34714" h="24750" extrusionOk="0">
                    <a:moveTo>
                      <a:pt x="10660" y="1"/>
                    </a:moveTo>
                    <a:cubicBezTo>
                      <a:pt x="5242" y="1"/>
                      <a:pt x="0" y="667"/>
                      <a:pt x="0" y="667"/>
                    </a:cubicBezTo>
                    <a:lnTo>
                      <a:pt x="0" y="24634"/>
                    </a:lnTo>
                    <a:cubicBezTo>
                      <a:pt x="0" y="24634"/>
                      <a:pt x="5518" y="24749"/>
                      <a:pt x="12044" y="24749"/>
                    </a:cubicBezTo>
                    <a:cubicBezTo>
                      <a:pt x="15306" y="24749"/>
                      <a:pt x="18821" y="24721"/>
                      <a:pt x="22024" y="24634"/>
                    </a:cubicBezTo>
                    <a:cubicBezTo>
                      <a:pt x="31632" y="24372"/>
                      <a:pt x="34713" y="21179"/>
                      <a:pt x="34713" y="17771"/>
                    </a:cubicBezTo>
                    <a:cubicBezTo>
                      <a:pt x="34713" y="14364"/>
                      <a:pt x="29448" y="14673"/>
                      <a:pt x="22024" y="13745"/>
                    </a:cubicBezTo>
                    <a:cubicBezTo>
                      <a:pt x="14599" y="12816"/>
                      <a:pt x="18900" y="9409"/>
                      <a:pt x="18900" y="9409"/>
                    </a:cubicBezTo>
                    <a:cubicBezTo>
                      <a:pt x="18900" y="9409"/>
                      <a:pt x="25112" y="6932"/>
                      <a:pt x="22024" y="2596"/>
                    </a:cubicBezTo>
                    <a:cubicBezTo>
                      <a:pt x="20560" y="541"/>
                      <a:pt x="15539" y="1"/>
                      <a:pt x="106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9"/>
              <p:cNvSpPr/>
              <p:nvPr/>
            </p:nvSpPr>
            <p:spPr>
              <a:xfrm flipH="1">
                <a:off x="7456618" y="2176524"/>
                <a:ext cx="961665" cy="685575"/>
              </a:xfrm>
              <a:custGeom>
                <a:avLst/>
                <a:gdLst/>
                <a:ahLst/>
                <a:cxnLst/>
                <a:rect l="l" t="t" r="r" b="b"/>
                <a:pathLst>
                  <a:path w="34714" h="24750" extrusionOk="0">
                    <a:moveTo>
                      <a:pt x="10660" y="1"/>
                    </a:moveTo>
                    <a:cubicBezTo>
                      <a:pt x="5242" y="1"/>
                      <a:pt x="0" y="667"/>
                      <a:pt x="0" y="667"/>
                    </a:cubicBezTo>
                    <a:lnTo>
                      <a:pt x="0" y="24634"/>
                    </a:lnTo>
                    <a:cubicBezTo>
                      <a:pt x="0" y="24634"/>
                      <a:pt x="5518" y="24749"/>
                      <a:pt x="12044" y="24749"/>
                    </a:cubicBezTo>
                    <a:cubicBezTo>
                      <a:pt x="15306" y="24749"/>
                      <a:pt x="18821" y="24721"/>
                      <a:pt x="22024" y="24634"/>
                    </a:cubicBezTo>
                    <a:cubicBezTo>
                      <a:pt x="31632" y="24372"/>
                      <a:pt x="34713" y="21179"/>
                      <a:pt x="34713" y="17771"/>
                    </a:cubicBezTo>
                    <a:cubicBezTo>
                      <a:pt x="34713" y="14364"/>
                      <a:pt x="29448" y="14673"/>
                      <a:pt x="22024" y="13745"/>
                    </a:cubicBezTo>
                    <a:cubicBezTo>
                      <a:pt x="14599" y="12816"/>
                      <a:pt x="18900" y="9409"/>
                      <a:pt x="18900" y="9409"/>
                    </a:cubicBezTo>
                    <a:cubicBezTo>
                      <a:pt x="18900" y="9409"/>
                      <a:pt x="25112" y="6932"/>
                      <a:pt x="22024" y="2596"/>
                    </a:cubicBezTo>
                    <a:cubicBezTo>
                      <a:pt x="20560" y="541"/>
                      <a:pt x="15539" y="1"/>
                      <a:pt x="106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2" name="Google Shape;292;p9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3" name="Google Shape;293;p9"/>
          <p:cNvSpPr txBox="1">
            <a:spLocks noGrp="1"/>
          </p:cNvSpPr>
          <p:nvPr>
            <p:ph type="title"/>
          </p:nvPr>
        </p:nvSpPr>
        <p:spPr>
          <a:xfrm>
            <a:off x="2627133" y="1997263"/>
            <a:ext cx="6937600" cy="970400"/>
          </a:xfrm>
          <a:prstGeom prst="rect">
            <a:avLst/>
          </a:prstGeom>
          <a:effectLst>
            <a:outerShdw dist="66675" dir="7800000" algn="bl" rotWithShape="0">
              <a:schemeClr val="dk1"/>
            </a:outerShdw>
          </a:effectLst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94" name="Google Shape;294;p9"/>
          <p:cNvSpPr txBox="1">
            <a:spLocks noGrp="1"/>
          </p:cNvSpPr>
          <p:nvPr>
            <p:ph type="subTitle" idx="1"/>
          </p:nvPr>
        </p:nvSpPr>
        <p:spPr>
          <a:xfrm>
            <a:off x="2627267" y="2967484"/>
            <a:ext cx="6937600" cy="1646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5" name="Google Shape;295;p9"/>
          <p:cNvSpPr/>
          <p:nvPr/>
        </p:nvSpPr>
        <p:spPr>
          <a:xfrm flipH="1">
            <a:off x="4965140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9"/>
          <p:cNvSpPr/>
          <p:nvPr/>
        </p:nvSpPr>
        <p:spPr>
          <a:xfrm flipH="1">
            <a:off x="11673631" y="23311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9"/>
          <p:cNvSpPr/>
          <p:nvPr/>
        </p:nvSpPr>
        <p:spPr>
          <a:xfrm rot="231651" flipH="1">
            <a:off x="11311569" y="522707"/>
            <a:ext cx="529943" cy="522263"/>
          </a:xfrm>
          <a:custGeom>
            <a:avLst/>
            <a:gdLst/>
            <a:ahLst/>
            <a:cxnLst/>
            <a:rect l="l" t="t" r="r" b="b"/>
            <a:pathLst>
              <a:path w="5590" h="5509" extrusionOk="0">
                <a:moveTo>
                  <a:pt x="2972" y="1"/>
                </a:moveTo>
                <a:cubicBezTo>
                  <a:pt x="2915" y="1"/>
                  <a:pt x="2857" y="32"/>
                  <a:pt x="2833" y="92"/>
                </a:cubicBezTo>
                <a:cubicBezTo>
                  <a:pt x="2307" y="1696"/>
                  <a:pt x="1805" y="2147"/>
                  <a:pt x="151" y="2448"/>
                </a:cubicBezTo>
                <a:cubicBezTo>
                  <a:pt x="1" y="2473"/>
                  <a:pt x="1" y="2673"/>
                  <a:pt x="126" y="2724"/>
                </a:cubicBezTo>
                <a:cubicBezTo>
                  <a:pt x="1730" y="3250"/>
                  <a:pt x="2181" y="3751"/>
                  <a:pt x="2482" y="5405"/>
                </a:cubicBezTo>
                <a:cubicBezTo>
                  <a:pt x="2495" y="5471"/>
                  <a:pt x="2556" y="5509"/>
                  <a:pt x="2619" y="5509"/>
                </a:cubicBezTo>
                <a:cubicBezTo>
                  <a:pt x="2676" y="5509"/>
                  <a:pt x="2734" y="5477"/>
                  <a:pt x="2758" y="5405"/>
                </a:cubicBezTo>
                <a:cubicBezTo>
                  <a:pt x="3284" y="3826"/>
                  <a:pt x="3785" y="3375"/>
                  <a:pt x="5414" y="3074"/>
                </a:cubicBezTo>
                <a:cubicBezTo>
                  <a:pt x="5565" y="3049"/>
                  <a:pt x="5590" y="2849"/>
                  <a:pt x="5439" y="2799"/>
                </a:cubicBezTo>
                <a:cubicBezTo>
                  <a:pt x="3835" y="2272"/>
                  <a:pt x="3409" y="1771"/>
                  <a:pt x="3109" y="117"/>
                </a:cubicBezTo>
                <a:cubicBezTo>
                  <a:pt x="3096" y="38"/>
                  <a:pt x="3034" y="1"/>
                  <a:pt x="297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9"/>
          <p:cNvSpPr/>
          <p:nvPr/>
        </p:nvSpPr>
        <p:spPr>
          <a:xfrm flipH="1">
            <a:off x="297548" y="5358999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9"/>
          <p:cNvSpPr/>
          <p:nvPr/>
        </p:nvSpPr>
        <p:spPr>
          <a:xfrm flipH="1">
            <a:off x="341271" y="3580047"/>
            <a:ext cx="444423" cy="437692"/>
          </a:xfrm>
          <a:custGeom>
            <a:avLst/>
            <a:gdLst/>
            <a:ahLst/>
            <a:cxnLst/>
            <a:rect l="l" t="t" r="r" b="b"/>
            <a:pathLst>
              <a:path w="4688" h="4617" extrusionOk="0">
                <a:moveTo>
                  <a:pt x="2479" y="0"/>
                </a:moveTo>
                <a:cubicBezTo>
                  <a:pt x="2434" y="0"/>
                  <a:pt x="2393" y="26"/>
                  <a:pt x="2381" y="83"/>
                </a:cubicBezTo>
                <a:cubicBezTo>
                  <a:pt x="1930" y="1411"/>
                  <a:pt x="1529" y="1787"/>
                  <a:pt x="126" y="2037"/>
                </a:cubicBezTo>
                <a:cubicBezTo>
                  <a:pt x="0" y="2063"/>
                  <a:pt x="0" y="2238"/>
                  <a:pt x="126" y="2288"/>
                </a:cubicBezTo>
                <a:cubicBezTo>
                  <a:pt x="1454" y="2714"/>
                  <a:pt x="1830" y="3140"/>
                  <a:pt x="2081" y="4519"/>
                </a:cubicBezTo>
                <a:cubicBezTo>
                  <a:pt x="2094" y="4585"/>
                  <a:pt x="2149" y="4616"/>
                  <a:pt x="2202" y="4616"/>
                </a:cubicBezTo>
                <a:cubicBezTo>
                  <a:pt x="2249" y="4616"/>
                  <a:pt x="2294" y="4591"/>
                  <a:pt x="2306" y="4544"/>
                </a:cubicBezTo>
                <a:cubicBezTo>
                  <a:pt x="2757" y="3190"/>
                  <a:pt x="3183" y="2814"/>
                  <a:pt x="4562" y="2564"/>
                </a:cubicBezTo>
                <a:cubicBezTo>
                  <a:pt x="4687" y="2539"/>
                  <a:pt x="4687" y="2388"/>
                  <a:pt x="4562" y="2338"/>
                </a:cubicBezTo>
                <a:cubicBezTo>
                  <a:pt x="3233" y="1912"/>
                  <a:pt x="2858" y="1486"/>
                  <a:pt x="2607" y="108"/>
                </a:cubicBezTo>
                <a:cubicBezTo>
                  <a:pt x="2593" y="39"/>
                  <a:pt x="2534" y="0"/>
                  <a:pt x="247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9"/>
          <p:cNvSpPr/>
          <p:nvPr/>
        </p:nvSpPr>
        <p:spPr>
          <a:xfrm flipH="1">
            <a:off x="513415" y="2007419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2940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0"/>
          <p:cNvSpPr/>
          <p:nvPr/>
        </p:nvSpPr>
        <p:spPr>
          <a:xfrm>
            <a:off x="1" y="-6031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10"/>
          <p:cNvSpPr/>
          <p:nvPr/>
        </p:nvSpPr>
        <p:spPr>
          <a:xfrm>
            <a:off x="9564868" y="3912035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" name="Google Shape;304;p10"/>
          <p:cNvSpPr txBox="1">
            <a:spLocks noGrp="1"/>
          </p:cNvSpPr>
          <p:nvPr>
            <p:ph type="title"/>
          </p:nvPr>
        </p:nvSpPr>
        <p:spPr>
          <a:xfrm>
            <a:off x="3097600" y="830033"/>
            <a:ext cx="5919600" cy="668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0"/>
          <p:cNvSpPr/>
          <p:nvPr/>
        </p:nvSpPr>
        <p:spPr>
          <a:xfrm>
            <a:off x="8851584" y="334216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10"/>
          <p:cNvSpPr/>
          <p:nvPr/>
        </p:nvSpPr>
        <p:spPr>
          <a:xfrm>
            <a:off x="11515090" y="3878999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0"/>
          <p:cNvSpPr/>
          <p:nvPr/>
        </p:nvSpPr>
        <p:spPr>
          <a:xfrm>
            <a:off x="11781853" y="1627114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rgbClr val="CDC2BE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10"/>
          <p:cNvSpPr/>
          <p:nvPr/>
        </p:nvSpPr>
        <p:spPr>
          <a:xfrm>
            <a:off x="11270714" y="637452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9" name="Google Shape;309;p10"/>
          <p:cNvSpPr/>
          <p:nvPr/>
        </p:nvSpPr>
        <p:spPr>
          <a:xfrm>
            <a:off x="385336" y="2791524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10"/>
          <p:cNvSpPr/>
          <p:nvPr/>
        </p:nvSpPr>
        <p:spPr>
          <a:xfrm>
            <a:off x="785635" y="5761159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10"/>
          <p:cNvSpPr/>
          <p:nvPr/>
        </p:nvSpPr>
        <p:spPr>
          <a:xfrm flipH="1">
            <a:off x="206723" y="677479"/>
            <a:ext cx="444423" cy="437692"/>
          </a:xfrm>
          <a:custGeom>
            <a:avLst/>
            <a:gdLst/>
            <a:ahLst/>
            <a:cxnLst/>
            <a:rect l="l" t="t" r="r" b="b"/>
            <a:pathLst>
              <a:path w="4688" h="4617" extrusionOk="0">
                <a:moveTo>
                  <a:pt x="2479" y="0"/>
                </a:moveTo>
                <a:cubicBezTo>
                  <a:pt x="2434" y="0"/>
                  <a:pt x="2393" y="26"/>
                  <a:pt x="2381" y="83"/>
                </a:cubicBezTo>
                <a:cubicBezTo>
                  <a:pt x="1930" y="1411"/>
                  <a:pt x="1529" y="1787"/>
                  <a:pt x="126" y="2037"/>
                </a:cubicBezTo>
                <a:cubicBezTo>
                  <a:pt x="0" y="2063"/>
                  <a:pt x="0" y="2238"/>
                  <a:pt x="126" y="2288"/>
                </a:cubicBezTo>
                <a:cubicBezTo>
                  <a:pt x="1454" y="2714"/>
                  <a:pt x="1830" y="3140"/>
                  <a:pt x="2081" y="4519"/>
                </a:cubicBezTo>
                <a:cubicBezTo>
                  <a:pt x="2094" y="4585"/>
                  <a:pt x="2149" y="4616"/>
                  <a:pt x="2202" y="4616"/>
                </a:cubicBezTo>
                <a:cubicBezTo>
                  <a:pt x="2249" y="4616"/>
                  <a:pt x="2294" y="4591"/>
                  <a:pt x="2306" y="4544"/>
                </a:cubicBezTo>
                <a:cubicBezTo>
                  <a:pt x="2757" y="3190"/>
                  <a:pt x="3183" y="2814"/>
                  <a:pt x="4562" y="2564"/>
                </a:cubicBezTo>
                <a:cubicBezTo>
                  <a:pt x="4687" y="2539"/>
                  <a:pt x="4687" y="2388"/>
                  <a:pt x="4562" y="2338"/>
                </a:cubicBezTo>
                <a:cubicBezTo>
                  <a:pt x="3233" y="1912"/>
                  <a:pt x="2858" y="1486"/>
                  <a:pt x="2607" y="108"/>
                </a:cubicBezTo>
                <a:cubicBezTo>
                  <a:pt x="2593" y="39"/>
                  <a:pt x="2534" y="0"/>
                  <a:pt x="247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10"/>
          <p:cNvSpPr/>
          <p:nvPr/>
        </p:nvSpPr>
        <p:spPr>
          <a:xfrm flipH="1">
            <a:off x="650717" y="363472"/>
            <a:ext cx="356448" cy="353035"/>
          </a:xfrm>
          <a:custGeom>
            <a:avLst/>
            <a:gdLst/>
            <a:ahLst/>
            <a:cxnLst/>
            <a:rect l="l" t="t" r="r" b="b"/>
            <a:pathLst>
              <a:path w="3760" h="3724" extrusionOk="0">
                <a:moveTo>
                  <a:pt x="2002" y="1"/>
                </a:moveTo>
                <a:cubicBezTo>
                  <a:pt x="1962" y="1"/>
                  <a:pt x="1918" y="26"/>
                  <a:pt x="1905" y="76"/>
                </a:cubicBezTo>
                <a:cubicBezTo>
                  <a:pt x="1554" y="1154"/>
                  <a:pt x="1203" y="1454"/>
                  <a:pt x="101" y="1655"/>
                </a:cubicBezTo>
                <a:cubicBezTo>
                  <a:pt x="0" y="1680"/>
                  <a:pt x="0" y="1805"/>
                  <a:pt x="76" y="1830"/>
                </a:cubicBezTo>
                <a:cubicBezTo>
                  <a:pt x="1153" y="2181"/>
                  <a:pt x="1454" y="2532"/>
                  <a:pt x="1655" y="3635"/>
                </a:cubicBezTo>
                <a:cubicBezTo>
                  <a:pt x="1669" y="3691"/>
                  <a:pt x="1722" y="3724"/>
                  <a:pt x="1771" y="3724"/>
                </a:cubicBezTo>
                <a:cubicBezTo>
                  <a:pt x="1809" y="3724"/>
                  <a:pt x="1844" y="3704"/>
                  <a:pt x="1855" y="3660"/>
                </a:cubicBezTo>
                <a:cubicBezTo>
                  <a:pt x="2206" y="2582"/>
                  <a:pt x="2557" y="2281"/>
                  <a:pt x="3660" y="2081"/>
                </a:cubicBezTo>
                <a:cubicBezTo>
                  <a:pt x="3760" y="2056"/>
                  <a:pt x="3760" y="1931"/>
                  <a:pt x="3685" y="1880"/>
                </a:cubicBezTo>
                <a:cubicBezTo>
                  <a:pt x="2607" y="1530"/>
                  <a:pt x="2306" y="1204"/>
                  <a:pt x="2081" y="76"/>
                </a:cubicBezTo>
                <a:cubicBezTo>
                  <a:pt x="2081" y="26"/>
                  <a:pt x="2043" y="1"/>
                  <a:pt x="200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10"/>
          <p:cNvSpPr/>
          <p:nvPr/>
        </p:nvSpPr>
        <p:spPr>
          <a:xfrm rot="231651" flipH="1">
            <a:off x="11100235" y="2808774"/>
            <a:ext cx="529943" cy="522263"/>
          </a:xfrm>
          <a:custGeom>
            <a:avLst/>
            <a:gdLst/>
            <a:ahLst/>
            <a:cxnLst/>
            <a:rect l="l" t="t" r="r" b="b"/>
            <a:pathLst>
              <a:path w="5590" h="5509" extrusionOk="0">
                <a:moveTo>
                  <a:pt x="2972" y="1"/>
                </a:moveTo>
                <a:cubicBezTo>
                  <a:pt x="2915" y="1"/>
                  <a:pt x="2857" y="32"/>
                  <a:pt x="2833" y="92"/>
                </a:cubicBezTo>
                <a:cubicBezTo>
                  <a:pt x="2307" y="1696"/>
                  <a:pt x="1805" y="2147"/>
                  <a:pt x="151" y="2448"/>
                </a:cubicBezTo>
                <a:cubicBezTo>
                  <a:pt x="1" y="2473"/>
                  <a:pt x="1" y="2673"/>
                  <a:pt x="126" y="2724"/>
                </a:cubicBezTo>
                <a:cubicBezTo>
                  <a:pt x="1730" y="3250"/>
                  <a:pt x="2181" y="3751"/>
                  <a:pt x="2482" y="5405"/>
                </a:cubicBezTo>
                <a:cubicBezTo>
                  <a:pt x="2495" y="5471"/>
                  <a:pt x="2556" y="5509"/>
                  <a:pt x="2619" y="5509"/>
                </a:cubicBezTo>
                <a:cubicBezTo>
                  <a:pt x="2676" y="5509"/>
                  <a:pt x="2734" y="5477"/>
                  <a:pt x="2758" y="5405"/>
                </a:cubicBezTo>
                <a:cubicBezTo>
                  <a:pt x="3284" y="3826"/>
                  <a:pt x="3785" y="3375"/>
                  <a:pt x="5414" y="3074"/>
                </a:cubicBezTo>
                <a:cubicBezTo>
                  <a:pt x="5565" y="3049"/>
                  <a:pt x="5590" y="2849"/>
                  <a:pt x="5439" y="2799"/>
                </a:cubicBezTo>
                <a:cubicBezTo>
                  <a:pt x="3835" y="2272"/>
                  <a:pt x="3409" y="1771"/>
                  <a:pt x="3109" y="117"/>
                </a:cubicBezTo>
                <a:cubicBezTo>
                  <a:pt x="3096" y="38"/>
                  <a:pt x="3034" y="1"/>
                  <a:pt x="297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10"/>
          <p:cNvSpPr/>
          <p:nvPr/>
        </p:nvSpPr>
        <p:spPr>
          <a:xfrm>
            <a:off x="7078109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9980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1"/>
          <p:cNvSpPr/>
          <p:nvPr/>
        </p:nvSpPr>
        <p:spPr>
          <a:xfrm>
            <a:off x="9564868" y="3912035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7" name="Google Shape;317;p11"/>
          <p:cNvGrpSpPr/>
          <p:nvPr/>
        </p:nvGrpSpPr>
        <p:grpSpPr>
          <a:xfrm>
            <a:off x="9366544" y="4430123"/>
            <a:ext cx="2935507" cy="2551551"/>
            <a:chOff x="7039840" y="3226481"/>
            <a:chExt cx="2201630" cy="1913663"/>
          </a:xfrm>
        </p:grpSpPr>
        <p:sp>
          <p:nvSpPr>
            <p:cNvPr id="318" name="Google Shape;318;p11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21" name="Google Shape;321;p11"/>
          <p:cNvGrpSpPr/>
          <p:nvPr/>
        </p:nvGrpSpPr>
        <p:grpSpPr>
          <a:xfrm>
            <a:off x="-54032" y="-6018"/>
            <a:ext cx="2491251" cy="1803191"/>
            <a:chOff x="-40524" y="-4515"/>
            <a:chExt cx="1868438" cy="1352393"/>
          </a:xfrm>
        </p:grpSpPr>
        <p:sp>
          <p:nvSpPr>
            <p:cNvPr id="322" name="Google Shape;322;p11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5" name="Google Shape;325;p11"/>
          <p:cNvSpPr/>
          <p:nvPr/>
        </p:nvSpPr>
        <p:spPr>
          <a:xfrm>
            <a:off x="1" y="-6031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11"/>
          <p:cNvSpPr/>
          <p:nvPr/>
        </p:nvSpPr>
        <p:spPr>
          <a:xfrm>
            <a:off x="2695802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7" name="Google Shape;327;p11"/>
          <p:cNvGrpSpPr/>
          <p:nvPr/>
        </p:nvGrpSpPr>
        <p:grpSpPr>
          <a:xfrm>
            <a:off x="962601" y="726600"/>
            <a:ext cx="10259075" cy="5418837"/>
            <a:chOff x="721950" y="544950"/>
            <a:chExt cx="7694306" cy="4064128"/>
          </a:xfrm>
        </p:grpSpPr>
        <p:grpSp>
          <p:nvGrpSpPr>
            <p:cNvPr id="328" name="Google Shape;328;p11"/>
            <p:cNvGrpSpPr/>
            <p:nvPr/>
          </p:nvGrpSpPr>
          <p:grpSpPr>
            <a:xfrm>
              <a:off x="727556" y="544950"/>
              <a:ext cx="7688700" cy="4064075"/>
              <a:chOff x="727556" y="544950"/>
              <a:chExt cx="7688700" cy="4064075"/>
            </a:xfrm>
          </p:grpSpPr>
          <p:grpSp>
            <p:nvGrpSpPr>
              <p:cNvPr id="329" name="Google Shape;329;p11"/>
              <p:cNvGrpSpPr/>
              <p:nvPr/>
            </p:nvGrpSpPr>
            <p:grpSpPr>
              <a:xfrm>
                <a:off x="727556" y="544950"/>
                <a:ext cx="7688700" cy="4064075"/>
                <a:chOff x="721950" y="544950"/>
                <a:chExt cx="7688700" cy="4064075"/>
              </a:xfrm>
            </p:grpSpPr>
            <p:sp>
              <p:nvSpPr>
                <p:cNvPr id="330" name="Google Shape;330;p11"/>
                <p:cNvSpPr/>
                <p:nvPr/>
              </p:nvSpPr>
              <p:spPr>
                <a:xfrm>
                  <a:off x="721950" y="544950"/>
                  <a:ext cx="7688700" cy="507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5A2A2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1" name="Google Shape;331;p11"/>
                <p:cNvSpPr/>
                <p:nvPr/>
              </p:nvSpPr>
              <p:spPr>
                <a:xfrm>
                  <a:off x="721950" y="1051025"/>
                  <a:ext cx="7688700" cy="3558000"/>
                </a:xfrm>
                <a:prstGeom prst="rect">
                  <a:avLst/>
                </a:prstGeom>
                <a:solidFill>
                  <a:srgbClr val="FFEEE5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2" name="Google Shape;332;p11"/>
                <p:cNvSpPr/>
                <p:nvPr/>
              </p:nvSpPr>
              <p:spPr>
                <a:xfrm>
                  <a:off x="2170375" y="663050"/>
                  <a:ext cx="5846700" cy="2691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alpha val="312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3" name="Google Shape;333;p11"/>
              <p:cNvGrpSpPr/>
              <p:nvPr/>
            </p:nvGrpSpPr>
            <p:grpSpPr>
              <a:xfrm>
                <a:off x="883456" y="696120"/>
                <a:ext cx="877593" cy="199609"/>
                <a:chOff x="883456" y="696120"/>
                <a:chExt cx="877593" cy="199609"/>
              </a:xfrm>
            </p:grpSpPr>
            <p:sp>
              <p:nvSpPr>
                <p:cNvPr id="334" name="Google Shape;334;p11"/>
                <p:cNvSpPr/>
                <p:nvPr/>
              </p:nvSpPr>
              <p:spPr>
                <a:xfrm>
                  <a:off x="1225706" y="696120"/>
                  <a:ext cx="199641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0" extrusionOk="0">
                      <a:moveTo>
                        <a:pt x="3127" y="1"/>
                      </a:moveTo>
                      <a:cubicBezTo>
                        <a:pt x="1400" y="1"/>
                        <a:pt x="0" y="1399"/>
                        <a:pt x="0" y="3125"/>
                      </a:cubicBezTo>
                      <a:cubicBezTo>
                        <a:pt x="0" y="4851"/>
                        <a:pt x="1400" y="6249"/>
                        <a:pt x="3127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FFD800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11"/>
                <p:cNvSpPr/>
                <p:nvPr/>
              </p:nvSpPr>
              <p:spPr>
                <a:xfrm>
                  <a:off x="156137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7" y="1"/>
                      </a:moveTo>
                      <a:cubicBezTo>
                        <a:pt x="1401" y="1"/>
                        <a:pt x="1" y="1399"/>
                        <a:pt x="1" y="3125"/>
                      </a:cubicBezTo>
                      <a:cubicBezTo>
                        <a:pt x="1" y="4851"/>
                        <a:pt x="1401" y="6249"/>
                        <a:pt x="3127" y="6249"/>
                      </a:cubicBezTo>
                      <a:cubicBezTo>
                        <a:pt x="4851" y="6249"/>
                        <a:pt x="6252" y="4851"/>
                        <a:pt x="6252" y="3125"/>
                      </a:cubicBezTo>
                      <a:cubicBezTo>
                        <a:pt x="6252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A5A2F4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11"/>
                <p:cNvSpPr/>
                <p:nvPr/>
              </p:nvSpPr>
              <p:spPr>
                <a:xfrm>
                  <a:off x="88345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5" y="1"/>
                      </a:moveTo>
                      <a:cubicBezTo>
                        <a:pt x="1399" y="1"/>
                        <a:pt x="1" y="1399"/>
                        <a:pt x="1" y="3125"/>
                      </a:cubicBezTo>
                      <a:cubicBezTo>
                        <a:pt x="1" y="4851"/>
                        <a:pt x="1399" y="6249"/>
                        <a:pt x="3125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5" y="1"/>
                      </a:cubicBezTo>
                      <a:close/>
                    </a:path>
                  </a:pathLst>
                </a:custGeom>
                <a:solidFill>
                  <a:srgbClr val="4CE697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337" name="Google Shape;337;p11"/>
            <p:cNvSpPr/>
            <p:nvPr/>
          </p:nvSpPr>
          <p:spPr>
            <a:xfrm>
              <a:off x="721950" y="2844626"/>
              <a:ext cx="4467960" cy="1757442"/>
            </a:xfrm>
            <a:custGeom>
              <a:avLst/>
              <a:gdLst/>
              <a:ahLst/>
              <a:cxnLst/>
              <a:rect l="l" t="t" r="r" b="b"/>
              <a:pathLst>
                <a:path w="139897" h="50665" extrusionOk="0">
                  <a:moveTo>
                    <a:pt x="27675" y="0"/>
                  </a:moveTo>
                  <a:cubicBezTo>
                    <a:pt x="6182" y="0"/>
                    <a:pt x="0" y="13091"/>
                    <a:pt x="0" y="13091"/>
                  </a:cubicBezTo>
                  <a:lnTo>
                    <a:pt x="0" y="50664"/>
                  </a:lnTo>
                  <a:cubicBezTo>
                    <a:pt x="0" y="50522"/>
                    <a:pt x="15544" y="50475"/>
                    <a:pt x="36269" y="50475"/>
                  </a:cubicBezTo>
                  <a:cubicBezTo>
                    <a:pt x="77720" y="50475"/>
                    <a:pt x="139896" y="50664"/>
                    <a:pt x="139896" y="50664"/>
                  </a:cubicBezTo>
                  <a:lnTo>
                    <a:pt x="139896" y="32598"/>
                  </a:lnTo>
                  <a:cubicBezTo>
                    <a:pt x="139896" y="32598"/>
                    <a:pt x="131152" y="35237"/>
                    <a:pt x="117535" y="35237"/>
                  </a:cubicBezTo>
                  <a:cubicBezTo>
                    <a:pt x="110469" y="35237"/>
                    <a:pt x="102090" y="34526"/>
                    <a:pt x="92941" y="32367"/>
                  </a:cubicBezTo>
                  <a:cubicBezTo>
                    <a:pt x="69948" y="26943"/>
                    <a:pt x="57528" y="924"/>
                    <a:pt x="29410" y="28"/>
                  </a:cubicBezTo>
                  <a:cubicBezTo>
                    <a:pt x="28821" y="9"/>
                    <a:pt x="28243" y="0"/>
                    <a:pt x="27675" y="0"/>
                  </a:cubicBezTo>
                  <a:close/>
                </a:path>
              </a:pathLst>
            </a:custGeom>
            <a:solidFill>
              <a:srgbClr val="4CE697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11"/>
            <p:cNvSpPr/>
            <p:nvPr/>
          </p:nvSpPr>
          <p:spPr>
            <a:xfrm>
              <a:off x="721950" y="3598026"/>
              <a:ext cx="7688892" cy="1011053"/>
            </a:xfrm>
            <a:custGeom>
              <a:avLst/>
              <a:gdLst/>
              <a:ahLst/>
              <a:cxnLst/>
              <a:rect l="l" t="t" r="r" b="b"/>
              <a:pathLst>
                <a:path w="241258" h="53509" extrusionOk="0">
                  <a:moveTo>
                    <a:pt x="25983" y="1"/>
                  </a:moveTo>
                  <a:cubicBezTo>
                    <a:pt x="9993" y="1"/>
                    <a:pt x="0" y="3970"/>
                    <a:pt x="0" y="3970"/>
                  </a:cubicBezTo>
                  <a:lnTo>
                    <a:pt x="0" y="53509"/>
                  </a:lnTo>
                  <a:lnTo>
                    <a:pt x="241257" y="53509"/>
                  </a:lnTo>
                  <a:lnTo>
                    <a:pt x="241257" y="14302"/>
                  </a:lnTo>
                  <a:cubicBezTo>
                    <a:pt x="241257" y="14302"/>
                    <a:pt x="231544" y="3101"/>
                    <a:pt x="206259" y="3101"/>
                  </a:cubicBezTo>
                  <a:cubicBezTo>
                    <a:pt x="196175" y="3101"/>
                    <a:pt x="183615" y="4882"/>
                    <a:pt x="168206" y="9866"/>
                  </a:cubicBezTo>
                  <a:cubicBezTo>
                    <a:pt x="156131" y="13771"/>
                    <a:pt x="149804" y="20489"/>
                    <a:pt x="114515" y="22689"/>
                  </a:cubicBezTo>
                  <a:cubicBezTo>
                    <a:pt x="113774" y="22735"/>
                    <a:pt x="113017" y="22758"/>
                    <a:pt x="112245" y="22758"/>
                  </a:cubicBezTo>
                  <a:cubicBezTo>
                    <a:pt x="101250" y="22758"/>
                    <a:pt x="87159" y="18149"/>
                    <a:pt x="72808" y="11188"/>
                  </a:cubicBezTo>
                  <a:cubicBezTo>
                    <a:pt x="54792" y="2448"/>
                    <a:pt x="38539" y="1"/>
                    <a:pt x="25983" y="1"/>
                  </a:cubicBezTo>
                  <a:close/>
                </a:path>
              </a:pathLst>
            </a:custGeom>
            <a:solidFill>
              <a:srgbClr val="A5A2F4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11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0" name="Google Shape;340;p11"/>
          <p:cNvSpPr txBox="1">
            <a:spLocks noGrp="1"/>
          </p:cNvSpPr>
          <p:nvPr>
            <p:ph type="title" hasCustomPrompt="1"/>
          </p:nvPr>
        </p:nvSpPr>
        <p:spPr>
          <a:xfrm>
            <a:off x="2044567" y="1997433"/>
            <a:ext cx="8102800" cy="2237600"/>
          </a:xfrm>
          <a:prstGeom prst="rect">
            <a:avLst/>
          </a:prstGeom>
          <a:effectLst>
            <a:outerShdw dist="76200" dir="8340000" algn="bl" rotWithShape="0">
              <a:schemeClr val="dk1"/>
            </a:outerShdw>
          </a:effectLst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1" name="Google Shape;341;p11"/>
          <p:cNvSpPr/>
          <p:nvPr/>
        </p:nvSpPr>
        <p:spPr>
          <a:xfrm>
            <a:off x="9153417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11515090" y="3183466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11781853" y="1627114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7078109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336436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1238368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3698414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8" name="Google Shape;348;p11"/>
          <p:cNvSpPr txBox="1">
            <a:spLocks noGrp="1"/>
          </p:cNvSpPr>
          <p:nvPr>
            <p:ph type="subTitle" idx="1"/>
          </p:nvPr>
        </p:nvSpPr>
        <p:spPr>
          <a:xfrm>
            <a:off x="4138567" y="4667633"/>
            <a:ext cx="3914800" cy="8320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0342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286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3"/>
          <p:cNvSpPr/>
          <p:nvPr/>
        </p:nvSpPr>
        <p:spPr>
          <a:xfrm>
            <a:off x="1" y="-6031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2" name="Google Shape;352;p13"/>
          <p:cNvSpPr/>
          <p:nvPr/>
        </p:nvSpPr>
        <p:spPr>
          <a:xfrm>
            <a:off x="2695802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3" name="Google Shape;353;p13"/>
          <p:cNvSpPr/>
          <p:nvPr/>
        </p:nvSpPr>
        <p:spPr>
          <a:xfrm>
            <a:off x="9564868" y="3912035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4" name="Google Shape;354;p13"/>
          <p:cNvGrpSpPr/>
          <p:nvPr/>
        </p:nvGrpSpPr>
        <p:grpSpPr>
          <a:xfrm>
            <a:off x="9768729" y="-6018"/>
            <a:ext cx="2491251" cy="1803191"/>
            <a:chOff x="7326547" y="-4515"/>
            <a:chExt cx="1868438" cy="1352393"/>
          </a:xfrm>
        </p:grpSpPr>
        <p:sp>
          <p:nvSpPr>
            <p:cNvPr id="355" name="Google Shape;355;p13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13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13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8" name="Google Shape;358;p13"/>
          <p:cNvGrpSpPr/>
          <p:nvPr/>
        </p:nvGrpSpPr>
        <p:grpSpPr>
          <a:xfrm>
            <a:off x="-116011" y="4301977"/>
            <a:ext cx="2935507" cy="2551551"/>
            <a:chOff x="-87008" y="3226481"/>
            <a:chExt cx="2201630" cy="1913663"/>
          </a:xfrm>
        </p:grpSpPr>
        <p:sp>
          <p:nvSpPr>
            <p:cNvPr id="359" name="Google Shape;359;p13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13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13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2" name="Google Shape;362;p13"/>
          <p:cNvGrpSpPr/>
          <p:nvPr/>
        </p:nvGrpSpPr>
        <p:grpSpPr>
          <a:xfrm>
            <a:off x="970075" y="726602"/>
            <a:ext cx="10251600" cy="5418767"/>
            <a:chOff x="727556" y="544950"/>
            <a:chExt cx="7688700" cy="4064075"/>
          </a:xfrm>
        </p:grpSpPr>
        <p:grpSp>
          <p:nvGrpSpPr>
            <p:cNvPr id="363" name="Google Shape;363;p13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364" name="Google Shape;364;p13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3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67" name="Google Shape;367;p13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368" name="Google Shape;368;p13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13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13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371" name="Google Shape;371;p13"/>
          <p:cNvSpPr/>
          <p:nvPr/>
        </p:nvSpPr>
        <p:spPr>
          <a:xfrm>
            <a:off x="3422926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/>
          </p:nvPr>
        </p:nvSpPr>
        <p:spPr>
          <a:xfrm>
            <a:off x="2955672" y="2278484"/>
            <a:ext cx="2779200" cy="56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oppins"/>
              <a:buNone/>
              <a:defRPr sz="2400">
                <a:solidFill>
                  <a:srgbClr val="0B3A87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subTitle" idx="1"/>
          </p:nvPr>
        </p:nvSpPr>
        <p:spPr>
          <a:xfrm>
            <a:off x="2955688" y="2834368"/>
            <a:ext cx="2779200" cy="56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900">
                <a:solidFill>
                  <a:srgbClr val="0B3A8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74" name="Google Shape;374;p13"/>
          <p:cNvSpPr txBox="1">
            <a:spLocks noGrp="1"/>
          </p:cNvSpPr>
          <p:nvPr>
            <p:ph type="title" idx="2" hasCustomPrompt="1"/>
          </p:nvPr>
        </p:nvSpPr>
        <p:spPr>
          <a:xfrm>
            <a:off x="1738792" y="2638633"/>
            <a:ext cx="1035200" cy="56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3300">
                <a:solidFill>
                  <a:srgbClr val="0B3A8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3"/>
          <p:cNvSpPr txBox="1">
            <a:spLocks noGrp="1"/>
          </p:cNvSpPr>
          <p:nvPr>
            <p:ph type="title" idx="3" hasCustomPrompt="1"/>
          </p:nvPr>
        </p:nvSpPr>
        <p:spPr>
          <a:xfrm>
            <a:off x="1738792" y="4515467"/>
            <a:ext cx="1035200" cy="56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3300">
                <a:solidFill>
                  <a:srgbClr val="0B3A8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76" name="Google Shape;376;p13"/>
          <p:cNvSpPr txBox="1">
            <a:spLocks noGrp="1"/>
          </p:cNvSpPr>
          <p:nvPr>
            <p:ph type="title" idx="4" hasCustomPrompt="1"/>
          </p:nvPr>
        </p:nvSpPr>
        <p:spPr>
          <a:xfrm>
            <a:off x="6468469" y="2640033"/>
            <a:ext cx="1035200" cy="557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3300">
                <a:solidFill>
                  <a:srgbClr val="0B3A8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77" name="Google Shape;377;p13"/>
          <p:cNvSpPr txBox="1">
            <a:spLocks noGrp="1"/>
          </p:cNvSpPr>
          <p:nvPr>
            <p:ph type="title" idx="5" hasCustomPrompt="1"/>
          </p:nvPr>
        </p:nvSpPr>
        <p:spPr>
          <a:xfrm>
            <a:off x="6468469" y="4516867"/>
            <a:ext cx="1035200" cy="557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3300">
                <a:solidFill>
                  <a:srgbClr val="0B3A8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6"/>
          </p:nvPr>
        </p:nvSpPr>
        <p:spPr>
          <a:xfrm>
            <a:off x="2955672" y="4150799"/>
            <a:ext cx="2779200" cy="56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oppins"/>
              <a:buNone/>
              <a:defRPr sz="2400">
                <a:solidFill>
                  <a:srgbClr val="0B3A87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79" name="Google Shape;379;p13"/>
          <p:cNvSpPr txBox="1">
            <a:spLocks noGrp="1"/>
          </p:cNvSpPr>
          <p:nvPr>
            <p:ph type="subTitle" idx="7"/>
          </p:nvPr>
        </p:nvSpPr>
        <p:spPr>
          <a:xfrm>
            <a:off x="2955688" y="4710800"/>
            <a:ext cx="2779200" cy="555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900">
                <a:solidFill>
                  <a:srgbClr val="0B3A8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80" name="Google Shape;380;p13"/>
          <p:cNvSpPr txBox="1">
            <a:spLocks noGrp="1"/>
          </p:cNvSpPr>
          <p:nvPr>
            <p:ph type="title" idx="8"/>
          </p:nvPr>
        </p:nvSpPr>
        <p:spPr>
          <a:xfrm>
            <a:off x="7674008" y="2278484"/>
            <a:ext cx="2779200" cy="56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oppins"/>
              <a:buNone/>
              <a:defRPr sz="2400">
                <a:solidFill>
                  <a:srgbClr val="0B3A87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9"/>
          </p:nvPr>
        </p:nvSpPr>
        <p:spPr>
          <a:xfrm>
            <a:off x="7674008" y="2834368"/>
            <a:ext cx="2779200" cy="56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900">
                <a:solidFill>
                  <a:srgbClr val="0B3A8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13"/>
          </p:nvPr>
        </p:nvSpPr>
        <p:spPr>
          <a:xfrm>
            <a:off x="7674008" y="4150799"/>
            <a:ext cx="2779200" cy="56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oppins"/>
              <a:buNone/>
              <a:defRPr sz="2400">
                <a:solidFill>
                  <a:srgbClr val="0B3A87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subTitle" idx="14"/>
          </p:nvPr>
        </p:nvSpPr>
        <p:spPr>
          <a:xfrm>
            <a:off x="7674008" y="4710800"/>
            <a:ext cx="2779200" cy="555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900">
                <a:solidFill>
                  <a:srgbClr val="0B3A8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title" idx="15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/>
          <p:nvPr/>
        </p:nvSpPr>
        <p:spPr>
          <a:xfrm flipH="1">
            <a:off x="228173" y="1627114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13"/>
          <p:cNvSpPr/>
          <p:nvPr/>
        </p:nvSpPr>
        <p:spPr>
          <a:xfrm flipH="1">
            <a:off x="264328" y="3878999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13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13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13"/>
          <p:cNvSpPr/>
          <p:nvPr/>
        </p:nvSpPr>
        <p:spPr>
          <a:xfrm flipH="1">
            <a:off x="11603712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13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1" name="Google Shape;391;p13"/>
          <p:cNvGrpSpPr/>
          <p:nvPr/>
        </p:nvGrpSpPr>
        <p:grpSpPr>
          <a:xfrm>
            <a:off x="11425094" y="5248921"/>
            <a:ext cx="444423" cy="444328"/>
            <a:chOff x="3902081" y="-1924086"/>
            <a:chExt cx="333317" cy="333246"/>
          </a:xfrm>
        </p:grpSpPr>
        <p:sp>
          <p:nvSpPr>
            <p:cNvPr id="392" name="Google Shape;392;p13"/>
            <p:cNvSpPr/>
            <p:nvPr/>
          </p:nvSpPr>
          <p:spPr>
            <a:xfrm>
              <a:off x="3902081" y="-1921028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3902081" y="-1924086"/>
              <a:ext cx="333317" cy="333246"/>
            </a:xfrm>
            <a:custGeom>
              <a:avLst/>
              <a:gdLst/>
              <a:ahLst/>
              <a:cxnLst/>
              <a:rect l="l" t="t" r="r" b="b"/>
              <a:pathLst>
                <a:path w="4688" h="4687" fill="none" extrusionOk="0">
                  <a:moveTo>
                    <a:pt x="4562" y="2607"/>
                  </a:moveTo>
                  <a:cubicBezTo>
                    <a:pt x="3183" y="2857"/>
                    <a:pt x="2757" y="3233"/>
                    <a:pt x="2306" y="4587"/>
                  </a:cubicBezTo>
                  <a:cubicBezTo>
                    <a:pt x="2281" y="4687"/>
                    <a:pt x="2106" y="4687"/>
                    <a:pt x="2081" y="4562"/>
                  </a:cubicBezTo>
                  <a:cubicBezTo>
                    <a:pt x="1830" y="3183"/>
                    <a:pt x="1454" y="2757"/>
                    <a:pt x="126" y="2331"/>
                  </a:cubicBezTo>
                  <a:cubicBezTo>
                    <a:pt x="0" y="2281"/>
                    <a:pt x="0" y="2106"/>
                    <a:pt x="126" y="2080"/>
                  </a:cubicBezTo>
                  <a:cubicBezTo>
                    <a:pt x="1529" y="1830"/>
                    <a:pt x="1930" y="1454"/>
                    <a:pt x="2381" y="126"/>
                  </a:cubicBezTo>
                  <a:cubicBezTo>
                    <a:pt x="2406" y="0"/>
                    <a:pt x="2582" y="25"/>
                    <a:pt x="2607" y="151"/>
                  </a:cubicBezTo>
                  <a:cubicBezTo>
                    <a:pt x="2858" y="1529"/>
                    <a:pt x="3233" y="1955"/>
                    <a:pt x="4562" y="2381"/>
                  </a:cubicBezTo>
                  <a:cubicBezTo>
                    <a:pt x="4687" y="2431"/>
                    <a:pt x="4687" y="2582"/>
                    <a:pt x="4562" y="2607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94" name="Google Shape;394;p13"/>
          <p:cNvGrpSpPr/>
          <p:nvPr/>
        </p:nvGrpSpPr>
        <p:grpSpPr>
          <a:xfrm>
            <a:off x="299371" y="716105"/>
            <a:ext cx="356448" cy="358913"/>
            <a:chOff x="3534991" y="-2310800"/>
            <a:chExt cx="267336" cy="269185"/>
          </a:xfrm>
        </p:grpSpPr>
        <p:sp>
          <p:nvSpPr>
            <p:cNvPr id="395" name="Google Shape;395;p13"/>
            <p:cNvSpPr/>
            <p:nvPr/>
          </p:nvSpPr>
          <p:spPr>
            <a:xfrm>
              <a:off x="3534991" y="-2309022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3534991" y="-2310800"/>
              <a:ext cx="267336" cy="269185"/>
            </a:xfrm>
            <a:custGeom>
              <a:avLst/>
              <a:gdLst/>
              <a:ahLst/>
              <a:cxnLst/>
              <a:rect l="l" t="t" r="r" b="b"/>
              <a:pathLst>
                <a:path w="3760" h="3786" fill="none" extrusionOk="0">
                  <a:moveTo>
                    <a:pt x="3660" y="2106"/>
                  </a:moveTo>
                  <a:cubicBezTo>
                    <a:pt x="2557" y="2306"/>
                    <a:pt x="2206" y="2607"/>
                    <a:pt x="1855" y="3685"/>
                  </a:cubicBezTo>
                  <a:cubicBezTo>
                    <a:pt x="1830" y="3785"/>
                    <a:pt x="1680" y="3760"/>
                    <a:pt x="1655" y="3660"/>
                  </a:cubicBezTo>
                  <a:cubicBezTo>
                    <a:pt x="1454" y="2557"/>
                    <a:pt x="1153" y="2206"/>
                    <a:pt x="76" y="1855"/>
                  </a:cubicBezTo>
                  <a:cubicBezTo>
                    <a:pt x="0" y="1830"/>
                    <a:pt x="0" y="1705"/>
                    <a:pt x="101" y="1680"/>
                  </a:cubicBezTo>
                  <a:cubicBezTo>
                    <a:pt x="1203" y="1479"/>
                    <a:pt x="1554" y="1179"/>
                    <a:pt x="1905" y="101"/>
                  </a:cubicBezTo>
                  <a:cubicBezTo>
                    <a:pt x="1930" y="1"/>
                    <a:pt x="2081" y="1"/>
                    <a:pt x="2081" y="101"/>
                  </a:cubicBezTo>
                  <a:cubicBezTo>
                    <a:pt x="2306" y="1229"/>
                    <a:pt x="2607" y="1555"/>
                    <a:pt x="3685" y="1905"/>
                  </a:cubicBezTo>
                  <a:cubicBezTo>
                    <a:pt x="3760" y="1956"/>
                    <a:pt x="3760" y="2081"/>
                    <a:pt x="3660" y="2106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97" name="Google Shape;397;p13"/>
          <p:cNvSpPr/>
          <p:nvPr/>
        </p:nvSpPr>
        <p:spPr>
          <a:xfrm flipH="1">
            <a:off x="4931920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7142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4"/>
          <p:cNvSpPr/>
          <p:nvPr/>
        </p:nvSpPr>
        <p:spPr>
          <a:xfrm>
            <a:off x="1" y="-6031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14"/>
          <p:cNvSpPr/>
          <p:nvPr/>
        </p:nvSpPr>
        <p:spPr>
          <a:xfrm>
            <a:off x="2695802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14"/>
          <p:cNvSpPr/>
          <p:nvPr/>
        </p:nvSpPr>
        <p:spPr>
          <a:xfrm>
            <a:off x="9564868" y="3912035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2" name="Google Shape;402;p14"/>
          <p:cNvGrpSpPr/>
          <p:nvPr/>
        </p:nvGrpSpPr>
        <p:grpSpPr>
          <a:xfrm>
            <a:off x="9768729" y="-6018"/>
            <a:ext cx="2491251" cy="1803191"/>
            <a:chOff x="7326547" y="-4515"/>
            <a:chExt cx="1868438" cy="1352393"/>
          </a:xfrm>
        </p:grpSpPr>
        <p:sp>
          <p:nvSpPr>
            <p:cNvPr id="403" name="Google Shape;403;p14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14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14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06" name="Google Shape;406;p14"/>
          <p:cNvGrpSpPr/>
          <p:nvPr/>
        </p:nvGrpSpPr>
        <p:grpSpPr>
          <a:xfrm>
            <a:off x="-116011" y="4301977"/>
            <a:ext cx="2935507" cy="2551551"/>
            <a:chOff x="-87008" y="3226481"/>
            <a:chExt cx="2201630" cy="1913663"/>
          </a:xfrm>
        </p:grpSpPr>
        <p:sp>
          <p:nvSpPr>
            <p:cNvPr id="407" name="Google Shape;407;p14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14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14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0" name="Google Shape;410;p14"/>
          <p:cNvGrpSpPr/>
          <p:nvPr/>
        </p:nvGrpSpPr>
        <p:grpSpPr>
          <a:xfrm>
            <a:off x="970075" y="726602"/>
            <a:ext cx="10251600" cy="5418767"/>
            <a:chOff x="727556" y="544950"/>
            <a:chExt cx="7688700" cy="4064075"/>
          </a:xfrm>
        </p:grpSpPr>
        <p:grpSp>
          <p:nvGrpSpPr>
            <p:cNvPr id="411" name="Google Shape;411;p14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412" name="Google Shape;412;p14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14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14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15" name="Google Shape;415;p14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416" name="Google Shape;416;p14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14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14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419" name="Google Shape;419;p14"/>
          <p:cNvSpPr/>
          <p:nvPr/>
        </p:nvSpPr>
        <p:spPr>
          <a:xfrm>
            <a:off x="962600" y="3729135"/>
            <a:ext cx="5957280" cy="2406925"/>
          </a:xfrm>
          <a:custGeom>
            <a:avLst/>
            <a:gdLst/>
            <a:ahLst/>
            <a:cxnLst/>
            <a:rect l="l" t="t" r="r" b="b"/>
            <a:pathLst>
              <a:path w="139897" h="50665" extrusionOk="0">
                <a:moveTo>
                  <a:pt x="27675" y="0"/>
                </a:moveTo>
                <a:cubicBezTo>
                  <a:pt x="6182" y="0"/>
                  <a:pt x="0" y="13091"/>
                  <a:pt x="0" y="13091"/>
                </a:cubicBezTo>
                <a:lnTo>
                  <a:pt x="0" y="50664"/>
                </a:lnTo>
                <a:cubicBezTo>
                  <a:pt x="0" y="50522"/>
                  <a:pt x="15544" y="50475"/>
                  <a:pt x="36269" y="50475"/>
                </a:cubicBezTo>
                <a:cubicBezTo>
                  <a:pt x="77720" y="50475"/>
                  <a:pt x="139896" y="50664"/>
                  <a:pt x="139896" y="50664"/>
                </a:cubicBezTo>
                <a:lnTo>
                  <a:pt x="139896" y="32598"/>
                </a:lnTo>
                <a:cubicBezTo>
                  <a:pt x="139896" y="32598"/>
                  <a:pt x="131152" y="35237"/>
                  <a:pt x="117535" y="35237"/>
                </a:cubicBezTo>
                <a:cubicBezTo>
                  <a:pt x="110469" y="35237"/>
                  <a:pt x="102090" y="34526"/>
                  <a:pt x="92941" y="32367"/>
                </a:cubicBezTo>
                <a:cubicBezTo>
                  <a:pt x="69948" y="26943"/>
                  <a:pt x="57528" y="924"/>
                  <a:pt x="29410" y="28"/>
                </a:cubicBezTo>
                <a:cubicBezTo>
                  <a:pt x="28821" y="9"/>
                  <a:pt x="28243" y="0"/>
                  <a:pt x="27675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0" name="Google Shape;420;p14"/>
          <p:cNvSpPr txBox="1">
            <a:spLocks noGrp="1"/>
          </p:cNvSpPr>
          <p:nvPr>
            <p:ph type="subTitle" idx="1"/>
          </p:nvPr>
        </p:nvSpPr>
        <p:spPr>
          <a:xfrm>
            <a:off x="3888915" y="4010367"/>
            <a:ext cx="3854400" cy="676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421" name="Google Shape;421;p14"/>
          <p:cNvSpPr txBox="1">
            <a:spLocks noGrp="1"/>
          </p:cNvSpPr>
          <p:nvPr>
            <p:ph type="title" hasCustomPrompt="1"/>
          </p:nvPr>
        </p:nvSpPr>
        <p:spPr>
          <a:xfrm>
            <a:off x="2392297" y="2521900"/>
            <a:ext cx="1197200" cy="744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Poppins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422" name="Google Shape;422;p14"/>
          <p:cNvSpPr/>
          <p:nvPr/>
        </p:nvSpPr>
        <p:spPr>
          <a:xfrm>
            <a:off x="3422926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3" name="Google Shape;423;p14"/>
          <p:cNvSpPr/>
          <p:nvPr/>
        </p:nvSpPr>
        <p:spPr>
          <a:xfrm>
            <a:off x="962600" y="4797370"/>
            <a:ext cx="10251856" cy="1348071"/>
          </a:xfrm>
          <a:custGeom>
            <a:avLst/>
            <a:gdLst/>
            <a:ahLst/>
            <a:cxnLst/>
            <a:rect l="l" t="t" r="r" b="b"/>
            <a:pathLst>
              <a:path w="241258" h="53509" extrusionOk="0">
                <a:moveTo>
                  <a:pt x="25983" y="1"/>
                </a:moveTo>
                <a:cubicBezTo>
                  <a:pt x="9993" y="1"/>
                  <a:pt x="0" y="3970"/>
                  <a:pt x="0" y="3970"/>
                </a:cubicBezTo>
                <a:lnTo>
                  <a:pt x="0" y="53509"/>
                </a:lnTo>
                <a:lnTo>
                  <a:pt x="241257" y="53509"/>
                </a:lnTo>
                <a:lnTo>
                  <a:pt x="241257" y="14302"/>
                </a:lnTo>
                <a:cubicBezTo>
                  <a:pt x="241257" y="14302"/>
                  <a:pt x="231544" y="3101"/>
                  <a:pt x="206259" y="3101"/>
                </a:cubicBezTo>
                <a:cubicBezTo>
                  <a:pt x="196175" y="3101"/>
                  <a:pt x="183615" y="4882"/>
                  <a:pt x="168206" y="9866"/>
                </a:cubicBezTo>
                <a:cubicBezTo>
                  <a:pt x="156131" y="13771"/>
                  <a:pt x="149804" y="20489"/>
                  <a:pt x="114515" y="22689"/>
                </a:cubicBezTo>
                <a:cubicBezTo>
                  <a:pt x="113774" y="22735"/>
                  <a:pt x="113017" y="22758"/>
                  <a:pt x="112245" y="22758"/>
                </a:cubicBezTo>
                <a:cubicBezTo>
                  <a:pt x="101250" y="22758"/>
                  <a:pt x="87159" y="18149"/>
                  <a:pt x="72808" y="11188"/>
                </a:cubicBezTo>
                <a:cubicBezTo>
                  <a:pt x="54792" y="2448"/>
                  <a:pt x="38539" y="1"/>
                  <a:pt x="25983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14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5" name="Google Shape;425;p14"/>
          <p:cNvSpPr/>
          <p:nvPr/>
        </p:nvSpPr>
        <p:spPr>
          <a:xfrm flipH="1">
            <a:off x="264328" y="3878999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14"/>
          <p:cNvSpPr/>
          <p:nvPr/>
        </p:nvSpPr>
        <p:spPr>
          <a:xfrm flipH="1">
            <a:off x="228173" y="1627114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14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14"/>
          <p:cNvSpPr/>
          <p:nvPr/>
        </p:nvSpPr>
        <p:spPr>
          <a:xfrm flipH="1">
            <a:off x="11603712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14"/>
          <p:cNvSpPr/>
          <p:nvPr/>
        </p:nvSpPr>
        <p:spPr>
          <a:xfrm flipH="1">
            <a:off x="4931920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14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14"/>
          <p:cNvSpPr txBox="1">
            <a:spLocks noGrp="1"/>
          </p:cNvSpPr>
          <p:nvPr>
            <p:ph type="title" idx="2"/>
          </p:nvPr>
        </p:nvSpPr>
        <p:spPr>
          <a:xfrm>
            <a:off x="3888900" y="2333100"/>
            <a:ext cx="6429200" cy="1122400"/>
          </a:xfrm>
          <a:prstGeom prst="rect">
            <a:avLst/>
          </a:prstGeom>
          <a:effectLst>
            <a:outerShdw dist="66675" dir="8340000" algn="bl" rotWithShape="0">
              <a:schemeClr val="dk1"/>
            </a:outerShdw>
          </a:effectLst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4687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/>
          <p:nvPr/>
        </p:nvSpPr>
        <p:spPr>
          <a:xfrm>
            <a:off x="1" y="-6031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15"/>
          <p:cNvSpPr/>
          <p:nvPr/>
        </p:nvSpPr>
        <p:spPr>
          <a:xfrm>
            <a:off x="2695802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15"/>
          <p:cNvSpPr/>
          <p:nvPr/>
        </p:nvSpPr>
        <p:spPr>
          <a:xfrm>
            <a:off x="9564868" y="3912035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36" name="Google Shape;436;p15"/>
          <p:cNvGrpSpPr/>
          <p:nvPr/>
        </p:nvGrpSpPr>
        <p:grpSpPr>
          <a:xfrm>
            <a:off x="-116011" y="4301977"/>
            <a:ext cx="2935507" cy="2551551"/>
            <a:chOff x="-87008" y="3226481"/>
            <a:chExt cx="2201630" cy="1913663"/>
          </a:xfrm>
        </p:grpSpPr>
        <p:sp>
          <p:nvSpPr>
            <p:cNvPr id="437" name="Google Shape;437;p15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40" name="Google Shape;440;p15"/>
          <p:cNvGrpSpPr/>
          <p:nvPr/>
        </p:nvGrpSpPr>
        <p:grpSpPr>
          <a:xfrm>
            <a:off x="9768729" y="-6018"/>
            <a:ext cx="2491251" cy="1803191"/>
            <a:chOff x="7326547" y="-4515"/>
            <a:chExt cx="1868438" cy="1352393"/>
          </a:xfrm>
        </p:grpSpPr>
        <p:sp>
          <p:nvSpPr>
            <p:cNvPr id="441" name="Google Shape;441;p15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44" name="Google Shape;444;p15"/>
          <p:cNvGrpSpPr/>
          <p:nvPr/>
        </p:nvGrpSpPr>
        <p:grpSpPr>
          <a:xfrm>
            <a:off x="959993" y="726602"/>
            <a:ext cx="10271875" cy="5418924"/>
            <a:chOff x="719995" y="544950"/>
            <a:chExt cx="7703906" cy="4064193"/>
          </a:xfrm>
        </p:grpSpPr>
        <p:grpSp>
          <p:nvGrpSpPr>
            <p:cNvPr id="445" name="Google Shape;445;p15"/>
            <p:cNvGrpSpPr/>
            <p:nvPr/>
          </p:nvGrpSpPr>
          <p:grpSpPr>
            <a:xfrm>
              <a:off x="727556" y="544950"/>
              <a:ext cx="7688700" cy="4064075"/>
              <a:chOff x="727556" y="544950"/>
              <a:chExt cx="7688700" cy="4064075"/>
            </a:xfrm>
          </p:grpSpPr>
          <p:grpSp>
            <p:nvGrpSpPr>
              <p:cNvPr id="446" name="Google Shape;446;p15"/>
              <p:cNvGrpSpPr/>
              <p:nvPr/>
            </p:nvGrpSpPr>
            <p:grpSpPr>
              <a:xfrm>
                <a:off x="727556" y="544950"/>
                <a:ext cx="7688700" cy="4064075"/>
                <a:chOff x="721950" y="544950"/>
                <a:chExt cx="7688700" cy="4064075"/>
              </a:xfrm>
            </p:grpSpPr>
            <p:sp>
              <p:nvSpPr>
                <p:cNvPr id="447" name="Google Shape;447;p15"/>
                <p:cNvSpPr/>
                <p:nvPr/>
              </p:nvSpPr>
              <p:spPr>
                <a:xfrm>
                  <a:off x="721950" y="544950"/>
                  <a:ext cx="7688700" cy="507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5A2A2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15"/>
                <p:cNvSpPr/>
                <p:nvPr/>
              </p:nvSpPr>
              <p:spPr>
                <a:xfrm>
                  <a:off x="721950" y="1051025"/>
                  <a:ext cx="7688700" cy="3558000"/>
                </a:xfrm>
                <a:prstGeom prst="rect">
                  <a:avLst/>
                </a:prstGeom>
                <a:solidFill>
                  <a:srgbClr val="FFEEE5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49;p15"/>
                <p:cNvSpPr/>
                <p:nvPr/>
              </p:nvSpPr>
              <p:spPr>
                <a:xfrm>
                  <a:off x="2170375" y="663050"/>
                  <a:ext cx="5846700" cy="2691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alpha val="312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50" name="Google Shape;450;p15"/>
              <p:cNvGrpSpPr/>
              <p:nvPr/>
            </p:nvGrpSpPr>
            <p:grpSpPr>
              <a:xfrm>
                <a:off x="883456" y="696120"/>
                <a:ext cx="877593" cy="199609"/>
                <a:chOff x="883456" y="696120"/>
                <a:chExt cx="877593" cy="199609"/>
              </a:xfrm>
            </p:grpSpPr>
            <p:sp>
              <p:nvSpPr>
                <p:cNvPr id="451" name="Google Shape;451;p15"/>
                <p:cNvSpPr/>
                <p:nvPr/>
              </p:nvSpPr>
              <p:spPr>
                <a:xfrm>
                  <a:off x="1225706" y="696120"/>
                  <a:ext cx="199641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0" extrusionOk="0">
                      <a:moveTo>
                        <a:pt x="3127" y="1"/>
                      </a:moveTo>
                      <a:cubicBezTo>
                        <a:pt x="1400" y="1"/>
                        <a:pt x="0" y="1399"/>
                        <a:pt x="0" y="3125"/>
                      </a:cubicBezTo>
                      <a:cubicBezTo>
                        <a:pt x="0" y="4851"/>
                        <a:pt x="1400" y="6249"/>
                        <a:pt x="3127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FFD800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52;p15"/>
                <p:cNvSpPr/>
                <p:nvPr/>
              </p:nvSpPr>
              <p:spPr>
                <a:xfrm>
                  <a:off x="156137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7" y="1"/>
                      </a:moveTo>
                      <a:cubicBezTo>
                        <a:pt x="1401" y="1"/>
                        <a:pt x="1" y="1399"/>
                        <a:pt x="1" y="3125"/>
                      </a:cubicBezTo>
                      <a:cubicBezTo>
                        <a:pt x="1" y="4851"/>
                        <a:pt x="1401" y="6249"/>
                        <a:pt x="3127" y="6249"/>
                      </a:cubicBezTo>
                      <a:cubicBezTo>
                        <a:pt x="4851" y="6249"/>
                        <a:pt x="6252" y="4851"/>
                        <a:pt x="6252" y="3125"/>
                      </a:cubicBezTo>
                      <a:cubicBezTo>
                        <a:pt x="6252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A5A2F4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53;p15"/>
                <p:cNvSpPr/>
                <p:nvPr/>
              </p:nvSpPr>
              <p:spPr>
                <a:xfrm>
                  <a:off x="88345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5" y="1"/>
                      </a:moveTo>
                      <a:cubicBezTo>
                        <a:pt x="1399" y="1"/>
                        <a:pt x="1" y="1399"/>
                        <a:pt x="1" y="3125"/>
                      </a:cubicBezTo>
                      <a:cubicBezTo>
                        <a:pt x="1" y="4851"/>
                        <a:pt x="1399" y="6249"/>
                        <a:pt x="3125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5" y="1"/>
                      </a:cubicBezTo>
                      <a:close/>
                    </a:path>
                  </a:pathLst>
                </a:custGeom>
                <a:solidFill>
                  <a:srgbClr val="4CE697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454" name="Google Shape;454;p15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 flipH="1">
              <a:off x="733291" y="2968475"/>
              <a:ext cx="7380685" cy="1640452"/>
            </a:xfrm>
            <a:custGeom>
              <a:avLst/>
              <a:gdLst/>
              <a:ahLst/>
              <a:cxnLst/>
              <a:rect l="l" t="t" r="r" b="b"/>
              <a:pathLst>
                <a:path w="241258" h="53509" extrusionOk="0">
                  <a:moveTo>
                    <a:pt x="25983" y="1"/>
                  </a:moveTo>
                  <a:cubicBezTo>
                    <a:pt x="9993" y="1"/>
                    <a:pt x="0" y="3970"/>
                    <a:pt x="0" y="3970"/>
                  </a:cubicBezTo>
                  <a:lnTo>
                    <a:pt x="0" y="53509"/>
                  </a:lnTo>
                  <a:lnTo>
                    <a:pt x="241257" y="53509"/>
                  </a:lnTo>
                  <a:lnTo>
                    <a:pt x="241257" y="14302"/>
                  </a:lnTo>
                  <a:cubicBezTo>
                    <a:pt x="241257" y="14302"/>
                    <a:pt x="231544" y="3101"/>
                    <a:pt x="206259" y="3101"/>
                  </a:cubicBezTo>
                  <a:cubicBezTo>
                    <a:pt x="196175" y="3101"/>
                    <a:pt x="183615" y="4882"/>
                    <a:pt x="168206" y="9866"/>
                  </a:cubicBezTo>
                  <a:cubicBezTo>
                    <a:pt x="156131" y="13771"/>
                    <a:pt x="149804" y="20489"/>
                    <a:pt x="114515" y="22689"/>
                  </a:cubicBezTo>
                  <a:cubicBezTo>
                    <a:pt x="113774" y="22735"/>
                    <a:pt x="113017" y="22758"/>
                    <a:pt x="112245" y="22758"/>
                  </a:cubicBezTo>
                  <a:cubicBezTo>
                    <a:pt x="101250" y="22758"/>
                    <a:pt x="87159" y="18149"/>
                    <a:pt x="72808" y="11188"/>
                  </a:cubicBezTo>
                  <a:cubicBezTo>
                    <a:pt x="54792" y="2448"/>
                    <a:pt x="38539" y="1"/>
                    <a:pt x="2598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719995" y="1183242"/>
              <a:ext cx="1108678" cy="790453"/>
            </a:xfrm>
            <a:custGeom>
              <a:avLst/>
              <a:gdLst/>
              <a:ahLst/>
              <a:cxnLst/>
              <a:rect l="l" t="t" r="r" b="b"/>
              <a:pathLst>
                <a:path w="34714" h="24750" extrusionOk="0">
                  <a:moveTo>
                    <a:pt x="10660" y="1"/>
                  </a:moveTo>
                  <a:cubicBezTo>
                    <a:pt x="5242" y="1"/>
                    <a:pt x="0" y="667"/>
                    <a:pt x="0" y="667"/>
                  </a:cubicBezTo>
                  <a:lnTo>
                    <a:pt x="0" y="24634"/>
                  </a:lnTo>
                  <a:cubicBezTo>
                    <a:pt x="0" y="24634"/>
                    <a:pt x="5518" y="24749"/>
                    <a:pt x="12044" y="24749"/>
                  </a:cubicBezTo>
                  <a:cubicBezTo>
                    <a:pt x="15306" y="24749"/>
                    <a:pt x="18821" y="24721"/>
                    <a:pt x="22024" y="24634"/>
                  </a:cubicBezTo>
                  <a:cubicBezTo>
                    <a:pt x="31632" y="24372"/>
                    <a:pt x="34713" y="21179"/>
                    <a:pt x="34713" y="17771"/>
                  </a:cubicBezTo>
                  <a:cubicBezTo>
                    <a:pt x="34713" y="14364"/>
                    <a:pt x="29448" y="14673"/>
                    <a:pt x="22024" y="13745"/>
                  </a:cubicBezTo>
                  <a:cubicBezTo>
                    <a:pt x="14599" y="12816"/>
                    <a:pt x="18900" y="9409"/>
                    <a:pt x="18900" y="9409"/>
                  </a:cubicBezTo>
                  <a:cubicBezTo>
                    <a:pt x="18900" y="9409"/>
                    <a:pt x="25112" y="6932"/>
                    <a:pt x="22024" y="2596"/>
                  </a:cubicBezTo>
                  <a:cubicBezTo>
                    <a:pt x="20560" y="541"/>
                    <a:pt x="15539" y="1"/>
                    <a:pt x="10660" y="1"/>
                  </a:cubicBezTo>
                  <a:close/>
                </a:path>
              </a:pathLst>
            </a:custGeom>
            <a:solidFill>
              <a:srgbClr val="F2C5D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57" name="Google Shape;457;p15"/>
            <p:cNvGrpSpPr/>
            <p:nvPr/>
          </p:nvGrpSpPr>
          <p:grpSpPr>
            <a:xfrm flipH="1">
              <a:off x="3955941" y="2703675"/>
              <a:ext cx="4467960" cy="1640502"/>
              <a:chOff x="721945" y="1196625"/>
              <a:chExt cx="4467960" cy="1640502"/>
            </a:xfrm>
          </p:grpSpPr>
          <p:sp>
            <p:nvSpPr>
              <p:cNvPr id="458" name="Google Shape;458;p15"/>
              <p:cNvSpPr/>
              <p:nvPr/>
            </p:nvSpPr>
            <p:spPr>
              <a:xfrm>
                <a:off x="721945" y="1219013"/>
                <a:ext cx="4467960" cy="1618113"/>
              </a:xfrm>
              <a:custGeom>
                <a:avLst/>
                <a:gdLst/>
                <a:ahLst/>
                <a:cxnLst/>
                <a:rect l="l" t="t" r="r" b="b"/>
                <a:pathLst>
                  <a:path w="139897" h="50665" extrusionOk="0">
                    <a:moveTo>
                      <a:pt x="27675" y="0"/>
                    </a:moveTo>
                    <a:cubicBezTo>
                      <a:pt x="6182" y="0"/>
                      <a:pt x="0" y="13091"/>
                      <a:pt x="0" y="13091"/>
                    </a:cubicBezTo>
                    <a:lnTo>
                      <a:pt x="0" y="50664"/>
                    </a:lnTo>
                    <a:cubicBezTo>
                      <a:pt x="0" y="50522"/>
                      <a:pt x="15544" y="50475"/>
                      <a:pt x="36269" y="50475"/>
                    </a:cubicBezTo>
                    <a:cubicBezTo>
                      <a:pt x="77720" y="50475"/>
                      <a:pt x="139896" y="50664"/>
                      <a:pt x="139896" y="50664"/>
                    </a:cubicBezTo>
                    <a:lnTo>
                      <a:pt x="139896" y="32598"/>
                    </a:lnTo>
                    <a:cubicBezTo>
                      <a:pt x="139896" y="32598"/>
                      <a:pt x="131152" y="35237"/>
                      <a:pt x="117535" y="35237"/>
                    </a:cubicBezTo>
                    <a:cubicBezTo>
                      <a:pt x="110469" y="35237"/>
                      <a:pt x="102090" y="34526"/>
                      <a:pt x="92941" y="32367"/>
                    </a:cubicBezTo>
                    <a:cubicBezTo>
                      <a:pt x="69948" y="26943"/>
                      <a:pt x="57528" y="924"/>
                      <a:pt x="29410" y="28"/>
                    </a:cubicBezTo>
                    <a:cubicBezTo>
                      <a:pt x="28821" y="9"/>
                      <a:pt x="28243" y="0"/>
                      <a:pt x="276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15"/>
              <p:cNvSpPr/>
              <p:nvPr/>
            </p:nvSpPr>
            <p:spPr>
              <a:xfrm>
                <a:off x="721945" y="1196625"/>
                <a:ext cx="4467960" cy="1640502"/>
              </a:xfrm>
              <a:custGeom>
                <a:avLst/>
                <a:gdLst/>
                <a:ahLst/>
                <a:cxnLst/>
                <a:rect l="l" t="t" r="r" b="b"/>
                <a:pathLst>
                  <a:path w="139897" h="51366" fill="none" extrusionOk="0">
                    <a:moveTo>
                      <a:pt x="0" y="13792"/>
                    </a:moveTo>
                    <a:cubicBezTo>
                      <a:pt x="0" y="13792"/>
                      <a:pt x="6513" y="1"/>
                      <a:pt x="29410" y="729"/>
                    </a:cubicBezTo>
                    <a:cubicBezTo>
                      <a:pt x="57528" y="1625"/>
                      <a:pt x="69948" y="27644"/>
                      <a:pt x="92941" y="33068"/>
                    </a:cubicBezTo>
                    <a:cubicBezTo>
                      <a:pt x="119720" y="39388"/>
                      <a:pt x="139896" y="33299"/>
                      <a:pt x="139896" y="33299"/>
                    </a:cubicBezTo>
                    <a:lnTo>
                      <a:pt x="139896" y="51365"/>
                    </a:lnTo>
                    <a:cubicBezTo>
                      <a:pt x="139896" y="51365"/>
                      <a:pt x="0" y="50939"/>
                      <a:pt x="0" y="51365"/>
                    </a:cubicBezTo>
                    <a:close/>
                  </a:path>
                </a:pathLst>
              </a:custGeom>
              <a:noFill/>
              <a:ln w="4950" cap="flat" cmpd="sng">
                <a:solidFill>
                  <a:srgbClr val="1D1D1B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60" name="Google Shape;460;p15"/>
            <p:cNvGrpSpPr/>
            <p:nvPr/>
          </p:nvGrpSpPr>
          <p:grpSpPr>
            <a:xfrm flipH="1">
              <a:off x="727547" y="3426723"/>
              <a:ext cx="7694390" cy="1182420"/>
              <a:chOff x="721945" y="1436353"/>
              <a:chExt cx="7705177" cy="3172579"/>
            </a:xfrm>
          </p:grpSpPr>
          <p:sp>
            <p:nvSpPr>
              <p:cNvPr id="461" name="Google Shape;461;p15"/>
              <p:cNvSpPr/>
              <p:nvPr/>
            </p:nvSpPr>
            <p:spPr>
              <a:xfrm>
                <a:off x="721945" y="1578479"/>
                <a:ext cx="7705177" cy="3030454"/>
              </a:xfrm>
              <a:custGeom>
                <a:avLst/>
                <a:gdLst/>
                <a:ahLst/>
                <a:cxnLst/>
                <a:rect l="l" t="t" r="r" b="b"/>
                <a:pathLst>
                  <a:path w="241258" h="94887" extrusionOk="0">
                    <a:moveTo>
                      <a:pt x="197962" y="0"/>
                    </a:moveTo>
                    <a:cubicBezTo>
                      <a:pt x="182547" y="0"/>
                      <a:pt x="165051" y="4084"/>
                      <a:pt x="152681" y="10230"/>
                    </a:cubicBezTo>
                    <a:cubicBezTo>
                      <a:pt x="141965" y="15552"/>
                      <a:pt x="132931" y="25965"/>
                      <a:pt x="120627" y="28418"/>
                    </a:cubicBezTo>
                    <a:cubicBezTo>
                      <a:pt x="117465" y="29048"/>
                      <a:pt x="113996" y="29322"/>
                      <a:pt x="110323" y="29322"/>
                    </a:cubicBezTo>
                    <a:cubicBezTo>
                      <a:pt x="86015" y="29322"/>
                      <a:pt x="52816" y="17310"/>
                      <a:pt x="40854" y="17090"/>
                    </a:cubicBezTo>
                    <a:cubicBezTo>
                      <a:pt x="34839" y="16979"/>
                      <a:pt x="30323" y="16873"/>
                      <a:pt x="26650" y="16873"/>
                    </a:cubicBezTo>
                    <a:cubicBezTo>
                      <a:pt x="16008" y="16873"/>
                      <a:pt x="12445" y="17766"/>
                      <a:pt x="0" y="22020"/>
                    </a:cubicBezTo>
                    <a:lnTo>
                      <a:pt x="0" y="94887"/>
                    </a:lnTo>
                    <a:lnTo>
                      <a:pt x="241257" y="94887"/>
                    </a:lnTo>
                    <a:lnTo>
                      <a:pt x="241257" y="21698"/>
                    </a:lnTo>
                    <a:cubicBezTo>
                      <a:pt x="241257" y="21698"/>
                      <a:pt x="235911" y="13769"/>
                      <a:pt x="223470" y="5775"/>
                    </a:cubicBezTo>
                    <a:cubicBezTo>
                      <a:pt x="217187" y="1738"/>
                      <a:pt x="208017" y="0"/>
                      <a:pt x="1979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15"/>
              <p:cNvSpPr/>
              <p:nvPr/>
            </p:nvSpPr>
            <p:spPr>
              <a:xfrm>
                <a:off x="721945" y="1436353"/>
                <a:ext cx="7705177" cy="3172575"/>
              </a:xfrm>
              <a:custGeom>
                <a:avLst/>
                <a:gdLst/>
                <a:ahLst/>
                <a:cxnLst/>
                <a:rect l="l" t="t" r="r" b="b"/>
                <a:pathLst>
                  <a:path w="241258" h="99337" fill="none" extrusionOk="0">
                    <a:moveTo>
                      <a:pt x="0" y="26470"/>
                    </a:moveTo>
                    <a:lnTo>
                      <a:pt x="0" y="99337"/>
                    </a:lnTo>
                    <a:lnTo>
                      <a:pt x="241257" y="99337"/>
                    </a:lnTo>
                    <a:lnTo>
                      <a:pt x="241257" y="26148"/>
                    </a:lnTo>
                    <a:cubicBezTo>
                      <a:pt x="241257" y="26148"/>
                      <a:pt x="235911" y="18219"/>
                      <a:pt x="223470" y="10225"/>
                    </a:cubicBezTo>
                    <a:cubicBezTo>
                      <a:pt x="207556" y="0"/>
                      <a:pt x="173121" y="4524"/>
                      <a:pt x="152681" y="14680"/>
                    </a:cubicBezTo>
                    <a:cubicBezTo>
                      <a:pt x="141965" y="20002"/>
                      <a:pt x="132931" y="30415"/>
                      <a:pt x="120627" y="32868"/>
                    </a:cubicBezTo>
                    <a:cubicBezTo>
                      <a:pt x="96530" y="37671"/>
                      <a:pt x="54623" y="21793"/>
                      <a:pt x="40854" y="21540"/>
                    </a:cubicBezTo>
                    <a:cubicBezTo>
                      <a:pt x="17409" y="21107"/>
                      <a:pt x="16740" y="20748"/>
                      <a:pt x="0" y="26470"/>
                    </a:cubicBezTo>
                    <a:close/>
                  </a:path>
                </a:pathLst>
              </a:custGeom>
              <a:noFill/>
              <a:ln w="4950" cap="flat" cmpd="sng">
                <a:solidFill>
                  <a:srgbClr val="1D1D1B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463" name="Google Shape;463;p15"/>
          <p:cNvSpPr txBox="1">
            <a:spLocks noGrp="1"/>
          </p:cNvSpPr>
          <p:nvPr>
            <p:ph type="title"/>
          </p:nvPr>
        </p:nvSpPr>
        <p:spPr>
          <a:xfrm>
            <a:off x="3853000" y="3286549"/>
            <a:ext cx="4486000" cy="1122400"/>
          </a:xfrm>
          <a:prstGeom prst="rect">
            <a:avLst/>
          </a:prstGeom>
          <a:effectLst>
            <a:outerShdw dist="66675" dir="8340000" algn="bl" rotWithShape="0">
              <a:schemeClr val="dk1"/>
            </a:outerShdw>
          </a:effectLst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700"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15"/>
          <p:cNvSpPr txBox="1">
            <a:spLocks noGrp="1"/>
          </p:cNvSpPr>
          <p:nvPr>
            <p:ph type="subTitle" idx="1"/>
          </p:nvPr>
        </p:nvSpPr>
        <p:spPr>
          <a:xfrm>
            <a:off x="4353900" y="4963800"/>
            <a:ext cx="3484000" cy="676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465" name="Google Shape;465;p15"/>
          <p:cNvSpPr txBox="1">
            <a:spLocks noGrp="1"/>
          </p:cNvSpPr>
          <p:nvPr>
            <p:ph type="title" idx="2" hasCustomPrompt="1"/>
          </p:nvPr>
        </p:nvSpPr>
        <p:spPr>
          <a:xfrm>
            <a:off x="5497423" y="2106900"/>
            <a:ext cx="1197200" cy="744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Poppins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466" name="Google Shape;466;p15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7" name="Google Shape;467;p15"/>
          <p:cNvSpPr/>
          <p:nvPr/>
        </p:nvSpPr>
        <p:spPr>
          <a:xfrm flipH="1">
            <a:off x="4931920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15"/>
          <p:cNvSpPr/>
          <p:nvPr/>
        </p:nvSpPr>
        <p:spPr>
          <a:xfrm flipH="1">
            <a:off x="8158727" y="287085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15"/>
          <p:cNvSpPr/>
          <p:nvPr/>
        </p:nvSpPr>
        <p:spPr>
          <a:xfrm flipH="1">
            <a:off x="11603712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15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15"/>
          <p:cNvSpPr/>
          <p:nvPr/>
        </p:nvSpPr>
        <p:spPr>
          <a:xfrm flipH="1">
            <a:off x="264328" y="3878999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15"/>
          <p:cNvSpPr/>
          <p:nvPr/>
        </p:nvSpPr>
        <p:spPr>
          <a:xfrm flipH="1">
            <a:off x="228173" y="1627114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2679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"/>
          <p:cNvSpPr/>
          <p:nvPr/>
        </p:nvSpPr>
        <p:spPr>
          <a:xfrm>
            <a:off x="1" y="-6031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16"/>
          <p:cNvSpPr/>
          <p:nvPr/>
        </p:nvSpPr>
        <p:spPr>
          <a:xfrm>
            <a:off x="2695802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16"/>
          <p:cNvSpPr/>
          <p:nvPr/>
        </p:nvSpPr>
        <p:spPr>
          <a:xfrm>
            <a:off x="9564868" y="3912035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7" name="Google Shape;477;p16"/>
          <p:cNvGrpSpPr/>
          <p:nvPr/>
        </p:nvGrpSpPr>
        <p:grpSpPr>
          <a:xfrm>
            <a:off x="9768729" y="-6018"/>
            <a:ext cx="2491251" cy="1803191"/>
            <a:chOff x="7326547" y="-4515"/>
            <a:chExt cx="1868438" cy="1352393"/>
          </a:xfrm>
        </p:grpSpPr>
        <p:sp>
          <p:nvSpPr>
            <p:cNvPr id="478" name="Google Shape;478;p16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6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6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1" name="Google Shape;481;p16"/>
          <p:cNvGrpSpPr/>
          <p:nvPr/>
        </p:nvGrpSpPr>
        <p:grpSpPr>
          <a:xfrm>
            <a:off x="-116011" y="4301977"/>
            <a:ext cx="2935507" cy="2551551"/>
            <a:chOff x="-87008" y="3226481"/>
            <a:chExt cx="2201630" cy="1913663"/>
          </a:xfrm>
        </p:grpSpPr>
        <p:sp>
          <p:nvSpPr>
            <p:cNvPr id="482" name="Google Shape;482;p16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16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16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6"/>
          <p:cNvGrpSpPr/>
          <p:nvPr/>
        </p:nvGrpSpPr>
        <p:grpSpPr>
          <a:xfrm>
            <a:off x="970075" y="726602"/>
            <a:ext cx="10251600" cy="5418767"/>
            <a:chOff x="727556" y="544950"/>
            <a:chExt cx="7688700" cy="4064075"/>
          </a:xfrm>
        </p:grpSpPr>
        <p:grpSp>
          <p:nvGrpSpPr>
            <p:cNvPr id="486" name="Google Shape;486;p16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487" name="Google Shape;487;p16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16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16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90" name="Google Shape;490;p16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491" name="Google Shape;491;p16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16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16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494" name="Google Shape;494;p16"/>
          <p:cNvSpPr txBox="1">
            <a:spLocks noGrp="1"/>
          </p:cNvSpPr>
          <p:nvPr>
            <p:ph type="title" hasCustomPrompt="1"/>
          </p:nvPr>
        </p:nvSpPr>
        <p:spPr>
          <a:xfrm>
            <a:off x="2090951" y="2443200"/>
            <a:ext cx="3493200" cy="996800"/>
          </a:xfrm>
          <a:prstGeom prst="rect">
            <a:avLst/>
          </a:prstGeom>
          <a:effectLst>
            <a:outerShdw dist="66675" dir="8340000" algn="bl" rotWithShape="0">
              <a:schemeClr val="dk1"/>
            </a:outerShdw>
          </a:effectLst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r>
              <a:t>xx%</a:t>
            </a:r>
          </a:p>
        </p:txBody>
      </p:sp>
      <p:sp>
        <p:nvSpPr>
          <p:cNvPr id="495" name="Google Shape;495;p16"/>
          <p:cNvSpPr txBox="1">
            <a:spLocks noGrp="1"/>
          </p:cNvSpPr>
          <p:nvPr>
            <p:ph type="subTitle" idx="1"/>
          </p:nvPr>
        </p:nvSpPr>
        <p:spPr>
          <a:xfrm>
            <a:off x="2192712" y="3951196"/>
            <a:ext cx="3165200" cy="8692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6"/>
          <p:cNvSpPr txBox="1">
            <a:spLocks noGrp="1"/>
          </p:cNvSpPr>
          <p:nvPr>
            <p:ph type="title" idx="2" hasCustomPrompt="1"/>
          </p:nvPr>
        </p:nvSpPr>
        <p:spPr>
          <a:xfrm>
            <a:off x="6607816" y="2442400"/>
            <a:ext cx="3493200" cy="998400"/>
          </a:xfrm>
          <a:prstGeom prst="rect">
            <a:avLst/>
          </a:prstGeom>
          <a:effectLst>
            <a:outerShdw dist="66675" dir="8340000" algn="bl" rotWithShape="0">
              <a:schemeClr val="dk1"/>
            </a:outerShdw>
          </a:effectLst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r>
              <a:t>xx%</a:t>
            </a:r>
          </a:p>
        </p:txBody>
      </p:sp>
      <p:sp>
        <p:nvSpPr>
          <p:cNvPr id="497" name="Google Shape;497;p16"/>
          <p:cNvSpPr txBox="1">
            <a:spLocks noGrp="1"/>
          </p:cNvSpPr>
          <p:nvPr>
            <p:ph type="subTitle" idx="3"/>
          </p:nvPr>
        </p:nvSpPr>
        <p:spPr>
          <a:xfrm>
            <a:off x="6709483" y="3952604"/>
            <a:ext cx="3165200" cy="869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6"/>
          <p:cNvSpPr/>
          <p:nvPr/>
        </p:nvSpPr>
        <p:spPr>
          <a:xfrm>
            <a:off x="3422926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9" name="Google Shape;499;p16"/>
          <p:cNvSpPr/>
          <p:nvPr/>
        </p:nvSpPr>
        <p:spPr>
          <a:xfrm flipH="1">
            <a:off x="4520492" y="4992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0" name="Google Shape;500;p16"/>
          <p:cNvSpPr/>
          <p:nvPr/>
        </p:nvSpPr>
        <p:spPr>
          <a:xfrm flipH="1">
            <a:off x="264328" y="3625966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1" name="Google Shape;501;p16"/>
          <p:cNvSpPr/>
          <p:nvPr/>
        </p:nvSpPr>
        <p:spPr>
          <a:xfrm flipH="1">
            <a:off x="228173" y="1627114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2" name="Google Shape;502;p16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3" name="Google Shape;503;p16"/>
          <p:cNvSpPr/>
          <p:nvPr/>
        </p:nvSpPr>
        <p:spPr>
          <a:xfrm flipH="1">
            <a:off x="11603712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4" name="Google Shape;504;p16"/>
          <p:cNvGrpSpPr/>
          <p:nvPr/>
        </p:nvGrpSpPr>
        <p:grpSpPr>
          <a:xfrm>
            <a:off x="11425094" y="5248921"/>
            <a:ext cx="444423" cy="444328"/>
            <a:chOff x="3902081" y="-1924086"/>
            <a:chExt cx="333317" cy="333246"/>
          </a:xfrm>
        </p:grpSpPr>
        <p:sp>
          <p:nvSpPr>
            <p:cNvPr id="505" name="Google Shape;505;p16"/>
            <p:cNvSpPr/>
            <p:nvPr/>
          </p:nvSpPr>
          <p:spPr>
            <a:xfrm>
              <a:off x="3902081" y="-1921028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16"/>
            <p:cNvSpPr/>
            <p:nvPr/>
          </p:nvSpPr>
          <p:spPr>
            <a:xfrm>
              <a:off x="3902081" y="-1924086"/>
              <a:ext cx="333317" cy="333246"/>
            </a:xfrm>
            <a:custGeom>
              <a:avLst/>
              <a:gdLst/>
              <a:ahLst/>
              <a:cxnLst/>
              <a:rect l="l" t="t" r="r" b="b"/>
              <a:pathLst>
                <a:path w="4688" h="4687" fill="none" extrusionOk="0">
                  <a:moveTo>
                    <a:pt x="4562" y="2607"/>
                  </a:moveTo>
                  <a:cubicBezTo>
                    <a:pt x="3183" y="2857"/>
                    <a:pt x="2757" y="3233"/>
                    <a:pt x="2306" y="4587"/>
                  </a:cubicBezTo>
                  <a:cubicBezTo>
                    <a:pt x="2281" y="4687"/>
                    <a:pt x="2106" y="4687"/>
                    <a:pt x="2081" y="4562"/>
                  </a:cubicBezTo>
                  <a:cubicBezTo>
                    <a:pt x="1830" y="3183"/>
                    <a:pt x="1454" y="2757"/>
                    <a:pt x="126" y="2331"/>
                  </a:cubicBezTo>
                  <a:cubicBezTo>
                    <a:pt x="0" y="2281"/>
                    <a:pt x="0" y="2106"/>
                    <a:pt x="126" y="2080"/>
                  </a:cubicBezTo>
                  <a:cubicBezTo>
                    <a:pt x="1529" y="1830"/>
                    <a:pt x="1930" y="1454"/>
                    <a:pt x="2381" y="126"/>
                  </a:cubicBezTo>
                  <a:cubicBezTo>
                    <a:pt x="2406" y="0"/>
                    <a:pt x="2582" y="25"/>
                    <a:pt x="2607" y="151"/>
                  </a:cubicBezTo>
                  <a:cubicBezTo>
                    <a:pt x="2858" y="1529"/>
                    <a:pt x="3233" y="1955"/>
                    <a:pt x="4562" y="2381"/>
                  </a:cubicBezTo>
                  <a:cubicBezTo>
                    <a:pt x="4687" y="2431"/>
                    <a:pt x="4687" y="2582"/>
                    <a:pt x="4562" y="2607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07" name="Google Shape;507;p16"/>
          <p:cNvGrpSpPr/>
          <p:nvPr/>
        </p:nvGrpSpPr>
        <p:grpSpPr>
          <a:xfrm>
            <a:off x="299371" y="716105"/>
            <a:ext cx="356448" cy="358913"/>
            <a:chOff x="3534991" y="-2310800"/>
            <a:chExt cx="267336" cy="269185"/>
          </a:xfrm>
        </p:grpSpPr>
        <p:sp>
          <p:nvSpPr>
            <p:cNvPr id="508" name="Google Shape;508;p16"/>
            <p:cNvSpPr/>
            <p:nvPr/>
          </p:nvSpPr>
          <p:spPr>
            <a:xfrm>
              <a:off x="3534991" y="-2309022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3534991" y="-2310800"/>
              <a:ext cx="267336" cy="269185"/>
            </a:xfrm>
            <a:custGeom>
              <a:avLst/>
              <a:gdLst/>
              <a:ahLst/>
              <a:cxnLst/>
              <a:rect l="l" t="t" r="r" b="b"/>
              <a:pathLst>
                <a:path w="3760" h="3786" fill="none" extrusionOk="0">
                  <a:moveTo>
                    <a:pt x="3660" y="2106"/>
                  </a:moveTo>
                  <a:cubicBezTo>
                    <a:pt x="2557" y="2306"/>
                    <a:pt x="2206" y="2607"/>
                    <a:pt x="1855" y="3685"/>
                  </a:cubicBezTo>
                  <a:cubicBezTo>
                    <a:pt x="1830" y="3785"/>
                    <a:pt x="1680" y="3760"/>
                    <a:pt x="1655" y="3660"/>
                  </a:cubicBezTo>
                  <a:cubicBezTo>
                    <a:pt x="1454" y="2557"/>
                    <a:pt x="1153" y="2206"/>
                    <a:pt x="76" y="1855"/>
                  </a:cubicBezTo>
                  <a:cubicBezTo>
                    <a:pt x="0" y="1830"/>
                    <a:pt x="0" y="1705"/>
                    <a:pt x="101" y="1680"/>
                  </a:cubicBezTo>
                  <a:cubicBezTo>
                    <a:pt x="1203" y="1479"/>
                    <a:pt x="1554" y="1179"/>
                    <a:pt x="1905" y="101"/>
                  </a:cubicBezTo>
                  <a:cubicBezTo>
                    <a:pt x="1930" y="1"/>
                    <a:pt x="2081" y="1"/>
                    <a:pt x="2081" y="101"/>
                  </a:cubicBezTo>
                  <a:cubicBezTo>
                    <a:pt x="2306" y="1229"/>
                    <a:pt x="2607" y="1555"/>
                    <a:pt x="3685" y="1905"/>
                  </a:cubicBezTo>
                  <a:cubicBezTo>
                    <a:pt x="3760" y="1956"/>
                    <a:pt x="3760" y="2081"/>
                    <a:pt x="3660" y="2106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10" name="Google Shape;510;p16"/>
          <p:cNvSpPr/>
          <p:nvPr/>
        </p:nvSpPr>
        <p:spPr>
          <a:xfrm flipH="1">
            <a:off x="4931920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16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633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" name="Google Shape;513;p17"/>
          <p:cNvGrpSpPr/>
          <p:nvPr/>
        </p:nvGrpSpPr>
        <p:grpSpPr>
          <a:xfrm>
            <a:off x="-54032" y="-6018"/>
            <a:ext cx="2491251" cy="1803191"/>
            <a:chOff x="-40524" y="-4515"/>
            <a:chExt cx="1868438" cy="1352393"/>
          </a:xfrm>
        </p:grpSpPr>
        <p:sp>
          <p:nvSpPr>
            <p:cNvPr id="514" name="Google Shape;514;p17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17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17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17" name="Google Shape;517;p17"/>
          <p:cNvSpPr/>
          <p:nvPr/>
        </p:nvSpPr>
        <p:spPr>
          <a:xfrm>
            <a:off x="1" y="-6031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8" name="Google Shape;518;p17"/>
          <p:cNvSpPr/>
          <p:nvPr/>
        </p:nvSpPr>
        <p:spPr>
          <a:xfrm>
            <a:off x="2695802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9" name="Google Shape;519;p17"/>
          <p:cNvSpPr/>
          <p:nvPr/>
        </p:nvSpPr>
        <p:spPr>
          <a:xfrm>
            <a:off x="9564868" y="3912035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20" name="Google Shape;520;p17"/>
          <p:cNvGrpSpPr/>
          <p:nvPr/>
        </p:nvGrpSpPr>
        <p:grpSpPr>
          <a:xfrm>
            <a:off x="962601" y="726600"/>
            <a:ext cx="10259075" cy="5418837"/>
            <a:chOff x="721950" y="544950"/>
            <a:chExt cx="7694306" cy="4064128"/>
          </a:xfrm>
        </p:grpSpPr>
        <p:grpSp>
          <p:nvGrpSpPr>
            <p:cNvPr id="521" name="Google Shape;521;p17"/>
            <p:cNvGrpSpPr/>
            <p:nvPr/>
          </p:nvGrpSpPr>
          <p:grpSpPr>
            <a:xfrm>
              <a:off x="727556" y="544950"/>
              <a:ext cx="7688700" cy="4064075"/>
              <a:chOff x="727556" y="544950"/>
              <a:chExt cx="7688700" cy="4064075"/>
            </a:xfrm>
          </p:grpSpPr>
          <p:grpSp>
            <p:nvGrpSpPr>
              <p:cNvPr id="522" name="Google Shape;522;p17"/>
              <p:cNvGrpSpPr/>
              <p:nvPr/>
            </p:nvGrpSpPr>
            <p:grpSpPr>
              <a:xfrm>
                <a:off x="727556" y="544950"/>
                <a:ext cx="7688700" cy="4064075"/>
                <a:chOff x="721950" y="544950"/>
                <a:chExt cx="7688700" cy="4064075"/>
              </a:xfrm>
            </p:grpSpPr>
            <p:sp>
              <p:nvSpPr>
                <p:cNvPr id="523" name="Google Shape;523;p17"/>
                <p:cNvSpPr/>
                <p:nvPr/>
              </p:nvSpPr>
              <p:spPr>
                <a:xfrm>
                  <a:off x="721950" y="544950"/>
                  <a:ext cx="7688700" cy="507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5A2A2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24" name="Google Shape;524;p17"/>
                <p:cNvSpPr/>
                <p:nvPr/>
              </p:nvSpPr>
              <p:spPr>
                <a:xfrm>
                  <a:off x="721950" y="1051025"/>
                  <a:ext cx="7688700" cy="3558000"/>
                </a:xfrm>
                <a:prstGeom prst="rect">
                  <a:avLst/>
                </a:prstGeom>
                <a:solidFill>
                  <a:srgbClr val="FFEEE5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25" name="Google Shape;525;p17"/>
                <p:cNvSpPr/>
                <p:nvPr/>
              </p:nvSpPr>
              <p:spPr>
                <a:xfrm>
                  <a:off x="2170375" y="663050"/>
                  <a:ext cx="5846700" cy="2691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alpha val="312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26" name="Google Shape;526;p17"/>
              <p:cNvGrpSpPr/>
              <p:nvPr/>
            </p:nvGrpSpPr>
            <p:grpSpPr>
              <a:xfrm>
                <a:off x="883456" y="696120"/>
                <a:ext cx="877593" cy="199609"/>
                <a:chOff x="883456" y="696120"/>
                <a:chExt cx="877593" cy="199609"/>
              </a:xfrm>
            </p:grpSpPr>
            <p:sp>
              <p:nvSpPr>
                <p:cNvPr id="527" name="Google Shape;527;p17"/>
                <p:cNvSpPr/>
                <p:nvPr/>
              </p:nvSpPr>
              <p:spPr>
                <a:xfrm>
                  <a:off x="1225706" y="696120"/>
                  <a:ext cx="199641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0" extrusionOk="0">
                      <a:moveTo>
                        <a:pt x="3127" y="1"/>
                      </a:moveTo>
                      <a:cubicBezTo>
                        <a:pt x="1400" y="1"/>
                        <a:pt x="0" y="1399"/>
                        <a:pt x="0" y="3125"/>
                      </a:cubicBezTo>
                      <a:cubicBezTo>
                        <a:pt x="0" y="4851"/>
                        <a:pt x="1400" y="6249"/>
                        <a:pt x="3127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FFD800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528;p17"/>
                <p:cNvSpPr/>
                <p:nvPr/>
              </p:nvSpPr>
              <p:spPr>
                <a:xfrm>
                  <a:off x="156137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7" y="1"/>
                      </a:moveTo>
                      <a:cubicBezTo>
                        <a:pt x="1401" y="1"/>
                        <a:pt x="1" y="1399"/>
                        <a:pt x="1" y="3125"/>
                      </a:cubicBezTo>
                      <a:cubicBezTo>
                        <a:pt x="1" y="4851"/>
                        <a:pt x="1401" y="6249"/>
                        <a:pt x="3127" y="6249"/>
                      </a:cubicBezTo>
                      <a:cubicBezTo>
                        <a:pt x="4851" y="6249"/>
                        <a:pt x="6252" y="4851"/>
                        <a:pt x="6252" y="3125"/>
                      </a:cubicBezTo>
                      <a:cubicBezTo>
                        <a:pt x="6252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A5A2F4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Google Shape;529;p17"/>
                <p:cNvSpPr/>
                <p:nvPr/>
              </p:nvSpPr>
              <p:spPr>
                <a:xfrm>
                  <a:off x="88345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5" y="1"/>
                      </a:moveTo>
                      <a:cubicBezTo>
                        <a:pt x="1399" y="1"/>
                        <a:pt x="1" y="1399"/>
                        <a:pt x="1" y="3125"/>
                      </a:cubicBezTo>
                      <a:cubicBezTo>
                        <a:pt x="1" y="4851"/>
                        <a:pt x="1399" y="6249"/>
                        <a:pt x="3125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5" y="1"/>
                      </a:cubicBezTo>
                      <a:close/>
                    </a:path>
                  </a:pathLst>
                </a:custGeom>
                <a:solidFill>
                  <a:srgbClr val="4CE697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530" name="Google Shape;530;p17"/>
            <p:cNvSpPr/>
            <p:nvPr/>
          </p:nvSpPr>
          <p:spPr>
            <a:xfrm>
              <a:off x="721950" y="2844626"/>
              <a:ext cx="4467960" cy="1757442"/>
            </a:xfrm>
            <a:custGeom>
              <a:avLst/>
              <a:gdLst/>
              <a:ahLst/>
              <a:cxnLst/>
              <a:rect l="l" t="t" r="r" b="b"/>
              <a:pathLst>
                <a:path w="139897" h="50665" extrusionOk="0">
                  <a:moveTo>
                    <a:pt x="27675" y="0"/>
                  </a:moveTo>
                  <a:cubicBezTo>
                    <a:pt x="6182" y="0"/>
                    <a:pt x="0" y="13091"/>
                    <a:pt x="0" y="13091"/>
                  </a:cubicBezTo>
                  <a:lnTo>
                    <a:pt x="0" y="50664"/>
                  </a:lnTo>
                  <a:cubicBezTo>
                    <a:pt x="0" y="50522"/>
                    <a:pt x="15544" y="50475"/>
                    <a:pt x="36269" y="50475"/>
                  </a:cubicBezTo>
                  <a:cubicBezTo>
                    <a:pt x="77720" y="50475"/>
                    <a:pt x="139896" y="50664"/>
                    <a:pt x="139896" y="50664"/>
                  </a:cubicBezTo>
                  <a:lnTo>
                    <a:pt x="139896" y="32598"/>
                  </a:lnTo>
                  <a:cubicBezTo>
                    <a:pt x="139896" y="32598"/>
                    <a:pt x="131152" y="35237"/>
                    <a:pt x="117535" y="35237"/>
                  </a:cubicBezTo>
                  <a:cubicBezTo>
                    <a:pt x="110469" y="35237"/>
                    <a:pt x="102090" y="34526"/>
                    <a:pt x="92941" y="32367"/>
                  </a:cubicBezTo>
                  <a:cubicBezTo>
                    <a:pt x="69948" y="26943"/>
                    <a:pt x="57528" y="924"/>
                    <a:pt x="29410" y="28"/>
                  </a:cubicBezTo>
                  <a:cubicBezTo>
                    <a:pt x="28821" y="9"/>
                    <a:pt x="28243" y="0"/>
                    <a:pt x="27675" y="0"/>
                  </a:cubicBezTo>
                  <a:close/>
                </a:path>
              </a:pathLst>
            </a:custGeom>
            <a:solidFill>
              <a:srgbClr val="4CE697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17"/>
            <p:cNvSpPr/>
            <p:nvPr/>
          </p:nvSpPr>
          <p:spPr>
            <a:xfrm>
              <a:off x="727556" y="1183249"/>
              <a:ext cx="927385" cy="661196"/>
            </a:xfrm>
            <a:custGeom>
              <a:avLst/>
              <a:gdLst/>
              <a:ahLst/>
              <a:cxnLst/>
              <a:rect l="l" t="t" r="r" b="b"/>
              <a:pathLst>
                <a:path w="34714" h="24750" extrusionOk="0">
                  <a:moveTo>
                    <a:pt x="10660" y="1"/>
                  </a:moveTo>
                  <a:cubicBezTo>
                    <a:pt x="5242" y="1"/>
                    <a:pt x="0" y="667"/>
                    <a:pt x="0" y="667"/>
                  </a:cubicBezTo>
                  <a:lnTo>
                    <a:pt x="0" y="24634"/>
                  </a:lnTo>
                  <a:cubicBezTo>
                    <a:pt x="0" y="24634"/>
                    <a:pt x="5518" y="24749"/>
                    <a:pt x="12044" y="24749"/>
                  </a:cubicBezTo>
                  <a:cubicBezTo>
                    <a:pt x="15306" y="24749"/>
                    <a:pt x="18821" y="24721"/>
                    <a:pt x="22024" y="24634"/>
                  </a:cubicBezTo>
                  <a:cubicBezTo>
                    <a:pt x="31632" y="24372"/>
                    <a:pt x="34713" y="21179"/>
                    <a:pt x="34713" y="17771"/>
                  </a:cubicBezTo>
                  <a:cubicBezTo>
                    <a:pt x="34713" y="14364"/>
                    <a:pt x="29448" y="14673"/>
                    <a:pt x="22024" y="13745"/>
                  </a:cubicBezTo>
                  <a:cubicBezTo>
                    <a:pt x="14599" y="12816"/>
                    <a:pt x="18900" y="9409"/>
                    <a:pt x="18900" y="9409"/>
                  </a:cubicBezTo>
                  <a:cubicBezTo>
                    <a:pt x="18900" y="9409"/>
                    <a:pt x="25112" y="6932"/>
                    <a:pt x="22024" y="2596"/>
                  </a:cubicBezTo>
                  <a:cubicBezTo>
                    <a:pt x="20560" y="541"/>
                    <a:pt x="15539" y="1"/>
                    <a:pt x="10660" y="1"/>
                  </a:cubicBezTo>
                  <a:close/>
                </a:path>
              </a:pathLst>
            </a:custGeom>
            <a:solidFill>
              <a:srgbClr val="F5C4C2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17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17"/>
            <p:cNvSpPr/>
            <p:nvPr/>
          </p:nvSpPr>
          <p:spPr>
            <a:xfrm>
              <a:off x="721950" y="3598026"/>
              <a:ext cx="7688892" cy="1011053"/>
            </a:xfrm>
            <a:custGeom>
              <a:avLst/>
              <a:gdLst/>
              <a:ahLst/>
              <a:cxnLst/>
              <a:rect l="l" t="t" r="r" b="b"/>
              <a:pathLst>
                <a:path w="241258" h="53509" extrusionOk="0">
                  <a:moveTo>
                    <a:pt x="25983" y="1"/>
                  </a:moveTo>
                  <a:cubicBezTo>
                    <a:pt x="9993" y="1"/>
                    <a:pt x="0" y="3970"/>
                    <a:pt x="0" y="3970"/>
                  </a:cubicBezTo>
                  <a:lnTo>
                    <a:pt x="0" y="53509"/>
                  </a:lnTo>
                  <a:lnTo>
                    <a:pt x="241257" y="53509"/>
                  </a:lnTo>
                  <a:lnTo>
                    <a:pt x="241257" y="14302"/>
                  </a:lnTo>
                  <a:cubicBezTo>
                    <a:pt x="241257" y="14302"/>
                    <a:pt x="231544" y="3101"/>
                    <a:pt x="206259" y="3101"/>
                  </a:cubicBezTo>
                  <a:cubicBezTo>
                    <a:pt x="196175" y="3101"/>
                    <a:pt x="183615" y="4882"/>
                    <a:pt x="168206" y="9866"/>
                  </a:cubicBezTo>
                  <a:cubicBezTo>
                    <a:pt x="156131" y="13771"/>
                    <a:pt x="149804" y="20489"/>
                    <a:pt x="114515" y="22689"/>
                  </a:cubicBezTo>
                  <a:cubicBezTo>
                    <a:pt x="113774" y="22735"/>
                    <a:pt x="113017" y="22758"/>
                    <a:pt x="112245" y="22758"/>
                  </a:cubicBezTo>
                  <a:cubicBezTo>
                    <a:pt x="101250" y="22758"/>
                    <a:pt x="87159" y="18149"/>
                    <a:pt x="72808" y="11188"/>
                  </a:cubicBezTo>
                  <a:cubicBezTo>
                    <a:pt x="54792" y="2448"/>
                    <a:pt x="38539" y="1"/>
                    <a:pt x="25983" y="1"/>
                  </a:cubicBezTo>
                  <a:close/>
                </a:path>
              </a:pathLst>
            </a:custGeom>
            <a:solidFill>
              <a:srgbClr val="A5A2F4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34" name="Google Shape;534;p17"/>
          <p:cNvGrpSpPr/>
          <p:nvPr/>
        </p:nvGrpSpPr>
        <p:grpSpPr>
          <a:xfrm>
            <a:off x="9366544" y="4430123"/>
            <a:ext cx="2935507" cy="2551551"/>
            <a:chOff x="7039840" y="3226481"/>
            <a:chExt cx="2201630" cy="1913663"/>
          </a:xfrm>
        </p:grpSpPr>
        <p:sp>
          <p:nvSpPr>
            <p:cNvPr id="535" name="Google Shape;535;p17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17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17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8" name="Google Shape;538;p17"/>
          <p:cNvSpPr txBox="1">
            <a:spLocks noGrp="1"/>
          </p:cNvSpPr>
          <p:nvPr>
            <p:ph type="subTitle" idx="1"/>
          </p:nvPr>
        </p:nvSpPr>
        <p:spPr>
          <a:xfrm>
            <a:off x="2540817" y="2459351"/>
            <a:ext cx="7110000" cy="156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Medium"/>
              <a:buNone/>
              <a:defRPr sz="29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title"/>
          </p:nvPr>
        </p:nvSpPr>
        <p:spPr>
          <a:xfrm>
            <a:off x="2541184" y="4038951"/>
            <a:ext cx="7110000" cy="722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Font typeface="Poppins Black"/>
              <a:buNone/>
              <a:defRPr sz="2700"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0" name="Google Shape;540;p17"/>
          <p:cNvSpPr/>
          <p:nvPr/>
        </p:nvSpPr>
        <p:spPr>
          <a:xfrm flipH="1">
            <a:off x="206723" y="677479"/>
            <a:ext cx="444423" cy="437692"/>
          </a:xfrm>
          <a:custGeom>
            <a:avLst/>
            <a:gdLst/>
            <a:ahLst/>
            <a:cxnLst/>
            <a:rect l="l" t="t" r="r" b="b"/>
            <a:pathLst>
              <a:path w="4688" h="4617" extrusionOk="0">
                <a:moveTo>
                  <a:pt x="2479" y="0"/>
                </a:moveTo>
                <a:cubicBezTo>
                  <a:pt x="2434" y="0"/>
                  <a:pt x="2393" y="26"/>
                  <a:pt x="2381" y="83"/>
                </a:cubicBezTo>
                <a:cubicBezTo>
                  <a:pt x="1930" y="1411"/>
                  <a:pt x="1529" y="1787"/>
                  <a:pt x="126" y="2037"/>
                </a:cubicBezTo>
                <a:cubicBezTo>
                  <a:pt x="0" y="2063"/>
                  <a:pt x="0" y="2238"/>
                  <a:pt x="126" y="2288"/>
                </a:cubicBezTo>
                <a:cubicBezTo>
                  <a:pt x="1454" y="2714"/>
                  <a:pt x="1830" y="3140"/>
                  <a:pt x="2081" y="4519"/>
                </a:cubicBezTo>
                <a:cubicBezTo>
                  <a:pt x="2094" y="4585"/>
                  <a:pt x="2149" y="4616"/>
                  <a:pt x="2202" y="4616"/>
                </a:cubicBezTo>
                <a:cubicBezTo>
                  <a:pt x="2249" y="4616"/>
                  <a:pt x="2294" y="4591"/>
                  <a:pt x="2306" y="4544"/>
                </a:cubicBezTo>
                <a:cubicBezTo>
                  <a:pt x="2757" y="3190"/>
                  <a:pt x="3183" y="2814"/>
                  <a:pt x="4562" y="2564"/>
                </a:cubicBezTo>
                <a:cubicBezTo>
                  <a:pt x="4687" y="2539"/>
                  <a:pt x="4687" y="2388"/>
                  <a:pt x="4562" y="2338"/>
                </a:cubicBezTo>
                <a:cubicBezTo>
                  <a:pt x="3233" y="1912"/>
                  <a:pt x="2858" y="1486"/>
                  <a:pt x="2607" y="108"/>
                </a:cubicBezTo>
                <a:cubicBezTo>
                  <a:pt x="2593" y="39"/>
                  <a:pt x="2534" y="0"/>
                  <a:pt x="247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17"/>
          <p:cNvSpPr/>
          <p:nvPr/>
        </p:nvSpPr>
        <p:spPr>
          <a:xfrm flipH="1">
            <a:off x="650717" y="363472"/>
            <a:ext cx="356448" cy="353035"/>
          </a:xfrm>
          <a:custGeom>
            <a:avLst/>
            <a:gdLst/>
            <a:ahLst/>
            <a:cxnLst/>
            <a:rect l="l" t="t" r="r" b="b"/>
            <a:pathLst>
              <a:path w="3760" h="3724" extrusionOk="0">
                <a:moveTo>
                  <a:pt x="2002" y="1"/>
                </a:moveTo>
                <a:cubicBezTo>
                  <a:pt x="1962" y="1"/>
                  <a:pt x="1918" y="26"/>
                  <a:pt x="1905" y="76"/>
                </a:cubicBezTo>
                <a:cubicBezTo>
                  <a:pt x="1554" y="1154"/>
                  <a:pt x="1203" y="1454"/>
                  <a:pt x="101" y="1655"/>
                </a:cubicBezTo>
                <a:cubicBezTo>
                  <a:pt x="0" y="1680"/>
                  <a:pt x="0" y="1805"/>
                  <a:pt x="76" y="1830"/>
                </a:cubicBezTo>
                <a:cubicBezTo>
                  <a:pt x="1153" y="2181"/>
                  <a:pt x="1454" y="2532"/>
                  <a:pt x="1655" y="3635"/>
                </a:cubicBezTo>
                <a:cubicBezTo>
                  <a:pt x="1669" y="3691"/>
                  <a:pt x="1722" y="3724"/>
                  <a:pt x="1771" y="3724"/>
                </a:cubicBezTo>
                <a:cubicBezTo>
                  <a:pt x="1809" y="3724"/>
                  <a:pt x="1844" y="3704"/>
                  <a:pt x="1855" y="3660"/>
                </a:cubicBezTo>
                <a:cubicBezTo>
                  <a:pt x="2206" y="2582"/>
                  <a:pt x="2557" y="2281"/>
                  <a:pt x="3660" y="2081"/>
                </a:cubicBezTo>
                <a:cubicBezTo>
                  <a:pt x="3760" y="2056"/>
                  <a:pt x="3760" y="1931"/>
                  <a:pt x="3685" y="1880"/>
                </a:cubicBezTo>
                <a:cubicBezTo>
                  <a:pt x="2607" y="1530"/>
                  <a:pt x="2306" y="1204"/>
                  <a:pt x="2081" y="76"/>
                </a:cubicBezTo>
                <a:cubicBezTo>
                  <a:pt x="2081" y="26"/>
                  <a:pt x="2043" y="1"/>
                  <a:pt x="200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17"/>
          <p:cNvSpPr/>
          <p:nvPr/>
        </p:nvSpPr>
        <p:spPr>
          <a:xfrm>
            <a:off x="9153417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17"/>
          <p:cNvSpPr/>
          <p:nvPr/>
        </p:nvSpPr>
        <p:spPr>
          <a:xfrm>
            <a:off x="11515090" y="3878999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17"/>
          <p:cNvSpPr/>
          <p:nvPr/>
        </p:nvSpPr>
        <p:spPr>
          <a:xfrm>
            <a:off x="11781853" y="1627114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17"/>
          <p:cNvSpPr/>
          <p:nvPr/>
        </p:nvSpPr>
        <p:spPr>
          <a:xfrm>
            <a:off x="3596814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17"/>
          <p:cNvSpPr/>
          <p:nvPr/>
        </p:nvSpPr>
        <p:spPr>
          <a:xfrm>
            <a:off x="336436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17"/>
          <p:cNvSpPr/>
          <p:nvPr/>
        </p:nvSpPr>
        <p:spPr>
          <a:xfrm>
            <a:off x="7078109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17"/>
          <p:cNvSpPr/>
          <p:nvPr/>
        </p:nvSpPr>
        <p:spPr>
          <a:xfrm>
            <a:off x="1238368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2237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preserve="1" userDrawn="1">
  <p:cSld name="1_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9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1" y="-114298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8"/>
          <p:cNvSpPr/>
          <p:nvPr/>
        </p:nvSpPr>
        <p:spPr>
          <a:xfrm>
            <a:off x="1" y="-6031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18"/>
          <p:cNvSpPr/>
          <p:nvPr/>
        </p:nvSpPr>
        <p:spPr>
          <a:xfrm>
            <a:off x="2695802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2" name="Google Shape;552;p18"/>
          <p:cNvSpPr/>
          <p:nvPr/>
        </p:nvSpPr>
        <p:spPr>
          <a:xfrm>
            <a:off x="9564868" y="3912035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53" name="Google Shape;553;p18"/>
          <p:cNvGrpSpPr/>
          <p:nvPr/>
        </p:nvGrpSpPr>
        <p:grpSpPr>
          <a:xfrm>
            <a:off x="9768729" y="-6018"/>
            <a:ext cx="2491251" cy="1803191"/>
            <a:chOff x="7326547" y="-4515"/>
            <a:chExt cx="1868438" cy="1352393"/>
          </a:xfrm>
        </p:grpSpPr>
        <p:sp>
          <p:nvSpPr>
            <p:cNvPr id="554" name="Google Shape;554;p18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18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57" name="Google Shape;557;p18"/>
          <p:cNvGrpSpPr/>
          <p:nvPr/>
        </p:nvGrpSpPr>
        <p:grpSpPr>
          <a:xfrm>
            <a:off x="-116011" y="4301977"/>
            <a:ext cx="2935507" cy="2551551"/>
            <a:chOff x="-87008" y="3226481"/>
            <a:chExt cx="2201630" cy="1913663"/>
          </a:xfrm>
        </p:grpSpPr>
        <p:sp>
          <p:nvSpPr>
            <p:cNvPr id="558" name="Google Shape;558;p18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1" name="Google Shape;561;p18"/>
          <p:cNvGrpSpPr/>
          <p:nvPr/>
        </p:nvGrpSpPr>
        <p:grpSpPr>
          <a:xfrm>
            <a:off x="970075" y="726602"/>
            <a:ext cx="10251600" cy="5418767"/>
            <a:chOff x="727556" y="544950"/>
            <a:chExt cx="7688700" cy="4064075"/>
          </a:xfrm>
        </p:grpSpPr>
        <p:grpSp>
          <p:nvGrpSpPr>
            <p:cNvPr id="562" name="Google Shape;562;p18"/>
            <p:cNvGrpSpPr/>
            <p:nvPr/>
          </p:nvGrpSpPr>
          <p:grpSpPr>
            <a:xfrm>
              <a:off x="727556" y="544950"/>
              <a:ext cx="7688700" cy="4064075"/>
              <a:chOff x="727556" y="544950"/>
              <a:chExt cx="7688700" cy="4064075"/>
            </a:xfrm>
          </p:grpSpPr>
          <p:grpSp>
            <p:nvGrpSpPr>
              <p:cNvPr id="563" name="Google Shape;563;p18"/>
              <p:cNvGrpSpPr/>
              <p:nvPr/>
            </p:nvGrpSpPr>
            <p:grpSpPr>
              <a:xfrm>
                <a:off x="727556" y="544950"/>
                <a:ext cx="7688700" cy="4064075"/>
                <a:chOff x="721950" y="544950"/>
                <a:chExt cx="7688700" cy="4064075"/>
              </a:xfrm>
            </p:grpSpPr>
            <p:sp>
              <p:nvSpPr>
                <p:cNvPr id="564" name="Google Shape;564;p18"/>
                <p:cNvSpPr/>
                <p:nvPr/>
              </p:nvSpPr>
              <p:spPr>
                <a:xfrm>
                  <a:off x="721950" y="544950"/>
                  <a:ext cx="7688700" cy="507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5A2A2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65" name="Google Shape;565;p18"/>
                <p:cNvSpPr/>
                <p:nvPr/>
              </p:nvSpPr>
              <p:spPr>
                <a:xfrm>
                  <a:off x="721950" y="1051025"/>
                  <a:ext cx="7688700" cy="3558000"/>
                </a:xfrm>
                <a:prstGeom prst="rect">
                  <a:avLst/>
                </a:prstGeom>
                <a:solidFill>
                  <a:srgbClr val="FFEEE5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66" name="Google Shape;566;p18"/>
                <p:cNvSpPr/>
                <p:nvPr/>
              </p:nvSpPr>
              <p:spPr>
                <a:xfrm>
                  <a:off x="2170375" y="663050"/>
                  <a:ext cx="5846700" cy="2691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alpha val="312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67" name="Google Shape;567;p18"/>
              <p:cNvGrpSpPr/>
              <p:nvPr/>
            </p:nvGrpSpPr>
            <p:grpSpPr>
              <a:xfrm>
                <a:off x="883456" y="696120"/>
                <a:ext cx="877593" cy="199609"/>
                <a:chOff x="883456" y="696120"/>
                <a:chExt cx="877593" cy="199609"/>
              </a:xfrm>
            </p:grpSpPr>
            <p:sp>
              <p:nvSpPr>
                <p:cNvPr id="568" name="Google Shape;568;p18"/>
                <p:cNvSpPr/>
                <p:nvPr/>
              </p:nvSpPr>
              <p:spPr>
                <a:xfrm>
                  <a:off x="1225706" y="696120"/>
                  <a:ext cx="199641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0" extrusionOk="0">
                      <a:moveTo>
                        <a:pt x="3127" y="1"/>
                      </a:moveTo>
                      <a:cubicBezTo>
                        <a:pt x="1400" y="1"/>
                        <a:pt x="0" y="1399"/>
                        <a:pt x="0" y="3125"/>
                      </a:cubicBezTo>
                      <a:cubicBezTo>
                        <a:pt x="0" y="4851"/>
                        <a:pt x="1400" y="6249"/>
                        <a:pt x="3127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FFD800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69" name="Google Shape;569;p18"/>
                <p:cNvSpPr/>
                <p:nvPr/>
              </p:nvSpPr>
              <p:spPr>
                <a:xfrm>
                  <a:off x="156137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7" y="1"/>
                      </a:moveTo>
                      <a:cubicBezTo>
                        <a:pt x="1401" y="1"/>
                        <a:pt x="1" y="1399"/>
                        <a:pt x="1" y="3125"/>
                      </a:cubicBezTo>
                      <a:cubicBezTo>
                        <a:pt x="1" y="4851"/>
                        <a:pt x="1401" y="6249"/>
                        <a:pt x="3127" y="6249"/>
                      </a:cubicBezTo>
                      <a:cubicBezTo>
                        <a:pt x="4851" y="6249"/>
                        <a:pt x="6252" y="4851"/>
                        <a:pt x="6252" y="3125"/>
                      </a:cubicBezTo>
                      <a:cubicBezTo>
                        <a:pt x="6252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A5A2F4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70" name="Google Shape;570;p18"/>
                <p:cNvSpPr/>
                <p:nvPr/>
              </p:nvSpPr>
              <p:spPr>
                <a:xfrm>
                  <a:off x="88345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5" y="1"/>
                      </a:moveTo>
                      <a:cubicBezTo>
                        <a:pt x="1399" y="1"/>
                        <a:pt x="1" y="1399"/>
                        <a:pt x="1" y="3125"/>
                      </a:cubicBezTo>
                      <a:cubicBezTo>
                        <a:pt x="1" y="4851"/>
                        <a:pt x="1399" y="6249"/>
                        <a:pt x="3125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5" y="1"/>
                      </a:cubicBezTo>
                      <a:close/>
                    </a:path>
                  </a:pathLst>
                </a:custGeom>
                <a:solidFill>
                  <a:srgbClr val="4CE697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571" name="Google Shape;571;p18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2" name="Google Shape;572;p18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18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4" name="Google Shape;574;p18"/>
          <p:cNvSpPr/>
          <p:nvPr/>
        </p:nvSpPr>
        <p:spPr>
          <a:xfrm flipH="1">
            <a:off x="264328" y="3878999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5" name="Google Shape;575;p18"/>
          <p:cNvSpPr/>
          <p:nvPr/>
        </p:nvSpPr>
        <p:spPr>
          <a:xfrm flipH="1">
            <a:off x="228173" y="1627114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6" name="Google Shape;576;p18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7" name="Google Shape;577;p18"/>
          <p:cNvSpPr/>
          <p:nvPr/>
        </p:nvSpPr>
        <p:spPr>
          <a:xfrm flipH="1">
            <a:off x="11603712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78" name="Google Shape;578;p18"/>
          <p:cNvGrpSpPr/>
          <p:nvPr/>
        </p:nvGrpSpPr>
        <p:grpSpPr>
          <a:xfrm>
            <a:off x="11425094" y="5248921"/>
            <a:ext cx="444423" cy="444328"/>
            <a:chOff x="3902081" y="-1924086"/>
            <a:chExt cx="333317" cy="333246"/>
          </a:xfrm>
        </p:grpSpPr>
        <p:sp>
          <p:nvSpPr>
            <p:cNvPr id="579" name="Google Shape;579;p18"/>
            <p:cNvSpPr/>
            <p:nvPr/>
          </p:nvSpPr>
          <p:spPr>
            <a:xfrm>
              <a:off x="3902081" y="-1921028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>
              <a:off x="3902081" y="-1924086"/>
              <a:ext cx="333317" cy="333246"/>
            </a:xfrm>
            <a:custGeom>
              <a:avLst/>
              <a:gdLst/>
              <a:ahLst/>
              <a:cxnLst/>
              <a:rect l="l" t="t" r="r" b="b"/>
              <a:pathLst>
                <a:path w="4688" h="4687" fill="none" extrusionOk="0">
                  <a:moveTo>
                    <a:pt x="4562" y="2607"/>
                  </a:moveTo>
                  <a:cubicBezTo>
                    <a:pt x="3183" y="2857"/>
                    <a:pt x="2757" y="3233"/>
                    <a:pt x="2306" y="4587"/>
                  </a:cubicBezTo>
                  <a:cubicBezTo>
                    <a:pt x="2281" y="4687"/>
                    <a:pt x="2106" y="4687"/>
                    <a:pt x="2081" y="4562"/>
                  </a:cubicBezTo>
                  <a:cubicBezTo>
                    <a:pt x="1830" y="3183"/>
                    <a:pt x="1454" y="2757"/>
                    <a:pt x="126" y="2331"/>
                  </a:cubicBezTo>
                  <a:cubicBezTo>
                    <a:pt x="0" y="2281"/>
                    <a:pt x="0" y="2106"/>
                    <a:pt x="126" y="2080"/>
                  </a:cubicBezTo>
                  <a:cubicBezTo>
                    <a:pt x="1529" y="1830"/>
                    <a:pt x="1930" y="1454"/>
                    <a:pt x="2381" y="126"/>
                  </a:cubicBezTo>
                  <a:cubicBezTo>
                    <a:pt x="2406" y="0"/>
                    <a:pt x="2582" y="25"/>
                    <a:pt x="2607" y="151"/>
                  </a:cubicBezTo>
                  <a:cubicBezTo>
                    <a:pt x="2858" y="1529"/>
                    <a:pt x="3233" y="1955"/>
                    <a:pt x="4562" y="2381"/>
                  </a:cubicBezTo>
                  <a:cubicBezTo>
                    <a:pt x="4687" y="2431"/>
                    <a:pt x="4687" y="2582"/>
                    <a:pt x="4562" y="2607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1" name="Google Shape;581;p18"/>
          <p:cNvGrpSpPr/>
          <p:nvPr/>
        </p:nvGrpSpPr>
        <p:grpSpPr>
          <a:xfrm>
            <a:off x="299371" y="716105"/>
            <a:ext cx="356448" cy="358913"/>
            <a:chOff x="3534991" y="-2310800"/>
            <a:chExt cx="267336" cy="269185"/>
          </a:xfrm>
        </p:grpSpPr>
        <p:sp>
          <p:nvSpPr>
            <p:cNvPr id="582" name="Google Shape;582;p18"/>
            <p:cNvSpPr/>
            <p:nvPr/>
          </p:nvSpPr>
          <p:spPr>
            <a:xfrm>
              <a:off x="3534991" y="-2309022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>
              <a:off x="3534991" y="-2310800"/>
              <a:ext cx="267336" cy="269185"/>
            </a:xfrm>
            <a:custGeom>
              <a:avLst/>
              <a:gdLst/>
              <a:ahLst/>
              <a:cxnLst/>
              <a:rect l="l" t="t" r="r" b="b"/>
              <a:pathLst>
                <a:path w="3760" h="3786" fill="none" extrusionOk="0">
                  <a:moveTo>
                    <a:pt x="3660" y="2106"/>
                  </a:moveTo>
                  <a:cubicBezTo>
                    <a:pt x="2557" y="2306"/>
                    <a:pt x="2206" y="2607"/>
                    <a:pt x="1855" y="3685"/>
                  </a:cubicBezTo>
                  <a:cubicBezTo>
                    <a:pt x="1830" y="3785"/>
                    <a:pt x="1680" y="3760"/>
                    <a:pt x="1655" y="3660"/>
                  </a:cubicBezTo>
                  <a:cubicBezTo>
                    <a:pt x="1454" y="2557"/>
                    <a:pt x="1153" y="2206"/>
                    <a:pt x="76" y="1855"/>
                  </a:cubicBezTo>
                  <a:cubicBezTo>
                    <a:pt x="0" y="1830"/>
                    <a:pt x="0" y="1705"/>
                    <a:pt x="101" y="1680"/>
                  </a:cubicBezTo>
                  <a:cubicBezTo>
                    <a:pt x="1203" y="1479"/>
                    <a:pt x="1554" y="1179"/>
                    <a:pt x="1905" y="101"/>
                  </a:cubicBezTo>
                  <a:cubicBezTo>
                    <a:pt x="1930" y="1"/>
                    <a:pt x="2081" y="1"/>
                    <a:pt x="2081" y="101"/>
                  </a:cubicBezTo>
                  <a:cubicBezTo>
                    <a:pt x="2306" y="1229"/>
                    <a:pt x="2607" y="1555"/>
                    <a:pt x="3685" y="1905"/>
                  </a:cubicBezTo>
                  <a:cubicBezTo>
                    <a:pt x="3760" y="1956"/>
                    <a:pt x="3760" y="2081"/>
                    <a:pt x="3660" y="2106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84" name="Google Shape;584;p18"/>
          <p:cNvSpPr/>
          <p:nvPr/>
        </p:nvSpPr>
        <p:spPr>
          <a:xfrm flipH="1">
            <a:off x="4931920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5" name="Google Shape;585;p18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6" name="Google Shape;586;p18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7" name="Google Shape;587;p18"/>
          <p:cNvSpPr/>
          <p:nvPr/>
        </p:nvSpPr>
        <p:spPr>
          <a:xfrm flipH="1">
            <a:off x="264328" y="3878999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8"/>
          <p:cNvSpPr/>
          <p:nvPr/>
        </p:nvSpPr>
        <p:spPr>
          <a:xfrm flipH="1">
            <a:off x="228173" y="1627114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9" name="Google Shape;589;p18"/>
          <p:cNvSpPr/>
          <p:nvPr/>
        </p:nvSpPr>
        <p:spPr>
          <a:xfrm flipH="1">
            <a:off x="4931920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0" name="Google Shape;590;p18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1" name="Google Shape;591;p18"/>
          <p:cNvSpPr/>
          <p:nvPr/>
        </p:nvSpPr>
        <p:spPr>
          <a:xfrm flipH="1">
            <a:off x="11603712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2" name="Google Shape;592;p18"/>
          <p:cNvSpPr/>
          <p:nvPr/>
        </p:nvSpPr>
        <p:spPr>
          <a:xfrm flipH="1">
            <a:off x="650717" y="363472"/>
            <a:ext cx="356448" cy="353035"/>
          </a:xfrm>
          <a:custGeom>
            <a:avLst/>
            <a:gdLst/>
            <a:ahLst/>
            <a:cxnLst/>
            <a:rect l="l" t="t" r="r" b="b"/>
            <a:pathLst>
              <a:path w="3760" h="3724" extrusionOk="0">
                <a:moveTo>
                  <a:pt x="2002" y="1"/>
                </a:moveTo>
                <a:cubicBezTo>
                  <a:pt x="1962" y="1"/>
                  <a:pt x="1918" y="26"/>
                  <a:pt x="1905" y="76"/>
                </a:cubicBezTo>
                <a:cubicBezTo>
                  <a:pt x="1554" y="1154"/>
                  <a:pt x="1203" y="1454"/>
                  <a:pt x="101" y="1655"/>
                </a:cubicBezTo>
                <a:cubicBezTo>
                  <a:pt x="0" y="1680"/>
                  <a:pt x="0" y="1805"/>
                  <a:pt x="76" y="1830"/>
                </a:cubicBezTo>
                <a:cubicBezTo>
                  <a:pt x="1153" y="2181"/>
                  <a:pt x="1454" y="2532"/>
                  <a:pt x="1655" y="3635"/>
                </a:cubicBezTo>
                <a:cubicBezTo>
                  <a:pt x="1669" y="3691"/>
                  <a:pt x="1722" y="3724"/>
                  <a:pt x="1771" y="3724"/>
                </a:cubicBezTo>
                <a:cubicBezTo>
                  <a:pt x="1809" y="3724"/>
                  <a:pt x="1844" y="3704"/>
                  <a:pt x="1855" y="3660"/>
                </a:cubicBezTo>
                <a:cubicBezTo>
                  <a:pt x="2206" y="2582"/>
                  <a:pt x="2557" y="2281"/>
                  <a:pt x="3660" y="2081"/>
                </a:cubicBezTo>
                <a:cubicBezTo>
                  <a:pt x="3760" y="2056"/>
                  <a:pt x="3760" y="1931"/>
                  <a:pt x="3685" y="1880"/>
                </a:cubicBezTo>
                <a:cubicBezTo>
                  <a:pt x="2607" y="1530"/>
                  <a:pt x="2306" y="1204"/>
                  <a:pt x="2081" y="76"/>
                </a:cubicBezTo>
                <a:cubicBezTo>
                  <a:pt x="2081" y="26"/>
                  <a:pt x="2043" y="1"/>
                  <a:pt x="200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3" name="Google Shape;593;p18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5659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9"/>
          <p:cNvSpPr/>
          <p:nvPr/>
        </p:nvSpPr>
        <p:spPr>
          <a:xfrm>
            <a:off x="1" y="-6031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6" name="Google Shape;596;p19"/>
          <p:cNvSpPr/>
          <p:nvPr/>
        </p:nvSpPr>
        <p:spPr>
          <a:xfrm>
            <a:off x="2695802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7" name="Google Shape;597;p19"/>
          <p:cNvSpPr/>
          <p:nvPr/>
        </p:nvSpPr>
        <p:spPr>
          <a:xfrm>
            <a:off x="9564868" y="3912035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98" name="Google Shape;598;p19"/>
          <p:cNvGrpSpPr/>
          <p:nvPr/>
        </p:nvGrpSpPr>
        <p:grpSpPr>
          <a:xfrm>
            <a:off x="9768729" y="-6018"/>
            <a:ext cx="2491251" cy="1803191"/>
            <a:chOff x="7326547" y="-4515"/>
            <a:chExt cx="1868438" cy="1352393"/>
          </a:xfrm>
        </p:grpSpPr>
        <p:sp>
          <p:nvSpPr>
            <p:cNvPr id="599" name="Google Shape;599;p19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19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19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2" name="Google Shape;602;p19"/>
          <p:cNvGrpSpPr/>
          <p:nvPr/>
        </p:nvGrpSpPr>
        <p:grpSpPr>
          <a:xfrm>
            <a:off x="-116011" y="4301977"/>
            <a:ext cx="2935507" cy="2551551"/>
            <a:chOff x="-87008" y="3226481"/>
            <a:chExt cx="2201630" cy="1913663"/>
          </a:xfrm>
        </p:grpSpPr>
        <p:sp>
          <p:nvSpPr>
            <p:cNvPr id="603" name="Google Shape;603;p19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6" name="Google Shape;606;p19"/>
          <p:cNvGrpSpPr/>
          <p:nvPr/>
        </p:nvGrpSpPr>
        <p:grpSpPr>
          <a:xfrm>
            <a:off x="970075" y="726602"/>
            <a:ext cx="10251600" cy="5418767"/>
            <a:chOff x="727556" y="544950"/>
            <a:chExt cx="7688700" cy="4064075"/>
          </a:xfrm>
        </p:grpSpPr>
        <p:grpSp>
          <p:nvGrpSpPr>
            <p:cNvPr id="607" name="Google Shape;607;p19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608" name="Google Shape;608;p19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19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19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11" name="Google Shape;611;p19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612" name="Google Shape;612;p19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19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19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615" name="Google Shape;615;p19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19"/>
          <p:cNvSpPr/>
          <p:nvPr/>
        </p:nvSpPr>
        <p:spPr>
          <a:xfrm>
            <a:off x="3422926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7" name="Google Shape;617;p19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19"/>
          <p:cNvSpPr/>
          <p:nvPr/>
        </p:nvSpPr>
        <p:spPr>
          <a:xfrm flipH="1">
            <a:off x="4931920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9" name="Google Shape;619;p19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0" name="Google Shape;620;p19"/>
          <p:cNvSpPr/>
          <p:nvPr/>
        </p:nvSpPr>
        <p:spPr>
          <a:xfrm flipH="1">
            <a:off x="11603712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1" name="Google Shape;621;p19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2" name="Google Shape;622;p19"/>
          <p:cNvSpPr/>
          <p:nvPr/>
        </p:nvSpPr>
        <p:spPr>
          <a:xfrm flipH="1">
            <a:off x="264328" y="3878999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3" name="Google Shape;623;p19"/>
          <p:cNvSpPr/>
          <p:nvPr/>
        </p:nvSpPr>
        <p:spPr>
          <a:xfrm flipH="1">
            <a:off x="228173" y="1627114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2177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20"/>
          <p:cNvSpPr/>
          <p:nvPr/>
        </p:nvSpPr>
        <p:spPr>
          <a:xfrm>
            <a:off x="1" y="-6031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6" name="Google Shape;626;p20"/>
          <p:cNvSpPr/>
          <p:nvPr/>
        </p:nvSpPr>
        <p:spPr>
          <a:xfrm>
            <a:off x="2695802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7" name="Google Shape;627;p20"/>
          <p:cNvSpPr/>
          <p:nvPr/>
        </p:nvSpPr>
        <p:spPr>
          <a:xfrm>
            <a:off x="9564868" y="3912035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28" name="Google Shape;628;p20"/>
          <p:cNvGrpSpPr/>
          <p:nvPr/>
        </p:nvGrpSpPr>
        <p:grpSpPr>
          <a:xfrm>
            <a:off x="9768729" y="-6018"/>
            <a:ext cx="2491251" cy="1803191"/>
            <a:chOff x="7326547" y="-4515"/>
            <a:chExt cx="1868438" cy="1352393"/>
          </a:xfrm>
        </p:grpSpPr>
        <p:sp>
          <p:nvSpPr>
            <p:cNvPr id="629" name="Google Shape;629;p20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0" name="Google Shape;630;p20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1" name="Google Shape;631;p20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2" name="Google Shape;632;p20"/>
          <p:cNvGrpSpPr/>
          <p:nvPr/>
        </p:nvGrpSpPr>
        <p:grpSpPr>
          <a:xfrm>
            <a:off x="-116011" y="4301977"/>
            <a:ext cx="2935507" cy="2551551"/>
            <a:chOff x="-87008" y="3226481"/>
            <a:chExt cx="2201630" cy="1913663"/>
          </a:xfrm>
        </p:grpSpPr>
        <p:sp>
          <p:nvSpPr>
            <p:cNvPr id="633" name="Google Shape;633;p20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6" name="Google Shape;636;p20"/>
          <p:cNvGrpSpPr/>
          <p:nvPr/>
        </p:nvGrpSpPr>
        <p:grpSpPr>
          <a:xfrm>
            <a:off x="970075" y="726602"/>
            <a:ext cx="10251600" cy="5418767"/>
            <a:chOff x="727556" y="544950"/>
            <a:chExt cx="7688700" cy="4064075"/>
          </a:xfrm>
        </p:grpSpPr>
        <p:grpSp>
          <p:nvGrpSpPr>
            <p:cNvPr id="637" name="Google Shape;637;p20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638" name="Google Shape;638;p20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20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20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41" name="Google Shape;641;p20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642" name="Google Shape;642;p20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20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20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645" name="Google Shape;645;p20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646" name="Google Shape;646;p20"/>
          <p:cNvSpPr txBox="1">
            <a:spLocks noGrp="1"/>
          </p:cNvSpPr>
          <p:nvPr>
            <p:ph type="title" idx="2"/>
          </p:nvPr>
        </p:nvSpPr>
        <p:spPr>
          <a:xfrm>
            <a:off x="1129411" y="3691333"/>
            <a:ext cx="3200000" cy="47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647" name="Google Shape;647;p20"/>
          <p:cNvSpPr txBox="1">
            <a:spLocks noGrp="1"/>
          </p:cNvSpPr>
          <p:nvPr>
            <p:ph type="title" idx="3"/>
          </p:nvPr>
        </p:nvSpPr>
        <p:spPr>
          <a:xfrm>
            <a:off x="7862417" y="3691333"/>
            <a:ext cx="3200000" cy="47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648" name="Google Shape;648;p20"/>
          <p:cNvSpPr txBox="1">
            <a:spLocks noGrp="1"/>
          </p:cNvSpPr>
          <p:nvPr>
            <p:ph type="subTitle" idx="1"/>
          </p:nvPr>
        </p:nvSpPr>
        <p:spPr>
          <a:xfrm>
            <a:off x="1129317" y="4124835"/>
            <a:ext cx="3200000" cy="10580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p20"/>
          <p:cNvSpPr txBox="1">
            <a:spLocks noGrp="1"/>
          </p:cNvSpPr>
          <p:nvPr>
            <p:ph type="subTitle" idx="4"/>
          </p:nvPr>
        </p:nvSpPr>
        <p:spPr>
          <a:xfrm>
            <a:off x="7862417" y="4124836"/>
            <a:ext cx="3200000" cy="10580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20"/>
          <p:cNvSpPr txBox="1">
            <a:spLocks noGrp="1"/>
          </p:cNvSpPr>
          <p:nvPr>
            <p:ph type="title" idx="5"/>
          </p:nvPr>
        </p:nvSpPr>
        <p:spPr>
          <a:xfrm>
            <a:off x="4495867" y="3691333"/>
            <a:ext cx="3200000" cy="47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651" name="Google Shape;651;p20"/>
          <p:cNvSpPr txBox="1">
            <a:spLocks noGrp="1"/>
          </p:cNvSpPr>
          <p:nvPr>
            <p:ph type="subTitle" idx="6"/>
          </p:nvPr>
        </p:nvSpPr>
        <p:spPr>
          <a:xfrm>
            <a:off x="4495867" y="4124836"/>
            <a:ext cx="3200000" cy="10580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20"/>
          <p:cNvSpPr/>
          <p:nvPr/>
        </p:nvSpPr>
        <p:spPr>
          <a:xfrm>
            <a:off x="3422926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3" name="Google Shape;653;p20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4" name="Google Shape;654;p20"/>
          <p:cNvSpPr/>
          <p:nvPr/>
        </p:nvSpPr>
        <p:spPr>
          <a:xfrm flipH="1">
            <a:off x="264328" y="3878999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5" name="Google Shape;655;p20"/>
          <p:cNvSpPr/>
          <p:nvPr/>
        </p:nvSpPr>
        <p:spPr>
          <a:xfrm flipH="1">
            <a:off x="228173" y="1627114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6" name="Google Shape;656;p20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7" name="Google Shape;657;p20"/>
          <p:cNvSpPr/>
          <p:nvPr/>
        </p:nvSpPr>
        <p:spPr>
          <a:xfrm flipH="1">
            <a:off x="4931920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0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9" name="Google Shape;659;p20"/>
          <p:cNvSpPr/>
          <p:nvPr/>
        </p:nvSpPr>
        <p:spPr>
          <a:xfrm flipH="1">
            <a:off x="11603712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4684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21"/>
          <p:cNvSpPr/>
          <p:nvPr/>
        </p:nvSpPr>
        <p:spPr>
          <a:xfrm>
            <a:off x="1" y="-6031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2" name="Google Shape;662;p21"/>
          <p:cNvSpPr/>
          <p:nvPr/>
        </p:nvSpPr>
        <p:spPr>
          <a:xfrm>
            <a:off x="2695802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3" name="Google Shape;663;p21"/>
          <p:cNvSpPr/>
          <p:nvPr/>
        </p:nvSpPr>
        <p:spPr>
          <a:xfrm>
            <a:off x="9564868" y="3912035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4" name="Google Shape;664;p21"/>
          <p:cNvGrpSpPr/>
          <p:nvPr/>
        </p:nvGrpSpPr>
        <p:grpSpPr>
          <a:xfrm>
            <a:off x="9768729" y="-6018"/>
            <a:ext cx="2491251" cy="1803191"/>
            <a:chOff x="7326547" y="-4515"/>
            <a:chExt cx="1868438" cy="1352393"/>
          </a:xfrm>
        </p:grpSpPr>
        <p:sp>
          <p:nvSpPr>
            <p:cNvPr id="665" name="Google Shape;665;p21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6" name="Google Shape;666;p21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1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8" name="Google Shape;668;p21"/>
          <p:cNvGrpSpPr/>
          <p:nvPr/>
        </p:nvGrpSpPr>
        <p:grpSpPr>
          <a:xfrm>
            <a:off x="-116011" y="4301977"/>
            <a:ext cx="2935507" cy="2551551"/>
            <a:chOff x="-87008" y="3226481"/>
            <a:chExt cx="2201630" cy="1913663"/>
          </a:xfrm>
        </p:grpSpPr>
        <p:sp>
          <p:nvSpPr>
            <p:cNvPr id="669" name="Google Shape;669;p21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" name="Google Shape;670;p21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1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2" name="Google Shape;672;p21"/>
          <p:cNvGrpSpPr/>
          <p:nvPr/>
        </p:nvGrpSpPr>
        <p:grpSpPr>
          <a:xfrm>
            <a:off x="970075" y="726602"/>
            <a:ext cx="10251600" cy="5418767"/>
            <a:chOff x="727556" y="544950"/>
            <a:chExt cx="7688700" cy="4064075"/>
          </a:xfrm>
        </p:grpSpPr>
        <p:grpSp>
          <p:nvGrpSpPr>
            <p:cNvPr id="673" name="Google Shape;673;p21"/>
            <p:cNvGrpSpPr/>
            <p:nvPr/>
          </p:nvGrpSpPr>
          <p:grpSpPr>
            <a:xfrm>
              <a:off x="727556" y="544950"/>
              <a:ext cx="7688700" cy="4064075"/>
              <a:chOff x="727556" y="544950"/>
              <a:chExt cx="7688700" cy="4064075"/>
            </a:xfrm>
          </p:grpSpPr>
          <p:grpSp>
            <p:nvGrpSpPr>
              <p:cNvPr id="674" name="Google Shape;674;p21"/>
              <p:cNvGrpSpPr/>
              <p:nvPr/>
            </p:nvGrpSpPr>
            <p:grpSpPr>
              <a:xfrm>
                <a:off x="727556" y="544950"/>
                <a:ext cx="7688700" cy="4064075"/>
                <a:chOff x="721950" y="544950"/>
                <a:chExt cx="7688700" cy="4064075"/>
              </a:xfrm>
            </p:grpSpPr>
            <p:sp>
              <p:nvSpPr>
                <p:cNvPr id="675" name="Google Shape;675;p21"/>
                <p:cNvSpPr/>
                <p:nvPr/>
              </p:nvSpPr>
              <p:spPr>
                <a:xfrm>
                  <a:off x="721950" y="544950"/>
                  <a:ext cx="7688700" cy="507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5A2A2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676;p21"/>
                <p:cNvSpPr/>
                <p:nvPr/>
              </p:nvSpPr>
              <p:spPr>
                <a:xfrm>
                  <a:off x="721950" y="1051025"/>
                  <a:ext cx="7688700" cy="3558000"/>
                </a:xfrm>
                <a:prstGeom prst="rect">
                  <a:avLst/>
                </a:prstGeom>
                <a:solidFill>
                  <a:srgbClr val="FFEEE5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7" name="Google Shape;677;p21"/>
                <p:cNvSpPr/>
                <p:nvPr/>
              </p:nvSpPr>
              <p:spPr>
                <a:xfrm>
                  <a:off x="2170375" y="663050"/>
                  <a:ext cx="5846700" cy="2691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alpha val="312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78" name="Google Shape;678;p21"/>
              <p:cNvGrpSpPr/>
              <p:nvPr/>
            </p:nvGrpSpPr>
            <p:grpSpPr>
              <a:xfrm>
                <a:off x="883456" y="696120"/>
                <a:ext cx="877593" cy="199609"/>
                <a:chOff x="883456" y="696120"/>
                <a:chExt cx="877593" cy="199609"/>
              </a:xfrm>
            </p:grpSpPr>
            <p:sp>
              <p:nvSpPr>
                <p:cNvPr id="679" name="Google Shape;679;p21"/>
                <p:cNvSpPr/>
                <p:nvPr/>
              </p:nvSpPr>
              <p:spPr>
                <a:xfrm>
                  <a:off x="1225706" y="696120"/>
                  <a:ext cx="199641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0" extrusionOk="0">
                      <a:moveTo>
                        <a:pt x="3127" y="1"/>
                      </a:moveTo>
                      <a:cubicBezTo>
                        <a:pt x="1400" y="1"/>
                        <a:pt x="0" y="1399"/>
                        <a:pt x="0" y="3125"/>
                      </a:cubicBezTo>
                      <a:cubicBezTo>
                        <a:pt x="0" y="4851"/>
                        <a:pt x="1400" y="6249"/>
                        <a:pt x="3127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FFD800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0" name="Google Shape;680;p21"/>
                <p:cNvSpPr/>
                <p:nvPr/>
              </p:nvSpPr>
              <p:spPr>
                <a:xfrm>
                  <a:off x="156137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7" y="1"/>
                      </a:moveTo>
                      <a:cubicBezTo>
                        <a:pt x="1401" y="1"/>
                        <a:pt x="1" y="1399"/>
                        <a:pt x="1" y="3125"/>
                      </a:cubicBezTo>
                      <a:cubicBezTo>
                        <a:pt x="1" y="4851"/>
                        <a:pt x="1401" y="6249"/>
                        <a:pt x="3127" y="6249"/>
                      </a:cubicBezTo>
                      <a:cubicBezTo>
                        <a:pt x="4851" y="6249"/>
                        <a:pt x="6252" y="4851"/>
                        <a:pt x="6252" y="3125"/>
                      </a:cubicBezTo>
                      <a:cubicBezTo>
                        <a:pt x="6252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A5A2F4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1" name="Google Shape;681;p21"/>
                <p:cNvSpPr/>
                <p:nvPr/>
              </p:nvSpPr>
              <p:spPr>
                <a:xfrm>
                  <a:off x="88345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5" y="1"/>
                      </a:moveTo>
                      <a:cubicBezTo>
                        <a:pt x="1399" y="1"/>
                        <a:pt x="1" y="1399"/>
                        <a:pt x="1" y="3125"/>
                      </a:cubicBezTo>
                      <a:cubicBezTo>
                        <a:pt x="1" y="4851"/>
                        <a:pt x="1399" y="6249"/>
                        <a:pt x="3125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5" y="1"/>
                      </a:cubicBezTo>
                      <a:close/>
                    </a:path>
                  </a:pathLst>
                </a:custGeom>
                <a:solidFill>
                  <a:srgbClr val="4CE697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682" name="Google Shape;682;p21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3" name="Google Shape;683;p21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684" name="Google Shape;684;p21"/>
          <p:cNvSpPr txBox="1">
            <a:spLocks noGrp="1"/>
          </p:cNvSpPr>
          <p:nvPr>
            <p:ph type="title" idx="2"/>
          </p:nvPr>
        </p:nvSpPr>
        <p:spPr>
          <a:xfrm>
            <a:off x="1129411" y="4428200"/>
            <a:ext cx="3200000" cy="47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685" name="Google Shape;685;p21"/>
          <p:cNvSpPr txBox="1">
            <a:spLocks noGrp="1"/>
          </p:cNvSpPr>
          <p:nvPr>
            <p:ph type="title" idx="3"/>
          </p:nvPr>
        </p:nvSpPr>
        <p:spPr>
          <a:xfrm>
            <a:off x="7862417" y="4428200"/>
            <a:ext cx="3200000" cy="47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686" name="Google Shape;686;p21"/>
          <p:cNvSpPr txBox="1">
            <a:spLocks noGrp="1"/>
          </p:cNvSpPr>
          <p:nvPr>
            <p:ph type="subTitle" idx="1"/>
          </p:nvPr>
        </p:nvSpPr>
        <p:spPr>
          <a:xfrm>
            <a:off x="1129333" y="4898200"/>
            <a:ext cx="3200000" cy="70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21"/>
          <p:cNvSpPr txBox="1">
            <a:spLocks noGrp="1"/>
          </p:cNvSpPr>
          <p:nvPr>
            <p:ph type="subTitle" idx="4"/>
          </p:nvPr>
        </p:nvSpPr>
        <p:spPr>
          <a:xfrm>
            <a:off x="7862433" y="4898201"/>
            <a:ext cx="3200000" cy="70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21"/>
          <p:cNvSpPr txBox="1">
            <a:spLocks noGrp="1"/>
          </p:cNvSpPr>
          <p:nvPr>
            <p:ph type="title" idx="5"/>
          </p:nvPr>
        </p:nvSpPr>
        <p:spPr>
          <a:xfrm>
            <a:off x="4495867" y="4428200"/>
            <a:ext cx="3200000" cy="47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689" name="Google Shape;689;p21"/>
          <p:cNvSpPr txBox="1">
            <a:spLocks noGrp="1"/>
          </p:cNvSpPr>
          <p:nvPr>
            <p:ph type="subTitle" idx="6"/>
          </p:nvPr>
        </p:nvSpPr>
        <p:spPr>
          <a:xfrm>
            <a:off x="4495883" y="4898201"/>
            <a:ext cx="3200000" cy="70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21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1" name="Google Shape;691;p21"/>
          <p:cNvSpPr/>
          <p:nvPr/>
        </p:nvSpPr>
        <p:spPr>
          <a:xfrm flipH="1">
            <a:off x="264328" y="3878999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2" name="Google Shape;692;p21"/>
          <p:cNvSpPr/>
          <p:nvPr/>
        </p:nvSpPr>
        <p:spPr>
          <a:xfrm flipH="1">
            <a:off x="228173" y="1627114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3" name="Google Shape;693;p21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21"/>
          <p:cNvSpPr/>
          <p:nvPr/>
        </p:nvSpPr>
        <p:spPr>
          <a:xfrm flipH="1">
            <a:off x="11603712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21"/>
          <p:cNvSpPr/>
          <p:nvPr/>
        </p:nvSpPr>
        <p:spPr>
          <a:xfrm flipH="1">
            <a:off x="4931920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6" name="Google Shape;696;p21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90477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8" name="Google Shape;698;p22"/>
          <p:cNvGrpSpPr/>
          <p:nvPr/>
        </p:nvGrpSpPr>
        <p:grpSpPr>
          <a:xfrm>
            <a:off x="-54032" y="-6018"/>
            <a:ext cx="2491251" cy="1803191"/>
            <a:chOff x="-40524" y="-4515"/>
            <a:chExt cx="1868438" cy="1352393"/>
          </a:xfrm>
        </p:grpSpPr>
        <p:sp>
          <p:nvSpPr>
            <p:cNvPr id="699" name="Google Shape;699;p22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2" name="Google Shape;702;p22"/>
          <p:cNvSpPr/>
          <p:nvPr/>
        </p:nvSpPr>
        <p:spPr>
          <a:xfrm>
            <a:off x="1" y="-6031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22"/>
          <p:cNvSpPr/>
          <p:nvPr/>
        </p:nvSpPr>
        <p:spPr>
          <a:xfrm>
            <a:off x="2695802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22"/>
          <p:cNvSpPr/>
          <p:nvPr/>
        </p:nvSpPr>
        <p:spPr>
          <a:xfrm>
            <a:off x="9564868" y="3912035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05" name="Google Shape;705;p22"/>
          <p:cNvGrpSpPr/>
          <p:nvPr/>
        </p:nvGrpSpPr>
        <p:grpSpPr>
          <a:xfrm>
            <a:off x="9366544" y="4430123"/>
            <a:ext cx="2935507" cy="2551551"/>
            <a:chOff x="7039840" y="3226481"/>
            <a:chExt cx="2201630" cy="1913663"/>
          </a:xfrm>
        </p:grpSpPr>
        <p:sp>
          <p:nvSpPr>
            <p:cNvPr id="706" name="Google Shape;706;p22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2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2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09" name="Google Shape;709;p22"/>
          <p:cNvGrpSpPr/>
          <p:nvPr/>
        </p:nvGrpSpPr>
        <p:grpSpPr>
          <a:xfrm>
            <a:off x="970075" y="726602"/>
            <a:ext cx="10251600" cy="5418767"/>
            <a:chOff x="727556" y="544950"/>
            <a:chExt cx="7688700" cy="4064075"/>
          </a:xfrm>
        </p:grpSpPr>
        <p:grpSp>
          <p:nvGrpSpPr>
            <p:cNvPr id="710" name="Google Shape;710;p22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711" name="Google Shape;711;p22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22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22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14" name="Google Shape;714;p22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715" name="Google Shape;715;p22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22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22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718" name="Google Shape;718;p22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19" name="Google Shape;719;p22"/>
          <p:cNvSpPr/>
          <p:nvPr/>
        </p:nvSpPr>
        <p:spPr>
          <a:xfrm>
            <a:off x="3422926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2"/>
          <p:cNvSpPr txBox="1">
            <a:spLocks noGrp="1"/>
          </p:cNvSpPr>
          <p:nvPr>
            <p:ph type="title" idx="2"/>
          </p:nvPr>
        </p:nvSpPr>
        <p:spPr>
          <a:xfrm>
            <a:off x="6350845" y="1876155"/>
            <a:ext cx="2938800" cy="426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21" name="Google Shape;721;p22"/>
          <p:cNvSpPr txBox="1">
            <a:spLocks noGrp="1"/>
          </p:cNvSpPr>
          <p:nvPr>
            <p:ph type="subTitle" idx="1"/>
          </p:nvPr>
        </p:nvSpPr>
        <p:spPr>
          <a:xfrm>
            <a:off x="6350845" y="2293411"/>
            <a:ext cx="2938800" cy="734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22"/>
          <p:cNvSpPr txBox="1">
            <a:spLocks noGrp="1"/>
          </p:cNvSpPr>
          <p:nvPr>
            <p:ph type="title" idx="3"/>
          </p:nvPr>
        </p:nvSpPr>
        <p:spPr>
          <a:xfrm>
            <a:off x="6350845" y="4579255"/>
            <a:ext cx="2938800" cy="43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23" name="Google Shape;723;p22"/>
          <p:cNvSpPr txBox="1">
            <a:spLocks noGrp="1"/>
          </p:cNvSpPr>
          <p:nvPr>
            <p:ph type="subTitle" idx="4"/>
          </p:nvPr>
        </p:nvSpPr>
        <p:spPr>
          <a:xfrm>
            <a:off x="6350845" y="5016856"/>
            <a:ext cx="2938800" cy="734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22"/>
          <p:cNvSpPr txBox="1">
            <a:spLocks noGrp="1"/>
          </p:cNvSpPr>
          <p:nvPr>
            <p:ph type="title" idx="5"/>
          </p:nvPr>
        </p:nvSpPr>
        <p:spPr>
          <a:xfrm>
            <a:off x="2902355" y="1876155"/>
            <a:ext cx="2938800" cy="426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25" name="Google Shape;725;p22"/>
          <p:cNvSpPr txBox="1">
            <a:spLocks noGrp="1"/>
          </p:cNvSpPr>
          <p:nvPr>
            <p:ph type="subTitle" idx="6"/>
          </p:nvPr>
        </p:nvSpPr>
        <p:spPr>
          <a:xfrm>
            <a:off x="2902355" y="2293411"/>
            <a:ext cx="2938800" cy="734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22"/>
          <p:cNvSpPr txBox="1">
            <a:spLocks noGrp="1"/>
          </p:cNvSpPr>
          <p:nvPr>
            <p:ph type="title" idx="7"/>
          </p:nvPr>
        </p:nvSpPr>
        <p:spPr>
          <a:xfrm>
            <a:off x="2902355" y="4579255"/>
            <a:ext cx="2938800" cy="43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27" name="Google Shape;727;p22"/>
          <p:cNvSpPr txBox="1">
            <a:spLocks noGrp="1"/>
          </p:cNvSpPr>
          <p:nvPr>
            <p:ph type="subTitle" idx="8"/>
          </p:nvPr>
        </p:nvSpPr>
        <p:spPr>
          <a:xfrm>
            <a:off x="2902355" y="5016856"/>
            <a:ext cx="2938800" cy="734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22"/>
          <p:cNvSpPr/>
          <p:nvPr/>
        </p:nvSpPr>
        <p:spPr>
          <a:xfrm flipH="1">
            <a:off x="297548" y="5358999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9" name="Google Shape;729;p22"/>
          <p:cNvSpPr/>
          <p:nvPr/>
        </p:nvSpPr>
        <p:spPr>
          <a:xfrm flipH="1">
            <a:off x="11673631" y="23311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0" name="Google Shape;730;p22"/>
          <p:cNvSpPr/>
          <p:nvPr/>
        </p:nvSpPr>
        <p:spPr>
          <a:xfrm flipH="1">
            <a:off x="341271" y="3275246"/>
            <a:ext cx="444423" cy="437692"/>
          </a:xfrm>
          <a:custGeom>
            <a:avLst/>
            <a:gdLst/>
            <a:ahLst/>
            <a:cxnLst/>
            <a:rect l="l" t="t" r="r" b="b"/>
            <a:pathLst>
              <a:path w="4688" h="4617" extrusionOk="0">
                <a:moveTo>
                  <a:pt x="2479" y="0"/>
                </a:moveTo>
                <a:cubicBezTo>
                  <a:pt x="2434" y="0"/>
                  <a:pt x="2393" y="26"/>
                  <a:pt x="2381" y="83"/>
                </a:cubicBezTo>
                <a:cubicBezTo>
                  <a:pt x="1930" y="1411"/>
                  <a:pt x="1529" y="1787"/>
                  <a:pt x="126" y="2037"/>
                </a:cubicBezTo>
                <a:cubicBezTo>
                  <a:pt x="0" y="2063"/>
                  <a:pt x="0" y="2238"/>
                  <a:pt x="126" y="2288"/>
                </a:cubicBezTo>
                <a:cubicBezTo>
                  <a:pt x="1454" y="2714"/>
                  <a:pt x="1830" y="3140"/>
                  <a:pt x="2081" y="4519"/>
                </a:cubicBezTo>
                <a:cubicBezTo>
                  <a:pt x="2094" y="4585"/>
                  <a:pt x="2149" y="4616"/>
                  <a:pt x="2202" y="4616"/>
                </a:cubicBezTo>
                <a:cubicBezTo>
                  <a:pt x="2249" y="4616"/>
                  <a:pt x="2294" y="4591"/>
                  <a:pt x="2306" y="4544"/>
                </a:cubicBezTo>
                <a:cubicBezTo>
                  <a:pt x="2757" y="3190"/>
                  <a:pt x="3183" y="2814"/>
                  <a:pt x="4562" y="2564"/>
                </a:cubicBezTo>
                <a:cubicBezTo>
                  <a:pt x="4687" y="2539"/>
                  <a:pt x="4687" y="2388"/>
                  <a:pt x="4562" y="2338"/>
                </a:cubicBezTo>
                <a:cubicBezTo>
                  <a:pt x="3233" y="1912"/>
                  <a:pt x="2858" y="1486"/>
                  <a:pt x="2607" y="108"/>
                </a:cubicBezTo>
                <a:cubicBezTo>
                  <a:pt x="2593" y="39"/>
                  <a:pt x="2534" y="0"/>
                  <a:pt x="247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1" name="Google Shape;731;p22"/>
          <p:cNvSpPr/>
          <p:nvPr/>
        </p:nvSpPr>
        <p:spPr>
          <a:xfrm flipH="1">
            <a:off x="513415" y="2007419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2" name="Google Shape;732;p22"/>
          <p:cNvSpPr/>
          <p:nvPr/>
        </p:nvSpPr>
        <p:spPr>
          <a:xfrm rot="231651" flipH="1">
            <a:off x="11311569" y="522707"/>
            <a:ext cx="529943" cy="522263"/>
          </a:xfrm>
          <a:custGeom>
            <a:avLst/>
            <a:gdLst/>
            <a:ahLst/>
            <a:cxnLst/>
            <a:rect l="l" t="t" r="r" b="b"/>
            <a:pathLst>
              <a:path w="5590" h="5509" extrusionOk="0">
                <a:moveTo>
                  <a:pt x="2972" y="1"/>
                </a:moveTo>
                <a:cubicBezTo>
                  <a:pt x="2915" y="1"/>
                  <a:pt x="2857" y="32"/>
                  <a:pt x="2833" y="92"/>
                </a:cubicBezTo>
                <a:cubicBezTo>
                  <a:pt x="2307" y="1696"/>
                  <a:pt x="1805" y="2147"/>
                  <a:pt x="151" y="2448"/>
                </a:cubicBezTo>
                <a:cubicBezTo>
                  <a:pt x="1" y="2473"/>
                  <a:pt x="1" y="2673"/>
                  <a:pt x="126" y="2724"/>
                </a:cubicBezTo>
                <a:cubicBezTo>
                  <a:pt x="1730" y="3250"/>
                  <a:pt x="2181" y="3751"/>
                  <a:pt x="2482" y="5405"/>
                </a:cubicBezTo>
                <a:cubicBezTo>
                  <a:pt x="2495" y="5471"/>
                  <a:pt x="2556" y="5509"/>
                  <a:pt x="2619" y="5509"/>
                </a:cubicBezTo>
                <a:cubicBezTo>
                  <a:pt x="2676" y="5509"/>
                  <a:pt x="2734" y="5477"/>
                  <a:pt x="2758" y="5405"/>
                </a:cubicBezTo>
                <a:cubicBezTo>
                  <a:pt x="3284" y="3826"/>
                  <a:pt x="3785" y="3375"/>
                  <a:pt x="5414" y="3074"/>
                </a:cubicBezTo>
                <a:cubicBezTo>
                  <a:pt x="5565" y="3049"/>
                  <a:pt x="5590" y="2849"/>
                  <a:pt x="5439" y="2799"/>
                </a:cubicBezTo>
                <a:cubicBezTo>
                  <a:pt x="3835" y="2272"/>
                  <a:pt x="3409" y="1771"/>
                  <a:pt x="3109" y="117"/>
                </a:cubicBezTo>
                <a:cubicBezTo>
                  <a:pt x="3096" y="38"/>
                  <a:pt x="3034" y="1"/>
                  <a:pt x="297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3" name="Google Shape;733;p22"/>
          <p:cNvSpPr/>
          <p:nvPr/>
        </p:nvSpPr>
        <p:spPr>
          <a:xfrm flipH="1">
            <a:off x="4965140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4" name="Google Shape;734;p22"/>
          <p:cNvSpPr/>
          <p:nvPr/>
        </p:nvSpPr>
        <p:spPr>
          <a:xfrm flipH="1">
            <a:off x="10589360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88089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23"/>
          <p:cNvGrpSpPr/>
          <p:nvPr/>
        </p:nvGrpSpPr>
        <p:grpSpPr>
          <a:xfrm>
            <a:off x="-54032" y="-6018"/>
            <a:ext cx="2491251" cy="1803191"/>
            <a:chOff x="-40524" y="-4515"/>
            <a:chExt cx="1868438" cy="1352393"/>
          </a:xfrm>
        </p:grpSpPr>
        <p:sp>
          <p:nvSpPr>
            <p:cNvPr id="737" name="Google Shape;737;p23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23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23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23"/>
          <p:cNvSpPr/>
          <p:nvPr/>
        </p:nvSpPr>
        <p:spPr>
          <a:xfrm>
            <a:off x="1" y="-6031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1" name="Google Shape;741;p23"/>
          <p:cNvSpPr/>
          <p:nvPr/>
        </p:nvSpPr>
        <p:spPr>
          <a:xfrm>
            <a:off x="2695802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2" name="Google Shape;742;p23"/>
          <p:cNvSpPr/>
          <p:nvPr/>
        </p:nvSpPr>
        <p:spPr>
          <a:xfrm>
            <a:off x="9564868" y="3912035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43" name="Google Shape;743;p23"/>
          <p:cNvGrpSpPr/>
          <p:nvPr/>
        </p:nvGrpSpPr>
        <p:grpSpPr>
          <a:xfrm>
            <a:off x="9366544" y="4430123"/>
            <a:ext cx="2935507" cy="2551551"/>
            <a:chOff x="7039840" y="3226481"/>
            <a:chExt cx="2201630" cy="1913663"/>
          </a:xfrm>
        </p:grpSpPr>
        <p:sp>
          <p:nvSpPr>
            <p:cNvPr id="744" name="Google Shape;744;p23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23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23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47" name="Google Shape;747;p23"/>
          <p:cNvGrpSpPr/>
          <p:nvPr/>
        </p:nvGrpSpPr>
        <p:grpSpPr>
          <a:xfrm>
            <a:off x="970075" y="726602"/>
            <a:ext cx="10251600" cy="5418767"/>
            <a:chOff x="727556" y="544950"/>
            <a:chExt cx="7688700" cy="4064075"/>
          </a:xfrm>
        </p:grpSpPr>
        <p:grpSp>
          <p:nvGrpSpPr>
            <p:cNvPr id="748" name="Google Shape;748;p23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749" name="Google Shape;749;p23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3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23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52" name="Google Shape;752;p23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753" name="Google Shape;753;p23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23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23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756" name="Google Shape;756;p23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57" name="Google Shape;757;p23"/>
          <p:cNvSpPr txBox="1">
            <a:spLocks noGrp="1"/>
          </p:cNvSpPr>
          <p:nvPr>
            <p:ph type="title" idx="2"/>
          </p:nvPr>
        </p:nvSpPr>
        <p:spPr>
          <a:xfrm>
            <a:off x="1399377" y="4434481"/>
            <a:ext cx="2659200" cy="47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58" name="Google Shape;758;p23"/>
          <p:cNvSpPr txBox="1">
            <a:spLocks noGrp="1"/>
          </p:cNvSpPr>
          <p:nvPr>
            <p:ph type="title" idx="3"/>
          </p:nvPr>
        </p:nvSpPr>
        <p:spPr>
          <a:xfrm>
            <a:off x="8132817" y="4434481"/>
            <a:ext cx="2659200" cy="47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59" name="Google Shape;759;p23"/>
          <p:cNvSpPr txBox="1">
            <a:spLocks noGrp="1"/>
          </p:cNvSpPr>
          <p:nvPr>
            <p:ph type="subTitle" idx="1"/>
          </p:nvPr>
        </p:nvSpPr>
        <p:spPr>
          <a:xfrm>
            <a:off x="1399300" y="5013424"/>
            <a:ext cx="2659200" cy="556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23"/>
          <p:cNvSpPr txBox="1">
            <a:spLocks noGrp="1"/>
          </p:cNvSpPr>
          <p:nvPr>
            <p:ph type="subTitle" idx="4"/>
          </p:nvPr>
        </p:nvSpPr>
        <p:spPr>
          <a:xfrm>
            <a:off x="8132832" y="5013424"/>
            <a:ext cx="2659200" cy="556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23"/>
          <p:cNvSpPr txBox="1">
            <a:spLocks noGrp="1"/>
          </p:cNvSpPr>
          <p:nvPr>
            <p:ph type="title" idx="5"/>
          </p:nvPr>
        </p:nvSpPr>
        <p:spPr>
          <a:xfrm>
            <a:off x="4766267" y="4434481"/>
            <a:ext cx="2659200" cy="47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62" name="Google Shape;762;p23"/>
          <p:cNvSpPr txBox="1">
            <a:spLocks noGrp="1"/>
          </p:cNvSpPr>
          <p:nvPr>
            <p:ph type="subTitle" idx="6"/>
          </p:nvPr>
        </p:nvSpPr>
        <p:spPr>
          <a:xfrm>
            <a:off x="4766275" y="5013424"/>
            <a:ext cx="2659200" cy="556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23"/>
          <p:cNvSpPr txBox="1">
            <a:spLocks noGrp="1"/>
          </p:cNvSpPr>
          <p:nvPr>
            <p:ph type="title" idx="7"/>
          </p:nvPr>
        </p:nvSpPr>
        <p:spPr>
          <a:xfrm>
            <a:off x="1399377" y="2355349"/>
            <a:ext cx="2659200" cy="47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64" name="Google Shape;764;p23"/>
          <p:cNvSpPr/>
          <p:nvPr/>
        </p:nvSpPr>
        <p:spPr>
          <a:xfrm>
            <a:off x="3422926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5" name="Google Shape;765;p23"/>
          <p:cNvSpPr txBox="1">
            <a:spLocks noGrp="1"/>
          </p:cNvSpPr>
          <p:nvPr>
            <p:ph type="title" idx="8"/>
          </p:nvPr>
        </p:nvSpPr>
        <p:spPr>
          <a:xfrm>
            <a:off x="8132817" y="2355349"/>
            <a:ext cx="2659200" cy="47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66" name="Google Shape;766;p23"/>
          <p:cNvSpPr txBox="1">
            <a:spLocks noGrp="1"/>
          </p:cNvSpPr>
          <p:nvPr>
            <p:ph type="subTitle" idx="9"/>
          </p:nvPr>
        </p:nvSpPr>
        <p:spPr>
          <a:xfrm>
            <a:off x="1399300" y="2936136"/>
            <a:ext cx="2659200" cy="556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3"/>
          <p:cNvSpPr txBox="1">
            <a:spLocks noGrp="1"/>
          </p:cNvSpPr>
          <p:nvPr>
            <p:ph type="subTitle" idx="13"/>
          </p:nvPr>
        </p:nvSpPr>
        <p:spPr>
          <a:xfrm>
            <a:off x="8132832" y="2936136"/>
            <a:ext cx="2659200" cy="556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23"/>
          <p:cNvSpPr txBox="1">
            <a:spLocks noGrp="1"/>
          </p:cNvSpPr>
          <p:nvPr>
            <p:ph type="title" idx="14"/>
          </p:nvPr>
        </p:nvSpPr>
        <p:spPr>
          <a:xfrm>
            <a:off x="4766267" y="2355349"/>
            <a:ext cx="2659200" cy="47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69" name="Google Shape;769;p23"/>
          <p:cNvSpPr txBox="1">
            <a:spLocks noGrp="1"/>
          </p:cNvSpPr>
          <p:nvPr>
            <p:ph type="subTitle" idx="15"/>
          </p:nvPr>
        </p:nvSpPr>
        <p:spPr>
          <a:xfrm>
            <a:off x="4766275" y="2936136"/>
            <a:ext cx="2659200" cy="556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23"/>
          <p:cNvSpPr/>
          <p:nvPr/>
        </p:nvSpPr>
        <p:spPr>
          <a:xfrm>
            <a:off x="9153417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1" name="Google Shape;771;p23"/>
          <p:cNvSpPr/>
          <p:nvPr/>
        </p:nvSpPr>
        <p:spPr>
          <a:xfrm>
            <a:off x="3596814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2" name="Google Shape;772;p23"/>
          <p:cNvSpPr/>
          <p:nvPr/>
        </p:nvSpPr>
        <p:spPr>
          <a:xfrm>
            <a:off x="336436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3" name="Google Shape;773;p23"/>
          <p:cNvSpPr/>
          <p:nvPr/>
        </p:nvSpPr>
        <p:spPr>
          <a:xfrm>
            <a:off x="1238368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4" name="Google Shape;774;p23"/>
          <p:cNvSpPr/>
          <p:nvPr/>
        </p:nvSpPr>
        <p:spPr>
          <a:xfrm>
            <a:off x="11515090" y="3878999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5" name="Google Shape;775;p23"/>
          <p:cNvSpPr/>
          <p:nvPr/>
        </p:nvSpPr>
        <p:spPr>
          <a:xfrm>
            <a:off x="11630404" y="1648681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439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24"/>
          <p:cNvSpPr/>
          <p:nvPr/>
        </p:nvSpPr>
        <p:spPr>
          <a:xfrm>
            <a:off x="9564868" y="3912035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78" name="Google Shape;778;p24"/>
          <p:cNvGrpSpPr/>
          <p:nvPr/>
        </p:nvGrpSpPr>
        <p:grpSpPr>
          <a:xfrm>
            <a:off x="9366544" y="4430123"/>
            <a:ext cx="2935507" cy="2551551"/>
            <a:chOff x="7039840" y="3226481"/>
            <a:chExt cx="2201630" cy="1913663"/>
          </a:xfrm>
        </p:grpSpPr>
        <p:sp>
          <p:nvSpPr>
            <p:cNvPr id="779" name="Google Shape;779;p24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24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24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2" name="Google Shape;782;p24"/>
          <p:cNvGrpSpPr/>
          <p:nvPr/>
        </p:nvGrpSpPr>
        <p:grpSpPr>
          <a:xfrm>
            <a:off x="-54032" y="-6018"/>
            <a:ext cx="2491251" cy="1803191"/>
            <a:chOff x="-40524" y="-4515"/>
            <a:chExt cx="1868438" cy="1352393"/>
          </a:xfrm>
        </p:grpSpPr>
        <p:sp>
          <p:nvSpPr>
            <p:cNvPr id="783" name="Google Shape;783;p24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24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24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86" name="Google Shape;786;p24"/>
          <p:cNvSpPr/>
          <p:nvPr/>
        </p:nvSpPr>
        <p:spPr>
          <a:xfrm>
            <a:off x="1" y="-6031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7" name="Google Shape;787;p24"/>
          <p:cNvSpPr/>
          <p:nvPr/>
        </p:nvSpPr>
        <p:spPr>
          <a:xfrm>
            <a:off x="2695802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88" name="Google Shape;788;p24"/>
          <p:cNvGrpSpPr/>
          <p:nvPr/>
        </p:nvGrpSpPr>
        <p:grpSpPr>
          <a:xfrm>
            <a:off x="970075" y="726602"/>
            <a:ext cx="10251600" cy="5418767"/>
            <a:chOff x="727556" y="544950"/>
            <a:chExt cx="7688700" cy="4064075"/>
          </a:xfrm>
        </p:grpSpPr>
        <p:grpSp>
          <p:nvGrpSpPr>
            <p:cNvPr id="789" name="Google Shape;789;p24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790" name="Google Shape;790;p24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24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24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93" name="Google Shape;793;p24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794" name="Google Shape;794;p24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24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24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797" name="Google Shape;797;p24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98" name="Google Shape;798;p24"/>
          <p:cNvSpPr txBox="1">
            <a:spLocks noGrp="1"/>
          </p:cNvSpPr>
          <p:nvPr>
            <p:ph type="title" idx="2"/>
          </p:nvPr>
        </p:nvSpPr>
        <p:spPr>
          <a:xfrm>
            <a:off x="7559313" y="3731667"/>
            <a:ext cx="3233600" cy="444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99" name="Google Shape;799;p24"/>
          <p:cNvSpPr txBox="1">
            <a:spLocks noGrp="1"/>
          </p:cNvSpPr>
          <p:nvPr>
            <p:ph type="subTitle" idx="1"/>
          </p:nvPr>
        </p:nvSpPr>
        <p:spPr>
          <a:xfrm>
            <a:off x="7559247" y="4176067"/>
            <a:ext cx="3233600" cy="1226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24"/>
          <p:cNvSpPr/>
          <p:nvPr/>
        </p:nvSpPr>
        <p:spPr>
          <a:xfrm>
            <a:off x="3422926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1" name="Google Shape;801;p24"/>
          <p:cNvSpPr/>
          <p:nvPr/>
        </p:nvSpPr>
        <p:spPr>
          <a:xfrm>
            <a:off x="9153417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2" name="Google Shape;802;p24"/>
          <p:cNvSpPr/>
          <p:nvPr/>
        </p:nvSpPr>
        <p:spPr>
          <a:xfrm>
            <a:off x="11515090" y="3878999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3" name="Google Shape;803;p24"/>
          <p:cNvSpPr/>
          <p:nvPr/>
        </p:nvSpPr>
        <p:spPr>
          <a:xfrm>
            <a:off x="11781853" y="1627114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4" name="Google Shape;804;p24"/>
          <p:cNvSpPr/>
          <p:nvPr/>
        </p:nvSpPr>
        <p:spPr>
          <a:xfrm>
            <a:off x="7078109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5" name="Google Shape;805;p24"/>
          <p:cNvSpPr/>
          <p:nvPr/>
        </p:nvSpPr>
        <p:spPr>
          <a:xfrm>
            <a:off x="336436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6" name="Google Shape;806;p24"/>
          <p:cNvSpPr/>
          <p:nvPr/>
        </p:nvSpPr>
        <p:spPr>
          <a:xfrm>
            <a:off x="1238368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7" name="Google Shape;807;p24"/>
          <p:cNvSpPr/>
          <p:nvPr/>
        </p:nvSpPr>
        <p:spPr>
          <a:xfrm>
            <a:off x="3596814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88390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25"/>
          <p:cNvSpPr/>
          <p:nvPr/>
        </p:nvSpPr>
        <p:spPr>
          <a:xfrm>
            <a:off x="9564868" y="3912035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0" name="Google Shape;810;p25"/>
          <p:cNvGrpSpPr/>
          <p:nvPr/>
        </p:nvGrpSpPr>
        <p:grpSpPr>
          <a:xfrm>
            <a:off x="-54032" y="-6018"/>
            <a:ext cx="2491251" cy="1803191"/>
            <a:chOff x="-40524" y="-4515"/>
            <a:chExt cx="1868438" cy="1352393"/>
          </a:xfrm>
        </p:grpSpPr>
        <p:sp>
          <p:nvSpPr>
            <p:cNvPr id="811" name="Google Shape;811;p25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Google Shape;812;p25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" name="Google Shape;813;p25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14" name="Google Shape;814;p25"/>
          <p:cNvSpPr/>
          <p:nvPr/>
        </p:nvSpPr>
        <p:spPr>
          <a:xfrm>
            <a:off x="1" y="-6031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5" name="Google Shape;815;p25"/>
          <p:cNvSpPr/>
          <p:nvPr/>
        </p:nvSpPr>
        <p:spPr>
          <a:xfrm>
            <a:off x="2695802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6" name="Google Shape;816;p25"/>
          <p:cNvGrpSpPr/>
          <p:nvPr/>
        </p:nvGrpSpPr>
        <p:grpSpPr>
          <a:xfrm>
            <a:off x="9366544" y="4430123"/>
            <a:ext cx="2935507" cy="2551551"/>
            <a:chOff x="7039840" y="3226481"/>
            <a:chExt cx="2201630" cy="1913663"/>
          </a:xfrm>
        </p:grpSpPr>
        <p:sp>
          <p:nvSpPr>
            <p:cNvPr id="817" name="Google Shape;817;p25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" name="Google Shape;818;p25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" name="Google Shape;819;p25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20" name="Google Shape;820;p25"/>
          <p:cNvGrpSpPr/>
          <p:nvPr/>
        </p:nvGrpSpPr>
        <p:grpSpPr>
          <a:xfrm>
            <a:off x="970075" y="726602"/>
            <a:ext cx="10251600" cy="5418767"/>
            <a:chOff x="727556" y="544950"/>
            <a:chExt cx="7688700" cy="4064075"/>
          </a:xfrm>
        </p:grpSpPr>
        <p:grpSp>
          <p:nvGrpSpPr>
            <p:cNvPr id="821" name="Google Shape;821;p25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822" name="Google Shape;822;p25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25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25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25" name="Google Shape;825;p25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826" name="Google Shape;826;p25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25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25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829" name="Google Shape;829;p25"/>
          <p:cNvSpPr txBox="1">
            <a:spLocks noGrp="1"/>
          </p:cNvSpPr>
          <p:nvPr>
            <p:ph type="subTitle" idx="1"/>
          </p:nvPr>
        </p:nvSpPr>
        <p:spPr>
          <a:xfrm>
            <a:off x="1489520" y="2812200"/>
            <a:ext cx="3730000" cy="123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5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831" name="Google Shape;831;p25"/>
          <p:cNvSpPr/>
          <p:nvPr/>
        </p:nvSpPr>
        <p:spPr>
          <a:xfrm flipH="1">
            <a:off x="5278883" y="3878986"/>
            <a:ext cx="5957280" cy="2157484"/>
          </a:xfrm>
          <a:custGeom>
            <a:avLst/>
            <a:gdLst/>
            <a:ahLst/>
            <a:cxnLst/>
            <a:rect l="l" t="t" r="r" b="b"/>
            <a:pathLst>
              <a:path w="139897" h="50665" extrusionOk="0">
                <a:moveTo>
                  <a:pt x="27675" y="0"/>
                </a:moveTo>
                <a:cubicBezTo>
                  <a:pt x="6182" y="0"/>
                  <a:pt x="0" y="13091"/>
                  <a:pt x="0" y="13091"/>
                </a:cubicBezTo>
                <a:lnTo>
                  <a:pt x="0" y="50664"/>
                </a:lnTo>
                <a:cubicBezTo>
                  <a:pt x="0" y="50522"/>
                  <a:pt x="15544" y="50475"/>
                  <a:pt x="36269" y="50475"/>
                </a:cubicBezTo>
                <a:cubicBezTo>
                  <a:pt x="77720" y="50475"/>
                  <a:pt x="139896" y="50664"/>
                  <a:pt x="139896" y="50664"/>
                </a:cubicBezTo>
                <a:lnTo>
                  <a:pt x="139896" y="32598"/>
                </a:lnTo>
                <a:cubicBezTo>
                  <a:pt x="139896" y="32598"/>
                  <a:pt x="131152" y="35237"/>
                  <a:pt x="117535" y="35237"/>
                </a:cubicBezTo>
                <a:cubicBezTo>
                  <a:pt x="110469" y="35237"/>
                  <a:pt x="102090" y="34526"/>
                  <a:pt x="92941" y="32367"/>
                </a:cubicBezTo>
                <a:cubicBezTo>
                  <a:pt x="69948" y="26943"/>
                  <a:pt x="57528" y="924"/>
                  <a:pt x="29410" y="28"/>
                </a:cubicBezTo>
                <a:cubicBezTo>
                  <a:pt x="28821" y="9"/>
                  <a:pt x="28243" y="0"/>
                  <a:pt x="27675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2" name="Google Shape;832;p25"/>
          <p:cNvSpPr/>
          <p:nvPr/>
        </p:nvSpPr>
        <p:spPr>
          <a:xfrm>
            <a:off x="3422926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3" name="Google Shape;833;p25"/>
          <p:cNvSpPr/>
          <p:nvPr/>
        </p:nvSpPr>
        <p:spPr>
          <a:xfrm flipH="1">
            <a:off x="962599" y="4710153"/>
            <a:ext cx="10273569" cy="1435112"/>
          </a:xfrm>
          <a:custGeom>
            <a:avLst/>
            <a:gdLst/>
            <a:ahLst/>
            <a:cxnLst/>
            <a:rect l="l" t="t" r="r" b="b"/>
            <a:pathLst>
              <a:path w="241258" h="53509" extrusionOk="0">
                <a:moveTo>
                  <a:pt x="25983" y="1"/>
                </a:moveTo>
                <a:cubicBezTo>
                  <a:pt x="9993" y="1"/>
                  <a:pt x="0" y="3970"/>
                  <a:pt x="0" y="3970"/>
                </a:cubicBezTo>
                <a:lnTo>
                  <a:pt x="0" y="53509"/>
                </a:lnTo>
                <a:lnTo>
                  <a:pt x="241257" y="53509"/>
                </a:lnTo>
                <a:lnTo>
                  <a:pt x="241257" y="14302"/>
                </a:lnTo>
                <a:cubicBezTo>
                  <a:pt x="241257" y="14302"/>
                  <a:pt x="231544" y="3101"/>
                  <a:pt x="206259" y="3101"/>
                </a:cubicBezTo>
                <a:cubicBezTo>
                  <a:pt x="196175" y="3101"/>
                  <a:pt x="183615" y="4882"/>
                  <a:pt x="168206" y="9866"/>
                </a:cubicBezTo>
                <a:cubicBezTo>
                  <a:pt x="156131" y="13771"/>
                  <a:pt x="149804" y="20489"/>
                  <a:pt x="114515" y="22689"/>
                </a:cubicBezTo>
                <a:cubicBezTo>
                  <a:pt x="113774" y="22735"/>
                  <a:pt x="113017" y="22758"/>
                  <a:pt x="112245" y="22758"/>
                </a:cubicBezTo>
                <a:cubicBezTo>
                  <a:pt x="101250" y="22758"/>
                  <a:pt x="87159" y="18149"/>
                  <a:pt x="72808" y="11188"/>
                </a:cubicBezTo>
                <a:cubicBezTo>
                  <a:pt x="54792" y="2448"/>
                  <a:pt x="38539" y="1"/>
                  <a:pt x="25983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4" name="Google Shape;834;p25"/>
          <p:cNvSpPr/>
          <p:nvPr/>
        </p:nvSpPr>
        <p:spPr>
          <a:xfrm>
            <a:off x="7764617" y="497216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5" name="Google Shape;835;p25"/>
          <p:cNvSpPr/>
          <p:nvPr/>
        </p:nvSpPr>
        <p:spPr>
          <a:xfrm>
            <a:off x="11630404" y="523547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6" name="Google Shape;836;p25"/>
          <p:cNvSpPr/>
          <p:nvPr/>
        </p:nvSpPr>
        <p:spPr>
          <a:xfrm>
            <a:off x="7078109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7" name="Google Shape;837;p25"/>
          <p:cNvSpPr/>
          <p:nvPr/>
        </p:nvSpPr>
        <p:spPr>
          <a:xfrm>
            <a:off x="3818414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8" name="Google Shape;838;p25"/>
          <p:cNvSpPr/>
          <p:nvPr/>
        </p:nvSpPr>
        <p:spPr>
          <a:xfrm>
            <a:off x="346303" y="2832391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9" name="Google Shape;839;p25"/>
          <p:cNvSpPr/>
          <p:nvPr/>
        </p:nvSpPr>
        <p:spPr>
          <a:xfrm>
            <a:off x="1238368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0" name="Google Shape;840;p25"/>
          <p:cNvSpPr/>
          <p:nvPr/>
        </p:nvSpPr>
        <p:spPr>
          <a:xfrm>
            <a:off x="11515090" y="2459266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5737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26"/>
          <p:cNvSpPr/>
          <p:nvPr/>
        </p:nvSpPr>
        <p:spPr>
          <a:xfrm>
            <a:off x="1" y="-6031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3" name="Google Shape;843;p26"/>
          <p:cNvSpPr/>
          <p:nvPr/>
        </p:nvSpPr>
        <p:spPr>
          <a:xfrm>
            <a:off x="2695802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4" name="Google Shape;844;p26"/>
          <p:cNvSpPr/>
          <p:nvPr/>
        </p:nvSpPr>
        <p:spPr>
          <a:xfrm>
            <a:off x="9564868" y="3912035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5" name="Google Shape;845;p26"/>
          <p:cNvGrpSpPr/>
          <p:nvPr/>
        </p:nvGrpSpPr>
        <p:grpSpPr>
          <a:xfrm>
            <a:off x="9768729" y="-6018"/>
            <a:ext cx="2491251" cy="1803191"/>
            <a:chOff x="7326547" y="-4515"/>
            <a:chExt cx="1868438" cy="1352393"/>
          </a:xfrm>
        </p:grpSpPr>
        <p:sp>
          <p:nvSpPr>
            <p:cNvPr id="846" name="Google Shape;846;p26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7" name="Google Shape;847;p26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8" name="Google Shape;848;p26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49" name="Google Shape;849;p26"/>
          <p:cNvGrpSpPr/>
          <p:nvPr/>
        </p:nvGrpSpPr>
        <p:grpSpPr>
          <a:xfrm>
            <a:off x="-116011" y="4301977"/>
            <a:ext cx="2935507" cy="2551551"/>
            <a:chOff x="-87008" y="3226481"/>
            <a:chExt cx="2201630" cy="1913663"/>
          </a:xfrm>
        </p:grpSpPr>
        <p:sp>
          <p:nvSpPr>
            <p:cNvPr id="850" name="Google Shape;850;p26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26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2" name="Google Shape;852;p26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53" name="Google Shape;853;p26"/>
          <p:cNvGrpSpPr/>
          <p:nvPr/>
        </p:nvGrpSpPr>
        <p:grpSpPr>
          <a:xfrm>
            <a:off x="970075" y="726602"/>
            <a:ext cx="10251600" cy="5418767"/>
            <a:chOff x="727556" y="544950"/>
            <a:chExt cx="7688700" cy="4064075"/>
          </a:xfrm>
        </p:grpSpPr>
        <p:grpSp>
          <p:nvGrpSpPr>
            <p:cNvPr id="854" name="Google Shape;854;p26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855" name="Google Shape;855;p26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26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26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58" name="Google Shape;858;p26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859" name="Google Shape;859;p26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26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26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862" name="Google Shape;862;p26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863" name="Google Shape;863;p26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rgbClr val="F1A3A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4" name="Google Shape;864;p26"/>
          <p:cNvSpPr/>
          <p:nvPr/>
        </p:nvSpPr>
        <p:spPr>
          <a:xfrm flipH="1">
            <a:off x="264328" y="3878999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5" name="Google Shape;865;p26"/>
          <p:cNvSpPr/>
          <p:nvPr/>
        </p:nvSpPr>
        <p:spPr>
          <a:xfrm flipH="1">
            <a:off x="228173" y="1627114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6" name="Google Shape;866;p26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7" name="Google Shape;867;p26"/>
          <p:cNvSpPr/>
          <p:nvPr/>
        </p:nvSpPr>
        <p:spPr>
          <a:xfrm flipH="1">
            <a:off x="11603712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8" name="Google Shape;868;p26"/>
          <p:cNvSpPr/>
          <p:nvPr/>
        </p:nvSpPr>
        <p:spPr>
          <a:xfrm flipH="1">
            <a:off x="4931920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9" name="Google Shape;869;p26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0" name="Google Shape;870;p26"/>
          <p:cNvSpPr txBox="1">
            <a:spLocks noGrp="1"/>
          </p:cNvSpPr>
          <p:nvPr>
            <p:ph type="body" idx="1"/>
          </p:nvPr>
        </p:nvSpPr>
        <p:spPr>
          <a:xfrm>
            <a:off x="1623800" y="1842000"/>
            <a:ext cx="8944400" cy="31740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marL="609570" lvl="0" indent="-42331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6219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27"/>
          <p:cNvSpPr/>
          <p:nvPr/>
        </p:nvSpPr>
        <p:spPr>
          <a:xfrm>
            <a:off x="9564868" y="3912035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73" name="Google Shape;873;p27"/>
          <p:cNvGrpSpPr/>
          <p:nvPr/>
        </p:nvGrpSpPr>
        <p:grpSpPr>
          <a:xfrm>
            <a:off x="9366544" y="4430123"/>
            <a:ext cx="2935507" cy="2551551"/>
            <a:chOff x="7039840" y="3226481"/>
            <a:chExt cx="2201630" cy="1913663"/>
          </a:xfrm>
        </p:grpSpPr>
        <p:sp>
          <p:nvSpPr>
            <p:cNvPr id="874" name="Google Shape;874;p27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77" name="Google Shape;877;p27"/>
          <p:cNvGrpSpPr/>
          <p:nvPr/>
        </p:nvGrpSpPr>
        <p:grpSpPr>
          <a:xfrm>
            <a:off x="-54032" y="-6018"/>
            <a:ext cx="2491251" cy="1803191"/>
            <a:chOff x="-40524" y="-4515"/>
            <a:chExt cx="1868438" cy="1352393"/>
          </a:xfrm>
        </p:grpSpPr>
        <p:sp>
          <p:nvSpPr>
            <p:cNvPr id="878" name="Google Shape;878;p27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81" name="Google Shape;881;p27"/>
          <p:cNvSpPr/>
          <p:nvPr/>
        </p:nvSpPr>
        <p:spPr>
          <a:xfrm>
            <a:off x="1" y="-6031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2" name="Google Shape;882;p27"/>
          <p:cNvSpPr/>
          <p:nvPr/>
        </p:nvSpPr>
        <p:spPr>
          <a:xfrm>
            <a:off x="2695802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3" name="Google Shape;883;p27"/>
          <p:cNvGrpSpPr/>
          <p:nvPr/>
        </p:nvGrpSpPr>
        <p:grpSpPr>
          <a:xfrm>
            <a:off x="970075" y="726602"/>
            <a:ext cx="10251600" cy="5418767"/>
            <a:chOff x="727556" y="544950"/>
            <a:chExt cx="7688700" cy="4064075"/>
          </a:xfrm>
        </p:grpSpPr>
        <p:grpSp>
          <p:nvGrpSpPr>
            <p:cNvPr id="884" name="Google Shape;884;p27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885" name="Google Shape;885;p27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27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27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88" name="Google Shape;888;p27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889" name="Google Shape;889;p27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27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27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892" name="Google Shape;892;p27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893" name="Google Shape;893;p27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rgbClr val="F1A3A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4" name="Google Shape;894;p27"/>
          <p:cNvSpPr/>
          <p:nvPr/>
        </p:nvSpPr>
        <p:spPr>
          <a:xfrm flipH="1">
            <a:off x="264328" y="3878999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5" name="Google Shape;895;p27"/>
          <p:cNvSpPr/>
          <p:nvPr/>
        </p:nvSpPr>
        <p:spPr>
          <a:xfrm flipH="1">
            <a:off x="228173" y="1627114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6" name="Google Shape;896;p27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7" name="Google Shape;897;p27"/>
          <p:cNvSpPr/>
          <p:nvPr/>
        </p:nvSpPr>
        <p:spPr>
          <a:xfrm flipH="1">
            <a:off x="11603712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8" name="Google Shape;898;p27"/>
          <p:cNvSpPr/>
          <p:nvPr/>
        </p:nvSpPr>
        <p:spPr>
          <a:xfrm flipH="1">
            <a:off x="10268741" y="5964959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9" name="Google Shape;899;p27"/>
          <p:cNvSpPr/>
          <p:nvPr/>
        </p:nvSpPr>
        <p:spPr>
          <a:xfrm flipH="1">
            <a:off x="4931920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0" name="Google Shape;900;p27"/>
          <p:cNvSpPr txBox="1">
            <a:spLocks noGrp="1"/>
          </p:cNvSpPr>
          <p:nvPr>
            <p:ph type="body" idx="1"/>
          </p:nvPr>
        </p:nvSpPr>
        <p:spPr>
          <a:xfrm>
            <a:off x="1623800" y="1842000"/>
            <a:ext cx="8944400" cy="31740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marL="609570" lvl="0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40" lvl="1" indent="-42331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634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preserve="1" userDrawn="1">
  <p:cSld name="1_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9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1" y="-114298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586175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28"/>
          <p:cNvSpPr/>
          <p:nvPr/>
        </p:nvSpPr>
        <p:spPr>
          <a:xfrm>
            <a:off x="9564868" y="3912035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03" name="Google Shape;903;p28"/>
          <p:cNvGrpSpPr/>
          <p:nvPr/>
        </p:nvGrpSpPr>
        <p:grpSpPr>
          <a:xfrm>
            <a:off x="9366544" y="4430123"/>
            <a:ext cx="2935507" cy="2551551"/>
            <a:chOff x="7039840" y="3226481"/>
            <a:chExt cx="2201630" cy="1913663"/>
          </a:xfrm>
        </p:grpSpPr>
        <p:sp>
          <p:nvSpPr>
            <p:cNvPr id="904" name="Google Shape;904;p28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28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28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7" name="Google Shape;907;p28"/>
          <p:cNvGrpSpPr/>
          <p:nvPr/>
        </p:nvGrpSpPr>
        <p:grpSpPr>
          <a:xfrm>
            <a:off x="-54032" y="-6018"/>
            <a:ext cx="2491251" cy="1803191"/>
            <a:chOff x="-40524" y="-4515"/>
            <a:chExt cx="1868438" cy="1352393"/>
          </a:xfrm>
        </p:grpSpPr>
        <p:sp>
          <p:nvSpPr>
            <p:cNvPr id="908" name="Google Shape;908;p28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28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28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1" name="Google Shape;911;p28"/>
          <p:cNvSpPr/>
          <p:nvPr/>
        </p:nvSpPr>
        <p:spPr>
          <a:xfrm>
            <a:off x="1" y="-6031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2" name="Google Shape;912;p28"/>
          <p:cNvSpPr/>
          <p:nvPr/>
        </p:nvSpPr>
        <p:spPr>
          <a:xfrm>
            <a:off x="2695802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13" name="Google Shape;913;p28"/>
          <p:cNvGrpSpPr/>
          <p:nvPr/>
        </p:nvGrpSpPr>
        <p:grpSpPr>
          <a:xfrm>
            <a:off x="970075" y="726602"/>
            <a:ext cx="10251600" cy="5418767"/>
            <a:chOff x="727556" y="544950"/>
            <a:chExt cx="7688700" cy="4064075"/>
          </a:xfrm>
        </p:grpSpPr>
        <p:grpSp>
          <p:nvGrpSpPr>
            <p:cNvPr id="914" name="Google Shape;914;p28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915" name="Google Shape;915;p28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28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28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18" name="Google Shape;918;p28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919" name="Google Shape;919;p28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28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28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22" name="Google Shape;922;p28"/>
          <p:cNvSpPr/>
          <p:nvPr/>
        </p:nvSpPr>
        <p:spPr>
          <a:xfrm flipH="1">
            <a:off x="970077" y="3729071"/>
            <a:ext cx="10251856" cy="2407013"/>
          </a:xfrm>
          <a:custGeom>
            <a:avLst/>
            <a:gdLst/>
            <a:ahLst/>
            <a:cxnLst/>
            <a:rect l="l" t="t" r="r" b="b"/>
            <a:pathLst>
              <a:path w="241258" h="53509" extrusionOk="0">
                <a:moveTo>
                  <a:pt x="25983" y="1"/>
                </a:moveTo>
                <a:cubicBezTo>
                  <a:pt x="9993" y="1"/>
                  <a:pt x="0" y="3970"/>
                  <a:pt x="0" y="3970"/>
                </a:cubicBezTo>
                <a:lnTo>
                  <a:pt x="0" y="53509"/>
                </a:lnTo>
                <a:lnTo>
                  <a:pt x="241257" y="53509"/>
                </a:lnTo>
                <a:lnTo>
                  <a:pt x="241257" y="14302"/>
                </a:lnTo>
                <a:cubicBezTo>
                  <a:pt x="241257" y="14302"/>
                  <a:pt x="231544" y="3101"/>
                  <a:pt x="206259" y="3101"/>
                </a:cubicBezTo>
                <a:cubicBezTo>
                  <a:pt x="196175" y="3101"/>
                  <a:pt x="183615" y="4882"/>
                  <a:pt x="168206" y="9866"/>
                </a:cubicBezTo>
                <a:cubicBezTo>
                  <a:pt x="156131" y="13771"/>
                  <a:pt x="149804" y="20489"/>
                  <a:pt x="114515" y="22689"/>
                </a:cubicBezTo>
                <a:cubicBezTo>
                  <a:pt x="113774" y="22735"/>
                  <a:pt x="113017" y="22758"/>
                  <a:pt x="112245" y="22758"/>
                </a:cubicBezTo>
                <a:cubicBezTo>
                  <a:pt x="101250" y="22758"/>
                  <a:pt x="87159" y="18149"/>
                  <a:pt x="72808" y="11188"/>
                </a:cubicBezTo>
                <a:cubicBezTo>
                  <a:pt x="54792" y="2448"/>
                  <a:pt x="38539" y="1"/>
                  <a:pt x="25983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3" name="Google Shape;923;p28"/>
          <p:cNvSpPr/>
          <p:nvPr/>
        </p:nvSpPr>
        <p:spPr>
          <a:xfrm>
            <a:off x="962600" y="3729135"/>
            <a:ext cx="5957280" cy="2406925"/>
          </a:xfrm>
          <a:custGeom>
            <a:avLst/>
            <a:gdLst/>
            <a:ahLst/>
            <a:cxnLst/>
            <a:rect l="l" t="t" r="r" b="b"/>
            <a:pathLst>
              <a:path w="139897" h="50665" extrusionOk="0">
                <a:moveTo>
                  <a:pt x="27675" y="0"/>
                </a:moveTo>
                <a:cubicBezTo>
                  <a:pt x="6182" y="0"/>
                  <a:pt x="0" y="13091"/>
                  <a:pt x="0" y="13091"/>
                </a:cubicBezTo>
                <a:lnTo>
                  <a:pt x="0" y="50664"/>
                </a:lnTo>
                <a:cubicBezTo>
                  <a:pt x="0" y="50522"/>
                  <a:pt x="15544" y="50475"/>
                  <a:pt x="36269" y="50475"/>
                </a:cubicBezTo>
                <a:cubicBezTo>
                  <a:pt x="77720" y="50475"/>
                  <a:pt x="139896" y="50664"/>
                  <a:pt x="139896" y="50664"/>
                </a:cubicBezTo>
                <a:lnTo>
                  <a:pt x="139896" y="32598"/>
                </a:lnTo>
                <a:cubicBezTo>
                  <a:pt x="139896" y="32598"/>
                  <a:pt x="131152" y="35237"/>
                  <a:pt x="117535" y="35237"/>
                </a:cubicBezTo>
                <a:cubicBezTo>
                  <a:pt x="110469" y="35237"/>
                  <a:pt x="102090" y="34526"/>
                  <a:pt x="92941" y="32367"/>
                </a:cubicBezTo>
                <a:cubicBezTo>
                  <a:pt x="69948" y="26943"/>
                  <a:pt x="57528" y="924"/>
                  <a:pt x="29410" y="28"/>
                </a:cubicBezTo>
                <a:cubicBezTo>
                  <a:pt x="28821" y="9"/>
                  <a:pt x="28243" y="0"/>
                  <a:pt x="27675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4" name="Google Shape;924;p28"/>
          <p:cNvSpPr/>
          <p:nvPr/>
        </p:nvSpPr>
        <p:spPr>
          <a:xfrm>
            <a:off x="962600" y="4797370"/>
            <a:ext cx="10251856" cy="1348071"/>
          </a:xfrm>
          <a:custGeom>
            <a:avLst/>
            <a:gdLst/>
            <a:ahLst/>
            <a:cxnLst/>
            <a:rect l="l" t="t" r="r" b="b"/>
            <a:pathLst>
              <a:path w="241258" h="53509" extrusionOk="0">
                <a:moveTo>
                  <a:pt x="25983" y="1"/>
                </a:moveTo>
                <a:cubicBezTo>
                  <a:pt x="9993" y="1"/>
                  <a:pt x="0" y="3970"/>
                  <a:pt x="0" y="3970"/>
                </a:cubicBezTo>
                <a:lnTo>
                  <a:pt x="0" y="53509"/>
                </a:lnTo>
                <a:lnTo>
                  <a:pt x="241257" y="53509"/>
                </a:lnTo>
                <a:lnTo>
                  <a:pt x="241257" y="14302"/>
                </a:lnTo>
                <a:cubicBezTo>
                  <a:pt x="241257" y="14302"/>
                  <a:pt x="231544" y="3101"/>
                  <a:pt x="206259" y="3101"/>
                </a:cubicBezTo>
                <a:cubicBezTo>
                  <a:pt x="196175" y="3101"/>
                  <a:pt x="183615" y="4882"/>
                  <a:pt x="168206" y="9866"/>
                </a:cubicBezTo>
                <a:cubicBezTo>
                  <a:pt x="156131" y="13771"/>
                  <a:pt x="149804" y="20489"/>
                  <a:pt x="114515" y="22689"/>
                </a:cubicBezTo>
                <a:cubicBezTo>
                  <a:pt x="113774" y="22735"/>
                  <a:pt x="113017" y="22758"/>
                  <a:pt x="112245" y="22758"/>
                </a:cubicBezTo>
                <a:cubicBezTo>
                  <a:pt x="101250" y="22758"/>
                  <a:pt x="87159" y="18149"/>
                  <a:pt x="72808" y="11188"/>
                </a:cubicBezTo>
                <a:cubicBezTo>
                  <a:pt x="54792" y="2448"/>
                  <a:pt x="38539" y="1"/>
                  <a:pt x="25983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5" name="Google Shape;925;p28"/>
          <p:cNvSpPr/>
          <p:nvPr/>
        </p:nvSpPr>
        <p:spPr>
          <a:xfrm>
            <a:off x="3422926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6" name="Google Shape;926;p28"/>
          <p:cNvSpPr txBox="1">
            <a:spLocks noGrp="1"/>
          </p:cNvSpPr>
          <p:nvPr>
            <p:ph type="title"/>
          </p:nvPr>
        </p:nvSpPr>
        <p:spPr>
          <a:xfrm>
            <a:off x="2826333" y="2321267"/>
            <a:ext cx="6539200" cy="1577600"/>
          </a:xfrm>
          <a:prstGeom prst="rect">
            <a:avLst/>
          </a:prstGeom>
          <a:effectLst>
            <a:outerShdw dist="66675" dir="7800000" algn="bl" rotWithShape="0">
              <a:schemeClr val="dk1"/>
            </a:outerShdw>
          </a:effectLst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07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927" name="Google Shape;927;p28"/>
          <p:cNvSpPr txBox="1">
            <a:spLocks noGrp="1"/>
          </p:cNvSpPr>
          <p:nvPr>
            <p:ph type="subTitle" idx="1"/>
          </p:nvPr>
        </p:nvSpPr>
        <p:spPr>
          <a:xfrm>
            <a:off x="2826400" y="4198033"/>
            <a:ext cx="6539200" cy="88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28" name="Google Shape;928;p28"/>
          <p:cNvSpPr/>
          <p:nvPr/>
        </p:nvSpPr>
        <p:spPr>
          <a:xfrm flipH="1">
            <a:off x="264328" y="3878999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28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28"/>
          <p:cNvSpPr/>
          <p:nvPr/>
        </p:nvSpPr>
        <p:spPr>
          <a:xfrm flipH="1">
            <a:off x="228173" y="1627114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1" name="Google Shape;931;p28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2" name="Google Shape;932;p28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3" name="Google Shape;933;p28"/>
          <p:cNvSpPr/>
          <p:nvPr/>
        </p:nvSpPr>
        <p:spPr>
          <a:xfrm flipH="1">
            <a:off x="4931920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52793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29"/>
          <p:cNvSpPr/>
          <p:nvPr/>
        </p:nvSpPr>
        <p:spPr>
          <a:xfrm>
            <a:off x="9564868" y="3912035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6" name="Google Shape;936;p29"/>
          <p:cNvGrpSpPr/>
          <p:nvPr/>
        </p:nvGrpSpPr>
        <p:grpSpPr>
          <a:xfrm>
            <a:off x="9366544" y="4430123"/>
            <a:ext cx="2935507" cy="2551551"/>
            <a:chOff x="7039840" y="3226481"/>
            <a:chExt cx="2201630" cy="1913663"/>
          </a:xfrm>
        </p:grpSpPr>
        <p:sp>
          <p:nvSpPr>
            <p:cNvPr id="937" name="Google Shape;937;p29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29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0" name="Google Shape;940;p29"/>
          <p:cNvGrpSpPr/>
          <p:nvPr/>
        </p:nvGrpSpPr>
        <p:grpSpPr>
          <a:xfrm>
            <a:off x="-54032" y="-6018"/>
            <a:ext cx="2491251" cy="1803191"/>
            <a:chOff x="-40524" y="-4515"/>
            <a:chExt cx="1868438" cy="1352393"/>
          </a:xfrm>
        </p:grpSpPr>
        <p:sp>
          <p:nvSpPr>
            <p:cNvPr id="941" name="Google Shape;941;p29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29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29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44" name="Google Shape;944;p29"/>
          <p:cNvSpPr/>
          <p:nvPr/>
        </p:nvSpPr>
        <p:spPr>
          <a:xfrm>
            <a:off x="1" y="-6031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9"/>
          <p:cNvSpPr/>
          <p:nvPr/>
        </p:nvSpPr>
        <p:spPr>
          <a:xfrm>
            <a:off x="2695802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46" name="Google Shape;946;p29"/>
          <p:cNvGrpSpPr/>
          <p:nvPr/>
        </p:nvGrpSpPr>
        <p:grpSpPr>
          <a:xfrm>
            <a:off x="970075" y="726602"/>
            <a:ext cx="10251600" cy="5418767"/>
            <a:chOff x="727556" y="544950"/>
            <a:chExt cx="7688700" cy="4064075"/>
          </a:xfrm>
        </p:grpSpPr>
        <p:grpSp>
          <p:nvGrpSpPr>
            <p:cNvPr id="947" name="Google Shape;947;p29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948" name="Google Shape;948;p29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29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29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1" name="Google Shape;951;p29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952" name="Google Shape;952;p29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29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29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55" name="Google Shape;955;p29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956" name="Google Shape;956;p29"/>
          <p:cNvSpPr txBox="1">
            <a:spLocks noGrp="1"/>
          </p:cNvSpPr>
          <p:nvPr>
            <p:ph type="subTitle" idx="1"/>
          </p:nvPr>
        </p:nvSpPr>
        <p:spPr>
          <a:xfrm>
            <a:off x="2059100" y="2128401"/>
            <a:ext cx="3233600" cy="3381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7" name="Google Shape;957;p29"/>
          <p:cNvSpPr/>
          <p:nvPr/>
        </p:nvSpPr>
        <p:spPr>
          <a:xfrm>
            <a:off x="3422926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9"/>
          <p:cNvSpPr/>
          <p:nvPr/>
        </p:nvSpPr>
        <p:spPr>
          <a:xfrm flipH="1">
            <a:off x="650717" y="363472"/>
            <a:ext cx="356448" cy="353035"/>
          </a:xfrm>
          <a:custGeom>
            <a:avLst/>
            <a:gdLst/>
            <a:ahLst/>
            <a:cxnLst/>
            <a:rect l="l" t="t" r="r" b="b"/>
            <a:pathLst>
              <a:path w="3760" h="3724" extrusionOk="0">
                <a:moveTo>
                  <a:pt x="2002" y="1"/>
                </a:moveTo>
                <a:cubicBezTo>
                  <a:pt x="1962" y="1"/>
                  <a:pt x="1918" y="26"/>
                  <a:pt x="1905" y="76"/>
                </a:cubicBezTo>
                <a:cubicBezTo>
                  <a:pt x="1554" y="1154"/>
                  <a:pt x="1203" y="1454"/>
                  <a:pt x="101" y="1655"/>
                </a:cubicBezTo>
                <a:cubicBezTo>
                  <a:pt x="0" y="1680"/>
                  <a:pt x="0" y="1805"/>
                  <a:pt x="76" y="1830"/>
                </a:cubicBezTo>
                <a:cubicBezTo>
                  <a:pt x="1153" y="2181"/>
                  <a:pt x="1454" y="2532"/>
                  <a:pt x="1655" y="3635"/>
                </a:cubicBezTo>
                <a:cubicBezTo>
                  <a:pt x="1669" y="3691"/>
                  <a:pt x="1722" y="3724"/>
                  <a:pt x="1771" y="3724"/>
                </a:cubicBezTo>
                <a:cubicBezTo>
                  <a:pt x="1809" y="3724"/>
                  <a:pt x="1844" y="3704"/>
                  <a:pt x="1855" y="3660"/>
                </a:cubicBezTo>
                <a:cubicBezTo>
                  <a:pt x="2206" y="2582"/>
                  <a:pt x="2557" y="2281"/>
                  <a:pt x="3660" y="2081"/>
                </a:cubicBezTo>
                <a:cubicBezTo>
                  <a:pt x="3760" y="2056"/>
                  <a:pt x="3760" y="1931"/>
                  <a:pt x="3685" y="1880"/>
                </a:cubicBezTo>
                <a:cubicBezTo>
                  <a:pt x="2607" y="1530"/>
                  <a:pt x="2306" y="1204"/>
                  <a:pt x="2081" y="76"/>
                </a:cubicBezTo>
                <a:cubicBezTo>
                  <a:pt x="2081" y="26"/>
                  <a:pt x="2043" y="1"/>
                  <a:pt x="200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9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9"/>
          <p:cNvSpPr/>
          <p:nvPr/>
        </p:nvSpPr>
        <p:spPr>
          <a:xfrm flipH="1">
            <a:off x="264328" y="3878999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9"/>
          <p:cNvSpPr/>
          <p:nvPr/>
        </p:nvSpPr>
        <p:spPr>
          <a:xfrm flipH="1">
            <a:off x="228173" y="1627114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9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9"/>
          <p:cNvSpPr/>
          <p:nvPr/>
        </p:nvSpPr>
        <p:spPr>
          <a:xfrm flipH="1">
            <a:off x="11603712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9"/>
          <p:cNvSpPr/>
          <p:nvPr/>
        </p:nvSpPr>
        <p:spPr>
          <a:xfrm flipH="1">
            <a:off x="4931920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9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9624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30"/>
          <p:cNvSpPr/>
          <p:nvPr/>
        </p:nvSpPr>
        <p:spPr>
          <a:xfrm>
            <a:off x="9564868" y="3912035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8" name="Google Shape;968;p30"/>
          <p:cNvGrpSpPr/>
          <p:nvPr/>
        </p:nvGrpSpPr>
        <p:grpSpPr>
          <a:xfrm>
            <a:off x="9366544" y="4430123"/>
            <a:ext cx="2935507" cy="2551551"/>
            <a:chOff x="7039840" y="3226481"/>
            <a:chExt cx="2201630" cy="1913663"/>
          </a:xfrm>
        </p:grpSpPr>
        <p:sp>
          <p:nvSpPr>
            <p:cNvPr id="969" name="Google Shape;969;p30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2" name="Google Shape;972;p30"/>
          <p:cNvGrpSpPr/>
          <p:nvPr/>
        </p:nvGrpSpPr>
        <p:grpSpPr>
          <a:xfrm>
            <a:off x="-54032" y="-6018"/>
            <a:ext cx="2491251" cy="1803191"/>
            <a:chOff x="-40524" y="-4515"/>
            <a:chExt cx="1868438" cy="1352393"/>
          </a:xfrm>
        </p:grpSpPr>
        <p:sp>
          <p:nvSpPr>
            <p:cNvPr id="973" name="Google Shape;973;p30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6" name="Google Shape;976;p30"/>
          <p:cNvSpPr/>
          <p:nvPr/>
        </p:nvSpPr>
        <p:spPr>
          <a:xfrm>
            <a:off x="1" y="-6031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7" name="Google Shape;977;p30"/>
          <p:cNvSpPr/>
          <p:nvPr/>
        </p:nvSpPr>
        <p:spPr>
          <a:xfrm>
            <a:off x="2695802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78" name="Google Shape;978;p30"/>
          <p:cNvGrpSpPr/>
          <p:nvPr/>
        </p:nvGrpSpPr>
        <p:grpSpPr>
          <a:xfrm>
            <a:off x="962612" y="726602"/>
            <a:ext cx="10259187" cy="5418924"/>
            <a:chOff x="721958" y="544950"/>
            <a:chExt cx="7694390" cy="4064193"/>
          </a:xfrm>
        </p:grpSpPr>
        <p:grpSp>
          <p:nvGrpSpPr>
            <p:cNvPr id="979" name="Google Shape;979;p30"/>
            <p:cNvGrpSpPr/>
            <p:nvPr/>
          </p:nvGrpSpPr>
          <p:grpSpPr>
            <a:xfrm>
              <a:off x="727556" y="544950"/>
              <a:ext cx="7688700" cy="4064075"/>
              <a:chOff x="727556" y="544950"/>
              <a:chExt cx="7688700" cy="4064075"/>
            </a:xfrm>
          </p:grpSpPr>
          <p:grpSp>
            <p:nvGrpSpPr>
              <p:cNvPr id="980" name="Google Shape;980;p30"/>
              <p:cNvGrpSpPr/>
              <p:nvPr/>
            </p:nvGrpSpPr>
            <p:grpSpPr>
              <a:xfrm>
                <a:off x="727556" y="544950"/>
                <a:ext cx="7688700" cy="4064075"/>
                <a:chOff x="721950" y="544950"/>
                <a:chExt cx="7688700" cy="4064075"/>
              </a:xfrm>
            </p:grpSpPr>
            <p:sp>
              <p:nvSpPr>
                <p:cNvPr id="981" name="Google Shape;981;p30"/>
                <p:cNvSpPr/>
                <p:nvPr/>
              </p:nvSpPr>
              <p:spPr>
                <a:xfrm>
                  <a:off x="721950" y="544950"/>
                  <a:ext cx="7688700" cy="507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5A2A2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82" name="Google Shape;982;p30"/>
                <p:cNvSpPr/>
                <p:nvPr/>
              </p:nvSpPr>
              <p:spPr>
                <a:xfrm>
                  <a:off x="721950" y="1051025"/>
                  <a:ext cx="7688700" cy="3558000"/>
                </a:xfrm>
                <a:prstGeom prst="rect">
                  <a:avLst/>
                </a:prstGeom>
                <a:solidFill>
                  <a:srgbClr val="FFEEE5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30"/>
                <p:cNvSpPr/>
                <p:nvPr/>
              </p:nvSpPr>
              <p:spPr>
                <a:xfrm>
                  <a:off x="2170375" y="663050"/>
                  <a:ext cx="5846700" cy="2691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alpha val="312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84" name="Google Shape;984;p30"/>
              <p:cNvGrpSpPr/>
              <p:nvPr/>
            </p:nvGrpSpPr>
            <p:grpSpPr>
              <a:xfrm>
                <a:off x="883456" y="696120"/>
                <a:ext cx="877593" cy="199609"/>
                <a:chOff x="883456" y="696120"/>
                <a:chExt cx="877593" cy="199609"/>
              </a:xfrm>
            </p:grpSpPr>
            <p:sp>
              <p:nvSpPr>
                <p:cNvPr id="985" name="Google Shape;985;p30"/>
                <p:cNvSpPr/>
                <p:nvPr/>
              </p:nvSpPr>
              <p:spPr>
                <a:xfrm>
                  <a:off x="1225706" y="696120"/>
                  <a:ext cx="199641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0" extrusionOk="0">
                      <a:moveTo>
                        <a:pt x="3127" y="1"/>
                      </a:moveTo>
                      <a:cubicBezTo>
                        <a:pt x="1400" y="1"/>
                        <a:pt x="0" y="1399"/>
                        <a:pt x="0" y="3125"/>
                      </a:cubicBezTo>
                      <a:cubicBezTo>
                        <a:pt x="0" y="4851"/>
                        <a:pt x="1400" y="6249"/>
                        <a:pt x="3127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FFD800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30"/>
                <p:cNvSpPr/>
                <p:nvPr/>
              </p:nvSpPr>
              <p:spPr>
                <a:xfrm>
                  <a:off x="156137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7" y="1"/>
                      </a:moveTo>
                      <a:cubicBezTo>
                        <a:pt x="1401" y="1"/>
                        <a:pt x="1" y="1399"/>
                        <a:pt x="1" y="3125"/>
                      </a:cubicBezTo>
                      <a:cubicBezTo>
                        <a:pt x="1" y="4851"/>
                        <a:pt x="1401" y="6249"/>
                        <a:pt x="3127" y="6249"/>
                      </a:cubicBezTo>
                      <a:cubicBezTo>
                        <a:pt x="4851" y="6249"/>
                        <a:pt x="6252" y="4851"/>
                        <a:pt x="6252" y="3125"/>
                      </a:cubicBezTo>
                      <a:cubicBezTo>
                        <a:pt x="6252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A5A2F4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87" name="Google Shape;987;p30"/>
                <p:cNvSpPr/>
                <p:nvPr/>
              </p:nvSpPr>
              <p:spPr>
                <a:xfrm>
                  <a:off x="88345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5" y="1"/>
                      </a:moveTo>
                      <a:cubicBezTo>
                        <a:pt x="1399" y="1"/>
                        <a:pt x="1" y="1399"/>
                        <a:pt x="1" y="3125"/>
                      </a:cubicBezTo>
                      <a:cubicBezTo>
                        <a:pt x="1" y="4851"/>
                        <a:pt x="1399" y="6249"/>
                        <a:pt x="3125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5" y="1"/>
                      </a:cubicBezTo>
                      <a:close/>
                    </a:path>
                  </a:pathLst>
                </a:custGeom>
                <a:solidFill>
                  <a:srgbClr val="4CE697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988" name="Google Shape;988;p30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89" name="Google Shape;989;p30"/>
            <p:cNvGrpSpPr/>
            <p:nvPr/>
          </p:nvGrpSpPr>
          <p:grpSpPr>
            <a:xfrm>
              <a:off x="721958" y="3426723"/>
              <a:ext cx="7694390" cy="1182420"/>
              <a:chOff x="721945" y="1436353"/>
              <a:chExt cx="7705177" cy="3172579"/>
            </a:xfrm>
          </p:grpSpPr>
          <p:sp>
            <p:nvSpPr>
              <p:cNvPr id="990" name="Google Shape;990;p30"/>
              <p:cNvSpPr/>
              <p:nvPr/>
            </p:nvSpPr>
            <p:spPr>
              <a:xfrm>
                <a:off x="721945" y="1578479"/>
                <a:ext cx="7705177" cy="3030454"/>
              </a:xfrm>
              <a:custGeom>
                <a:avLst/>
                <a:gdLst/>
                <a:ahLst/>
                <a:cxnLst/>
                <a:rect l="l" t="t" r="r" b="b"/>
                <a:pathLst>
                  <a:path w="241258" h="94887" extrusionOk="0">
                    <a:moveTo>
                      <a:pt x="197962" y="0"/>
                    </a:moveTo>
                    <a:cubicBezTo>
                      <a:pt x="182547" y="0"/>
                      <a:pt x="165051" y="4084"/>
                      <a:pt x="152681" y="10230"/>
                    </a:cubicBezTo>
                    <a:cubicBezTo>
                      <a:pt x="141965" y="15552"/>
                      <a:pt x="132931" y="25965"/>
                      <a:pt x="120627" y="28418"/>
                    </a:cubicBezTo>
                    <a:cubicBezTo>
                      <a:pt x="117465" y="29048"/>
                      <a:pt x="113996" y="29322"/>
                      <a:pt x="110323" y="29322"/>
                    </a:cubicBezTo>
                    <a:cubicBezTo>
                      <a:pt x="86015" y="29322"/>
                      <a:pt x="52816" y="17310"/>
                      <a:pt x="40854" y="17090"/>
                    </a:cubicBezTo>
                    <a:cubicBezTo>
                      <a:pt x="34839" y="16979"/>
                      <a:pt x="30323" y="16873"/>
                      <a:pt x="26650" y="16873"/>
                    </a:cubicBezTo>
                    <a:cubicBezTo>
                      <a:pt x="16008" y="16873"/>
                      <a:pt x="12445" y="17766"/>
                      <a:pt x="0" y="22020"/>
                    </a:cubicBezTo>
                    <a:lnTo>
                      <a:pt x="0" y="94887"/>
                    </a:lnTo>
                    <a:lnTo>
                      <a:pt x="241257" y="94887"/>
                    </a:lnTo>
                    <a:lnTo>
                      <a:pt x="241257" y="21698"/>
                    </a:lnTo>
                    <a:cubicBezTo>
                      <a:pt x="241257" y="21698"/>
                      <a:pt x="235911" y="13769"/>
                      <a:pt x="223470" y="5775"/>
                    </a:cubicBezTo>
                    <a:cubicBezTo>
                      <a:pt x="217187" y="1738"/>
                      <a:pt x="208017" y="0"/>
                      <a:pt x="1979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30"/>
              <p:cNvSpPr/>
              <p:nvPr/>
            </p:nvSpPr>
            <p:spPr>
              <a:xfrm>
                <a:off x="721945" y="1436353"/>
                <a:ext cx="7705177" cy="3172575"/>
              </a:xfrm>
              <a:custGeom>
                <a:avLst/>
                <a:gdLst/>
                <a:ahLst/>
                <a:cxnLst/>
                <a:rect l="l" t="t" r="r" b="b"/>
                <a:pathLst>
                  <a:path w="241258" h="99337" fill="none" extrusionOk="0">
                    <a:moveTo>
                      <a:pt x="0" y="26470"/>
                    </a:moveTo>
                    <a:lnTo>
                      <a:pt x="0" y="99337"/>
                    </a:lnTo>
                    <a:lnTo>
                      <a:pt x="241257" y="99337"/>
                    </a:lnTo>
                    <a:lnTo>
                      <a:pt x="241257" y="26148"/>
                    </a:lnTo>
                    <a:cubicBezTo>
                      <a:pt x="241257" y="26148"/>
                      <a:pt x="235911" y="18219"/>
                      <a:pt x="223470" y="10225"/>
                    </a:cubicBezTo>
                    <a:cubicBezTo>
                      <a:pt x="207556" y="0"/>
                      <a:pt x="173121" y="4524"/>
                      <a:pt x="152681" y="14680"/>
                    </a:cubicBezTo>
                    <a:cubicBezTo>
                      <a:pt x="141965" y="20002"/>
                      <a:pt x="132931" y="30415"/>
                      <a:pt x="120627" y="32868"/>
                    </a:cubicBezTo>
                    <a:cubicBezTo>
                      <a:pt x="96530" y="37671"/>
                      <a:pt x="54623" y="21793"/>
                      <a:pt x="40854" y="21540"/>
                    </a:cubicBezTo>
                    <a:cubicBezTo>
                      <a:pt x="17409" y="21107"/>
                      <a:pt x="16740" y="20748"/>
                      <a:pt x="0" y="26470"/>
                    </a:cubicBezTo>
                    <a:close/>
                  </a:path>
                </a:pathLst>
              </a:custGeom>
              <a:noFill/>
              <a:ln w="4950" cap="flat" cmpd="sng">
                <a:solidFill>
                  <a:srgbClr val="1D1D1B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92" name="Google Shape;992;p30"/>
          <p:cNvSpPr txBox="1">
            <a:spLocks noGrp="1"/>
          </p:cNvSpPr>
          <p:nvPr>
            <p:ph type="subTitle" idx="1"/>
          </p:nvPr>
        </p:nvSpPr>
        <p:spPr>
          <a:xfrm>
            <a:off x="6980861" y="2812771"/>
            <a:ext cx="3730000" cy="123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30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994" name="Google Shape;994;p30"/>
          <p:cNvSpPr/>
          <p:nvPr/>
        </p:nvSpPr>
        <p:spPr>
          <a:xfrm flipH="1">
            <a:off x="264328" y="3878999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5" name="Google Shape;995;p30"/>
          <p:cNvSpPr/>
          <p:nvPr/>
        </p:nvSpPr>
        <p:spPr>
          <a:xfrm flipH="1">
            <a:off x="228173" y="1627114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6" name="Google Shape;996;p30"/>
          <p:cNvSpPr/>
          <p:nvPr/>
        </p:nvSpPr>
        <p:spPr>
          <a:xfrm flipH="1">
            <a:off x="3148779" y="174368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7" name="Google Shape;997;p30"/>
          <p:cNvSpPr/>
          <p:nvPr/>
        </p:nvSpPr>
        <p:spPr>
          <a:xfrm flipH="1">
            <a:off x="11496279" y="450691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8" name="Google Shape;998;p30"/>
          <p:cNvSpPr/>
          <p:nvPr/>
        </p:nvSpPr>
        <p:spPr>
          <a:xfrm flipH="1">
            <a:off x="10932375" y="6012959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9" name="Google Shape;999;p30"/>
          <p:cNvSpPr/>
          <p:nvPr/>
        </p:nvSpPr>
        <p:spPr>
          <a:xfrm flipH="1">
            <a:off x="650717" y="363472"/>
            <a:ext cx="356448" cy="353035"/>
          </a:xfrm>
          <a:custGeom>
            <a:avLst/>
            <a:gdLst/>
            <a:ahLst/>
            <a:cxnLst/>
            <a:rect l="l" t="t" r="r" b="b"/>
            <a:pathLst>
              <a:path w="3760" h="3724" extrusionOk="0">
                <a:moveTo>
                  <a:pt x="2002" y="1"/>
                </a:moveTo>
                <a:cubicBezTo>
                  <a:pt x="1962" y="1"/>
                  <a:pt x="1918" y="26"/>
                  <a:pt x="1905" y="76"/>
                </a:cubicBezTo>
                <a:cubicBezTo>
                  <a:pt x="1554" y="1154"/>
                  <a:pt x="1203" y="1454"/>
                  <a:pt x="101" y="1655"/>
                </a:cubicBezTo>
                <a:cubicBezTo>
                  <a:pt x="0" y="1680"/>
                  <a:pt x="0" y="1805"/>
                  <a:pt x="76" y="1830"/>
                </a:cubicBezTo>
                <a:cubicBezTo>
                  <a:pt x="1153" y="2181"/>
                  <a:pt x="1454" y="2532"/>
                  <a:pt x="1655" y="3635"/>
                </a:cubicBezTo>
                <a:cubicBezTo>
                  <a:pt x="1669" y="3691"/>
                  <a:pt x="1722" y="3724"/>
                  <a:pt x="1771" y="3724"/>
                </a:cubicBezTo>
                <a:cubicBezTo>
                  <a:pt x="1809" y="3724"/>
                  <a:pt x="1844" y="3704"/>
                  <a:pt x="1855" y="3660"/>
                </a:cubicBezTo>
                <a:cubicBezTo>
                  <a:pt x="2206" y="2582"/>
                  <a:pt x="2557" y="2281"/>
                  <a:pt x="3660" y="2081"/>
                </a:cubicBezTo>
                <a:cubicBezTo>
                  <a:pt x="3760" y="2056"/>
                  <a:pt x="3760" y="1931"/>
                  <a:pt x="3685" y="1880"/>
                </a:cubicBezTo>
                <a:cubicBezTo>
                  <a:pt x="2607" y="1530"/>
                  <a:pt x="2306" y="1204"/>
                  <a:pt x="2081" y="76"/>
                </a:cubicBezTo>
                <a:cubicBezTo>
                  <a:pt x="2081" y="26"/>
                  <a:pt x="2043" y="1"/>
                  <a:pt x="200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0" name="Google Shape;1000;p30"/>
          <p:cNvSpPr/>
          <p:nvPr/>
        </p:nvSpPr>
        <p:spPr>
          <a:xfrm flipH="1">
            <a:off x="4931920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665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31"/>
          <p:cNvSpPr/>
          <p:nvPr/>
        </p:nvSpPr>
        <p:spPr>
          <a:xfrm>
            <a:off x="9564868" y="3912035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03" name="Google Shape;1003;p31"/>
          <p:cNvGrpSpPr/>
          <p:nvPr/>
        </p:nvGrpSpPr>
        <p:grpSpPr>
          <a:xfrm>
            <a:off x="9366544" y="4430123"/>
            <a:ext cx="2935507" cy="2551551"/>
            <a:chOff x="7039840" y="3226481"/>
            <a:chExt cx="2201630" cy="1913663"/>
          </a:xfrm>
        </p:grpSpPr>
        <p:sp>
          <p:nvSpPr>
            <p:cNvPr id="1004" name="Google Shape;1004;p31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5" name="Google Shape;1005;p31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07" name="Google Shape;1007;p31"/>
          <p:cNvGrpSpPr/>
          <p:nvPr/>
        </p:nvGrpSpPr>
        <p:grpSpPr>
          <a:xfrm>
            <a:off x="-54032" y="-6018"/>
            <a:ext cx="2491251" cy="1803191"/>
            <a:chOff x="-40524" y="-4515"/>
            <a:chExt cx="1868438" cy="1352393"/>
          </a:xfrm>
        </p:grpSpPr>
        <p:sp>
          <p:nvSpPr>
            <p:cNvPr id="1008" name="Google Shape;1008;p31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1" name="Google Shape;1011;p31"/>
          <p:cNvSpPr/>
          <p:nvPr/>
        </p:nvSpPr>
        <p:spPr>
          <a:xfrm>
            <a:off x="1" y="-6031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2" name="Google Shape;1012;p31"/>
          <p:cNvSpPr/>
          <p:nvPr/>
        </p:nvSpPr>
        <p:spPr>
          <a:xfrm>
            <a:off x="2695802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13" name="Google Shape;1013;p31"/>
          <p:cNvGrpSpPr/>
          <p:nvPr/>
        </p:nvGrpSpPr>
        <p:grpSpPr>
          <a:xfrm>
            <a:off x="970075" y="726602"/>
            <a:ext cx="10251600" cy="5418767"/>
            <a:chOff x="727556" y="544950"/>
            <a:chExt cx="7688700" cy="4064075"/>
          </a:xfrm>
        </p:grpSpPr>
        <p:grpSp>
          <p:nvGrpSpPr>
            <p:cNvPr id="1014" name="Google Shape;1014;p31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1015" name="Google Shape;1015;p31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31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31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18" name="Google Shape;1018;p31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1019" name="Google Shape;1019;p31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31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31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022" name="Google Shape;1022;p31"/>
          <p:cNvSpPr txBox="1">
            <a:spLocks noGrp="1"/>
          </p:cNvSpPr>
          <p:nvPr>
            <p:ph type="subTitle" idx="1"/>
          </p:nvPr>
        </p:nvSpPr>
        <p:spPr>
          <a:xfrm>
            <a:off x="1488243" y="2812201"/>
            <a:ext cx="3730000" cy="123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31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1024" name="Google Shape;1024;p31"/>
          <p:cNvSpPr/>
          <p:nvPr/>
        </p:nvSpPr>
        <p:spPr>
          <a:xfrm>
            <a:off x="3422926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25" name="Google Shape;1025;p31"/>
          <p:cNvGrpSpPr/>
          <p:nvPr/>
        </p:nvGrpSpPr>
        <p:grpSpPr>
          <a:xfrm flipH="1">
            <a:off x="959993" y="4568964"/>
            <a:ext cx="10259187" cy="1576560"/>
            <a:chOff x="721945" y="1436353"/>
            <a:chExt cx="7705177" cy="3172579"/>
          </a:xfrm>
        </p:grpSpPr>
        <p:sp>
          <p:nvSpPr>
            <p:cNvPr id="1026" name="Google Shape;1026;p31"/>
            <p:cNvSpPr/>
            <p:nvPr/>
          </p:nvSpPr>
          <p:spPr>
            <a:xfrm>
              <a:off x="721945" y="1578479"/>
              <a:ext cx="7705177" cy="3030454"/>
            </a:xfrm>
            <a:custGeom>
              <a:avLst/>
              <a:gdLst/>
              <a:ahLst/>
              <a:cxnLst/>
              <a:rect l="l" t="t" r="r" b="b"/>
              <a:pathLst>
                <a:path w="241258" h="94887" extrusionOk="0">
                  <a:moveTo>
                    <a:pt x="197962" y="0"/>
                  </a:moveTo>
                  <a:cubicBezTo>
                    <a:pt x="182547" y="0"/>
                    <a:pt x="165051" y="4084"/>
                    <a:pt x="152681" y="10230"/>
                  </a:cubicBezTo>
                  <a:cubicBezTo>
                    <a:pt x="141965" y="15552"/>
                    <a:pt x="132931" y="25965"/>
                    <a:pt x="120627" y="28418"/>
                  </a:cubicBezTo>
                  <a:cubicBezTo>
                    <a:pt x="117465" y="29048"/>
                    <a:pt x="113996" y="29322"/>
                    <a:pt x="110323" y="29322"/>
                  </a:cubicBezTo>
                  <a:cubicBezTo>
                    <a:pt x="86015" y="29322"/>
                    <a:pt x="52816" y="17310"/>
                    <a:pt x="40854" y="17090"/>
                  </a:cubicBezTo>
                  <a:cubicBezTo>
                    <a:pt x="34839" y="16979"/>
                    <a:pt x="30323" y="16873"/>
                    <a:pt x="26650" y="16873"/>
                  </a:cubicBezTo>
                  <a:cubicBezTo>
                    <a:pt x="16008" y="16873"/>
                    <a:pt x="12445" y="17766"/>
                    <a:pt x="0" y="22020"/>
                  </a:cubicBezTo>
                  <a:lnTo>
                    <a:pt x="0" y="94887"/>
                  </a:lnTo>
                  <a:lnTo>
                    <a:pt x="241257" y="94887"/>
                  </a:lnTo>
                  <a:lnTo>
                    <a:pt x="241257" y="21698"/>
                  </a:lnTo>
                  <a:cubicBezTo>
                    <a:pt x="241257" y="21698"/>
                    <a:pt x="235911" y="13769"/>
                    <a:pt x="223470" y="5775"/>
                  </a:cubicBezTo>
                  <a:cubicBezTo>
                    <a:pt x="217187" y="1738"/>
                    <a:pt x="208017" y="0"/>
                    <a:pt x="19796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31"/>
            <p:cNvSpPr/>
            <p:nvPr/>
          </p:nvSpPr>
          <p:spPr>
            <a:xfrm>
              <a:off x="721945" y="1436353"/>
              <a:ext cx="7705177" cy="3172575"/>
            </a:xfrm>
            <a:custGeom>
              <a:avLst/>
              <a:gdLst/>
              <a:ahLst/>
              <a:cxnLst/>
              <a:rect l="l" t="t" r="r" b="b"/>
              <a:pathLst>
                <a:path w="241258" h="99337" fill="none" extrusionOk="0">
                  <a:moveTo>
                    <a:pt x="0" y="26470"/>
                  </a:moveTo>
                  <a:lnTo>
                    <a:pt x="0" y="99337"/>
                  </a:lnTo>
                  <a:lnTo>
                    <a:pt x="241257" y="99337"/>
                  </a:lnTo>
                  <a:lnTo>
                    <a:pt x="241257" y="26148"/>
                  </a:lnTo>
                  <a:cubicBezTo>
                    <a:pt x="241257" y="26148"/>
                    <a:pt x="235911" y="18219"/>
                    <a:pt x="223470" y="10225"/>
                  </a:cubicBezTo>
                  <a:cubicBezTo>
                    <a:pt x="207556" y="0"/>
                    <a:pt x="173121" y="4524"/>
                    <a:pt x="152681" y="14680"/>
                  </a:cubicBezTo>
                  <a:cubicBezTo>
                    <a:pt x="141965" y="20002"/>
                    <a:pt x="132931" y="30415"/>
                    <a:pt x="120627" y="32868"/>
                  </a:cubicBezTo>
                  <a:cubicBezTo>
                    <a:pt x="96530" y="37671"/>
                    <a:pt x="54623" y="21793"/>
                    <a:pt x="40854" y="21540"/>
                  </a:cubicBezTo>
                  <a:cubicBezTo>
                    <a:pt x="17409" y="21107"/>
                    <a:pt x="16740" y="20748"/>
                    <a:pt x="0" y="2647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rgbClr val="1D1D1B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28" name="Google Shape;1028;p31"/>
          <p:cNvSpPr/>
          <p:nvPr/>
        </p:nvSpPr>
        <p:spPr>
          <a:xfrm flipH="1">
            <a:off x="206723" y="677479"/>
            <a:ext cx="444423" cy="437692"/>
          </a:xfrm>
          <a:custGeom>
            <a:avLst/>
            <a:gdLst/>
            <a:ahLst/>
            <a:cxnLst/>
            <a:rect l="l" t="t" r="r" b="b"/>
            <a:pathLst>
              <a:path w="4688" h="4617" extrusionOk="0">
                <a:moveTo>
                  <a:pt x="2479" y="0"/>
                </a:moveTo>
                <a:cubicBezTo>
                  <a:pt x="2434" y="0"/>
                  <a:pt x="2393" y="26"/>
                  <a:pt x="2381" y="83"/>
                </a:cubicBezTo>
                <a:cubicBezTo>
                  <a:pt x="1930" y="1411"/>
                  <a:pt x="1529" y="1787"/>
                  <a:pt x="126" y="2037"/>
                </a:cubicBezTo>
                <a:cubicBezTo>
                  <a:pt x="0" y="2063"/>
                  <a:pt x="0" y="2238"/>
                  <a:pt x="126" y="2288"/>
                </a:cubicBezTo>
                <a:cubicBezTo>
                  <a:pt x="1454" y="2714"/>
                  <a:pt x="1830" y="3140"/>
                  <a:pt x="2081" y="4519"/>
                </a:cubicBezTo>
                <a:cubicBezTo>
                  <a:pt x="2094" y="4585"/>
                  <a:pt x="2149" y="4616"/>
                  <a:pt x="2202" y="4616"/>
                </a:cubicBezTo>
                <a:cubicBezTo>
                  <a:pt x="2249" y="4616"/>
                  <a:pt x="2294" y="4591"/>
                  <a:pt x="2306" y="4544"/>
                </a:cubicBezTo>
                <a:cubicBezTo>
                  <a:pt x="2757" y="3190"/>
                  <a:pt x="3183" y="2814"/>
                  <a:pt x="4562" y="2564"/>
                </a:cubicBezTo>
                <a:cubicBezTo>
                  <a:pt x="4687" y="2539"/>
                  <a:pt x="4687" y="2388"/>
                  <a:pt x="4562" y="2338"/>
                </a:cubicBezTo>
                <a:cubicBezTo>
                  <a:pt x="3233" y="1912"/>
                  <a:pt x="2858" y="1486"/>
                  <a:pt x="2607" y="108"/>
                </a:cubicBezTo>
                <a:cubicBezTo>
                  <a:pt x="2593" y="39"/>
                  <a:pt x="2534" y="0"/>
                  <a:pt x="247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9" name="Google Shape;1029;p31"/>
          <p:cNvSpPr/>
          <p:nvPr/>
        </p:nvSpPr>
        <p:spPr>
          <a:xfrm>
            <a:off x="11515090" y="3878999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0" name="Google Shape;1030;p31"/>
          <p:cNvSpPr/>
          <p:nvPr/>
        </p:nvSpPr>
        <p:spPr>
          <a:xfrm>
            <a:off x="11781853" y="1627114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1" name="Google Shape;1031;p31"/>
          <p:cNvSpPr/>
          <p:nvPr/>
        </p:nvSpPr>
        <p:spPr>
          <a:xfrm>
            <a:off x="7078109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2" name="Google Shape;1032;p31"/>
          <p:cNvSpPr/>
          <p:nvPr/>
        </p:nvSpPr>
        <p:spPr>
          <a:xfrm>
            <a:off x="296036" y="47925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3" name="Google Shape;1033;p31"/>
          <p:cNvSpPr/>
          <p:nvPr/>
        </p:nvSpPr>
        <p:spPr>
          <a:xfrm>
            <a:off x="1238368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4" name="Google Shape;1034;p31"/>
          <p:cNvGrpSpPr/>
          <p:nvPr/>
        </p:nvGrpSpPr>
        <p:grpSpPr>
          <a:xfrm>
            <a:off x="11337461" y="430488"/>
            <a:ext cx="444423" cy="444328"/>
            <a:chOff x="3902081" y="-1924086"/>
            <a:chExt cx="333317" cy="333246"/>
          </a:xfrm>
        </p:grpSpPr>
        <p:sp>
          <p:nvSpPr>
            <p:cNvPr id="1035" name="Google Shape;1035;p31"/>
            <p:cNvSpPr/>
            <p:nvPr/>
          </p:nvSpPr>
          <p:spPr>
            <a:xfrm>
              <a:off x="3902081" y="-1921028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6" name="Google Shape;1036;p31"/>
            <p:cNvSpPr/>
            <p:nvPr/>
          </p:nvSpPr>
          <p:spPr>
            <a:xfrm>
              <a:off x="3902081" y="-1924086"/>
              <a:ext cx="333317" cy="333246"/>
            </a:xfrm>
            <a:custGeom>
              <a:avLst/>
              <a:gdLst/>
              <a:ahLst/>
              <a:cxnLst/>
              <a:rect l="l" t="t" r="r" b="b"/>
              <a:pathLst>
                <a:path w="4688" h="4687" fill="none" extrusionOk="0">
                  <a:moveTo>
                    <a:pt x="4562" y="2607"/>
                  </a:moveTo>
                  <a:cubicBezTo>
                    <a:pt x="3183" y="2857"/>
                    <a:pt x="2757" y="3233"/>
                    <a:pt x="2306" y="4587"/>
                  </a:cubicBezTo>
                  <a:cubicBezTo>
                    <a:pt x="2281" y="4687"/>
                    <a:pt x="2106" y="4687"/>
                    <a:pt x="2081" y="4562"/>
                  </a:cubicBezTo>
                  <a:cubicBezTo>
                    <a:pt x="1830" y="3183"/>
                    <a:pt x="1454" y="2757"/>
                    <a:pt x="126" y="2331"/>
                  </a:cubicBezTo>
                  <a:cubicBezTo>
                    <a:pt x="0" y="2281"/>
                    <a:pt x="0" y="2106"/>
                    <a:pt x="126" y="2080"/>
                  </a:cubicBezTo>
                  <a:cubicBezTo>
                    <a:pt x="1529" y="1830"/>
                    <a:pt x="1930" y="1454"/>
                    <a:pt x="2381" y="126"/>
                  </a:cubicBezTo>
                  <a:cubicBezTo>
                    <a:pt x="2406" y="0"/>
                    <a:pt x="2582" y="25"/>
                    <a:pt x="2607" y="151"/>
                  </a:cubicBezTo>
                  <a:cubicBezTo>
                    <a:pt x="2858" y="1529"/>
                    <a:pt x="3233" y="1955"/>
                    <a:pt x="4562" y="2381"/>
                  </a:cubicBezTo>
                  <a:cubicBezTo>
                    <a:pt x="4687" y="2431"/>
                    <a:pt x="4687" y="2582"/>
                    <a:pt x="4562" y="2607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7" name="Google Shape;1037;p31"/>
          <p:cNvSpPr/>
          <p:nvPr/>
        </p:nvSpPr>
        <p:spPr>
          <a:xfrm>
            <a:off x="3596814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7601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32"/>
          <p:cNvSpPr/>
          <p:nvPr/>
        </p:nvSpPr>
        <p:spPr>
          <a:xfrm>
            <a:off x="2695802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40" name="Google Shape;1040;p32"/>
          <p:cNvGrpSpPr/>
          <p:nvPr/>
        </p:nvGrpSpPr>
        <p:grpSpPr>
          <a:xfrm>
            <a:off x="-116011" y="4301977"/>
            <a:ext cx="2935507" cy="2551551"/>
            <a:chOff x="-87008" y="3226481"/>
            <a:chExt cx="2201630" cy="1913663"/>
          </a:xfrm>
        </p:grpSpPr>
        <p:sp>
          <p:nvSpPr>
            <p:cNvPr id="1041" name="Google Shape;1041;p32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44" name="Google Shape;1044;p32"/>
          <p:cNvSpPr/>
          <p:nvPr/>
        </p:nvSpPr>
        <p:spPr>
          <a:xfrm>
            <a:off x="1" y="-6031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5" name="Google Shape;1045;p32"/>
          <p:cNvSpPr/>
          <p:nvPr/>
        </p:nvSpPr>
        <p:spPr>
          <a:xfrm>
            <a:off x="9564868" y="3912035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46" name="Google Shape;1046;p32"/>
          <p:cNvGrpSpPr/>
          <p:nvPr/>
        </p:nvGrpSpPr>
        <p:grpSpPr>
          <a:xfrm>
            <a:off x="9768729" y="-6018"/>
            <a:ext cx="2491251" cy="1803191"/>
            <a:chOff x="7326547" y="-4515"/>
            <a:chExt cx="1868438" cy="1352393"/>
          </a:xfrm>
        </p:grpSpPr>
        <p:sp>
          <p:nvSpPr>
            <p:cNvPr id="1047" name="Google Shape;1047;p32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8" name="Google Shape;1048;p32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9" name="Google Shape;1049;p32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50" name="Google Shape;1050;p32"/>
          <p:cNvGrpSpPr/>
          <p:nvPr/>
        </p:nvGrpSpPr>
        <p:grpSpPr>
          <a:xfrm>
            <a:off x="970075" y="726602"/>
            <a:ext cx="10251600" cy="5418767"/>
            <a:chOff x="727556" y="544950"/>
            <a:chExt cx="7688700" cy="4064075"/>
          </a:xfrm>
        </p:grpSpPr>
        <p:grpSp>
          <p:nvGrpSpPr>
            <p:cNvPr id="1051" name="Google Shape;1051;p32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1052" name="Google Shape;1052;p32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32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32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55" name="Google Shape;1055;p32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1056" name="Google Shape;1056;p32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32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32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9" name="Google Shape;1059;p32"/>
          <p:cNvGrpSpPr/>
          <p:nvPr/>
        </p:nvGrpSpPr>
        <p:grpSpPr>
          <a:xfrm>
            <a:off x="970075" y="726602"/>
            <a:ext cx="10251600" cy="5418767"/>
            <a:chOff x="727556" y="544950"/>
            <a:chExt cx="7688700" cy="4064075"/>
          </a:xfrm>
        </p:grpSpPr>
        <p:grpSp>
          <p:nvGrpSpPr>
            <p:cNvPr id="1060" name="Google Shape;1060;p32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1061" name="Google Shape;1061;p32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32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32"/>
              <p:cNvSpPr/>
              <p:nvPr/>
            </p:nvSpPr>
            <p:spPr>
              <a:xfrm>
                <a:off x="2561586" y="1049772"/>
                <a:ext cx="5841497" cy="891408"/>
              </a:xfrm>
              <a:custGeom>
                <a:avLst/>
                <a:gdLst/>
                <a:ahLst/>
                <a:cxnLst/>
                <a:rect l="l" t="t" r="r" b="b"/>
                <a:pathLst>
                  <a:path w="182904" h="27911" extrusionOk="0">
                    <a:moveTo>
                      <a:pt x="0" y="0"/>
                    </a:moveTo>
                    <a:cubicBezTo>
                      <a:pt x="8688" y="22829"/>
                      <a:pt x="35357" y="27911"/>
                      <a:pt x="57097" y="27911"/>
                    </a:cubicBezTo>
                    <a:cubicBezTo>
                      <a:pt x="68428" y="27911"/>
                      <a:pt x="78420" y="26530"/>
                      <a:pt x="83828" y="25563"/>
                    </a:cubicBezTo>
                    <a:cubicBezTo>
                      <a:pt x="107047" y="21412"/>
                      <a:pt x="182903" y="16583"/>
                      <a:pt x="182903" y="16583"/>
                    </a:cubicBezTo>
                    <a:lnTo>
                      <a:pt x="182903" y="4179"/>
                    </a:lnTo>
                    <a:cubicBezTo>
                      <a:pt x="96624" y="9235"/>
                      <a:pt x="92311" y="16605"/>
                      <a:pt x="61887" y="16605"/>
                    </a:cubicBezTo>
                    <a:cubicBezTo>
                      <a:pt x="60453" y="16605"/>
                      <a:pt x="58960" y="16588"/>
                      <a:pt x="57399" y="16555"/>
                    </a:cubicBezTo>
                    <a:cubicBezTo>
                      <a:pt x="22712" y="15805"/>
                      <a:pt x="16518" y="0"/>
                      <a:pt x="16518" y="0"/>
                    </a:cubicBezTo>
                    <a:close/>
                  </a:path>
                </a:pathLst>
              </a:custGeom>
              <a:solidFill>
                <a:srgbClr val="F5A2A2">
                  <a:alpha val="34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32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65" name="Google Shape;1065;p32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1066" name="Google Shape;1066;p32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32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32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069" name="Google Shape;1069;p32"/>
          <p:cNvSpPr/>
          <p:nvPr/>
        </p:nvSpPr>
        <p:spPr>
          <a:xfrm>
            <a:off x="962593" y="2336551"/>
            <a:ext cx="5957280" cy="2157484"/>
          </a:xfrm>
          <a:custGeom>
            <a:avLst/>
            <a:gdLst/>
            <a:ahLst/>
            <a:cxnLst/>
            <a:rect l="l" t="t" r="r" b="b"/>
            <a:pathLst>
              <a:path w="139897" h="50665" extrusionOk="0">
                <a:moveTo>
                  <a:pt x="27675" y="0"/>
                </a:moveTo>
                <a:cubicBezTo>
                  <a:pt x="6182" y="0"/>
                  <a:pt x="0" y="13091"/>
                  <a:pt x="0" y="13091"/>
                </a:cubicBezTo>
                <a:lnTo>
                  <a:pt x="0" y="50664"/>
                </a:lnTo>
                <a:cubicBezTo>
                  <a:pt x="0" y="50522"/>
                  <a:pt x="15544" y="50475"/>
                  <a:pt x="36269" y="50475"/>
                </a:cubicBezTo>
                <a:cubicBezTo>
                  <a:pt x="77720" y="50475"/>
                  <a:pt x="139896" y="50664"/>
                  <a:pt x="139896" y="50664"/>
                </a:cubicBezTo>
                <a:lnTo>
                  <a:pt x="139896" y="32598"/>
                </a:lnTo>
                <a:cubicBezTo>
                  <a:pt x="139896" y="32598"/>
                  <a:pt x="131152" y="35237"/>
                  <a:pt x="117535" y="35237"/>
                </a:cubicBezTo>
                <a:cubicBezTo>
                  <a:pt x="110469" y="35237"/>
                  <a:pt x="102090" y="34526"/>
                  <a:pt x="92941" y="32367"/>
                </a:cubicBezTo>
                <a:cubicBezTo>
                  <a:pt x="69948" y="26943"/>
                  <a:pt x="57528" y="924"/>
                  <a:pt x="29410" y="28"/>
                </a:cubicBezTo>
                <a:cubicBezTo>
                  <a:pt x="28821" y="9"/>
                  <a:pt x="28243" y="0"/>
                  <a:pt x="27675" y="0"/>
                </a:cubicBezTo>
                <a:close/>
              </a:path>
            </a:pathLst>
          </a:custGeom>
          <a:solidFill>
            <a:srgbClr val="4CE697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0" name="Google Shape;1070;p32"/>
          <p:cNvSpPr/>
          <p:nvPr/>
        </p:nvSpPr>
        <p:spPr>
          <a:xfrm>
            <a:off x="962596" y="2821718"/>
            <a:ext cx="10273569" cy="3307916"/>
          </a:xfrm>
          <a:custGeom>
            <a:avLst/>
            <a:gdLst/>
            <a:ahLst/>
            <a:cxnLst/>
            <a:rect l="l" t="t" r="r" b="b"/>
            <a:pathLst>
              <a:path w="241258" h="77681" extrusionOk="0">
                <a:moveTo>
                  <a:pt x="193410" y="0"/>
                </a:moveTo>
                <a:cubicBezTo>
                  <a:pt x="192205" y="0"/>
                  <a:pt x="190997" y="36"/>
                  <a:pt x="189787" y="109"/>
                </a:cubicBezTo>
                <a:cubicBezTo>
                  <a:pt x="178188" y="806"/>
                  <a:pt x="172104" y="2742"/>
                  <a:pt x="162415" y="8276"/>
                </a:cubicBezTo>
                <a:cubicBezTo>
                  <a:pt x="149804" y="15474"/>
                  <a:pt x="146880" y="18510"/>
                  <a:pt x="130683" y="24540"/>
                </a:cubicBezTo>
                <a:cubicBezTo>
                  <a:pt x="125065" y="26632"/>
                  <a:pt x="117792" y="27521"/>
                  <a:pt x="110650" y="27521"/>
                </a:cubicBezTo>
                <a:cubicBezTo>
                  <a:pt x="101712" y="27521"/>
                  <a:pt x="92977" y="26128"/>
                  <a:pt x="87945" y="23956"/>
                </a:cubicBezTo>
                <a:cubicBezTo>
                  <a:pt x="65552" y="14289"/>
                  <a:pt x="46430" y="10927"/>
                  <a:pt x="28404" y="10927"/>
                </a:cubicBezTo>
                <a:cubicBezTo>
                  <a:pt x="18732" y="10927"/>
                  <a:pt x="9376" y="11895"/>
                  <a:pt x="0" y="13377"/>
                </a:cubicBezTo>
                <a:lnTo>
                  <a:pt x="0" y="77681"/>
                </a:lnTo>
                <a:lnTo>
                  <a:pt x="241257" y="77681"/>
                </a:lnTo>
                <a:lnTo>
                  <a:pt x="241257" y="22573"/>
                </a:lnTo>
                <a:lnTo>
                  <a:pt x="236273" y="17653"/>
                </a:lnTo>
                <a:cubicBezTo>
                  <a:pt x="224820" y="6344"/>
                  <a:pt x="209409" y="0"/>
                  <a:pt x="193410" y="0"/>
                </a:cubicBezTo>
                <a:close/>
              </a:path>
            </a:pathLst>
          </a:custGeom>
          <a:solidFill>
            <a:srgbClr val="FFD800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1" name="Google Shape;1071;p32"/>
          <p:cNvSpPr/>
          <p:nvPr/>
        </p:nvSpPr>
        <p:spPr>
          <a:xfrm>
            <a:off x="962596" y="3866695"/>
            <a:ext cx="10273569" cy="2278592"/>
          </a:xfrm>
          <a:custGeom>
            <a:avLst/>
            <a:gdLst/>
            <a:ahLst/>
            <a:cxnLst/>
            <a:rect l="l" t="t" r="r" b="b"/>
            <a:pathLst>
              <a:path w="241258" h="53509" extrusionOk="0">
                <a:moveTo>
                  <a:pt x="25983" y="1"/>
                </a:moveTo>
                <a:cubicBezTo>
                  <a:pt x="9993" y="1"/>
                  <a:pt x="0" y="3970"/>
                  <a:pt x="0" y="3970"/>
                </a:cubicBezTo>
                <a:lnTo>
                  <a:pt x="0" y="53509"/>
                </a:lnTo>
                <a:lnTo>
                  <a:pt x="241257" y="53509"/>
                </a:lnTo>
                <a:lnTo>
                  <a:pt x="241257" y="14302"/>
                </a:lnTo>
                <a:cubicBezTo>
                  <a:pt x="241257" y="14302"/>
                  <a:pt x="231544" y="3101"/>
                  <a:pt x="206259" y="3101"/>
                </a:cubicBezTo>
                <a:cubicBezTo>
                  <a:pt x="196175" y="3101"/>
                  <a:pt x="183615" y="4882"/>
                  <a:pt x="168206" y="9866"/>
                </a:cubicBezTo>
                <a:cubicBezTo>
                  <a:pt x="156131" y="13771"/>
                  <a:pt x="149804" y="20489"/>
                  <a:pt x="114515" y="22689"/>
                </a:cubicBezTo>
                <a:cubicBezTo>
                  <a:pt x="113774" y="22735"/>
                  <a:pt x="113017" y="22758"/>
                  <a:pt x="112245" y="22758"/>
                </a:cubicBezTo>
                <a:cubicBezTo>
                  <a:pt x="101250" y="22758"/>
                  <a:pt x="87159" y="18149"/>
                  <a:pt x="72808" y="11188"/>
                </a:cubicBezTo>
                <a:cubicBezTo>
                  <a:pt x="54792" y="2448"/>
                  <a:pt x="38539" y="1"/>
                  <a:pt x="25983" y="1"/>
                </a:cubicBezTo>
                <a:close/>
              </a:path>
            </a:pathLst>
          </a:custGeom>
          <a:solidFill>
            <a:srgbClr val="A5A2F4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2" name="Google Shape;1072;p32"/>
          <p:cNvSpPr txBox="1">
            <a:spLocks noGrp="1"/>
          </p:cNvSpPr>
          <p:nvPr>
            <p:ph type="ctrTitle"/>
          </p:nvPr>
        </p:nvSpPr>
        <p:spPr>
          <a:xfrm>
            <a:off x="3240000" y="1530933"/>
            <a:ext cx="5712000" cy="1125600"/>
          </a:xfrm>
          <a:prstGeom prst="rect">
            <a:avLst/>
          </a:prstGeom>
          <a:effectLst>
            <a:outerShdw dist="66675" dir="8340000" algn="bl" rotWithShape="0">
              <a:schemeClr val="dk1"/>
            </a:outerShdw>
          </a:effectLst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073" name="Google Shape;1073;p32"/>
          <p:cNvSpPr txBox="1">
            <a:spLocks noGrp="1"/>
          </p:cNvSpPr>
          <p:nvPr>
            <p:ph type="subTitle" idx="1"/>
          </p:nvPr>
        </p:nvSpPr>
        <p:spPr>
          <a:xfrm>
            <a:off x="3654000" y="3045013"/>
            <a:ext cx="4884000" cy="137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Black"/>
              <a:buNone/>
              <a:defRPr sz="2700"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074" name="Google Shape;1074;p32"/>
          <p:cNvSpPr txBox="1"/>
          <p:nvPr/>
        </p:nvSpPr>
        <p:spPr>
          <a:xfrm>
            <a:off x="2423200" y="5360887"/>
            <a:ext cx="7345600" cy="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0B3A8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CREDITS: This presentation template was created by </a:t>
            </a:r>
            <a:r>
              <a:rPr lang="en" sz="1600" kern="0">
                <a:solidFill>
                  <a:srgbClr val="0B3A87"/>
                </a:solidFill>
                <a:uFill>
                  <a:noFill/>
                </a:uFill>
                <a:latin typeface="Poppins Medium"/>
                <a:ea typeface="Poppins Medium"/>
                <a:cs typeface="Poppins Medium"/>
                <a:sym typeface="Poppins Mediu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B3A8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including icons by </a:t>
            </a:r>
            <a:r>
              <a:rPr lang="en" sz="1600" kern="0">
                <a:solidFill>
                  <a:srgbClr val="0B3A87"/>
                </a:solidFill>
                <a:uFill>
                  <a:noFill/>
                </a:uFill>
                <a:latin typeface="Poppins Medium"/>
                <a:ea typeface="Poppins Medium"/>
                <a:cs typeface="Poppins Medium"/>
                <a:sym typeface="Poppins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B3A8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infographics &amp; images by </a:t>
            </a:r>
            <a:r>
              <a:rPr lang="en" sz="1600" kern="0">
                <a:solidFill>
                  <a:srgbClr val="0B3A87"/>
                </a:solidFill>
                <a:uFill>
                  <a:noFill/>
                </a:uFill>
                <a:latin typeface="Poppins Medium"/>
                <a:ea typeface="Poppins Medium"/>
                <a:cs typeface="Poppins Medium"/>
                <a:sym typeface="Poppins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kern="0">
                <a:solidFill>
                  <a:srgbClr val="0B3A8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sz="1600" kern="0">
              <a:solidFill>
                <a:srgbClr val="0B3A8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75" name="Google Shape;1075;p32"/>
          <p:cNvSpPr/>
          <p:nvPr/>
        </p:nvSpPr>
        <p:spPr>
          <a:xfrm>
            <a:off x="970077" y="1577665"/>
            <a:ext cx="1236513" cy="881595"/>
          </a:xfrm>
          <a:custGeom>
            <a:avLst/>
            <a:gdLst/>
            <a:ahLst/>
            <a:cxnLst/>
            <a:rect l="l" t="t" r="r" b="b"/>
            <a:pathLst>
              <a:path w="34714" h="24750" extrusionOk="0">
                <a:moveTo>
                  <a:pt x="10660" y="1"/>
                </a:moveTo>
                <a:cubicBezTo>
                  <a:pt x="5242" y="1"/>
                  <a:pt x="0" y="667"/>
                  <a:pt x="0" y="667"/>
                </a:cubicBezTo>
                <a:lnTo>
                  <a:pt x="0" y="24634"/>
                </a:lnTo>
                <a:cubicBezTo>
                  <a:pt x="0" y="24634"/>
                  <a:pt x="5518" y="24749"/>
                  <a:pt x="12044" y="24749"/>
                </a:cubicBezTo>
                <a:cubicBezTo>
                  <a:pt x="15306" y="24749"/>
                  <a:pt x="18821" y="24721"/>
                  <a:pt x="22024" y="24634"/>
                </a:cubicBezTo>
                <a:cubicBezTo>
                  <a:pt x="31632" y="24372"/>
                  <a:pt x="34713" y="21179"/>
                  <a:pt x="34713" y="17771"/>
                </a:cubicBezTo>
                <a:cubicBezTo>
                  <a:pt x="34713" y="14364"/>
                  <a:pt x="29448" y="14673"/>
                  <a:pt x="22024" y="13745"/>
                </a:cubicBezTo>
                <a:cubicBezTo>
                  <a:pt x="14599" y="12816"/>
                  <a:pt x="18900" y="9409"/>
                  <a:pt x="18900" y="9409"/>
                </a:cubicBezTo>
                <a:cubicBezTo>
                  <a:pt x="18900" y="9409"/>
                  <a:pt x="25112" y="6932"/>
                  <a:pt x="22024" y="2596"/>
                </a:cubicBezTo>
                <a:cubicBezTo>
                  <a:pt x="20560" y="541"/>
                  <a:pt x="15539" y="1"/>
                  <a:pt x="10660" y="1"/>
                </a:cubicBezTo>
                <a:close/>
              </a:path>
            </a:pathLst>
          </a:custGeom>
          <a:solidFill>
            <a:srgbClr val="F5C4C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6" name="Google Shape;1076;p32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7" name="Google Shape;1077;p32"/>
          <p:cNvSpPr/>
          <p:nvPr/>
        </p:nvSpPr>
        <p:spPr>
          <a:xfrm flipH="1">
            <a:off x="264328" y="3878999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8" name="Google Shape;1078;p32"/>
          <p:cNvSpPr/>
          <p:nvPr/>
        </p:nvSpPr>
        <p:spPr>
          <a:xfrm flipH="1">
            <a:off x="228173" y="1627114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9" name="Google Shape;1079;p32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80" name="Google Shape;1080;p32"/>
          <p:cNvGrpSpPr/>
          <p:nvPr/>
        </p:nvGrpSpPr>
        <p:grpSpPr>
          <a:xfrm>
            <a:off x="11425094" y="5248921"/>
            <a:ext cx="444423" cy="444328"/>
            <a:chOff x="3902081" y="-1924086"/>
            <a:chExt cx="333317" cy="333246"/>
          </a:xfrm>
        </p:grpSpPr>
        <p:sp>
          <p:nvSpPr>
            <p:cNvPr id="1081" name="Google Shape;1081;p32"/>
            <p:cNvSpPr/>
            <p:nvPr/>
          </p:nvSpPr>
          <p:spPr>
            <a:xfrm>
              <a:off x="3902081" y="-1921028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2" name="Google Shape;1082;p32"/>
            <p:cNvSpPr/>
            <p:nvPr/>
          </p:nvSpPr>
          <p:spPr>
            <a:xfrm>
              <a:off x="3902081" y="-1924086"/>
              <a:ext cx="333317" cy="333246"/>
            </a:xfrm>
            <a:custGeom>
              <a:avLst/>
              <a:gdLst/>
              <a:ahLst/>
              <a:cxnLst/>
              <a:rect l="l" t="t" r="r" b="b"/>
              <a:pathLst>
                <a:path w="4688" h="4687" fill="none" extrusionOk="0">
                  <a:moveTo>
                    <a:pt x="4562" y="2607"/>
                  </a:moveTo>
                  <a:cubicBezTo>
                    <a:pt x="3183" y="2857"/>
                    <a:pt x="2757" y="3233"/>
                    <a:pt x="2306" y="4587"/>
                  </a:cubicBezTo>
                  <a:cubicBezTo>
                    <a:pt x="2281" y="4687"/>
                    <a:pt x="2106" y="4687"/>
                    <a:pt x="2081" y="4562"/>
                  </a:cubicBezTo>
                  <a:cubicBezTo>
                    <a:pt x="1830" y="3183"/>
                    <a:pt x="1454" y="2757"/>
                    <a:pt x="126" y="2331"/>
                  </a:cubicBezTo>
                  <a:cubicBezTo>
                    <a:pt x="0" y="2281"/>
                    <a:pt x="0" y="2106"/>
                    <a:pt x="126" y="2080"/>
                  </a:cubicBezTo>
                  <a:cubicBezTo>
                    <a:pt x="1529" y="1830"/>
                    <a:pt x="1930" y="1454"/>
                    <a:pt x="2381" y="126"/>
                  </a:cubicBezTo>
                  <a:cubicBezTo>
                    <a:pt x="2406" y="0"/>
                    <a:pt x="2582" y="25"/>
                    <a:pt x="2607" y="151"/>
                  </a:cubicBezTo>
                  <a:cubicBezTo>
                    <a:pt x="2858" y="1529"/>
                    <a:pt x="3233" y="1955"/>
                    <a:pt x="4562" y="2381"/>
                  </a:cubicBezTo>
                  <a:cubicBezTo>
                    <a:pt x="4687" y="2431"/>
                    <a:pt x="4687" y="2582"/>
                    <a:pt x="4562" y="2607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83" name="Google Shape;1083;p32"/>
          <p:cNvGrpSpPr/>
          <p:nvPr/>
        </p:nvGrpSpPr>
        <p:grpSpPr>
          <a:xfrm>
            <a:off x="299371" y="716105"/>
            <a:ext cx="356448" cy="358913"/>
            <a:chOff x="3534991" y="-2310800"/>
            <a:chExt cx="267336" cy="269185"/>
          </a:xfrm>
        </p:grpSpPr>
        <p:sp>
          <p:nvSpPr>
            <p:cNvPr id="1084" name="Google Shape;1084;p32"/>
            <p:cNvSpPr/>
            <p:nvPr/>
          </p:nvSpPr>
          <p:spPr>
            <a:xfrm>
              <a:off x="3534991" y="-2309022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5" name="Google Shape;1085;p32"/>
            <p:cNvSpPr/>
            <p:nvPr/>
          </p:nvSpPr>
          <p:spPr>
            <a:xfrm>
              <a:off x="3534991" y="-2310800"/>
              <a:ext cx="267336" cy="269185"/>
            </a:xfrm>
            <a:custGeom>
              <a:avLst/>
              <a:gdLst/>
              <a:ahLst/>
              <a:cxnLst/>
              <a:rect l="l" t="t" r="r" b="b"/>
              <a:pathLst>
                <a:path w="3760" h="3786" fill="none" extrusionOk="0">
                  <a:moveTo>
                    <a:pt x="3660" y="2106"/>
                  </a:moveTo>
                  <a:cubicBezTo>
                    <a:pt x="2557" y="2306"/>
                    <a:pt x="2206" y="2607"/>
                    <a:pt x="1855" y="3685"/>
                  </a:cubicBezTo>
                  <a:cubicBezTo>
                    <a:pt x="1830" y="3785"/>
                    <a:pt x="1680" y="3760"/>
                    <a:pt x="1655" y="3660"/>
                  </a:cubicBezTo>
                  <a:cubicBezTo>
                    <a:pt x="1454" y="2557"/>
                    <a:pt x="1153" y="2206"/>
                    <a:pt x="76" y="1855"/>
                  </a:cubicBezTo>
                  <a:cubicBezTo>
                    <a:pt x="0" y="1830"/>
                    <a:pt x="0" y="1705"/>
                    <a:pt x="101" y="1680"/>
                  </a:cubicBezTo>
                  <a:cubicBezTo>
                    <a:pt x="1203" y="1479"/>
                    <a:pt x="1554" y="1179"/>
                    <a:pt x="1905" y="101"/>
                  </a:cubicBezTo>
                  <a:cubicBezTo>
                    <a:pt x="1930" y="1"/>
                    <a:pt x="2081" y="1"/>
                    <a:pt x="2081" y="101"/>
                  </a:cubicBezTo>
                  <a:cubicBezTo>
                    <a:pt x="2306" y="1229"/>
                    <a:pt x="2607" y="1555"/>
                    <a:pt x="3685" y="1905"/>
                  </a:cubicBezTo>
                  <a:cubicBezTo>
                    <a:pt x="3760" y="1956"/>
                    <a:pt x="3760" y="2081"/>
                    <a:pt x="3660" y="2106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86" name="Google Shape;1086;p32"/>
          <p:cNvSpPr/>
          <p:nvPr/>
        </p:nvSpPr>
        <p:spPr>
          <a:xfrm flipH="1">
            <a:off x="4931920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7" name="Google Shape;1087;p32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19776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33"/>
          <p:cNvGrpSpPr/>
          <p:nvPr/>
        </p:nvGrpSpPr>
        <p:grpSpPr>
          <a:xfrm>
            <a:off x="0" y="-6033"/>
            <a:ext cx="12194381" cy="6885129"/>
            <a:chOff x="0" y="-4525"/>
            <a:chExt cx="9145786" cy="5163847"/>
          </a:xfrm>
        </p:grpSpPr>
        <p:sp>
          <p:nvSpPr>
            <p:cNvPr id="1090" name="Google Shape;1090;p33"/>
            <p:cNvSpPr/>
            <p:nvPr/>
          </p:nvSpPr>
          <p:spPr>
            <a:xfrm>
              <a:off x="0" y="-4525"/>
              <a:ext cx="4063874" cy="2849161"/>
            </a:xfrm>
            <a:custGeom>
              <a:avLst/>
              <a:gdLst/>
              <a:ahLst/>
              <a:cxnLst/>
              <a:rect l="l" t="t" r="r" b="b"/>
              <a:pathLst>
                <a:path w="126709" h="88835" extrusionOk="0">
                  <a:moveTo>
                    <a:pt x="108683" y="1"/>
                  </a:moveTo>
                  <a:cubicBezTo>
                    <a:pt x="108514" y="253"/>
                    <a:pt x="108340" y="501"/>
                    <a:pt x="108162" y="749"/>
                  </a:cubicBezTo>
                  <a:cubicBezTo>
                    <a:pt x="107126" y="1996"/>
                    <a:pt x="105988" y="3154"/>
                    <a:pt x="104747" y="4196"/>
                  </a:cubicBezTo>
                  <a:cubicBezTo>
                    <a:pt x="103261" y="5249"/>
                    <a:pt x="101678" y="6144"/>
                    <a:pt x="100025" y="6904"/>
                  </a:cubicBezTo>
                  <a:cubicBezTo>
                    <a:pt x="96568" y="8247"/>
                    <a:pt x="92922" y="9102"/>
                    <a:pt x="89260" y="9654"/>
                  </a:cubicBezTo>
                  <a:cubicBezTo>
                    <a:pt x="77792" y="11026"/>
                    <a:pt x="66048" y="10123"/>
                    <a:pt x="54799" y="13183"/>
                  </a:cubicBezTo>
                  <a:cubicBezTo>
                    <a:pt x="48327" y="14945"/>
                    <a:pt x="42169" y="18126"/>
                    <a:pt x="37406" y="22910"/>
                  </a:cubicBezTo>
                  <a:cubicBezTo>
                    <a:pt x="34787" y="25539"/>
                    <a:pt x="32504" y="28668"/>
                    <a:pt x="30996" y="32071"/>
                  </a:cubicBezTo>
                  <a:cubicBezTo>
                    <a:pt x="29508" y="35435"/>
                    <a:pt x="28398" y="38805"/>
                    <a:pt x="27715" y="42417"/>
                  </a:cubicBezTo>
                  <a:cubicBezTo>
                    <a:pt x="26493" y="48870"/>
                    <a:pt x="26186" y="55559"/>
                    <a:pt x="23848" y="61743"/>
                  </a:cubicBezTo>
                  <a:cubicBezTo>
                    <a:pt x="23183" y="63162"/>
                    <a:pt x="22402" y="64519"/>
                    <a:pt x="21500" y="65800"/>
                  </a:cubicBezTo>
                  <a:cubicBezTo>
                    <a:pt x="20552" y="66922"/>
                    <a:pt x="19514" y="67958"/>
                    <a:pt x="18392" y="68903"/>
                  </a:cubicBezTo>
                  <a:cubicBezTo>
                    <a:pt x="17071" y="69841"/>
                    <a:pt x="15668" y="70656"/>
                    <a:pt x="14199" y="71344"/>
                  </a:cubicBezTo>
                  <a:cubicBezTo>
                    <a:pt x="12449" y="72003"/>
                    <a:pt x="10639" y="72492"/>
                    <a:pt x="8794" y="72811"/>
                  </a:cubicBezTo>
                  <a:cubicBezTo>
                    <a:pt x="7785" y="72908"/>
                    <a:pt x="6773" y="72957"/>
                    <a:pt x="5761" y="72957"/>
                  </a:cubicBezTo>
                  <a:cubicBezTo>
                    <a:pt x="4626" y="72957"/>
                    <a:pt x="3490" y="72896"/>
                    <a:pt x="2357" y="72775"/>
                  </a:cubicBezTo>
                  <a:cubicBezTo>
                    <a:pt x="2269" y="72771"/>
                    <a:pt x="2182" y="72770"/>
                    <a:pt x="2095" y="72770"/>
                  </a:cubicBezTo>
                  <a:cubicBezTo>
                    <a:pt x="1362" y="72770"/>
                    <a:pt x="664" y="72895"/>
                    <a:pt x="0" y="73144"/>
                  </a:cubicBezTo>
                  <a:lnTo>
                    <a:pt x="0" y="88291"/>
                  </a:lnTo>
                  <a:cubicBezTo>
                    <a:pt x="755" y="88527"/>
                    <a:pt x="1541" y="88646"/>
                    <a:pt x="2357" y="88648"/>
                  </a:cubicBezTo>
                  <a:cubicBezTo>
                    <a:pt x="3504" y="88771"/>
                    <a:pt x="4655" y="88835"/>
                    <a:pt x="5806" y="88835"/>
                  </a:cubicBezTo>
                  <a:cubicBezTo>
                    <a:pt x="6776" y="88835"/>
                    <a:pt x="7746" y="88789"/>
                    <a:pt x="8713" y="88696"/>
                  </a:cubicBezTo>
                  <a:cubicBezTo>
                    <a:pt x="11396" y="88439"/>
                    <a:pt x="14102" y="88043"/>
                    <a:pt x="16685" y="87248"/>
                  </a:cubicBezTo>
                  <a:cubicBezTo>
                    <a:pt x="21824" y="85669"/>
                    <a:pt x="26503" y="83019"/>
                    <a:pt x="30465" y="79383"/>
                  </a:cubicBezTo>
                  <a:cubicBezTo>
                    <a:pt x="34544" y="75637"/>
                    <a:pt x="37328" y="70868"/>
                    <a:pt x="39240" y="65720"/>
                  </a:cubicBezTo>
                  <a:cubicBezTo>
                    <a:pt x="40773" y="61588"/>
                    <a:pt x="41409" y="57204"/>
                    <a:pt x="42028" y="52866"/>
                  </a:cubicBezTo>
                  <a:cubicBezTo>
                    <a:pt x="42667" y="48389"/>
                    <a:pt x="43307" y="43865"/>
                    <a:pt x="44910" y="39619"/>
                  </a:cubicBezTo>
                  <a:cubicBezTo>
                    <a:pt x="45545" y="38264"/>
                    <a:pt x="46291" y="36969"/>
                    <a:pt x="47150" y="35743"/>
                  </a:cubicBezTo>
                  <a:cubicBezTo>
                    <a:pt x="48141" y="34571"/>
                    <a:pt x="49234" y="33488"/>
                    <a:pt x="50410" y="32499"/>
                  </a:cubicBezTo>
                  <a:cubicBezTo>
                    <a:pt x="51910" y="31433"/>
                    <a:pt x="53508" y="30518"/>
                    <a:pt x="55180" y="29747"/>
                  </a:cubicBezTo>
                  <a:cubicBezTo>
                    <a:pt x="58411" y="28501"/>
                    <a:pt x="61802" y="27732"/>
                    <a:pt x="65224" y="27218"/>
                  </a:cubicBezTo>
                  <a:cubicBezTo>
                    <a:pt x="70822" y="26546"/>
                    <a:pt x="76468" y="26432"/>
                    <a:pt x="82092" y="26115"/>
                  </a:cubicBezTo>
                  <a:cubicBezTo>
                    <a:pt x="88445" y="25758"/>
                    <a:pt x="94879" y="25120"/>
                    <a:pt x="101004" y="23313"/>
                  </a:cubicBezTo>
                  <a:cubicBezTo>
                    <a:pt x="103976" y="22434"/>
                    <a:pt x="106912" y="21270"/>
                    <a:pt x="109650" y="19817"/>
                  </a:cubicBezTo>
                  <a:cubicBezTo>
                    <a:pt x="112117" y="18510"/>
                    <a:pt x="114410" y="16814"/>
                    <a:pt x="116496" y="14967"/>
                  </a:cubicBezTo>
                  <a:cubicBezTo>
                    <a:pt x="118541" y="13157"/>
                    <a:pt x="120244" y="11000"/>
                    <a:pt x="121839" y="8790"/>
                  </a:cubicBezTo>
                  <a:cubicBezTo>
                    <a:pt x="123137" y="6994"/>
                    <a:pt x="124247" y="5068"/>
                    <a:pt x="125240" y="3089"/>
                  </a:cubicBezTo>
                  <a:cubicBezTo>
                    <a:pt x="125752" y="2070"/>
                    <a:pt x="126240" y="1041"/>
                    <a:pt x="126709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1" name="Google Shape;1091;p33"/>
            <p:cNvSpPr/>
            <p:nvPr/>
          </p:nvSpPr>
          <p:spPr>
            <a:xfrm>
              <a:off x="2021850" y="671181"/>
              <a:ext cx="7123685" cy="4487236"/>
            </a:xfrm>
            <a:custGeom>
              <a:avLst/>
              <a:gdLst/>
              <a:ahLst/>
              <a:cxnLst/>
              <a:rect l="l" t="t" r="r" b="b"/>
              <a:pathLst>
                <a:path w="221818" h="139724" extrusionOk="0">
                  <a:moveTo>
                    <a:pt x="217438" y="1"/>
                  </a:moveTo>
                  <a:cubicBezTo>
                    <a:pt x="211569" y="1"/>
                    <a:pt x="205642" y="938"/>
                    <a:pt x="199994" y="2337"/>
                  </a:cubicBezTo>
                  <a:cubicBezTo>
                    <a:pt x="192707" y="4142"/>
                    <a:pt x="185540" y="6940"/>
                    <a:pt x="178975" y="10583"/>
                  </a:cubicBezTo>
                  <a:cubicBezTo>
                    <a:pt x="172900" y="13953"/>
                    <a:pt x="167147" y="18244"/>
                    <a:pt x="162880" y="23768"/>
                  </a:cubicBezTo>
                  <a:cubicBezTo>
                    <a:pt x="158637" y="29259"/>
                    <a:pt x="156299" y="35796"/>
                    <a:pt x="154913" y="42542"/>
                  </a:cubicBezTo>
                  <a:cubicBezTo>
                    <a:pt x="153565" y="49095"/>
                    <a:pt x="152753" y="55774"/>
                    <a:pt x="150326" y="62039"/>
                  </a:cubicBezTo>
                  <a:cubicBezTo>
                    <a:pt x="149324" y="64232"/>
                    <a:pt x="148121" y="66315"/>
                    <a:pt x="146709" y="68273"/>
                  </a:cubicBezTo>
                  <a:cubicBezTo>
                    <a:pt x="145033" y="70306"/>
                    <a:pt x="143149" y="72147"/>
                    <a:pt x="141106" y="73814"/>
                  </a:cubicBezTo>
                  <a:cubicBezTo>
                    <a:pt x="138623" y="75626"/>
                    <a:pt x="135961" y="77155"/>
                    <a:pt x="133160" y="78419"/>
                  </a:cubicBezTo>
                  <a:cubicBezTo>
                    <a:pt x="128719" y="80169"/>
                    <a:pt x="124066" y="81269"/>
                    <a:pt x="119349" y="81972"/>
                  </a:cubicBezTo>
                  <a:cubicBezTo>
                    <a:pt x="112837" y="82763"/>
                    <a:pt x="106276" y="82903"/>
                    <a:pt x="99717" y="82903"/>
                  </a:cubicBezTo>
                  <a:cubicBezTo>
                    <a:pt x="96504" y="82903"/>
                    <a:pt x="93293" y="82869"/>
                    <a:pt x="90087" y="82862"/>
                  </a:cubicBezTo>
                  <a:cubicBezTo>
                    <a:pt x="89804" y="82862"/>
                    <a:pt x="89522" y="82861"/>
                    <a:pt x="89240" y="82861"/>
                  </a:cubicBezTo>
                  <a:cubicBezTo>
                    <a:pt x="78782" y="82861"/>
                    <a:pt x="68359" y="83307"/>
                    <a:pt x="58078" y="85413"/>
                  </a:cubicBezTo>
                  <a:cubicBezTo>
                    <a:pt x="49154" y="87239"/>
                    <a:pt x="40267" y="90430"/>
                    <a:pt x="32592" y="95397"/>
                  </a:cubicBezTo>
                  <a:cubicBezTo>
                    <a:pt x="25327" y="100098"/>
                    <a:pt x="19429" y="106091"/>
                    <a:pt x="14281" y="112994"/>
                  </a:cubicBezTo>
                  <a:cubicBezTo>
                    <a:pt x="8975" y="120109"/>
                    <a:pt x="4899" y="128058"/>
                    <a:pt x="1053" y="136027"/>
                  </a:cubicBezTo>
                  <a:cubicBezTo>
                    <a:pt x="474" y="137228"/>
                    <a:pt x="79" y="138456"/>
                    <a:pt x="1" y="139723"/>
                  </a:cubicBezTo>
                  <a:lnTo>
                    <a:pt x="16876" y="139723"/>
                  </a:lnTo>
                  <a:cubicBezTo>
                    <a:pt x="20160" y="133149"/>
                    <a:pt x="23729" y="126691"/>
                    <a:pt x="28139" y="120804"/>
                  </a:cubicBezTo>
                  <a:cubicBezTo>
                    <a:pt x="30966" y="117264"/>
                    <a:pt x="34119" y="114006"/>
                    <a:pt x="37645" y="111161"/>
                  </a:cubicBezTo>
                  <a:cubicBezTo>
                    <a:pt x="41103" y="108601"/>
                    <a:pt x="44839" y="106460"/>
                    <a:pt x="48773" y="104717"/>
                  </a:cubicBezTo>
                  <a:cubicBezTo>
                    <a:pt x="54995" y="102219"/>
                    <a:pt x="61550" y="100667"/>
                    <a:pt x="68179" y="99700"/>
                  </a:cubicBezTo>
                  <a:cubicBezTo>
                    <a:pt x="74946" y="98873"/>
                    <a:pt x="81766" y="98733"/>
                    <a:pt x="88581" y="98733"/>
                  </a:cubicBezTo>
                  <a:cubicBezTo>
                    <a:pt x="90661" y="98733"/>
                    <a:pt x="92741" y="98746"/>
                    <a:pt x="94818" y="98757"/>
                  </a:cubicBezTo>
                  <a:cubicBezTo>
                    <a:pt x="95851" y="98762"/>
                    <a:pt x="96883" y="98765"/>
                    <a:pt x="97915" y="98765"/>
                  </a:cubicBezTo>
                  <a:cubicBezTo>
                    <a:pt x="106621" y="98765"/>
                    <a:pt x="115289" y="98535"/>
                    <a:pt x="123926" y="97228"/>
                  </a:cubicBezTo>
                  <a:cubicBezTo>
                    <a:pt x="132939" y="95864"/>
                    <a:pt x="142061" y="92811"/>
                    <a:pt x="149417" y="87306"/>
                  </a:cubicBezTo>
                  <a:cubicBezTo>
                    <a:pt x="154094" y="83803"/>
                    <a:pt x="158101" y="79874"/>
                    <a:pt x="161332" y="74971"/>
                  </a:cubicBezTo>
                  <a:cubicBezTo>
                    <a:pt x="163906" y="71064"/>
                    <a:pt x="165745" y="66599"/>
                    <a:pt x="167035" y="62110"/>
                  </a:cubicBezTo>
                  <a:cubicBezTo>
                    <a:pt x="169300" y="54231"/>
                    <a:pt x="169671" y="45856"/>
                    <a:pt x="172624" y="38170"/>
                  </a:cubicBezTo>
                  <a:cubicBezTo>
                    <a:pt x="173388" y="36512"/>
                    <a:pt x="174284" y="34924"/>
                    <a:pt x="175339" y="33433"/>
                  </a:cubicBezTo>
                  <a:cubicBezTo>
                    <a:pt x="176875" y="31600"/>
                    <a:pt x="178618" y="29957"/>
                    <a:pt x="180477" y="28452"/>
                  </a:cubicBezTo>
                  <a:cubicBezTo>
                    <a:pt x="184399" y="25559"/>
                    <a:pt x="188697" y="23204"/>
                    <a:pt x="193160" y="21246"/>
                  </a:cubicBezTo>
                  <a:cubicBezTo>
                    <a:pt x="198886" y="18922"/>
                    <a:pt x="204875" y="17222"/>
                    <a:pt x="210988" y="16296"/>
                  </a:cubicBezTo>
                  <a:cubicBezTo>
                    <a:pt x="213230" y="16035"/>
                    <a:pt x="215482" y="15886"/>
                    <a:pt x="217736" y="15886"/>
                  </a:cubicBezTo>
                  <a:cubicBezTo>
                    <a:pt x="219015" y="15886"/>
                    <a:pt x="220294" y="15934"/>
                    <a:pt x="221572" y="16036"/>
                  </a:cubicBezTo>
                  <a:cubicBezTo>
                    <a:pt x="221653" y="16044"/>
                    <a:pt x="221734" y="16046"/>
                    <a:pt x="221818" y="16048"/>
                  </a:cubicBezTo>
                  <a:lnTo>
                    <a:pt x="221818" y="185"/>
                  </a:lnTo>
                  <a:cubicBezTo>
                    <a:pt x="221737" y="178"/>
                    <a:pt x="221656" y="168"/>
                    <a:pt x="221572" y="163"/>
                  </a:cubicBezTo>
                  <a:cubicBezTo>
                    <a:pt x="220200" y="53"/>
                    <a:pt x="218821" y="1"/>
                    <a:pt x="217438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2" name="Google Shape;1092;p33"/>
            <p:cNvSpPr/>
            <p:nvPr/>
          </p:nvSpPr>
          <p:spPr>
            <a:xfrm>
              <a:off x="7173650" y="2934025"/>
              <a:ext cx="1972136" cy="2225297"/>
            </a:xfrm>
            <a:custGeom>
              <a:avLst/>
              <a:gdLst/>
              <a:ahLst/>
              <a:cxnLst/>
              <a:rect l="l" t="t" r="r" b="b"/>
              <a:pathLst>
                <a:path w="60560" h="68334" extrusionOk="0">
                  <a:moveTo>
                    <a:pt x="60559" y="0"/>
                  </a:moveTo>
                  <a:cubicBezTo>
                    <a:pt x="56761" y="984"/>
                    <a:pt x="53056" y="2420"/>
                    <a:pt x="49694" y="4403"/>
                  </a:cubicBezTo>
                  <a:cubicBezTo>
                    <a:pt x="47143" y="5906"/>
                    <a:pt x="44724" y="7765"/>
                    <a:pt x="42636" y="9863"/>
                  </a:cubicBezTo>
                  <a:cubicBezTo>
                    <a:pt x="40409" y="12099"/>
                    <a:pt x="38440" y="14702"/>
                    <a:pt x="37164" y="17600"/>
                  </a:cubicBezTo>
                  <a:cubicBezTo>
                    <a:pt x="36321" y="19507"/>
                    <a:pt x="35557" y="21410"/>
                    <a:pt x="35045" y="23429"/>
                  </a:cubicBezTo>
                  <a:cubicBezTo>
                    <a:pt x="34685" y="24855"/>
                    <a:pt x="34423" y="26303"/>
                    <a:pt x="34211" y="27758"/>
                  </a:cubicBezTo>
                  <a:cubicBezTo>
                    <a:pt x="33744" y="30951"/>
                    <a:pt x="33440" y="34161"/>
                    <a:pt x="33040" y="37361"/>
                  </a:cubicBezTo>
                  <a:cubicBezTo>
                    <a:pt x="32804" y="38952"/>
                    <a:pt x="32511" y="40535"/>
                    <a:pt x="32089" y="42088"/>
                  </a:cubicBezTo>
                  <a:cubicBezTo>
                    <a:pt x="31663" y="43662"/>
                    <a:pt x="31106" y="45210"/>
                    <a:pt x="30496" y="46726"/>
                  </a:cubicBezTo>
                  <a:cubicBezTo>
                    <a:pt x="29125" y="49810"/>
                    <a:pt x="27460" y="52756"/>
                    <a:pt x="25467" y="55482"/>
                  </a:cubicBezTo>
                  <a:cubicBezTo>
                    <a:pt x="23696" y="57656"/>
                    <a:pt x="21712" y="59642"/>
                    <a:pt x="19538" y="61414"/>
                  </a:cubicBezTo>
                  <a:cubicBezTo>
                    <a:pt x="17007" y="63281"/>
                    <a:pt x="14299" y="64928"/>
                    <a:pt x="11440" y="66238"/>
                  </a:cubicBezTo>
                  <a:cubicBezTo>
                    <a:pt x="9392" y="67026"/>
                    <a:pt x="7280" y="67624"/>
                    <a:pt x="5117" y="67998"/>
                  </a:cubicBezTo>
                  <a:cubicBezTo>
                    <a:pt x="4066" y="68098"/>
                    <a:pt x="3010" y="68149"/>
                    <a:pt x="1951" y="68149"/>
                  </a:cubicBezTo>
                  <a:cubicBezTo>
                    <a:pt x="1859" y="68149"/>
                    <a:pt x="1766" y="68148"/>
                    <a:pt x="1674" y="68148"/>
                  </a:cubicBezTo>
                  <a:cubicBezTo>
                    <a:pt x="1647" y="68147"/>
                    <a:pt x="1621" y="68147"/>
                    <a:pt x="1594" y="68147"/>
                  </a:cubicBezTo>
                  <a:cubicBezTo>
                    <a:pt x="1067" y="68147"/>
                    <a:pt x="530" y="68213"/>
                    <a:pt x="0" y="68333"/>
                  </a:cubicBezTo>
                  <a:lnTo>
                    <a:pt x="35318" y="68333"/>
                  </a:lnTo>
                  <a:cubicBezTo>
                    <a:pt x="37483" y="65967"/>
                    <a:pt x="39409" y="63366"/>
                    <a:pt x="41086" y="60666"/>
                  </a:cubicBezTo>
                  <a:cubicBezTo>
                    <a:pt x="42262" y="58773"/>
                    <a:pt x="43295" y="56792"/>
                    <a:pt x="44198" y="54756"/>
                  </a:cubicBezTo>
                  <a:cubicBezTo>
                    <a:pt x="45339" y="52187"/>
                    <a:pt x="46455" y="49555"/>
                    <a:pt x="47246" y="46853"/>
                  </a:cubicBezTo>
                  <a:cubicBezTo>
                    <a:pt x="48670" y="41971"/>
                    <a:pt x="48939" y="36825"/>
                    <a:pt x="49548" y="31789"/>
                  </a:cubicBezTo>
                  <a:cubicBezTo>
                    <a:pt x="49901" y="29451"/>
                    <a:pt x="50384" y="27127"/>
                    <a:pt x="51199" y="24905"/>
                  </a:cubicBezTo>
                  <a:cubicBezTo>
                    <a:pt x="51623" y="24027"/>
                    <a:pt x="52108" y="23184"/>
                    <a:pt x="52658" y="22379"/>
                  </a:cubicBezTo>
                  <a:cubicBezTo>
                    <a:pt x="53570" y="21321"/>
                    <a:pt x="54580" y="20345"/>
                    <a:pt x="55652" y="19450"/>
                  </a:cubicBezTo>
                  <a:cubicBezTo>
                    <a:pt x="57156" y="18378"/>
                    <a:pt x="58761" y="17464"/>
                    <a:pt x="60438" y="16690"/>
                  </a:cubicBezTo>
                  <a:cubicBezTo>
                    <a:pt x="60478" y="16673"/>
                    <a:pt x="60519" y="16659"/>
                    <a:pt x="60559" y="16642"/>
                  </a:cubicBezTo>
                  <a:lnTo>
                    <a:pt x="60559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93" name="Google Shape;1093;p33"/>
          <p:cNvGrpSpPr/>
          <p:nvPr/>
        </p:nvGrpSpPr>
        <p:grpSpPr>
          <a:xfrm>
            <a:off x="9366544" y="4430123"/>
            <a:ext cx="2935507" cy="2551551"/>
            <a:chOff x="7039840" y="3226481"/>
            <a:chExt cx="2201630" cy="1913663"/>
          </a:xfrm>
        </p:grpSpPr>
        <p:sp>
          <p:nvSpPr>
            <p:cNvPr id="1094" name="Google Shape;1094;p33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5" name="Google Shape;1095;p33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6" name="Google Shape;1096;p33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97" name="Google Shape;1097;p33"/>
          <p:cNvGrpSpPr/>
          <p:nvPr/>
        </p:nvGrpSpPr>
        <p:grpSpPr>
          <a:xfrm>
            <a:off x="-54032" y="-6018"/>
            <a:ext cx="2491251" cy="1803191"/>
            <a:chOff x="-40524" y="-4515"/>
            <a:chExt cx="1868438" cy="1352393"/>
          </a:xfrm>
        </p:grpSpPr>
        <p:sp>
          <p:nvSpPr>
            <p:cNvPr id="1098" name="Google Shape;1098;p33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9" name="Google Shape;1099;p33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0" name="Google Shape;1100;p33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33"/>
          <p:cNvGrpSpPr/>
          <p:nvPr/>
        </p:nvGrpSpPr>
        <p:grpSpPr>
          <a:xfrm>
            <a:off x="962599" y="726602"/>
            <a:ext cx="10273569" cy="5418767"/>
            <a:chOff x="721948" y="544950"/>
            <a:chExt cx="7705177" cy="4064075"/>
          </a:xfrm>
        </p:grpSpPr>
        <p:grpSp>
          <p:nvGrpSpPr>
            <p:cNvPr id="1102" name="Google Shape;1102;p33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1103" name="Google Shape;1103;p33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33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33"/>
              <p:cNvSpPr/>
              <p:nvPr/>
            </p:nvSpPr>
            <p:spPr>
              <a:xfrm>
                <a:off x="2561586" y="1049772"/>
                <a:ext cx="5841497" cy="891408"/>
              </a:xfrm>
              <a:custGeom>
                <a:avLst/>
                <a:gdLst/>
                <a:ahLst/>
                <a:cxnLst/>
                <a:rect l="l" t="t" r="r" b="b"/>
                <a:pathLst>
                  <a:path w="182904" h="27911" extrusionOk="0">
                    <a:moveTo>
                      <a:pt x="0" y="0"/>
                    </a:moveTo>
                    <a:cubicBezTo>
                      <a:pt x="8688" y="22829"/>
                      <a:pt x="35357" y="27911"/>
                      <a:pt x="57097" y="27911"/>
                    </a:cubicBezTo>
                    <a:cubicBezTo>
                      <a:pt x="68428" y="27911"/>
                      <a:pt x="78420" y="26530"/>
                      <a:pt x="83828" y="25563"/>
                    </a:cubicBezTo>
                    <a:cubicBezTo>
                      <a:pt x="107047" y="21412"/>
                      <a:pt x="182903" y="16583"/>
                      <a:pt x="182903" y="16583"/>
                    </a:cubicBezTo>
                    <a:lnTo>
                      <a:pt x="182903" y="4179"/>
                    </a:lnTo>
                    <a:cubicBezTo>
                      <a:pt x="96624" y="9235"/>
                      <a:pt x="92311" y="16605"/>
                      <a:pt x="61887" y="16605"/>
                    </a:cubicBezTo>
                    <a:cubicBezTo>
                      <a:pt x="60453" y="16605"/>
                      <a:pt x="58960" y="16588"/>
                      <a:pt x="57399" y="16555"/>
                    </a:cubicBezTo>
                    <a:cubicBezTo>
                      <a:pt x="22712" y="15805"/>
                      <a:pt x="16518" y="0"/>
                      <a:pt x="16518" y="0"/>
                    </a:cubicBezTo>
                    <a:close/>
                  </a:path>
                </a:pathLst>
              </a:custGeom>
              <a:solidFill>
                <a:srgbClr val="F5A2A2">
                  <a:alpha val="34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33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107" name="Google Shape;1107;p33"/>
            <p:cNvSpPr/>
            <p:nvPr/>
          </p:nvSpPr>
          <p:spPr>
            <a:xfrm>
              <a:off x="727556" y="1183249"/>
              <a:ext cx="927385" cy="661196"/>
            </a:xfrm>
            <a:custGeom>
              <a:avLst/>
              <a:gdLst/>
              <a:ahLst/>
              <a:cxnLst/>
              <a:rect l="l" t="t" r="r" b="b"/>
              <a:pathLst>
                <a:path w="34714" h="24750" extrusionOk="0">
                  <a:moveTo>
                    <a:pt x="10660" y="1"/>
                  </a:moveTo>
                  <a:cubicBezTo>
                    <a:pt x="5242" y="1"/>
                    <a:pt x="0" y="667"/>
                    <a:pt x="0" y="667"/>
                  </a:cubicBezTo>
                  <a:lnTo>
                    <a:pt x="0" y="24634"/>
                  </a:lnTo>
                  <a:cubicBezTo>
                    <a:pt x="0" y="24634"/>
                    <a:pt x="5518" y="24749"/>
                    <a:pt x="12044" y="24749"/>
                  </a:cubicBezTo>
                  <a:cubicBezTo>
                    <a:pt x="15306" y="24749"/>
                    <a:pt x="18821" y="24721"/>
                    <a:pt x="22024" y="24634"/>
                  </a:cubicBezTo>
                  <a:cubicBezTo>
                    <a:pt x="31632" y="24372"/>
                    <a:pt x="34713" y="21179"/>
                    <a:pt x="34713" y="17771"/>
                  </a:cubicBezTo>
                  <a:cubicBezTo>
                    <a:pt x="34713" y="14364"/>
                    <a:pt x="29448" y="14673"/>
                    <a:pt x="22024" y="13745"/>
                  </a:cubicBezTo>
                  <a:cubicBezTo>
                    <a:pt x="14599" y="12816"/>
                    <a:pt x="18900" y="9409"/>
                    <a:pt x="18900" y="9409"/>
                  </a:cubicBezTo>
                  <a:cubicBezTo>
                    <a:pt x="18900" y="9409"/>
                    <a:pt x="25112" y="6932"/>
                    <a:pt x="22024" y="2596"/>
                  </a:cubicBezTo>
                  <a:cubicBezTo>
                    <a:pt x="20560" y="541"/>
                    <a:pt x="15539" y="1"/>
                    <a:pt x="10660" y="1"/>
                  </a:cubicBezTo>
                  <a:close/>
                </a:path>
              </a:pathLst>
            </a:custGeom>
            <a:solidFill>
              <a:srgbClr val="F5C4C2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8" name="Google Shape;1108;p33"/>
            <p:cNvSpPr/>
            <p:nvPr/>
          </p:nvSpPr>
          <p:spPr>
            <a:xfrm flipH="1">
              <a:off x="3959165" y="1453501"/>
              <a:ext cx="4467960" cy="2212541"/>
            </a:xfrm>
            <a:custGeom>
              <a:avLst/>
              <a:gdLst/>
              <a:ahLst/>
              <a:cxnLst/>
              <a:rect l="l" t="t" r="r" b="b"/>
              <a:pathLst>
                <a:path w="139897" h="50665" extrusionOk="0">
                  <a:moveTo>
                    <a:pt x="27675" y="0"/>
                  </a:moveTo>
                  <a:cubicBezTo>
                    <a:pt x="6182" y="0"/>
                    <a:pt x="0" y="13091"/>
                    <a:pt x="0" y="13091"/>
                  </a:cubicBezTo>
                  <a:lnTo>
                    <a:pt x="0" y="50664"/>
                  </a:lnTo>
                  <a:cubicBezTo>
                    <a:pt x="0" y="50522"/>
                    <a:pt x="15544" y="50475"/>
                    <a:pt x="36269" y="50475"/>
                  </a:cubicBezTo>
                  <a:cubicBezTo>
                    <a:pt x="77720" y="50475"/>
                    <a:pt x="139896" y="50664"/>
                    <a:pt x="139896" y="50664"/>
                  </a:cubicBezTo>
                  <a:lnTo>
                    <a:pt x="139896" y="32598"/>
                  </a:lnTo>
                  <a:cubicBezTo>
                    <a:pt x="139896" y="32598"/>
                    <a:pt x="131152" y="35237"/>
                    <a:pt x="117535" y="35237"/>
                  </a:cubicBezTo>
                  <a:cubicBezTo>
                    <a:pt x="110469" y="35237"/>
                    <a:pt x="102090" y="34526"/>
                    <a:pt x="92941" y="32367"/>
                  </a:cubicBezTo>
                  <a:cubicBezTo>
                    <a:pt x="69948" y="26943"/>
                    <a:pt x="57528" y="924"/>
                    <a:pt x="29410" y="28"/>
                  </a:cubicBezTo>
                  <a:cubicBezTo>
                    <a:pt x="28821" y="9"/>
                    <a:pt x="28243" y="0"/>
                    <a:pt x="2767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9" name="Google Shape;1109;p33"/>
            <p:cNvSpPr/>
            <p:nvPr/>
          </p:nvSpPr>
          <p:spPr>
            <a:xfrm flipH="1">
              <a:off x="721948" y="2005675"/>
              <a:ext cx="7705177" cy="2591632"/>
            </a:xfrm>
            <a:custGeom>
              <a:avLst/>
              <a:gdLst/>
              <a:ahLst/>
              <a:cxnLst/>
              <a:rect l="l" t="t" r="r" b="b"/>
              <a:pathLst>
                <a:path w="241258" h="77681" extrusionOk="0">
                  <a:moveTo>
                    <a:pt x="193410" y="0"/>
                  </a:moveTo>
                  <a:cubicBezTo>
                    <a:pt x="192205" y="0"/>
                    <a:pt x="190997" y="36"/>
                    <a:pt x="189787" y="109"/>
                  </a:cubicBezTo>
                  <a:cubicBezTo>
                    <a:pt x="178188" y="806"/>
                    <a:pt x="172104" y="2742"/>
                    <a:pt x="162415" y="8276"/>
                  </a:cubicBezTo>
                  <a:cubicBezTo>
                    <a:pt x="149804" y="15474"/>
                    <a:pt x="146880" y="18510"/>
                    <a:pt x="130683" y="24540"/>
                  </a:cubicBezTo>
                  <a:cubicBezTo>
                    <a:pt x="125065" y="26632"/>
                    <a:pt x="117792" y="27521"/>
                    <a:pt x="110650" y="27521"/>
                  </a:cubicBezTo>
                  <a:cubicBezTo>
                    <a:pt x="101712" y="27521"/>
                    <a:pt x="92977" y="26128"/>
                    <a:pt x="87945" y="23956"/>
                  </a:cubicBezTo>
                  <a:cubicBezTo>
                    <a:pt x="65552" y="14289"/>
                    <a:pt x="46430" y="10927"/>
                    <a:pt x="28404" y="10927"/>
                  </a:cubicBezTo>
                  <a:cubicBezTo>
                    <a:pt x="18732" y="10927"/>
                    <a:pt x="9376" y="11895"/>
                    <a:pt x="0" y="13377"/>
                  </a:cubicBezTo>
                  <a:lnTo>
                    <a:pt x="0" y="77681"/>
                  </a:lnTo>
                  <a:lnTo>
                    <a:pt x="241257" y="77681"/>
                  </a:lnTo>
                  <a:lnTo>
                    <a:pt x="241257" y="22573"/>
                  </a:lnTo>
                  <a:lnTo>
                    <a:pt x="236273" y="17653"/>
                  </a:lnTo>
                  <a:cubicBezTo>
                    <a:pt x="224820" y="6344"/>
                    <a:pt x="209409" y="0"/>
                    <a:pt x="19341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0" name="Google Shape;1110;p33"/>
            <p:cNvSpPr/>
            <p:nvPr/>
          </p:nvSpPr>
          <p:spPr>
            <a:xfrm flipH="1">
              <a:off x="721948" y="3419472"/>
              <a:ext cx="7705177" cy="1189505"/>
            </a:xfrm>
            <a:custGeom>
              <a:avLst/>
              <a:gdLst/>
              <a:ahLst/>
              <a:cxnLst/>
              <a:rect l="l" t="t" r="r" b="b"/>
              <a:pathLst>
                <a:path w="241258" h="53509" extrusionOk="0">
                  <a:moveTo>
                    <a:pt x="25983" y="1"/>
                  </a:moveTo>
                  <a:cubicBezTo>
                    <a:pt x="9993" y="1"/>
                    <a:pt x="0" y="3970"/>
                    <a:pt x="0" y="3970"/>
                  </a:cubicBezTo>
                  <a:lnTo>
                    <a:pt x="0" y="53509"/>
                  </a:lnTo>
                  <a:lnTo>
                    <a:pt x="241257" y="53509"/>
                  </a:lnTo>
                  <a:lnTo>
                    <a:pt x="241257" y="14302"/>
                  </a:lnTo>
                  <a:cubicBezTo>
                    <a:pt x="241257" y="14302"/>
                    <a:pt x="231544" y="3101"/>
                    <a:pt x="206259" y="3101"/>
                  </a:cubicBezTo>
                  <a:cubicBezTo>
                    <a:pt x="196175" y="3101"/>
                    <a:pt x="183615" y="4882"/>
                    <a:pt x="168206" y="9866"/>
                  </a:cubicBezTo>
                  <a:cubicBezTo>
                    <a:pt x="156131" y="13771"/>
                    <a:pt x="149804" y="20489"/>
                    <a:pt x="114515" y="22689"/>
                  </a:cubicBezTo>
                  <a:cubicBezTo>
                    <a:pt x="113774" y="22735"/>
                    <a:pt x="113017" y="22758"/>
                    <a:pt x="112245" y="22758"/>
                  </a:cubicBezTo>
                  <a:cubicBezTo>
                    <a:pt x="101250" y="22758"/>
                    <a:pt x="87159" y="18149"/>
                    <a:pt x="72808" y="11188"/>
                  </a:cubicBezTo>
                  <a:cubicBezTo>
                    <a:pt x="54792" y="2448"/>
                    <a:pt x="38539" y="1"/>
                    <a:pt x="25983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111" name="Google Shape;1111;p33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1112" name="Google Shape;1112;p33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33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33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115" name="Google Shape;1115;p33"/>
          <p:cNvSpPr/>
          <p:nvPr/>
        </p:nvSpPr>
        <p:spPr>
          <a:xfrm>
            <a:off x="3487379" y="157952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6" name="Google Shape;1116;p33"/>
          <p:cNvSpPr/>
          <p:nvPr/>
        </p:nvSpPr>
        <p:spPr>
          <a:xfrm>
            <a:off x="11515090" y="3878999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7" name="Google Shape;1117;p33"/>
          <p:cNvSpPr/>
          <p:nvPr/>
        </p:nvSpPr>
        <p:spPr>
          <a:xfrm>
            <a:off x="11122121" y="1117731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8" name="Google Shape;1118;p33"/>
          <p:cNvSpPr/>
          <p:nvPr/>
        </p:nvSpPr>
        <p:spPr>
          <a:xfrm>
            <a:off x="620641" y="6475063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9" name="Google Shape;1119;p33"/>
          <p:cNvSpPr/>
          <p:nvPr/>
        </p:nvSpPr>
        <p:spPr>
          <a:xfrm>
            <a:off x="303468" y="1672191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0" name="Google Shape;1120;p33"/>
          <p:cNvSpPr/>
          <p:nvPr/>
        </p:nvSpPr>
        <p:spPr>
          <a:xfrm>
            <a:off x="5276335" y="60636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21" name="Google Shape;1121;p33"/>
          <p:cNvGrpSpPr/>
          <p:nvPr/>
        </p:nvGrpSpPr>
        <p:grpSpPr>
          <a:xfrm>
            <a:off x="11232006" y="363471"/>
            <a:ext cx="800444" cy="751700"/>
            <a:chOff x="8424003" y="272603"/>
            <a:chExt cx="600333" cy="563775"/>
          </a:xfrm>
        </p:grpSpPr>
        <p:sp>
          <p:nvSpPr>
            <p:cNvPr id="1122" name="Google Shape;1122;p33"/>
            <p:cNvSpPr/>
            <p:nvPr/>
          </p:nvSpPr>
          <p:spPr>
            <a:xfrm>
              <a:off x="8691019" y="508109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3" name="Google Shape;1123;p33"/>
            <p:cNvSpPr/>
            <p:nvPr/>
          </p:nvSpPr>
          <p:spPr>
            <a:xfrm>
              <a:off x="8424003" y="272603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24" name="Google Shape;1124;p33"/>
          <p:cNvSpPr/>
          <p:nvPr/>
        </p:nvSpPr>
        <p:spPr>
          <a:xfrm>
            <a:off x="6418430" y="5168724"/>
            <a:ext cx="529932" cy="522253"/>
          </a:xfrm>
          <a:custGeom>
            <a:avLst/>
            <a:gdLst/>
            <a:ahLst/>
            <a:cxnLst/>
            <a:rect l="l" t="t" r="r" b="b"/>
            <a:pathLst>
              <a:path w="5590" h="5509" extrusionOk="0">
                <a:moveTo>
                  <a:pt x="2972" y="1"/>
                </a:moveTo>
                <a:cubicBezTo>
                  <a:pt x="2915" y="1"/>
                  <a:pt x="2857" y="32"/>
                  <a:pt x="2833" y="92"/>
                </a:cubicBezTo>
                <a:cubicBezTo>
                  <a:pt x="2307" y="1696"/>
                  <a:pt x="1805" y="2147"/>
                  <a:pt x="151" y="2448"/>
                </a:cubicBezTo>
                <a:cubicBezTo>
                  <a:pt x="1" y="2473"/>
                  <a:pt x="1" y="2673"/>
                  <a:pt x="126" y="2724"/>
                </a:cubicBezTo>
                <a:cubicBezTo>
                  <a:pt x="1730" y="3250"/>
                  <a:pt x="2181" y="3751"/>
                  <a:pt x="2482" y="5405"/>
                </a:cubicBezTo>
                <a:cubicBezTo>
                  <a:pt x="2495" y="5471"/>
                  <a:pt x="2556" y="5509"/>
                  <a:pt x="2619" y="5509"/>
                </a:cubicBezTo>
                <a:cubicBezTo>
                  <a:pt x="2676" y="5509"/>
                  <a:pt x="2734" y="5477"/>
                  <a:pt x="2758" y="5405"/>
                </a:cubicBezTo>
                <a:cubicBezTo>
                  <a:pt x="3284" y="3826"/>
                  <a:pt x="3785" y="3375"/>
                  <a:pt x="5414" y="3074"/>
                </a:cubicBezTo>
                <a:cubicBezTo>
                  <a:pt x="5565" y="3049"/>
                  <a:pt x="5590" y="2849"/>
                  <a:pt x="5439" y="2799"/>
                </a:cubicBezTo>
                <a:cubicBezTo>
                  <a:pt x="3835" y="2272"/>
                  <a:pt x="3409" y="1771"/>
                  <a:pt x="3109" y="117"/>
                </a:cubicBezTo>
                <a:cubicBezTo>
                  <a:pt x="3096" y="38"/>
                  <a:pt x="3034" y="1"/>
                  <a:pt x="297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5" name="Google Shape;1125;p33"/>
          <p:cNvSpPr/>
          <p:nvPr/>
        </p:nvSpPr>
        <p:spPr>
          <a:xfrm>
            <a:off x="7274017" y="414799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26" name="Google Shape;1126;p33"/>
          <p:cNvGrpSpPr/>
          <p:nvPr/>
        </p:nvGrpSpPr>
        <p:grpSpPr>
          <a:xfrm>
            <a:off x="226830" y="2468469"/>
            <a:ext cx="873375" cy="587323"/>
            <a:chOff x="170121" y="2010752"/>
            <a:chExt cx="655031" cy="440492"/>
          </a:xfrm>
        </p:grpSpPr>
        <p:sp>
          <p:nvSpPr>
            <p:cNvPr id="1127" name="Google Shape;1127;p33"/>
            <p:cNvSpPr/>
            <p:nvPr/>
          </p:nvSpPr>
          <p:spPr>
            <a:xfrm>
              <a:off x="170121" y="2059554"/>
              <a:ext cx="397449" cy="391690"/>
            </a:xfrm>
            <a:custGeom>
              <a:avLst/>
              <a:gdLst/>
              <a:ahLst/>
              <a:cxnLst/>
              <a:rect l="l" t="t" r="r" b="b"/>
              <a:pathLst>
                <a:path w="5590" h="5509" extrusionOk="0">
                  <a:moveTo>
                    <a:pt x="2972" y="1"/>
                  </a:moveTo>
                  <a:cubicBezTo>
                    <a:pt x="2915" y="1"/>
                    <a:pt x="2857" y="32"/>
                    <a:pt x="2833" y="92"/>
                  </a:cubicBezTo>
                  <a:cubicBezTo>
                    <a:pt x="2307" y="1696"/>
                    <a:pt x="1805" y="2147"/>
                    <a:pt x="151" y="2448"/>
                  </a:cubicBezTo>
                  <a:cubicBezTo>
                    <a:pt x="1" y="2473"/>
                    <a:pt x="1" y="2673"/>
                    <a:pt x="126" y="2724"/>
                  </a:cubicBezTo>
                  <a:cubicBezTo>
                    <a:pt x="1730" y="3250"/>
                    <a:pt x="2181" y="3751"/>
                    <a:pt x="2482" y="5405"/>
                  </a:cubicBezTo>
                  <a:cubicBezTo>
                    <a:pt x="2495" y="5471"/>
                    <a:pt x="2556" y="5509"/>
                    <a:pt x="2619" y="5509"/>
                  </a:cubicBezTo>
                  <a:cubicBezTo>
                    <a:pt x="2676" y="5509"/>
                    <a:pt x="2734" y="5477"/>
                    <a:pt x="2758" y="5405"/>
                  </a:cubicBezTo>
                  <a:cubicBezTo>
                    <a:pt x="3284" y="3826"/>
                    <a:pt x="3785" y="3375"/>
                    <a:pt x="5414" y="3074"/>
                  </a:cubicBezTo>
                  <a:cubicBezTo>
                    <a:pt x="5565" y="3049"/>
                    <a:pt x="5590" y="2849"/>
                    <a:pt x="5439" y="2799"/>
                  </a:cubicBezTo>
                  <a:cubicBezTo>
                    <a:pt x="3835" y="2272"/>
                    <a:pt x="3409" y="1771"/>
                    <a:pt x="3109" y="117"/>
                  </a:cubicBezTo>
                  <a:cubicBezTo>
                    <a:pt x="3096" y="38"/>
                    <a:pt x="3034" y="1"/>
                    <a:pt x="297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8" name="Google Shape;1128;p33"/>
            <p:cNvSpPr/>
            <p:nvPr/>
          </p:nvSpPr>
          <p:spPr>
            <a:xfrm>
              <a:off x="614838" y="2010752"/>
              <a:ext cx="210314" cy="226382"/>
            </a:xfrm>
            <a:custGeom>
              <a:avLst/>
              <a:gdLst/>
              <a:ahLst/>
              <a:cxnLst/>
              <a:rect l="l" t="t" r="r" b="b"/>
              <a:pathLst>
                <a:path w="2958" h="3184" extrusionOk="0">
                  <a:moveTo>
                    <a:pt x="1489" y="1"/>
                  </a:moveTo>
                  <a:cubicBezTo>
                    <a:pt x="1467" y="1"/>
                    <a:pt x="1442" y="13"/>
                    <a:pt x="1429" y="38"/>
                  </a:cubicBezTo>
                  <a:cubicBezTo>
                    <a:pt x="1128" y="916"/>
                    <a:pt x="853" y="1216"/>
                    <a:pt x="51" y="1517"/>
                  </a:cubicBezTo>
                  <a:cubicBezTo>
                    <a:pt x="0" y="1542"/>
                    <a:pt x="0" y="1617"/>
                    <a:pt x="51" y="1642"/>
                  </a:cubicBezTo>
                  <a:cubicBezTo>
                    <a:pt x="853" y="1968"/>
                    <a:pt x="1128" y="2269"/>
                    <a:pt x="1429" y="3146"/>
                  </a:cubicBezTo>
                  <a:cubicBezTo>
                    <a:pt x="1442" y="3171"/>
                    <a:pt x="1467" y="3184"/>
                    <a:pt x="1489" y="3184"/>
                  </a:cubicBezTo>
                  <a:cubicBezTo>
                    <a:pt x="1510" y="3184"/>
                    <a:pt x="1529" y="3171"/>
                    <a:pt x="1529" y="3146"/>
                  </a:cubicBezTo>
                  <a:cubicBezTo>
                    <a:pt x="1830" y="2269"/>
                    <a:pt x="2106" y="1968"/>
                    <a:pt x="2908" y="1642"/>
                  </a:cubicBezTo>
                  <a:cubicBezTo>
                    <a:pt x="2958" y="1617"/>
                    <a:pt x="2958" y="1542"/>
                    <a:pt x="2908" y="1517"/>
                  </a:cubicBezTo>
                  <a:cubicBezTo>
                    <a:pt x="2106" y="1216"/>
                    <a:pt x="1830" y="916"/>
                    <a:pt x="1529" y="38"/>
                  </a:cubicBezTo>
                  <a:cubicBezTo>
                    <a:pt x="1529" y="13"/>
                    <a:pt x="1510" y="1"/>
                    <a:pt x="148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29" name="Google Shape;1129;p33"/>
          <p:cNvSpPr/>
          <p:nvPr/>
        </p:nvSpPr>
        <p:spPr>
          <a:xfrm>
            <a:off x="3042285" y="4324753"/>
            <a:ext cx="280419" cy="301843"/>
          </a:xfrm>
          <a:custGeom>
            <a:avLst/>
            <a:gdLst/>
            <a:ahLst/>
            <a:cxnLst/>
            <a:rect l="l" t="t" r="r" b="b"/>
            <a:pathLst>
              <a:path w="2958" h="3184" extrusionOk="0">
                <a:moveTo>
                  <a:pt x="1489" y="1"/>
                </a:moveTo>
                <a:cubicBezTo>
                  <a:pt x="1467" y="1"/>
                  <a:pt x="1442" y="13"/>
                  <a:pt x="1429" y="38"/>
                </a:cubicBezTo>
                <a:cubicBezTo>
                  <a:pt x="1128" y="916"/>
                  <a:pt x="853" y="1216"/>
                  <a:pt x="51" y="1517"/>
                </a:cubicBezTo>
                <a:cubicBezTo>
                  <a:pt x="0" y="1542"/>
                  <a:pt x="0" y="1617"/>
                  <a:pt x="51" y="1642"/>
                </a:cubicBezTo>
                <a:cubicBezTo>
                  <a:pt x="853" y="1968"/>
                  <a:pt x="1128" y="2269"/>
                  <a:pt x="1429" y="3146"/>
                </a:cubicBezTo>
                <a:cubicBezTo>
                  <a:pt x="1442" y="3171"/>
                  <a:pt x="1467" y="3184"/>
                  <a:pt x="1489" y="3184"/>
                </a:cubicBezTo>
                <a:cubicBezTo>
                  <a:pt x="1510" y="3184"/>
                  <a:pt x="1529" y="3171"/>
                  <a:pt x="1529" y="3146"/>
                </a:cubicBezTo>
                <a:cubicBezTo>
                  <a:pt x="1830" y="2269"/>
                  <a:pt x="2106" y="1968"/>
                  <a:pt x="2908" y="1642"/>
                </a:cubicBezTo>
                <a:cubicBezTo>
                  <a:pt x="2958" y="1617"/>
                  <a:pt x="2958" y="1542"/>
                  <a:pt x="2908" y="1517"/>
                </a:cubicBezTo>
                <a:cubicBezTo>
                  <a:pt x="2106" y="1216"/>
                  <a:pt x="1830" y="916"/>
                  <a:pt x="1529" y="38"/>
                </a:cubicBezTo>
                <a:cubicBezTo>
                  <a:pt x="1529" y="13"/>
                  <a:pt x="1510" y="1"/>
                  <a:pt x="148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63164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1" name="Google Shape;1131;p34"/>
          <p:cNvGrpSpPr/>
          <p:nvPr/>
        </p:nvGrpSpPr>
        <p:grpSpPr>
          <a:xfrm>
            <a:off x="-116011" y="4301977"/>
            <a:ext cx="2935507" cy="2551551"/>
            <a:chOff x="-87008" y="3226481"/>
            <a:chExt cx="2201630" cy="1913663"/>
          </a:xfrm>
        </p:grpSpPr>
        <p:sp>
          <p:nvSpPr>
            <p:cNvPr id="1132" name="Google Shape;1132;p34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3" name="Google Shape;1133;p34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34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35" name="Google Shape;1135;p34"/>
          <p:cNvSpPr/>
          <p:nvPr/>
        </p:nvSpPr>
        <p:spPr>
          <a:xfrm>
            <a:off x="1" y="-6031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6" name="Google Shape;1136;p34"/>
          <p:cNvSpPr/>
          <p:nvPr/>
        </p:nvSpPr>
        <p:spPr>
          <a:xfrm>
            <a:off x="2695802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7" name="Google Shape;1137;p34"/>
          <p:cNvSpPr/>
          <p:nvPr/>
        </p:nvSpPr>
        <p:spPr>
          <a:xfrm>
            <a:off x="9564868" y="3912035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38" name="Google Shape;1138;p34"/>
          <p:cNvGrpSpPr/>
          <p:nvPr/>
        </p:nvGrpSpPr>
        <p:grpSpPr>
          <a:xfrm>
            <a:off x="9768729" y="-6018"/>
            <a:ext cx="2491251" cy="1803191"/>
            <a:chOff x="7326547" y="-4515"/>
            <a:chExt cx="1868438" cy="1352393"/>
          </a:xfrm>
        </p:grpSpPr>
        <p:sp>
          <p:nvSpPr>
            <p:cNvPr id="1139" name="Google Shape;1139;p34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0" name="Google Shape;1140;p34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1" name="Google Shape;1141;p34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2" name="Google Shape;1142;p34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3" name="Google Shape;1143;p34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fill="none" extrusionOk="0">
                <a:moveTo>
                  <a:pt x="9661" y="4832"/>
                </a:moveTo>
                <a:cubicBezTo>
                  <a:pt x="9661" y="7499"/>
                  <a:pt x="7499" y="9664"/>
                  <a:pt x="4832" y="9664"/>
                </a:cubicBezTo>
                <a:cubicBezTo>
                  <a:pt x="2163" y="9664"/>
                  <a:pt x="1" y="7499"/>
                  <a:pt x="1" y="4832"/>
                </a:cubicBezTo>
                <a:cubicBezTo>
                  <a:pt x="1" y="2163"/>
                  <a:pt x="2163" y="1"/>
                  <a:pt x="4832" y="1"/>
                </a:cubicBezTo>
                <a:cubicBezTo>
                  <a:pt x="7499" y="1"/>
                  <a:pt x="9661" y="2163"/>
                  <a:pt x="9661" y="4832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381"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4" name="Google Shape;1144;p34"/>
          <p:cNvSpPr/>
          <p:nvPr/>
        </p:nvSpPr>
        <p:spPr>
          <a:xfrm flipH="1">
            <a:off x="264328" y="3878999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5" name="Google Shape;1145;p34"/>
          <p:cNvSpPr/>
          <p:nvPr/>
        </p:nvSpPr>
        <p:spPr>
          <a:xfrm flipH="1">
            <a:off x="264328" y="3878999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fill="none" extrusionOk="0">
                <a:moveTo>
                  <a:pt x="9664" y="4829"/>
                </a:moveTo>
                <a:cubicBezTo>
                  <a:pt x="9664" y="7499"/>
                  <a:pt x="7499" y="9661"/>
                  <a:pt x="4832" y="9661"/>
                </a:cubicBezTo>
                <a:cubicBezTo>
                  <a:pt x="2163" y="9661"/>
                  <a:pt x="1" y="7499"/>
                  <a:pt x="1" y="4829"/>
                </a:cubicBezTo>
                <a:cubicBezTo>
                  <a:pt x="1" y="2163"/>
                  <a:pt x="2163" y="0"/>
                  <a:pt x="4832" y="0"/>
                </a:cubicBezTo>
                <a:cubicBezTo>
                  <a:pt x="7499" y="0"/>
                  <a:pt x="9664" y="2163"/>
                  <a:pt x="9664" y="4829"/>
                </a:cubicBezTo>
                <a:close/>
              </a:path>
            </a:pathLst>
          </a:custGeom>
          <a:noFill/>
          <a:ln w="4950" cap="flat" cmpd="sng">
            <a:solidFill>
              <a:srgbClr val="1D1D1B"/>
            </a:solidFill>
            <a:prstDash val="solid"/>
            <a:miter lim="2381"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6" name="Google Shape;1146;p34"/>
          <p:cNvSpPr/>
          <p:nvPr/>
        </p:nvSpPr>
        <p:spPr>
          <a:xfrm flipH="1">
            <a:off x="228173" y="1627114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7" name="Google Shape;1147;p34"/>
          <p:cNvSpPr/>
          <p:nvPr/>
        </p:nvSpPr>
        <p:spPr>
          <a:xfrm flipH="1">
            <a:off x="228173" y="1627114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fill="none" extrusionOk="0">
                <a:moveTo>
                  <a:pt x="4439" y="2220"/>
                </a:moveTo>
                <a:cubicBezTo>
                  <a:pt x="4439" y="3446"/>
                  <a:pt x="3446" y="4439"/>
                  <a:pt x="2219" y="4439"/>
                </a:cubicBezTo>
                <a:cubicBezTo>
                  <a:pt x="993" y="4439"/>
                  <a:pt x="0" y="3446"/>
                  <a:pt x="0" y="2220"/>
                </a:cubicBezTo>
                <a:cubicBezTo>
                  <a:pt x="0" y="994"/>
                  <a:pt x="993" y="1"/>
                  <a:pt x="2219" y="1"/>
                </a:cubicBezTo>
                <a:cubicBezTo>
                  <a:pt x="3446" y="1"/>
                  <a:pt x="4439" y="994"/>
                  <a:pt x="4439" y="222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381"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 flipH="1">
            <a:off x="4931920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9" name="Google Shape;1149;p34"/>
          <p:cNvSpPr/>
          <p:nvPr/>
        </p:nvSpPr>
        <p:spPr>
          <a:xfrm flipH="1">
            <a:off x="4931920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fill="none" extrusionOk="0">
                <a:moveTo>
                  <a:pt x="4439" y="2222"/>
                </a:moveTo>
                <a:cubicBezTo>
                  <a:pt x="4439" y="3446"/>
                  <a:pt x="3446" y="4442"/>
                  <a:pt x="2219" y="4442"/>
                </a:cubicBezTo>
                <a:cubicBezTo>
                  <a:pt x="993" y="4442"/>
                  <a:pt x="0" y="3446"/>
                  <a:pt x="0" y="2222"/>
                </a:cubicBezTo>
                <a:cubicBezTo>
                  <a:pt x="0" y="996"/>
                  <a:pt x="993" y="1"/>
                  <a:pt x="2219" y="1"/>
                </a:cubicBezTo>
                <a:cubicBezTo>
                  <a:pt x="3446" y="1"/>
                  <a:pt x="4439" y="996"/>
                  <a:pt x="4439" y="2222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381"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0" name="Google Shape;1150;p34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rgbClr val="1E90C5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1" name="Google Shape;1151;p34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fill="none" extrusionOk="0">
                <a:moveTo>
                  <a:pt x="4439" y="2219"/>
                </a:moveTo>
                <a:cubicBezTo>
                  <a:pt x="4439" y="3446"/>
                  <a:pt x="3446" y="4441"/>
                  <a:pt x="2219" y="4441"/>
                </a:cubicBezTo>
                <a:cubicBezTo>
                  <a:pt x="993" y="4441"/>
                  <a:pt x="0" y="3446"/>
                  <a:pt x="0" y="2219"/>
                </a:cubicBezTo>
                <a:cubicBezTo>
                  <a:pt x="0" y="993"/>
                  <a:pt x="993" y="0"/>
                  <a:pt x="2219" y="0"/>
                </a:cubicBezTo>
                <a:cubicBezTo>
                  <a:pt x="3446" y="0"/>
                  <a:pt x="4439" y="993"/>
                  <a:pt x="4439" y="2219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381"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2" name="Google Shape;1152;p34"/>
          <p:cNvSpPr/>
          <p:nvPr/>
        </p:nvSpPr>
        <p:spPr>
          <a:xfrm flipH="1">
            <a:off x="11603712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3" name="Google Shape;1153;p34"/>
          <p:cNvSpPr/>
          <p:nvPr/>
        </p:nvSpPr>
        <p:spPr>
          <a:xfrm flipH="1">
            <a:off x="11603712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fill="none" extrusionOk="0">
                <a:moveTo>
                  <a:pt x="6241" y="3122"/>
                </a:moveTo>
                <a:cubicBezTo>
                  <a:pt x="6241" y="4844"/>
                  <a:pt x="4843" y="6242"/>
                  <a:pt x="3122" y="6242"/>
                </a:cubicBezTo>
                <a:cubicBezTo>
                  <a:pt x="1398" y="6242"/>
                  <a:pt x="0" y="4844"/>
                  <a:pt x="0" y="3122"/>
                </a:cubicBezTo>
                <a:cubicBezTo>
                  <a:pt x="0" y="1398"/>
                  <a:pt x="1398" y="1"/>
                  <a:pt x="3122" y="1"/>
                </a:cubicBezTo>
                <a:cubicBezTo>
                  <a:pt x="4843" y="1"/>
                  <a:pt x="6241" y="1398"/>
                  <a:pt x="6241" y="3122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381"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4" name="Google Shape;1154;p34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5" name="Google Shape;1155;p34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fill="none" extrusionOk="0">
                <a:moveTo>
                  <a:pt x="9662" y="4832"/>
                </a:moveTo>
                <a:cubicBezTo>
                  <a:pt x="9662" y="7499"/>
                  <a:pt x="7499" y="9661"/>
                  <a:pt x="4830" y="9661"/>
                </a:cubicBezTo>
                <a:cubicBezTo>
                  <a:pt x="2163" y="9661"/>
                  <a:pt x="1" y="7499"/>
                  <a:pt x="1" y="4832"/>
                </a:cubicBezTo>
                <a:cubicBezTo>
                  <a:pt x="1" y="2163"/>
                  <a:pt x="2163" y="1"/>
                  <a:pt x="4830" y="1"/>
                </a:cubicBezTo>
                <a:cubicBezTo>
                  <a:pt x="7499" y="1"/>
                  <a:pt x="9662" y="2163"/>
                  <a:pt x="9662" y="4832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381"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6" name="Google Shape;1156;p34"/>
          <p:cNvGrpSpPr/>
          <p:nvPr/>
        </p:nvGrpSpPr>
        <p:grpSpPr>
          <a:xfrm>
            <a:off x="11425094" y="5248921"/>
            <a:ext cx="444423" cy="444328"/>
            <a:chOff x="3902081" y="-1924086"/>
            <a:chExt cx="333317" cy="333246"/>
          </a:xfrm>
        </p:grpSpPr>
        <p:sp>
          <p:nvSpPr>
            <p:cNvPr id="1157" name="Google Shape;1157;p34"/>
            <p:cNvSpPr/>
            <p:nvPr/>
          </p:nvSpPr>
          <p:spPr>
            <a:xfrm>
              <a:off x="3902081" y="-1921028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3902081" y="-1924086"/>
              <a:ext cx="333317" cy="333246"/>
            </a:xfrm>
            <a:custGeom>
              <a:avLst/>
              <a:gdLst/>
              <a:ahLst/>
              <a:cxnLst/>
              <a:rect l="l" t="t" r="r" b="b"/>
              <a:pathLst>
                <a:path w="4688" h="4687" fill="none" extrusionOk="0">
                  <a:moveTo>
                    <a:pt x="4562" y="2607"/>
                  </a:moveTo>
                  <a:cubicBezTo>
                    <a:pt x="3183" y="2857"/>
                    <a:pt x="2757" y="3233"/>
                    <a:pt x="2306" y="4587"/>
                  </a:cubicBezTo>
                  <a:cubicBezTo>
                    <a:pt x="2281" y="4687"/>
                    <a:pt x="2106" y="4687"/>
                    <a:pt x="2081" y="4562"/>
                  </a:cubicBezTo>
                  <a:cubicBezTo>
                    <a:pt x="1830" y="3183"/>
                    <a:pt x="1454" y="2757"/>
                    <a:pt x="126" y="2331"/>
                  </a:cubicBezTo>
                  <a:cubicBezTo>
                    <a:pt x="0" y="2281"/>
                    <a:pt x="0" y="2106"/>
                    <a:pt x="126" y="2080"/>
                  </a:cubicBezTo>
                  <a:cubicBezTo>
                    <a:pt x="1529" y="1830"/>
                    <a:pt x="1930" y="1454"/>
                    <a:pt x="2381" y="126"/>
                  </a:cubicBezTo>
                  <a:cubicBezTo>
                    <a:pt x="2406" y="0"/>
                    <a:pt x="2582" y="25"/>
                    <a:pt x="2607" y="151"/>
                  </a:cubicBezTo>
                  <a:cubicBezTo>
                    <a:pt x="2858" y="1529"/>
                    <a:pt x="3233" y="1955"/>
                    <a:pt x="4562" y="2381"/>
                  </a:cubicBezTo>
                  <a:cubicBezTo>
                    <a:pt x="4687" y="2431"/>
                    <a:pt x="4687" y="2582"/>
                    <a:pt x="4562" y="2607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59" name="Google Shape;1159;p34"/>
          <p:cNvGrpSpPr/>
          <p:nvPr/>
        </p:nvGrpSpPr>
        <p:grpSpPr>
          <a:xfrm>
            <a:off x="299371" y="716105"/>
            <a:ext cx="356448" cy="358913"/>
            <a:chOff x="3534991" y="-2310800"/>
            <a:chExt cx="267336" cy="269185"/>
          </a:xfrm>
        </p:grpSpPr>
        <p:sp>
          <p:nvSpPr>
            <p:cNvPr id="1160" name="Google Shape;1160;p34"/>
            <p:cNvSpPr/>
            <p:nvPr/>
          </p:nvSpPr>
          <p:spPr>
            <a:xfrm>
              <a:off x="3534991" y="-2309022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3534991" y="-2310800"/>
              <a:ext cx="267336" cy="269185"/>
            </a:xfrm>
            <a:custGeom>
              <a:avLst/>
              <a:gdLst/>
              <a:ahLst/>
              <a:cxnLst/>
              <a:rect l="l" t="t" r="r" b="b"/>
              <a:pathLst>
                <a:path w="3760" h="3786" fill="none" extrusionOk="0">
                  <a:moveTo>
                    <a:pt x="3660" y="2106"/>
                  </a:moveTo>
                  <a:cubicBezTo>
                    <a:pt x="2557" y="2306"/>
                    <a:pt x="2206" y="2607"/>
                    <a:pt x="1855" y="3685"/>
                  </a:cubicBezTo>
                  <a:cubicBezTo>
                    <a:pt x="1830" y="3785"/>
                    <a:pt x="1680" y="3760"/>
                    <a:pt x="1655" y="3660"/>
                  </a:cubicBezTo>
                  <a:cubicBezTo>
                    <a:pt x="1454" y="2557"/>
                    <a:pt x="1153" y="2206"/>
                    <a:pt x="76" y="1855"/>
                  </a:cubicBezTo>
                  <a:cubicBezTo>
                    <a:pt x="0" y="1830"/>
                    <a:pt x="0" y="1705"/>
                    <a:pt x="101" y="1680"/>
                  </a:cubicBezTo>
                  <a:cubicBezTo>
                    <a:pt x="1203" y="1479"/>
                    <a:pt x="1554" y="1179"/>
                    <a:pt x="1905" y="101"/>
                  </a:cubicBezTo>
                  <a:cubicBezTo>
                    <a:pt x="1930" y="1"/>
                    <a:pt x="2081" y="1"/>
                    <a:pt x="2081" y="101"/>
                  </a:cubicBezTo>
                  <a:cubicBezTo>
                    <a:pt x="2306" y="1229"/>
                    <a:pt x="2607" y="1555"/>
                    <a:pt x="3685" y="1905"/>
                  </a:cubicBezTo>
                  <a:cubicBezTo>
                    <a:pt x="3760" y="1956"/>
                    <a:pt x="3760" y="2081"/>
                    <a:pt x="3660" y="2106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62" name="Google Shape;1162;p34"/>
          <p:cNvGrpSpPr/>
          <p:nvPr/>
        </p:nvGrpSpPr>
        <p:grpSpPr>
          <a:xfrm>
            <a:off x="970075" y="726602"/>
            <a:ext cx="10251600" cy="5418767"/>
            <a:chOff x="727556" y="544950"/>
            <a:chExt cx="7688700" cy="4064075"/>
          </a:xfrm>
        </p:grpSpPr>
        <p:grpSp>
          <p:nvGrpSpPr>
            <p:cNvPr id="1163" name="Google Shape;1163;p34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1164" name="Google Shape;1164;p34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5" name="Google Shape;1165;p34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6" name="Google Shape;1166;p34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67" name="Google Shape;1167;p34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1168" name="Google Shape;1168;p34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9" name="Google Shape;1169;p34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0" name="Google Shape;1170;p34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71" name="Google Shape;1171;p34"/>
          <p:cNvGrpSpPr/>
          <p:nvPr/>
        </p:nvGrpSpPr>
        <p:grpSpPr>
          <a:xfrm>
            <a:off x="11033794" y="1039155"/>
            <a:ext cx="444423" cy="444328"/>
            <a:chOff x="3902081" y="-1924086"/>
            <a:chExt cx="333317" cy="333246"/>
          </a:xfrm>
        </p:grpSpPr>
        <p:sp>
          <p:nvSpPr>
            <p:cNvPr id="1172" name="Google Shape;1172;p34"/>
            <p:cNvSpPr/>
            <p:nvPr/>
          </p:nvSpPr>
          <p:spPr>
            <a:xfrm>
              <a:off x="3902081" y="-1921028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3902081" y="-1924086"/>
              <a:ext cx="333317" cy="333246"/>
            </a:xfrm>
            <a:custGeom>
              <a:avLst/>
              <a:gdLst/>
              <a:ahLst/>
              <a:cxnLst/>
              <a:rect l="l" t="t" r="r" b="b"/>
              <a:pathLst>
                <a:path w="4688" h="4687" fill="none" extrusionOk="0">
                  <a:moveTo>
                    <a:pt x="4562" y="2607"/>
                  </a:moveTo>
                  <a:cubicBezTo>
                    <a:pt x="3183" y="2857"/>
                    <a:pt x="2757" y="3233"/>
                    <a:pt x="2306" y="4587"/>
                  </a:cubicBezTo>
                  <a:cubicBezTo>
                    <a:pt x="2281" y="4687"/>
                    <a:pt x="2106" y="4687"/>
                    <a:pt x="2081" y="4562"/>
                  </a:cubicBezTo>
                  <a:cubicBezTo>
                    <a:pt x="1830" y="3183"/>
                    <a:pt x="1454" y="2757"/>
                    <a:pt x="126" y="2331"/>
                  </a:cubicBezTo>
                  <a:cubicBezTo>
                    <a:pt x="0" y="2281"/>
                    <a:pt x="0" y="2106"/>
                    <a:pt x="126" y="2080"/>
                  </a:cubicBezTo>
                  <a:cubicBezTo>
                    <a:pt x="1529" y="1830"/>
                    <a:pt x="1930" y="1454"/>
                    <a:pt x="2381" y="126"/>
                  </a:cubicBezTo>
                  <a:cubicBezTo>
                    <a:pt x="2406" y="0"/>
                    <a:pt x="2582" y="25"/>
                    <a:pt x="2607" y="151"/>
                  </a:cubicBezTo>
                  <a:cubicBezTo>
                    <a:pt x="2858" y="1529"/>
                    <a:pt x="3233" y="1955"/>
                    <a:pt x="4562" y="2381"/>
                  </a:cubicBezTo>
                  <a:cubicBezTo>
                    <a:pt x="4687" y="2431"/>
                    <a:pt x="4687" y="2582"/>
                    <a:pt x="4562" y="2607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4" name="Google Shape;1174;p34"/>
          <p:cNvGrpSpPr/>
          <p:nvPr/>
        </p:nvGrpSpPr>
        <p:grpSpPr>
          <a:xfrm>
            <a:off x="10544337" y="523538"/>
            <a:ext cx="356448" cy="358913"/>
            <a:chOff x="3534991" y="-2310800"/>
            <a:chExt cx="267336" cy="269185"/>
          </a:xfrm>
        </p:grpSpPr>
        <p:sp>
          <p:nvSpPr>
            <p:cNvPr id="1175" name="Google Shape;1175;p34"/>
            <p:cNvSpPr/>
            <p:nvPr/>
          </p:nvSpPr>
          <p:spPr>
            <a:xfrm>
              <a:off x="3534991" y="-2309022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3534991" y="-2310800"/>
              <a:ext cx="267336" cy="269185"/>
            </a:xfrm>
            <a:custGeom>
              <a:avLst/>
              <a:gdLst/>
              <a:ahLst/>
              <a:cxnLst/>
              <a:rect l="l" t="t" r="r" b="b"/>
              <a:pathLst>
                <a:path w="3760" h="3786" fill="none" extrusionOk="0">
                  <a:moveTo>
                    <a:pt x="3660" y="2106"/>
                  </a:moveTo>
                  <a:cubicBezTo>
                    <a:pt x="2557" y="2306"/>
                    <a:pt x="2206" y="2607"/>
                    <a:pt x="1855" y="3685"/>
                  </a:cubicBezTo>
                  <a:cubicBezTo>
                    <a:pt x="1830" y="3785"/>
                    <a:pt x="1680" y="3760"/>
                    <a:pt x="1655" y="3660"/>
                  </a:cubicBezTo>
                  <a:cubicBezTo>
                    <a:pt x="1454" y="2557"/>
                    <a:pt x="1153" y="2206"/>
                    <a:pt x="76" y="1855"/>
                  </a:cubicBezTo>
                  <a:cubicBezTo>
                    <a:pt x="0" y="1830"/>
                    <a:pt x="0" y="1705"/>
                    <a:pt x="101" y="1680"/>
                  </a:cubicBezTo>
                  <a:cubicBezTo>
                    <a:pt x="1203" y="1479"/>
                    <a:pt x="1554" y="1179"/>
                    <a:pt x="1905" y="101"/>
                  </a:cubicBezTo>
                  <a:cubicBezTo>
                    <a:pt x="1930" y="1"/>
                    <a:pt x="2081" y="1"/>
                    <a:pt x="2081" y="101"/>
                  </a:cubicBezTo>
                  <a:cubicBezTo>
                    <a:pt x="2306" y="1229"/>
                    <a:pt x="2607" y="1555"/>
                    <a:pt x="3685" y="1905"/>
                  </a:cubicBezTo>
                  <a:cubicBezTo>
                    <a:pt x="3760" y="1956"/>
                    <a:pt x="3760" y="2081"/>
                    <a:pt x="3660" y="2106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06241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52327"/>
      </p:ext>
    </p:extLst>
  </p:cSld>
  <p:clrMapOvr>
    <a:masterClrMapping/>
  </p:clrMapOvr>
  <p:transition spd="slow"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674486"/>
      </p:ext>
    </p:extLst>
  </p:cSld>
  <p:clrMapOvr>
    <a:masterClrMapping/>
  </p:clrMapOvr>
  <p:transition spd="slow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878957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32" y="-6018"/>
            <a:ext cx="2491251" cy="1803191"/>
            <a:chOff x="-40524" y="-4515"/>
            <a:chExt cx="1868438" cy="1352393"/>
          </a:xfrm>
        </p:grpSpPr>
        <p:sp>
          <p:nvSpPr>
            <p:cNvPr id="10" name="Google Shape;10;p2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0" y="-6033"/>
            <a:ext cx="12194381" cy="6885129"/>
            <a:chOff x="0" y="-4525"/>
            <a:chExt cx="9145786" cy="5163847"/>
          </a:xfrm>
        </p:grpSpPr>
        <p:sp>
          <p:nvSpPr>
            <p:cNvPr id="14" name="Google Shape;14;p2"/>
            <p:cNvSpPr/>
            <p:nvPr/>
          </p:nvSpPr>
          <p:spPr>
            <a:xfrm>
              <a:off x="0" y="-4525"/>
              <a:ext cx="4063874" cy="2849161"/>
            </a:xfrm>
            <a:custGeom>
              <a:avLst/>
              <a:gdLst/>
              <a:ahLst/>
              <a:cxnLst/>
              <a:rect l="l" t="t" r="r" b="b"/>
              <a:pathLst>
                <a:path w="126709" h="88835" extrusionOk="0">
                  <a:moveTo>
                    <a:pt x="108683" y="1"/>
                  </a:moveTo>
                  <a:cubicBezTo>
                    <a:pt x="108514" y="253"/>
                    <a:pt x="108340" y="501"/>
                    <a:pt x="108162" y="749"/>
                  </a:cubicBezTo>
                  <a:cubicBezTo>
                    <a:pt x="107126" y="1996"/>
                    <a:pt x="105988" y="3154"/>
                    <a:pt x="104747" y="4196"/>
                  </a:cubicBezTo>
                  <a:cubicBezTo>
                    <a:pt x="103261" y="5249"/>
                    <a:pt x="101678" y="6144"/>
                    <a:pt x="100025" y="6904"/>
                  </a:cubicBezTo>
                  <a:cubicBezTo>
                    <a:pt x="96568" y="8247"/>
                    <a:pt x="92922" y="9102"/>
                    <a:pt x="89260" y="9654"/>
                  </a:cubicBezTo>
                  <a:cubicBezTo>
                    <a:pt x="77792" y="11026"/>
                    <a:pt x="66048" y="10123"/>
                    <a:pt x="54799" y="13183"/>
                  </a:cubicBezTo>
                  <a:cubicBezTo>
                    <a:pt x="48327" y="14945"/>
                    <a:pt x="42169" y="18126"/>
                    <a:pt x="37406" y="22910"/>
                  </a:cubicBezTo>
                  <a:cubicBezTo>
                    <a:pt x="34787" y="25539"/>
                    <a:pt x="32504" y="28668"/>
                    <a:pt x="30996" y="32071"/>
                  </a:cubicBezTo>
                  <a:cubicBezTo>
                    <a:pt x="29508" y="35435"/>
                    <a:pt x="28398" y="38805"/>
                    <a:pt x="27715" y="42417"/>
                  </a:cubicBezTo>
                  <a:cubicBezTo>
                    <a:pt x="26493" y="48870"/>
                    <a:pt x="26186" y="55559"/>
                    <a:pt x="23848" y="61743"/>
                  </a:cubicBezTo>
                  <a:cubicBezTo>
                    <a:pt x="23183" y="63162"/>
                    <a:pt x="22402" y="64519"/>
                    <a:pt x="21500" y="65800"/>
                  </a:cubicBezTo>
                  <a:cubicBezTo>
                    <a:pt x="20552" y="66922"/>
                    <a:pt x="19514" y="67958"/>
                    <a:pt x="18392" y="68903"/>
                  </a:cubicBezTo>
                  <a:cubicBezTo>
                    <a:pt x="17071" y="69841"/>
                    <a:pt x="15668" y="70656"/>
                    <a:pt x="14199" y="71344"/>
                  </a:cubicBezTo>
                  <a:cubicBezTo>
                    <a:pt x="12449" y="72003"/>
                    <a:pt x="10639" y="72492"/>
                    <a:pt x="8794" y="72811"/>
                  </a:cubicBezTo>
                  <a:cubicBezTo>
                    <a:pt x="7785" y="72908"/>
                    <a:pt x="6773" y="72957"/>
                    <a:pt x="5761" y="72957"/>
                  </a:cubicBezTo>
                  <a:cubicBezTo>
                    <a:pt x="4626" y="72957"/>
                    <a:pt x="3490" y="72896"/>
                    <a:pt x="2357" y="72775"/>
                  </a:cubicBezTo>
                  <a:cubicBezTo>
                    <a:pt x="2269" y="72771"/>
                    <a:pt x="2182" y="72770"/>
                    <a:pt x="2095" y="72770"/>
                  </a:cubicBezTo>
                  <a:cubicBezTo>
                    <a:pt x="1362" y="72770"/>
                    <a:pt x="664" y="72895"/>
                    <a:pt x="0" y="73144"/>
                  </a:cubicBezTo>
                  <a:lnTo>
                    <a:pt x="0" y="88291"/>
                  </a:lnTo>
                  <a:cubicBezTo>
                    <a:pt x="755" y="88527"/>
                    <a:pt x="1541" y="88646"/>
                    <a:pt x="2357" y="88648"/>
                  </a:cubicBezTo>
                  <a:cubicBezTo>
                    <a:pt x="3504" y="88771"/>
                    <a:pt x="4655" y="88835"/>
                    <a:pt x="5806" y="88835"/>
                  </a:cubicBezTo>
                  <a:cubicBezTo>
                    <a:pt x="6776" y="88835"/>
                    <a:pt x="7746" y="88789"/>
                    <a:pt x="8713" y="88696"/>
                  </a:cubicBezTo>
                  <a:cubicBezTo>
                    <a:pt x="11396" y="88439"/>
                    <a:pt x="14102" y="88043"/>
                    <a:pt x="16685" y="87248"/>
                  </a:cubicBezTo>
                  <a:cubicBezTo>
                    <a:pt x="21824" y="85669"/>
                    <a:pt x="26503" y="83019"/>
                    <a:pt x="30465" y="79383"/>
                  </a:cubicBezTo>
                  <a:cubicBezTo>
                    <a:pt x="34544" y="75637"/>
                    <a:pt x="37328" y="70868"/>
                    <a:pt x="39240" y="65720"/>
                  </a:cubicBezTo>
                  <a:cubicBezTo>
                    <a:pt x="40773" y="61588"/>
                    <a:pt x="41409" y="57204"/>
                    <a:pt x="42028" y="52866"/>
                  </a:cubicBezTo>
                  <a:cubicBezTo>
                    <a:pt x="42667" y="48389"/>
                    <a:pt x="43307" y="43865"/>
                    <a:pt x="44910" y="39619"/>
                  </a:cubicBezTo>
                  <a:cubicBezTo>
                    <a:pt x="45545" y="38264"/>
                    <a:pt x="46291" y="36969"/>
                    <a:pt x="47150" y="35743"/>
                  </a:cubicBezTo>
                  <a:cubicBezTo>
                    <a:pt x="48141" y="34571"/>
                    <a:pt x="49234" y="33488"/>
                    <a:pt x="50410" y="32499"/>
                  </a:cubicBezTo>
                  <a:cubicBezTo>
                    <a:pt x="51910" y="31433"/>
                    <a:pt x="53508" y="30518"/>
                    <a:pt x="55180" y="29747"/>
                  </a:cubicBezTo>
                  <a:cubicBezTo>
                    <a:pt x="58411" y="28501"/>
                    <a:pt x="61802" y="27732"/>
                    <a:pt x="65224" y="27218"/>
                  </a:cubicBezTo>
                  <a:cubicBezTo>
                    <a:pt x="70822" y="26546"/>
                    <a:pt x="76468" y="26432"/>
                    <a:pt x="82092" y="26115"/>
                  </a:cubicBezTo>
                  <a:cubicBezTo>
                    <a:pt x="88445" y="25758"/>
                    <a:pt x="94879" y="25120"/>
                    <a:pt x="101004" y="23313"/>
                  </a:cubicBezTo>
                  <a:cubicBezTo>
                    <a:pt x="103976" y="22434"/>
                    <a:pt x="106912" y="21270"/>
                    <a:pt x="109650" y="19817"/>
                  </a:cubicBezTo>
                  <a:cubicBezTo>
                    <a:pt x="112117" y="18510"/>
                    <a:pt x="114410" y="16814"/>
                    <a:pt x="116496" y="14967"/>
                  </a:cubicBezTo>
                  <a:cubicBezTo>
                    <a:pt x="118541" y="13157"/>
                    <a:pt x="120244" y="11000"/>
                    <a:pt x="121839" y="8790"/>
                  </a:cubicBezTo>
                  <a:cubicBezTo>
                    <a:pt x="123137" y="6994"/>
                    <a:pt x="124247" y="5068"/>
                    <a:pt x="125240" y="3089"/>
                  </a:cubicBezTo>
                  <a:cubicBezTo>
                    <a:pt x="125752" y="2070"/>
                    <a:pt x="126240" y="1041"/>
                    <a:pt x="126709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021850" y="671181"/>
              <a:ext cx="7123685" cy="4487236"/>
            </a:xfrm>
            <a:custGeom>
              <a:avLst/>
              <a:gdLst/>
              <a:ahLst/>
              <a:cxnLst/>
              <a:rect l="l" t="t" r="r" b="b"/>
              <a:pathLst>
                <a:path w="221818" h="139724" extrusionOk="0">
                  <a:moveTo>
                    <a:pt x="217438" y="1"/>
                  </a:moveTo>
                  <a:cubicBezTo>
                    <a:pt x="211569" y="1"/>
                    <a:pt x="205642" y="938"/>
                    <a:pt x="199994" y="2337"/>
                  </a:cubicBezTo>
                  <a:cubicBezTo>
                    <a:pt x="192707" y="4142"/>
                    <a:pt x="185540" y="6940"/>
                    <a:pt x="178975" y="10583"/>
                  </a:cubicBezTo>
                  <a:cubicBezTo>
                    <a:pt x="172900" y="13953"/>
                    <a:pt x="167147" y="18244"/>
                    <a:pt x="162880" y="23768"/>
                  </a:cubicBezTo>
                  <a:cubicBezTo>
                    <a:pt x="158637" y="29259"/>
                    <a:pt x="156299" y="35796"/>
                    <a:pt x="154913" y="42542"/>
                  </a:cubicBezTo>
                  <a:cubicBezTo>
                    <a:pt x="153565" y="49095"/>
                    <a:pt x="152753" y="55774"/>
                    <a:pt x="150326" y="62039"/>
                  </a:cubicBezTo>
                  <a:cubicBezTo>
                    <a:pt x="149324" y="64232"/>
                    <a:pt x="148121" y="66315"/>
                    <a:pt x="146709" y="68273"/>
                  </a:cubicBezTo>
                  <a:cubicBezTo>
                    <a:pt x="145033" y="70306"/>
                    <a:pt x="143149" y="72147"/>
                    <a:pt x="141106" y="73814"/>
                  </a:cubicBezTo>
                  <a:cubicBezTo>
                    <a:pt x="138623" y="75626"/>
                    <a:pt x="135961" y="77155"/>
                    <a:pt x="133160" y="78419"/>
                  </a:cubicBezTo>
                  <a:cubicBezTo>
                    <a:pt x="128719" y="80169"/>
                    <a:pt x="124066" y="81269"/>
                    <a:pt x="119349" y="81972"/>
                  </a:cubicBezTo>
                  <a:cubicBezTo>
                    <a:pt x="112837" y="82763"/>
                    <a:pt x="106276" y="82903"/>
                    <a:pt x="99717" y="82903"/>
                  </a:cubicBezTo>
                  <a:cubicBezTo>
                    <a:pt x="96504" y="82903"/>
                    <a:pt x="93293" y="82869"/>
                    <a:pt x="90087" y="82862"/>
                  </a:cubicBezTo>
                  <a:cubicBezTo>
                    <a:pt x="89804" y="82862"/>
                    <a:pt x="89522" y="82861"/>
                    <a:pt x="89240" y="82861"/>
                  </a:cubicBezTo>
                  <a:cubicBezTo>
                    <a:pt x="78782" y="82861"/>
                    <a:pt x="68359" y="83307"/>
                    <a:pt x="58078" y="85413"/>
                  </a:cubicBezTo>
                  <a:cubicBezTo>
                    <a:pt x="49154" y="87239"/>
                    <a:pt x="40267" y="90430"/>
                    <a:pt x="32592" y="95397"/>
                  </a:cubicBezTo>
                  <a:cubicBezTo>
                    <a:pt x="25327" y="100098"/>
                    <a:pt x="19429" y="106091"/>
                    <a:pt x="14281" y="112994"/>
                  </a:cubicBezTo>
                  <a:cubicBezTo>
                    <a:pt x="8975" y="120109"/>
                    <a:pt x="4899" y="128058"/>
                    <a:pt x="1053" y="136027"/>
                  </a:cubicBezTo>
                  <a:cubicBezTo>
                    <a:pt x="474" y="137228"/>
                    <a:pt x="79" y="138456"/>
                    <a:pt x="1" y="139723"/>
                  </a:cubicBezTo>
                  <a:lnTo>
                    <a:pt x="16876" y="139723"/>
                  </a:lnTo>
                  <a:cubicBezTo>
                    <a:pt x="20160" y="133149"/>
                    <a:pt x="23729" y="126691"/>
                    <a:pt x="28139" y="120804"/>
                  </a:cubicBezTo>
                  <a:cubicBezTo>
                    <a:pt x="30966" y="117264"/>
                    <a:pt x="34119" y="114006"/>
                    <a:pt x="37645" y="111161"/>
                  </a:cubicBezTo>
                  <a:cubicBezTo>
                    <a:pt x="41103" y="108601"/>
                    <a:pt x="44839" y="106460"/>
                    <a:pt x="48773" y="104717"/>
                  </a:cubicBezTo>
                  <a:cubicBezTo>
                    <a:pt x="54995" y="102219"/>
                    <a:pt x="61550" y="100667"/>
                    <a:pt x="68179" y="99700"/>
                  </a:cubicBezTo>
                  <a:cubicBezTo>
                    <a:pt x="74946" y="98873"/>
                    <a:pt x="81766" y="98733"/>
                    <a:pt x="88581" y="98733"/>
                  </a:cubicBezTo>
                  <a:cubicBezTo>
                    <a:pt x="90661" y="98733"/>
                    <a:pt x="92741" y="98746"/>
                    <a:pt x="94818" y="98757"/>
                  </a:cubicBezTo>
                  <a:cubicBezTo>
                    <a:pt x="95851" y="98762"/>
                    <a:pt x="96883" y="98765"/>
                    <a:pt x="97915" y="98765"/>
                  </a:cubicBezTo>
                  <a:cubicBezTo>
                    <a:pt x="106621" y="98765"/>
                    <a:pt x="115289" y="98535"/>
                    <a:pt x="123926" y="97228"/>
                  </a:cubicBezTo>
                  <a:cubicBezTo>
                    <a:pt x="132939" y="95864"/>
                    <a:pt x="142061" y="92811"/>
                    <a:pt x="149417" y="87306"/>
                  </a:cubicBezTo>
                  <a:cubicBezTo>
                    <a:pt x="154094" y="83803"/>
                    <a:pt x="158101" y="79874"/>
                    <a:pt x="161332" y="74971"/>
                  </a:cubicBezTo>
                  <a:cubicBezTo>
                    <a:pt x="163906" y="71064"/>
                    <a:pt x="165745" y="66599"/>
                    <a:pt x="167035" y="62110"/>
                  </a:cubicBezTo>
                  <a:cubicBezTo>
                    <a:pt x="169300" y="54231"/>
                    <a:pt x="169671" y="45856"/>
                    <a:pt x="172624" y="38170"/>
                  </a:cubicBezTo>
                  <a:cubicBezTo>
                    <a:pt x="173388" y="36512"/>
                    <a:pt x="174284" y="34924"/>
                    <a:pt x="175339" y="33433"/>
                  </a:cubicBezTo>
                  <a:cubicBezTo>
                    <a:pt x="176875" y="31600"/>
                    <a:pt x="178618" y="29957"/>
                    <a:pt x="180477" y="28452"/>
                  </a:cubicBezTo>
                  <a:cubicBezTo>
                    <a:pt x="184399" y="25559"/>
                    <a:pt x="188697" y="23204"/>
                    <a:pt x="193160" y="21246"/>
                  </a:cubicBezTo>
                  <a:cubicBezTo>
                    <a:pt x="198886" y="18922"/>
                    <a:pt x="204875" y="17222"/>
                    <a:pt x="210988" y="16296"/>
                  </a:cubicBezTo>
                  <a:cubicBezTo>
                    <a:pt x="213230" y="16035"/>
                    <a:pt x="215482" y="15886"/>
                    <a:pt x="217736" y="15886"/>
                  </a:cubicBezTo>
                  <a:cubicBezTo>
                    <a:pt x="219015" y="15886"/>
                    <a:pt x="220294" y="15934"/>
                    <a:pt x="221572" y="16036"/>
                  </a:cubicBezTo>
                  <a:cubicBezTo>
                    <a:pt x="221653" y="16044"/>
                    <a:pt x="221734" y="16046"/>
                    <a:pt x="221818" y="16048"/>
                  </a:cubicBezTo>
                  <a:lnTo>
                    <a:pt x="221818" y="185"/>
                  </a:lnTo>
                  <a:cubicBezTo>
                    <a:pt x="221737" y="178"/>
                    <a:pt x="221656" y="168"/>
                    <a:pt x="221572" y="163"/>
                  </a:cubicBezTo>
                  <a:cubicBezTo>
                    <a:pt x="220200" y="53"/>
                    <a:pt x="218821" y="1"/>
                    <a:pt x="217438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173650" y="2934025"/>
              <a:ext cx="1972136" cy="2225297"/>
            </a:xfrm>
            <a:custGeom>
              <a:avLst/>
              <a:gdLst/>
              <a:ahLst/>
              <a:cxnLst/>
              <a:rect l="l" t="t" r="r" b="b"/>
              <a:pathLst>
                <a:path w="60560" h="68334" extrusionOk="0">
                  <a:moveTo>
                    <a:pt x="60559" y="0"/>
                  </a:moveTo>
                  <a:cubicBezTo>
                    <a:pt x="56761" y="984"/>
                    <a:pt x="53056" y="2420"/>
                    <a:pt x="49694" y="4403"/>
                  </a:cubicBezTo>
                  <a:cubicBezTo>
                    <a:pt x="47143" y="5906"/>
                    <a:pt x="44724" y="7765"/>
                    <a:pt x="42636" y="9863"/>
                  </a:cubicBezTo>
                  <a:cubicBezTo>
                    <a:pt x="40409" y="12099"/>
                    <a:pt x="38440" y="14702"/>
                    <a:pt x="37164" y="17600"/>
                  </a:cubicBezTo>
                  <a:cubicBezTo>
                    <a:pt x="36321" y="19507"/>
                    <a:pt x="35557" y="21410"/>
                    <a:pt x="35045" y="23429"/>
                  </a:cubicBezTo>
                  <a:cubicBezTo>
                    <a:pt x="34685" y="24855"/>
                    <a:pt x="34423" y="26303"/>
                    <a:pt x="34211" y="27758"/>
                  </a:cubicBezTo>
                  <a:cubicBezTo>
                    <a:pt x="33744" y="30951"/>
                    <a:pt x="33440" y="34161"/>
                    <a:pt x="33040" y="37361"/>
                  </a:cubicBezTo>
                  <a:cubicBezTo>
                    <a:pt x="32804" y="38952"/>
                    <a:pt x="32511" y="40535"/>
                    <a:pt x="32089" y="42088"/>
                  </a:cubicBezTo>
                  <a:cubicBezTo>
                    <a:pt x="31663" y="43662"/>
                    <a:pt x="31106" y="45210"/>
                    <a:pt x="30496" y="46726"/>
                  </a:cubicBezTo>
                  <a:cubicBezTo>
                    <a:pt x="29125" y="49810"/>
                    <a:pt x="27460" y="52756"/>
                    <a:pt x="25467" y="55482"/>
                  </a:cubicBezTo>
                  <a:cubicBezTo>
                    <a:pt x="23696" y="57656"/>
                    <a:pt x="21712" y="59642"/>
                    <a:pt x="19538" y="61414"/>
                  </a:cubicBezTo>
                  <a:cubicBezTo>
                    <a:pt x="17007" y="63281"/>
                    <a:pt x="14299" y="64928"/>
                    <a:pt x="11440" y="66238"/>
                  </a:cubicBezTo>
                  <a:cubicBezTo>
                    <a:pt x="9392" y="67026"/>
                    <a:pt x="7280" y="67624"/>
                    <a:pt x="5117" y="67998"/>
                  </a:cubicBezTo>
                  <a:cubicBezTo>
                    <a:pt x="4066" y="68098"/>
                    <a:pt x="3010" y="68149"/>
                    <a:pt x="1951" y="68149"/>
                  </a:cubicBezTo>
                  <a:cubicBezTo>
                    <a:pt x="1859" y="68149"/>
                    <a:pt x="1766" y="68148"/>
                    <a:pt x="1674" y="68148"/>
                  </a:cubicBezTo>
                  <a:cubicBezTo>
                    <a:pt x="1647" y="68147"/>
                    <a:pt x="1621" y="68147"/>
                    <a:pt x="1594" y="68147"/>
                  </a:cubicBezTo>
                  <a:cubicBezTo>
                    <a:pt x="1067" y="68147"/>
                    <a:pt x="530" y="68213"/>
                    <a:pt x="0" y="68333"/>
                  </a:cubicBezTo>
                  <a:lnTo>
                    <a:pt x="35318" y="68333"/>
                  </a:lnTo>
                  <a:cubicBezTo>
                    <a:pt x="37483" y="65967"/>
                    <a:pt x="39409" y="63366"/>
                    <a:pt x="41086" y="60666"/>
                  </a:cubicBezTo>
                  <a:cubicBezTo>
                    <a:pt x="42262" y="58773"/>
                    <a:pt x="43295" y="56792"/>
                    <a:pt x="44198" y="54756"/>
                  </a:cubicBezTo>
                  <a:cubicBezTo>
                    <a:pt x="45339" y="52187"/>
                    <a:pt x="46455" y="49555"/>
                    <a:pt x="47246" y="46853"/>
                  </a:cubicBezTo>
                  <a:cubicBezTo>
                    <a:pt x="48670" y="41971"/>
                    <a:pt x="48939" y="36825"/>
                    <a:pt x="49548" y="31789"/>
                  </a:cubicBezTo>
                  <a:cubicBezTo>
                    <a:pt x="49901" y="29451"/>
                    <a:pt x="50384" y="27127"/>
                    <a:pt x="51199" y="24905"/>
                  </a:cubicBezTo>
                  <a:cubicBezTo>
                    <a:pt x="51623" y="24027"/>
                    <a:pt x="52108" y="23184"/>
                    <a:pt x="52658" y="22379"/>
                  </a:cubicBezTo>
                  <a:cubicBezTo>
                    <a:pt x="53570" y="21321"/>
                    <a:pt x="54580" y="20345"/>
                    <a:pt x="55652" y="19450"/>
                  </a:cubicBezTo>
                  <a:cubicBezTo>
                    <a:pt x="57156" y="18378"/>
                    <a:pt x="58761" y="17464"/>
                    <a:pt x="60438" y="16690"/>
                  </a:cubicBezTo>
                  <a:cubicBezTo>
                    <a:pt x="60478" y="16673"/>
                    <a:pt x="60519" y="16659"/>
                    <a:pt x="60559" y="16642"/>
                  </a:cubicBezTo>
                  <a:lnTo>
                    <a:pt x="60559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9366544" y="4430123"/>
            <a:ext cx="2935507" cy="2551551"/>
            <a:chOff x="7039840" y="3226481"/>
            <a:chExt cx="2201630" cy="1913663"/>
          </a:xfrm>
        </p:grpSpPr>
        <p:sp>
          <p:nvSpPr>
            <p:cNvPr id="18" name="Google Shape;18;p2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962596" y="726602"/>
            <a:ext cx="10273569" cy="5418767"/>
            <a:chOff x="721945" y="544950"/>
            <a:chExt cx="7705177" cy="4064075"/>
          </a:xfrm>
        </p:grpSpPr>
        <p:grpSp>
          <p:nvGrpSpPr>
            <p:cNvPr id="22" name="Google Shape;22;p2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23" name="Google Shape;23;p2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561586" y="1049772"/>
                <a:ext cx="5841497" cy="891408"/>
              </a:xfrm>
              <a:custGeom>
                <a:avLst/>
                <a:gdLst/>
                <a:ahLst/>
                <a:cxnLst/>
                <a:rect l="l" t="t" r="r" b="b"/>
                <a:pathLst>
                  <a:path w="182904" h="27911" extrusionOk="0">
                    <a:moveTo>
                      <a:pt x="0" y="0"/>
                    </a:moveTo>
                    <a:cubicBezTo>
                      <a:pt x="8688" y="22829"/>
                      <a:pt x="35357" y="27911"/>
                      <a:pt x="57097" y="27911"/>
                    </a:cubicBezTo>
                    <a:cubicBezTo>
                      <a:pt x="68428" y="27911"/>
                      <a:pt x="78420" y="26530"/>
                      <a:pt x="83828" y="25563"/>
                    </a:cubicBezTo>
                    <a:cubicBezTo>
                      <a:pt x="107047" y="21412"/>
                      <a:pt x="182903" y="16583"/>
                      <a:pt x="182903" y="16583"/>
                    </a:cubicBezTo>
                    <a:lnTo>
                      <a:pt x="182903" y="4179"/>
                    </a:lnTo>
                    <a:cubicBezTo>
                      <a:pt x="96624" y="9235"/>
                      <a:pt x="92311" y="16605"/>
                      <a:pt x="61887" y="16605"/>
                    </a:cubicBezTo>
                    <a:cubicBezTo>
                      <a:pt x="60453" y="16605"/>
                      <a:pt x="58960" y="16588"/>
                      <a:pt x="57399" y="16555"/>
                    </a:cubicBezTo>
                    <a:cubicBezTo>
                      <a:pt x="22712" y="15805"/>
                      <a:pt x="16518" y="0"/>
                      <a:pt x="16518" y="0"/>
                    </a:cubicBezTo>
                    <a:close/>
                  </a:path>
                </a:pathLst>
              </a:custGeom>
              <a:solidFill>
                <a:srgbClr val="F5A2A2">
                  <a:alpha val="34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727556" y="1183249"/>
              <a:ext cx="927385" cy="661196"/>
            </a:xfrm>
            <a:custGeom>
              <a:avLst/>
              <a:gdLst/>
              <a:ahLst/>
              <a:cxnLst/>
              <a:rect l="l" t="t" r="r" b="b"/>
              <a:pathLst>
                <a:path w="34714" h="24750" extrusionOk="0">
                  <a:moveTo>
                    <a:pt x="10660" y="1"/>
                  </a:moveTo>
                  <a:cubicBezTo>
                    <a:pt x="5242" y="1"/>
                    <a:pt x="0" y="667"/>
                    <a:pt x="0" y="667"/>
                  </a:cubicBezTo>
                  <a:lnTo>
                    <a:pt x="0" y="24634"/>
                  </a:lnTo>
                  <a:cubicBezTo>
                    <a:pt x="0" y="24634"/>
                    <a:pt x="5518" y="24749"/>
                    <a:pt x="12044" y="24749"/>
                  </a:cubicBezTo>
                  <a:cubicBezTo>
                    <a:pt x="15306" y="24749"/>
                    <a:pt x="18821" y="24721"/>
                    <a:pt x="22024" y="24634"/>
                  </a:cubicBezTo>
                  <a:cubicBezTo>
                    <a:pt x="31632" y="24372"/>
                    <a:pt x="34713" y="21179"/>
                    <a:pt x="34713" y="17771"/>
                  </a:cubicBezTo>
                  <a:cubicBezTo>
                    <a:pt x="34713" y="14364"/>
                    <a:pt x="29448" y="14673"/>
                    <a:pt x="22024" y="13745"/>
                  </a:cubicBezTo>
                  <a:cubicBezTo>
                    <a:pt x="14599" y="12816"/>
                    <a:pt x="18900" y="9409"/>
                    <a:pt x="18900" y="9409"/>
                  </a:cubicBezTo>
                  <a:cubicBezTo>
                    <a:pt x="18900" y="9409"/>
                    <a:pt x="25112" y="6932"/>
                    <a:pt x="22024" y="2596"/>
                  </a:cubicBezTo>
                  <a:cubicBezTo>
                    <a:pt x="20560" y="541"/>
                    <a:pt x="15539" y="1"/>
                    <a:pt x="10660" y="1"/>
                  </a:cubicBezTo>
                  <a:close/>
                </a:path>
              </a:pathLst>
            </a:custGeom>
            <a:solidFill>
              <a:srgbClr val="F5C4C2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1945" y="1752413"/>
              <a:ext cx="4467960" cy="1618113"/>
            </a:xfrm>
            <a:custGeom>
              <a:avLst/>
              <a:gdLst/>
              <a:ahLst/>
              <a:cxnLst/>
              <a:rect l="l" t="t" r="r" b="b"/>
              <a:pathLst>
                <a:path w="139897" h="50665" extrusionOk="0">
                  <a:moveTo>
                    <a:pt x="27675" y="0"/>
                  </a:moveTo>
                  <a:cubicBezTo>
                    <a:pt x="6182" y="0"/>
                    <a:pt x="0" y="13091"/>
                    <a:pt x="0" y="13091"/>
                  </a:cubicBezTo>
                  <a:lnTo>
                    <a:pt x="0" y="50664"/>
                  </a:lnTo>
                  <a:cubicBezTo>
                    <a:pt x="0" y="50522"/>
                    <a:pt x="15544" y="50475"/>
                    <a:pt x="36269" y="50475"/>
                  </a:cubicBezTo>
                  <a:cubicBezTo>
                    <a:pt x="77720" y="50475"/>
                    <a:pt x="139896" y="50664"/>
                    <a:pt x="139896" y="50664"/>
                  </a:cubicBezTo>
                  <a:lnTo>
                    <a:pt x="139896" y="32598"/>
                  </a:lnTo>
                  <a:cubicBezTo>
                    <a:pt x="139896" y="32598"/>
                    <a:pt x="131152" y="35237"/>
                    <a:pt x="117535" y="35237"/>
                  </a:cubicBezTo>
                  <a:cubicBezTo>
                    <a:pt x="110469" y="35237"/>
                    <a:pt x="102090" y="34526"/>
                    <a:pt x="92941" y="32367"/>
                  </a:cubicBezTo>
                  <a:cubicBezTo>
                    <a:pt x="69948" y="26943"/>
                    <a:pt x="57528" y="924"/>
                    <a:pt x="29410" y="28"/>
                  </a:cubicBezTo>
                  <a:cubicBezTo>
                    <a:pt x="28821" y="9"/>
                    <a:pt x="28243" y="0"/>
                    <a:pt x="27675" y="0"/>
                  </a:cubicBezTo>
                  <a:close/>
                </a:path>
              </a:pathLst>
            </a:custGeom>
            <a:solidFill>
              <a:srgbClr val="4CE697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21945" y="2116287"/>
              <a:ext cx="7705177" cy="2480937"/>
            </a:xfrm>
            <a:custGeom>
              <a:avLst/>
              <a:gdLst/>
              <a:ahLst/>
              <a:cxnLst/>
              <a:rect l="l" t="t" r="r" b="b"/>
              <a:pathLst>
                <a:path w="241258" h="77681" extrusionOk="0">
                  <a:moveTo>
                    <a:pt x="193410" y="0"/>
                  </a:moveTo>
                  <a:cubicBezTo>
                    <a:pt x="192205" y="0"/>
                    <a:pt x="190997" y="36"/>
                    <a:pt x="189787" y="109"/>
                  </a:cubicBezTo>
                  <a:cubicBezTo>
                    <a:pt x="178188" y="806"/>
                    <a:pt x="172104" y="2742"/>
                    <a:pt x="162415" y="8276"/>
                  </a:cubicBezTo>
                  <a:cubicBezTo>
                    <a:pt x="149804" y="15474"/>
                    <a:pt x="146880" y="18510"/>
                    <a:pt x="130683" y="24540"/>
                  </a:cubicBezTo>
                  <a:cubicBezTo>
                    <a:pt x="125065" y="26632"/>
                    <a:pt x="117792" y="27521"/>
                    <a:pt x="110650" y="27521"/>
                  </a:cubicBezTo>
                  <a:cubicBezTo>
                    <a:pt x="101712" y="27521"/>
                    <a:pt x="92977" y="26128"/>
                    <a:pt x="87945" y="23956"/>
                  </a:cubicBezTo>
                  <a:cubicBezTo>
                    <a:pt x="65552" y="14289"/>
                    <a:pt x="46430" y="10927"/>
                    <a:pt x="28404" y="10927"/>
                  </a:cubicBezTo>
                  <a:cubicBezTo>
                    <a:pt x="18732" y="10927"/>
                    <a:pt x="9376" y="11895"/>
                    <a:pt x="0" y="13377"/>
                  </a:cubicBezTo>
                  <a:lnTo>
                    <a:pt x="0" y="77681"/>
                  </a:lnTo>
                  <a:lnTo>
                    <a:pt x="241257" y="77681"/>
                  </a:lnTo>
                  <a:lnTo>
                    <a:pt x="241257" y="22573"/>
                  </a:lnTo>
                  <a:lnTo>
                    <a:pt x="236273" y="17653"/>
                  </a:lnTo>
                  <a:cubicBezTo>
                    <a:pt x="224820" y="6344"/>
                    <a:pt x="209409" y="0"/>
                    <a:pt x="193410" y="0"/>
                  </a:cubicBezTo>
                  <a:close/>
                </a:path>
              </a:pathLst>
            </a:custGeom>
            <a:solidFill>
              <a:srgbClr val="FFD800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21945" y="2900021"/>
              <a:ext cx="7705177" cy="1708944"/>
            </a:xfrm>
            <a:custGeom>
              <a:avLst/>
              <a:gdLst/>
              <a:ahLst/>
              <a:cxnLst/>
              <a:rect l="l" t="t" r="r" b="b"/>
              <a:pathLst>
                <a:path w="241258" h="53509" extrusionOk="0">
                  <a:moveTo>
                    <a:pt x="25983" y="1"/>
                  </a:moveTo>
                  <a:cubicBezTo>
                    <a:pt x="9993" y="1"/>
                    <a:pt x="0" y="3970"/>
                    <a:pt x="0" y="3970"/>
                  </a:cubicBezTo>
                  <a:lnTo>
                    <a:pt x="0" y="53509"/>
                  </a:lnTo>
                  <a:lnTo>
                    <a:pt x="241257" y="53509"/>
                  </a:lnTo>
                  <a:lnTo>
                    <a:pt x="241257" y="14302"/>
                  </a:lnTo>
                  <a:cubicBezTo>
                    <a:pt x="241257" y="14302"/>
                    <a:pt x="231544" y="3101"/>
                    <a:pt x="206259" y="3101"/>
                  </a:cubicBezTo>
                  <a:cubicBezTo>
                    <a:pt x="196175" y="3101"/>
                    <a:pt x="183615" y="4882"/>
                    <a:pt x="168206" y="9866"/>
                  </a:cubicBezTo>
                  <a:cubicBezTo>
                    <a:pt x="156131" y="13771"/>
                    <a:pt x="149804" y="20489"/>
                    <a:pt x="114515" y="22689"/>
                  </a:cubicBezTo>
                  <a:cubicBezTo>
                    <a:pt x="113774" y="22735"/>
                    <a:pt x="113017" y="22758"/>
                    <a:pt x="112245" y="22758"/>
                  </a:cubicBezTo>
                  <a:cubicBezTo>
                    <a:pt x="101250" y="22758"/>
                    <a:pt x="87159" y="18149"/>
                    <a:pt x="72808" y="11188"/>
                  </a:cubicBezTo>
                  <a:cubicBezTo>
                    <a:pt x="54792" y="2448"/>
                    <a:pt x="38539" y="1"/>
                    <a:pt x="25983" y="1"/>
                  </a:cubicBezTo>
                  <a:close/>
                </a:path>
              </a:pathLst>
            </a:custGeom>
            <a:solidFill>
              <a:srgbClr val="A5A2F4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1" name="Google Shape;31;p2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32" name="Google Shape;32;p2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2759712" y="2042300"/>
            <a:ext cx="6672400" cy="587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2800">
                <a:solidFill>
                  <a:srgbClr val="0B3A87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7519051" y="4849933"/>
            <a:ext cx="3013200" cy="881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rgbClr val="0B3A87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 idx="2"/>
          </p:nvPr>
        </p:nvSpPr>
        <p:spPr>
          <a:xfrm>
            <a:off x="2759700" y="2625767"/>
            <a:ext cx="6672400" cy="1000800"/>
          </a:xfrm>
          <a:prstGeom prst="rect">
            <a:avLst/>
          </a:prstGeom>
          <a:effectLst>
            <a:outerShdw dist="66675" dir="8400000" algn="bl" rotWithShape="0">
              <a:schemeClr val="dk1"/>
            </a:outerShdw>
          </a:effectLst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3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487379" y="157952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11515090" y="3878999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620641" y="6475063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" name="Google Shape;41;p2"/>
          <p:cNvGrpSpPr/>
          <p:nvPr/>
        </p:nvGrpSpPr>
        <p:grpSpPr>
          <a:xfrm>
            <a:off x="11232006" y="363471"/>
            <a:ext cx="800444" cy="751700"/>
            <a:chOff x="8424003" y="272603"/>
            <a:chExt cx="600333" cy="563775"/>
          </a:xfrm>
        </p:grpSpPr>
        <p:sp>
          <p:nvSpPr>
            <p:cNvPr id="42" name="Google Shape;42;p2"/>
            <p:cNvSpPr/>
            <p:nvPr/>
          </p:nvSpPr>
          <p:spPr>
            <a:xfrm>
              <a:off x="8691019" y="508109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424003" y="272603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303468" y="1672191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8634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78517"/>
      </p:ext>
    </p:extLst>
  </p:cSld>
  <p:clrMapOvr>
    <a:masterClrMapping/>
  </p:clrMapOvr>
  <p:transition spd="slow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945029"/>
      </p:ext>
    </p:extLst>
  </p:cSld>
  <p:clrMapOvr>
    <a:masterClrMapping/>
  </p:clrMapOvr>
  <p:transition spd="slow"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31409"/>
      </p:ext>
    </p:extLst>
  </p:cSld>
  <p:clrMapOvr>
    <a:masterClrMapping/>
  </p:clrMapOvr>
  <p:transition spd="slow"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87377"/>
      </p:ext>
    </p:extLst>
  </p:cSld>
  <p:clrMapOvr>
    <a:masterClrMapping/>
  </p:clrMapOvr>
  <p:transition spd="slow"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098575"/>
      </p:ext>
    </p:extLst>
  </p:cSld>
  <p:clrMapOvr>
    <a:masterClrMapping/>
  </p:clrMapOvr>
  <p:transition spd="slow"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58502"/>
      </p:ext>
    </p:extLst>
  </p:cSld>
  <p:clrMapOvr>
    <a:masterClrMapping/>
  </p:clrMapOvr>
  <p:transition spd="slow"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506062"/>
      </p:ext>
    </p:extLst>
  </p:cSld>
  <p:clrMapOvr>
    <a:masterClrMapping/>
  </p:clrMapOvr>
  <p:transition spd="slow"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176337"/>
      </p:ext>
    </p:extLst>
  </p:cSld>
  <p:clrMapOvr>
    <a:masterClrMapping/>
  </p:clrMapOvr>
  <p:transition spd="slow"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83266"/>
      </p:ext>
    </p:extLst>
  </p:cSld>
  <p:clrMapOvr>
    <a:masterClrMapping/>
  </p:clrMapOvr>
  <p:transition spd="slow"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471962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/>
          <p:nvPr/>
        </p:nvSpPr>
        <p:spPr>
          <a:xfrm>
            <a:off x="1" y="-6031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2695802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9564868" y="3912035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" name="Google Shape;49;p3"/>
          <p:cNvGrpSpPr/>
          <p:nvPr/>
        </p:nvGrpSpPr>
        <p:grpSpPr>
          <a:xfrm>
            <a:off x="-116011" y="4301977"/>
            <a:ext cx="2935507" cy="2551551"/>
            <a:chOff x="-87008" y="3226481"/>
            <a:chExt cx="2201630" cy="1913663"/>
          </a:xfrm>
        </p:grpSpPr>
        <p:sp>
          <p:nvSpPr>
            <p:cNvPr id="50" name="Google Shape;50;p3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3" name="Google Shape;53;p3"/>
          <p:cNvGrpSpPr/>
          <p:nvPr/>
        </p:nvGrpSpPr>
        <p:grpSpPr>
          <a:xfrm>
            <a:off x="9768729" y="-6018"/>
            <a:ext cx="2491251" cy="1803191"/>
            <a:chOff x="7326547" y="-4515"/>
            <a:chExt cx="1868438" cy="1352393"/>
          </a:xfrm>
        </p:grpSpPr>
        <p:sp>
          <p:nvSpPr>
            <p:cNvPr id="54" name="Google Shape;54;p3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" name="Google Shape;57;p3"/>
          <p:cNvSpPr/>
          <p:nvPr/>
        </p:nvSpPr>
        <p:spPr>
          <a:xfrm>
            <a:off x="3422926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8" name="Google Shape;58;p3"/>
          <p:cNvGrpSpPr/>
          <p:nvPr/>
        </p:nvGrpSpPr>
        <p:grpSpPr>
          <a:xfrm>
            <a:off x="959993" y="726602"/>
            <a:ext cx="10271875" cy="5418924"/>
            <a:chOff x="719995" y="544950"/>
            <a:chExt cx="7703906" cy="4064193"/>
          </a:xfrm>
        </p:grpSpPr>
        <p:grpSp>
          <p:nvGrpSpPr>
            <p:cNvPr id="59" name="Google Shape;59;p3"/>
            <p:cNvGrpSpPr/>
            <p:nvPr/>
          </p:nvGrpSpPr>
          <p:grpSpPr>
            <a:xfrm>
              <a:off x="719995" y="544950"/>
              <a:ext cx="7703906" cy="4064193"/>
              <a:chOff x="719995" y="544950"/>
              <a:chExt cx="7703906" cy="4064193"/>
            </a:xfrm>
          </p:grpSpPr>
          <p:grpSp>
            <p:nvGrpSpPr>
              <p:cNvPr id="60" name="Google Shape;60;p3"/>
              <p:cNvGrpSpPr/>
              <p:nvPr/>
            </p:nvGrpSpPr>
            <p:grpSpPr>
              <a:xfrm>
                <a:off x="727556" y="544950"/>
                <a:ext cx="7688700" cy="4064075"/>
                <a:chOff x="727556" y="544950"/>
                <a:chExt cx="7688700" cy="4064075"/>
              </a:xfrm>
            </p:grpSpPr>
            <p:grpSp>
              <p:nvGrpSpPr>
                <p:cNvPr id="61" name="Google Shape;61;p3"/>
                <p:cNvGrpSpPr/>
                <p:nvPr/>
              </p:nvGrpSpPr>
              <p:grpSpPr>
                <a:xfrm>
                  <a:off x="727556" y="544950"/>
                  <a:ext cx="7688700" cy="4064075"/>
                  <a:chOff x="721950" y="544950"/>
                  <a:chExt cx="7688700" cy="4064075"/>
                </a:xfrm>
              </p:grpSpPr>
              <p:sp>
                <p:nvSpPr>
                  <p:cNvPr id="62" name="Google Shape;62;p3"/>
                  <p:cNvSpPr/>
                  <p:nvPr/>
                </p:nvSpPr>
                <p:spPr>
                  <a:xfrm>
                    <a:off x="721950" y="544950"/>
                    <a:ext cx="7688700" cy="50790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F5A2A2"/>
                  </a:solidFill>
                  <a:ln w="9525" cap="flat" cmpd="sng">
                    <a:solidFill>
                      <a:srgbClr val="0B3A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dist="123825" dir="7860000" algn="bl" rotWithShape="0">
                      <a:srgbClr val="0B3A87"/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9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" name="Google Shape;63;p3"/>
                  <p:cNvSpPr/>
                  <p:nvPr/>
                </p:nvSpPr>
                <p:spPr>
                  <a:xfrm>
                    <a:off x="721950" y="1051025"/>
                    <a:ext cx="7688700" cy="3558000"/>
                  </a:xfrm>
                  <a:prstGeom prst="rect">
                    <a:avLst/>
                  </a:prstGeom>
                  <a:solidFill>
                    <a:srgbClr val="FFEEE5"/>
                  </a:solidFill>
                  <a:ln w="9525" cap="flat" cmpd="sng">
                    <a:solidFill>
                      <a:srgbClr val="0B3A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dist="123825" dir="7860000" algn="bl" rotWithShape="0">
                      <a:srgbClr val="0B3A87"/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9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" name="Google Shape;64;p3"/>
                  <p:cNvSpPr/>
                  <p:nvPr/>
                </p:nvSpPr>
                <p:spPr>
                  <a:xfrm>
                    <a:off x="2170375" y="663050"/>
                    <a:ext cx="5846700" cy="26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>
                      <a:alpha val="312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9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5" name="Google Shape;65;p3"/>
                <p:cNvGrpSpPr/>
                <p:nvPr/>
              </p:nvGrpSpPr>
              <p:grpSpPr>
                <a:xfrm>
                  <a:off x="883456" y="696120"/>
                  <a:ext cx="877593" cy="199609"/>
                  <a:chOff x="883456" y="696120"/>
                  <a:chExt cx="877593" cy="199609"/>
                </a:xfrm>
              </p:grpSpPr>
              <p:sp>
                <p:nvSpPr>
                  <p:cNvPr id="66" name="Google Shape;66;p3"/>
                  <p:cNvSpPr/>
                  <p:nvPr/>
                </p:nvSpPr>
                <p:spPr>
                  <a:xfrm>
                    <a:off x="1225706" y="696120"/>
                    <a:ext cx="199641" cy="199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51" h="6250" extrusionOk="0">
                        <a:moveTo>
                          <a:pt x="3127" y="1"/>
                        </a:moveTo>
                        <a:cubicBezTo>
                          <a:pt x="1400" y="1"/>
                          <a:pt x="0" y="1399"/>
                          <a:pt x="0" y="3125"/>
                        </a:cubicBezTo>
                        <a:cubicBezTo>
                          <a:pt x="0" y="4851"/>
                          <a:pt x="1400" y="6249"/>
                          <a:pt x="3127" y="6249"/>
                        </a:cubicBezTo>
                        <a:cubicBezTo>
                          <a:pt x="4851" y="6249"/>
                          <a:pt x="6251" y="4851"/>
                          <a:pt x="6251" y="3125"/>
                        </a:cubicBezTo>
                        <a:cubicBezTo>
                          <a:pt x="6251" y="1399"/>
                          <a:pt x="4851" y="1"/>
                          <a:pt x="3127" y="1"/>
                        </a:cubicBezTo>
                        <a:close/>
                      </a:path>
                    </a:pathLst>
                  </a:custGeom>
                  <a:solidFill>
                    <a:srgbClr val="FFD800"/>
                  </a:solidFill>
                  <a:ln w="9525" cap="flat" cmpd="sng">
                    <a:solidFill>
                      <a:srgbClr val="0B3A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9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" name="Google Shape;67;p3"/>
                  <p:cNvSpPr/>
                  <p:nvPr/>
                </p:nvSpPr>
                <p:spPr>
                  <a:xfrm>
                    <a:off x="1561376" y="696120"/>
                    <a:ext cx="199673" cy="199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52" h="6250" extrusionOk="0">
                        <a:moveTo>
                          <a:pt x="3127" y="1"/>
                        </a:moveTo>
                        <a:cubicBezTo>
                          <a:pt x="1401" y="1"/>
                          <a:pt x="1" y="1399"/>
                          <a:pt x="1" y="3125"/>
                        </a:cubicBezTo>
                        <a:cubicBezTo>
                          <a:pt x="1" y="4851"/>
                          <a:pt x="1401" y="6249"/>
                          <a:pt x="3127" y="6249"/>
                        </a:cubicBezTo>
                        <a:cubicBezTo>
                          <a:pt x="4851" y="6249"/>
                          <a:pt x="6252" y="4851"/>
                          <a:pt x="6252" y="3125"/>
                        </a:cubicBezTo>
                        <a:cubicBezTo>
                          <a:pt x="6252" y="1399"/>
                          <a:pt x="4851" y="1"/>
                          <a:pt x="3127" y="1"/>
                        </a:cubicBezTo>
                        <a:close/>
                      </a:path>
                    </a:pathLst>
                  </a:custGeom>
                  <a:solidFill>
                    <a:srgbClr val="A5A2F4"/>
                  </a:solidFill>
                  <a:ln w="9525" cap="flat" cmpd="sng">
                    <a:solidFill>
                      <a:srgbClr val="0B3A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9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" name="Google Shape;68;p3"/>
                  <p:cNvSpPr/>
                  <p:nvPr/>
                </p:nvSpPr>
                <p:spPr>
                  <a:xfrm>
                    <a:off x="883456" y="696120"/>
                    <a:ext cx="199673" cy="199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52" h="6250" extrusionOk="0">
                        <a:moveTo>
                          <a:pt x="3125" y="1"/>
                        </a:moveTo>
                        <a:cubicBezTo>
                          <a:pt x="1399" y="1"/>
                          <a:pt x="1" y="1399"/>
                          <a:pt x="1" y="3125"/>
                        </a:cubicBezTo>
                        <a:cubicBezTo>
                          <a:pt x="1" y="4851"/>
                          <a:pt x="1399" y="6249"/>
                          <a:pt x="3125" y="6249"/>
                        </a:cubicBezTo>
                        <a:cubicBezTo>
                          <a:pt x="4851" y="6249"/>
                          <a:pt x="6251" y="4851"/>
                          <a:pt x="6251" y="3125"/>
                        </a:cubicBezTo>
                        <a:cubicBezTo>
                          <a:pt x="6251" y="1399"/>
                          <a:pt x="4851" y="1"/>
                          <a:pt x="3125" y="1"/>
                        </a:cubicBezTo>
                        <a:close/>
                      </a:path>
                    </a:pathLst>
                  </a:custGeom>
                  <a:solidFill>
                    <a:srgbClr val="4CE697"/>
                  </a:solidFill>
                  <a:ln w="9525" cap="flat" cmpd="sng">
                    <a:solidFill>
                      <a:srgbClr val="0B3A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9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69" name="Google Shape;69;p3"/>
              <p:cNvSpPr/>
              <p:nvPr/>
            </p:nvSpPr>
            <p:spPr>
              <a:xfrm flipH="1">
                <a:off x="7315223" y="1871042"/>
                <a:ext cx="1108678" cy="790453"/>
              </a:xfrm>
              <a:custGeom>
                <a:avLst/>
                <a:gdLst/>
                <a:ahLst/>
                <a:cxnLst/>
                <a:rect l="l" t="t" r="r" b="b"/>
                <a:pathLst>
                  <a:path w="34714" h="24750" extrusionOk="0">
                    <a:moveTo>
                      <a:pt x="10660" y="1"/>
                    </a:moveTo>
                    <a:cubicBezTo>
                      <a:pt x="5242" y="1"/>
                      <a:pt x="0" y="667"/>
                      <a:pt x="0" y="667"/>
                    </a:cubicBezTo>
                    <a:lnTo>
                      <a:pt x="0" y="24634"/>
                    </a:lnTo>
                    <a:cubicBezTo>
                      <a:pt x="0" y="24634"/>
                      <a:pt x="5518" y="24749"/>
                      <a:pt x="12044" y="24749"/>
                    </a:cubicBezTo>
                    <a:cubicBezTo>
                      <a:pt x="15306" y="24749"/>
                      <a:pt x="18821" y="24721"/>
                      <a:pt x="22024" y="24634"/>
                    </a:cubicBezTo>
                    <a:cubicBezTo>
                      <a:pt x="31632" y="24372"/>
                      <a:pt x="34713" y="21179"/>
                      <a:pt x="34713" y="17771"/>
                    </a:cubicBezTo>
                    <a:cubicBezTo>
                      <a:pt x="34713" y="14364"/>
                      <a:pt x="29448" y="14673"/>
                      <a:pt x="22024" y="13745"/>
                    </a:cubicBezTo>
                    <a:cubicBezTo>
                      <a:pt x="14599" y="12816"/>
                      <a:pt x="18900" y="9409"/>
                      <a:pt x="18900" y="9409"/>
                    </a:cubicBezTo>
                    <a:cubicBezTo>
                      <a:pt x="18900" y="9409"/>
                      <a:pt x="25112" y="6932"/>
                      <a:pt x="22024" y="2596"/>
                    </a:cubicBezTo>
                    <a:cubicBezTo>
                      <a:pt x="20560" y="541"/>
                      <a:pt x="15539" y="1"/>
                      <a:pt x="10660" y="1"/>
                    </a:cubicBezTo>
                    <a:close/>
                  </a:path>
                </a:pathLst>
              </a:custGeom>
              <a:solidFill>
                <a:srgbClr val="F2C5D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70" name="Google Shape;70;p3"/>
              <p:cNvGrpSpPr/>
              <p:nvPr/>
            </p:nvGrpSpPr>
            <p:grpSpPr>
              <a:xfrm>
                <a:off x="719995" y="2703675"/>
                <a:ext cx="7696354" cy="1905468"/>
                <a:chOff x="719995" y="2703675"/>
                <a:chExt cx="7696354" cy="1905468"/>
              </a:xfrm>
            </p:grpSpPr>
            <p:sp>
              <p:nvSpPr>
                <p:cNvPr id="71" name="Google Shape;71;p3"/>
                <p:cNvSpPr/>
                <p:nvPr/>
              </p:nvSpPr>
              <p:spPr>
                <a:xfrm>
                  <a:off x="1029920" y="2968475"/>
                  <a:ext cx="7380685" cy="1640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258" h="53509" extrusionOk="0">
                      <a:moveTo>
                        <a:pt x="25983" y="1"/>
                      </a:moveTo>
                      <a:cubicBezTo>
                        <a:pt x="9993" y="1"/>
                        <a:pt x="0" y="3970"/>
                        <a:pt x="0" y="3970"/>
                      </a:cubicBezTo>
                      <a:lnTo>
                        <a:pt x="0" y="53509"/>
                      </a:lnTo>
                      <a:lnTo>
                        <a:pt x="241257" y="53509"/>
                      </a:lnTo>
                      <a:lnTo>
                        <a:pt x="241257" y="14302"/>
                      </a:lnTo>
                      <a:cubicBezTo>
                        <a:pt x="241257" y="14302"/>
                        <a:pt x="231544" y="3101"/>
                        <a:pt x="206259" y="3101"/>
                      </a:cubicBezTo>
                      <a:cubicBezTo>
                        <a:pt x="196175" y="3101"/>
                        <a:pt x="183615" y="4882"/>
                        <a:pt x="168206" y="9866"/>
                      </a:cubicBezTo>
                      <a:cubicBezTo>
                        <a:pt x="156131" y="13771"/>
                        <a:pt x="149804" y="20489"/>
                        <a:pt x="114515" y="22689"/>
                      </a:cubicBezTo>
                      <a:cubicBezTo>
                        <a:pt x="113774" y="22735"/>
                        <a:pt x="113017" y="22758"/>
                        <a:pt x="112245" y="22758"/>
                      </a:cubicBezTo>
                      <a:cubicBezTo>
                        <a:pt x="101250" y="22758"/>
                        <a:pt x="87159" y="18149"/>
                        <a:pt x="72808" y="11188"/>
                      </a:cubicBezTo>
                      <a:cubicBezTo>
                        <a:pt x="54792" y="2448"/>
                        <a:pt x="38539" y="1"/>
                        <a:pt x="259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72" name="Google Shape;72;p3"/>
                <p:cNvGrpSpPr/>
                <p:nvPr/>
              </p:nvGrpSpPr>
              <p:grpSpPr>
                <a:xfrm>
                  <a:off x="719995" y="2703675"/>
                  <a:ext cx="4467960" cy="1640502"/>
                  <a:chOff x="721945" y="1196625"/>
                  <a:chExt cx="4467960" cy="1640502"/>
                </a:xfrm>
              </p:grpSpPr>
              <p:sp>
                <p:nvSpPr>
                  <p:cNvPr id="73" name="Google Shape;73;p3"/>
                  <p:cNvSpPr/>
                  <p:nvPr/>
                </p:nvSpPr>
                <p:spPr>
                  <a:xfrm>
                    <a:off x="721945" y="1219013"/>
                    <a:ext cx="4467960" cy="1618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897" h="50665" extrusionOk="0">
                        <a:moveTo>
                          <a:pt x="27675" y="0"/>
                        </a:moveTo>
                        <a:cubicBezTo>
                          <a:pt x="6182" y="0"/>
                          <a:pt x="0" y="13091"/>
                          <a:pt x="0" y="13091"/>
                        </a:cubicBezTo>
                        <a:lnTo>
                          <a:pt x="0" y="50664"/>
                        </a:lnTo>
                        <a:cubicBezTo>
                          <a:pt x="0" y="50522"/>
                          <a:pt x="15544" y="50475"/>
                          <a:pt x="36269" y="50475"/>
                        </a:cubicBezTo>
                        <a:cubicBezTo>
                          <a:pt x="77720" y="50475"/>
                          <a:pt x="139896" y="50664"/>
                          <a:pt x="139896" y="50664"/>
                        </a:cubicBezTo>
                        <a:lnTo>
                          <a:pt x="139896" y="32598"/>
                        </a:lnTo>
                        <a:cubicBezTo>
                          <a:pt x="139896" y="32598"/>
                          <a:pt x="131152" y="35237"/>
                          <a:pt x="117535" y="35237"/>
                        </a:cubicBezTo>
                        <a:cubicBezTo>
                          <a:pt x="110469" y="35237"/>
                          <a:pt x="102090" y="34526"/>
                          <a:pt x="92941" y="32367"/>
                        </a:cubicBezTo>
                        <a:cubicBezTo>
                          <a:pt x="69948" y="26943"/>
                          <a:pt x="57528" y="924"/>
                          <a:pt x="29410" y="28"/>
                        </a:cubicBezTo>
                        <a:cubicBezTo>
                          <a:pt x="28821" y="9"/>
                          <a:pt x="28243" y="0"/>
                          <a:pt x="27675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9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" name="Google Shape;74;p3"/>
                  <p:cNvSpPr/>
                  <p:nvPr/>
                </p:nvSpPr>
                <p:spPr>
                  <a:xfrm>
                    <a:off x="721945" y="1196625"/>
                    <a:ext cx="4467960" cy="1640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897" h="51366" fill="none" extrusionOk="0">
                        <a:moveTo>
                          <a:pt x="0" y="13792"/>
                        </a:moveTo>
                        <a:cubicBezTo>
                          <a:pt x="0" y="13792"/>
                          <a:pt x="6513" y="1"/>
                          <a:pt x="29410" y="729"/>
                        </a:cubicBezTo>
                        <a:cubicBezTo>
                          <a:pt x="57528" y="1625"/>
                          <a:pt x="69948" y="27644"/>
                          <a:pt x="92941" y="33068"/>
                        </a:cubicBezTo>
                        <a:cubicBezTo>
                          <a:pt x="119720" y="39388"/>
                          <a:pt x="139896" y="33299"/>
                          <a:pt x="139896" y="33299"/>
                        </a:cubicBezTo>
                        <a:lnTo>
                          <a:pt x="139896" y="51365"/>
                        </a:lnTo>
                        <a:cubicBezTo>
                          <a:pt x="139896" y="51365"/>
                          <a:pt x="0" y="50939"/>
                          <a:pt x="0" y="51365"/>
                        </a:cubicBezTo>
                        <a:close/>
                      </a:path>
                    </a:pathLst>
                  </a:custGeom>
                  <a:noFill/>
                  <a:ln w="4950" cap="flat" cmpd="sng">
                    <a:solidFill>
                      <a:srgbClr val="1D1D1B"/>
                    </a:solidFill>
                    <a:prstDash val="solid"/>
                    <a:miter lim="2381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9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" name="Google Shape;75;p3"/>
                <p:cNvGrpSpPr/>
                <p:nvPr/>
              </p:nvGrpSpPr>
              <p:grpSpPr>
                <a:xfrm>
                  <a:off x="721958" y="3426723"/>
                  <a:ext cx="7694390" cy="1182420"/>
                  <a:chOff x="721945" y="1436353"/>
                  <a:chExt cx="7705177" cy="3172579"/>
                </a:xfrm>
              </p:grpSpPr>
              <p:sp>
                <p:nvSpPr>
                  <p:cNvPr id="76" name="Google Shape;76;p3"/>
                  <p:cNvSpPr/>
                  <p:nvPr/>
                </p:nvSpPr>
                <p:spPr>
                  <a:xfrm>
                    <a:off x="721945" y="1578479"/>
                    <a:ext cx="7705177" cy="30304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258" h="94887" extrusionOk="0">
                        <a:moveTo>
                          <a:pt x="197962" y="0"/>
                        </a:moveTo>
                        <a:cubicBezTo>
                          <a:pt x="182547" y="0"/>
                          <a:pt x="165051" y="4084"/>
                          <a:pt x="152681" y="10230"/>
                        </a:cubicBezTo>
                        <a:cubicBezTo>
                          <a:pt x="141965" y="15552"/>
                          <a:pt x="132931" y="25965"/>
                          <a:pt x="120627" y="28418"/>
                        </a:cubicBezTo>
                        <a:cubicBezTo>
                          <a:pt x="117465" y="29048"/>
                          <a:pt x="113996" y="29322"/>
                          <a:pt x="110323" y="29322"/>
                        </a:cubicBezTo>
                        <a:cubicBezTo>
                          <a:pt x="86015" y="29322"/>
                          <a:pt x="52816" y="17310"/>
                          <a:pt x="40854" y="17090"/>
                        </a:cubicBezTo>
                        <a:cubicBezTo>
                          <a:pt x="34839" y="16979"/>
                          <a:pt x="30323" y="16873"/>
                          <a:pt x="26650" y="16873"/>
                        </a:cubicBezTo>
                        <a:cubicBezTo>
                          <a:pt x="16008" y="16873"/>
                          <a:pt x="12445" y="17766"/>
                          <a:pt x="0" y="22020"/>
                        </a:cubicBezTo>
                        <a:lnTo>
                          <a:pt x="0" y="94887"/>
                        </a:lnTo>
                        <a:lnTo>
                          <a:pt x="241257" y="94887"/>
                        </a:lnTo>
                        <a:lnTo>
                          <a:pt x="241257" y="21698"/>
                        </a:lnTo>
                        <a:cubicBezTo>
                          <a:pt x="241257" y="21698"/>
                          <a:pt x="235911" y="13769"/>
                          <a:pt x="223470" y="5775"/>
                        </a:cubicBezTo>
                        <a:cubicBezTo>
                          <a:pt x="217187" y="1738"/>
                          <a:pt x="208017" y="0"/>
                          <a:pt x="197962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9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" name="Google Shape;77;p3"/>
                  <p:cNvSpPr/>
                  <p:nvPr/>
                </p:nvSpPr>
                <p:spPr>
                  <a:xfrm>
                    <a:off x="721945" y="1436353"/>
                    <a:ext cx="7705177" cy="3172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258" h="99337" fill="none" extrusionOk="0">
                        <a:moveTo>
                          <a:pt x="0" y="26470"/>
                        </a:moveTo>
                        <a:lnTo>
                          <a:pt x="0" y="99337"/>
                        </a:lnTo>
                        <a:lnTo>
                          <a:pt x="241257" y="99337"/>
                        </a:lnTo>
                        <a:lnTo>
                          <a:pt x="241257" y="26148"/>
                        </a:lnTo>
                        <a:cubicBezTo>
                          <a:pt x="241257" y="26148"/>
                          <a:pt x="235911" y="18219"/>
                          <a:pt x="223470" y="10225"/>
                        </a:cubicBezTo>
                        <a:cubicBezTo>
                          <a:pt x="207556" y="0"/>
                          <a:pt x="173121" y="4524"/>
                          <a:pt x="152681" y="14680"/>
                        </a:cubicBezTo>
                        <a:cubicBezTo>
                          <a:pt x="141965" y="20002"/>
                          <a:pt x="132931" y="30415"/>
                          <a:pt x="120627" y="32868"/>
                        </a:cubicBezTo>
                        <a:cubicBezTo>
                          <a:pt x="96530" y="37671"/>
                          <a:pt x="54623" y="21793"/>
                          <a:pt x="40854" y="21540"/>
                        </a:cubicBezTo>
                        <a:cubicBezTo>
                          <a:pt x="17409" y="21107"/>
                          <a:pt x="16740" y="20748"/>
                          <a:pt x="0" y="26470"/>
                        </a:cubicBezTo>
                        <a:close/>
                      </a:path>
                    </a:pathLst>
                  </a:custGeom>
                  <a:noFill/>
                  <a:ln w="4950" cap="flat" cmpd="sng">
                    <a:solidFill>
                      <a:srgbClr val="1D1D1B"/>
                    </a:solidFill>
                    <a:prstDash val="solid"/>
                    <a:miter lim="2381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9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78" name="Google Shape;78;p3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9" name="Google Shape;79;p3"/>
          <p:cNvSpPr txBox="1">
            <a:spLocks noGrp="1"/>
          </p:cNvSpPr>
          <p:nvPr>
            <p:ph type="title"/>
          </p:nvPr>
        </p:nvSpPr>
        <p:spPr>
          <a:xfrm>
            <a:off x="3853000" y="3286549"/>
            <a:ext cx="4486000" cy="1122400"/>
          </a:xfrm>
          <a:prstGeom prst="rect">
            <a:avLst/>
          </a:prstGeom>
          <a:effectLst>
            <a:outerShdw dist="66675" dir="8340000" algn="bl" rotWithShape="0">
              <a:schemeClr val="dk1"/>
            </a:outerShdw>
          </a:effectLst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700"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0" name="Google Shape;80;p3"/>
          <p:cNvSpPr txBox="1">
            <a:spLocks noGrp="1"/>
          </p:cNvSpPr>
          <p:nvPr>
            <p:ph type="subTitle" idx="1"/>
          </p:nvPr>
        </p:nvSpPr>
        <p:spPr>
          <a:xfrm>
            <a:off x="4353900" y="4963800"/>
            <a:ext cx="3484000" cy="676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81" name="Google Shape;81;p3"/>
          <p:cNvSpPr txBox="1">
            <a:spLocks noGrp="1"/>
          </p:cNvSpPr>
          <p:nvPr>
            <p:ph type="title" idx="2" hasCustomPrompt="1"/>
          </p:nvPr>
        </p:nvSpPr>
        <p:spPr>
          <a:xfrm>
            <a:off x="5497423" y="2106900"/>
            <a:ext cx="1197200" cy="744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Poppins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82" name="Google Shape;82;p3"/>
          <p:cNvSpPr/>
          <p:nvPr/>
        </p:nvSpPr>
        <p:spPr>
          <a:xfrm flipH="1">
            <a:off x="264328" y="3878999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3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" name="Google Shape;84;p3"/>
          <p:cNvSpPr/>
          <p:nvPr/>
        </p:nvSpPr>
        <p:spPr>
          <a:xfrm flipH="1">
            <a:off x="228173" y="1627114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" name="Google Shape;85;p3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86;p3"/>
          <p:cNvSpPr/>
          <p:nvPr/>
        </p:nvSpPr>
        <p:spPr>
          <a:xfrm flipH="1">
            <a:off x="11603712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7" name="Google Shape;87;p3"/>
          <p:cNvGrpSpPr/>
          <p:nvPr/>
        </p:nvGrpSpPr>
        <p:grpSpPr>
          <a:xfrm>
            <a:off x="11425094" y="5248921"/>
            <a:ext cx="444423" cy="444328"/>
            <a:chOff x="3902081" y="-1924086"/>
            <a:chExt cx="333317" cy="333246"/>
          </a:xfrm>
        </p:grpSpPr>
        <p:sp>
          <p:nvSpPr>
            <p:cNvPr id="88" name="Google Shape;88;p3"/>
            <p:cNvSpPr/>
            <p:nvPr/>
          </p:nvSpPr>
          <p:spPr>
            <a:xfrm>
              <a:off x="3902081" y="-1921028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3902081" y="-1924086"/>
              <a:ext cx="333317" cy="333246"/>
            </a:xfrm>
            <a:custGeom>
              <a:avLst/>
              <a:gdLst/>
              <a:ahLst/>
              <a:cxnLst/>
              <a:rect l="l" t="t" r="r" b="b"/>
              <a:pathLst>
                <a:path w="4688" h="4687" fill="none" extrusionOk="0">
                  <a:moveTo>
                    <a:pt x="4562" y="2607"/>
                  </a:moveTo>
                  <a:cubicBezTo>
                    <a:pt x="3183" y="2857"/>
                    <a:pt x="2757" y="3233"/>
                    <a:pt x="2306" y="4587"/>
                  </a:cubicBezTo>
                  <a:cubicBezTo>
                    <a:pt x="2281" y="4687"/>
                    <a:pt x="2106" y="4687"/>
                    <a:pt x="2081" y="4562"/>
                  </a:cubicBezTo>
                  <a:cubicBezTo>
                    <a:pt x="1830" y="3183"/>
                    <a:pt x="1454" y="2757"/>
                    <a:pt x="126" y="2331"/>
                  </a:cubicBezTo>
                  <a:cubicBezTo>
                    <a:pt x="0" y="2281"/>
                    <a:pt x="0" y="2106"/>
                    <a:pt x="126" y="2080"/>
                  </a:cubicBezTo>
                  <a:cubicBezTo>
                    <a:pt x="1529" y="1830"/>
                    <a:pt x="1930" y="1454"/>
                    <a:pt x="2381" y="126"/>
                  </a:cubicBezTo>
                  <a:cubicBezTo>
                    <a:pt x="2406" y="0"/>
                    <a:pt x="2582" y="25"/>
                    <a:pt x="2607" y="151"/>
                  </a:cubicBezTo>
                  <a:cubicBezTo>
                    <a:pt x="2858" y="1529"/>
                    <a:pt x="3233" y="1955"/>
                    <a:pt x="4562" y="2381"/>
                  </a:cubicBezTo>
                  <a:cubicBezTo>
                    <a:pt x="4687" y="2431"/>
                    <a:pt x="4687" y="2582"/>
                    <a:pt x="4562" y="2607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" name="Google Shape;90;p3"/>
          <p:cNvGrpSpPr/>
          <p:nvPr/>
        </p:nvGrpSpPr>
        <p:grpSpPr>
          <a:xfrm>
            <a:off x="299371" y="716105"/>
            <a:ext cx="356448" cy="358913"/>
            <a:chOff x="3534991" y="-2310800"/>
            <a:chExt cx="267336" cy="269185"/>
          </a:xfrm>
        </p:grpSpPr>
        <p:sp>
          <p:nvSpPr>
            <p:cNvPr id="91" name="Google Shape;91;p3"/>
            <p:cNvSpPr/>
            <p:nvPr/>
          </p:nvSpPr>
          <p:spPr>
            <a:xfrm>
              <a:off x="3534991" y="-2309022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3534991" y="-2310800"/>
              <a:ext cx="267336" cy="269185"/>
            </a:xfrm>
            <a:custGeom>
              <a:avLst/>
              <a:gdLst/>
              <a:ahLst/>
              <a:cxnLst/>
              <a:rect l="l" t="t" r="r" b="b"/>
              <a:pathLst>
                <a:path w="3760" h="3786" fill="none" extrusionOk="0">
                  <a:moveTo>
                    <a:pt x="3660" y="2106"/>
                  </a:moveTo>
                  <a:cubicBezTo>
                    <a:pt x="2557" y="2306"/>
                    <a:pt x="2206" y="2607"/>
                    <a:pt x="1855" y="3685"/>
                  </a:cubicBezTo>
                  <a:cubicBezTo>
                    <a:pt x="1830" y="3785"/>
                    <a:pt x="1680" y="3760"/>
                    <a:pt x="1655" y="3660"/>
                  </a:cubicBezTo>
                  <a:cubicBezTo>
                    <a:pt x="1454" y="2557"/>
                    <a:pt x="1153" y="2206"/>
                    <a:pt x="76" y="1855"/>
                  </a:cubicBezTo>
                  <a:cubicBezTo>
                    <a:pt x="0" y="1830"/>
                    <a:pt x="0" y="1705"/>
                    <a:pt x="101" y="1680"/>
                  </a:cubicBezTo>
                  <a:cubicBezTo>
                    <a:pt x="1203" y="1479"/>
                    <a:pt x="1554" y="1179"/>
                    <a:pt x="1905" y="101"/>
                  </a:cubicBezTo>
                  <a:cubicBezTo>
                    <a:pt x="1930" y="1"/>
                    <a:pt x="2081" y="1"/>
                    <a:pt x="2081" y="101"/>
                  </a:cubicBezTo>
                  <a:cubicBezTo>
                    <a:pt x="2306" y="1229"/>
                    <a:pt x="2607" y="1555"/>
                    <a:pt x="3685" y="1905"/>
                  </a:cubicBezTo>
                  <a:cubicBezTo>
                    <a:pt x="3760" y="1956"/>
                    <a:pt x="3760" y="2081"/>
                    <a:pt x="3660" y="2106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3" name="Google Shape;93;p3"/>
          <p:cNvSpPr/>
          <p:nvPr/>
        </p:nvSpPr>
        <p:spPr>
          <a:xfrm flipH="1">
            <a:off x="4931920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3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9922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89433"/>
      </p:ext>
    </p:extLst>
  </p:cSld>
  <p:clrMapOvr>
    <a:masterClrMapping/>
  </p:clrMapOvr>
  <p:transition spd="slow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193564"/>
      </p:ext>
    </p:extLst>
  </p:cSld>
  <p:clrMapOvr>
    <a:masterClrMapping/>
  </p:clrMapOvr>
  <p:transition spd="slow"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233295"/>
      </p:ext>
    </p:extLst>
  </p:cSld>
  <p:clrMapOvr>
    <a:masterClrMapping/>
  </p:clrMapOvr>
  <p:transition spd="slow"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528498"/>
      </p:ext>
    </p:extLst>
  </p:cSld>
  <p:clrMapOvr>
    <a:masterClrMapping/>
  </p:clrMapOvr>
  <p:transition spd="slow"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322387"/>
      </p:ext>
    </p:extLst>
  </p:cSld>
  <p:clrMapOvr>
    <a:masterClrMapping/>
  </p:clrMapOvr>
  <p:transition spd="slow"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818661"/>
      </p:ext>
    </p:extLst>
  </p:cSld>
  <p:clrMapOvr>
    <a:masterClrMapping/>
  </p:clrMapOvr>
  <p:transition spd="slow"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13003"/>
      </p:ext>
    </p:extLst>
  </p:cSld>
  <p:clrMapOvr>
    <a:masterClrMapping/>
  </p:clrMapOvr>
  <p:transition spd="slow"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218800"/>
      </p:ext>
    </p:extLst>
  </p:cSld>
  <p:clrMapOvr>
    <a:masterClrMapping/>
  </p:clrMapOvr>
  <p:transition spd="slow"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416825"/>
      </p:ext>
    </p:extLst>
  </p:cSld>
  <p:clrMapOvr>
    <a:masterClrMapping/>
  </p:clrMapOvr>
  <p:transition spd="slow"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10" name="Google Shape;10;p2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0" y="-6033"/>
            <a:ext cx="12194381" cy="6885129"/>
            <a:chOff x="0" y="-4525"/>
            <a:chExt cx="9145786" cy="5163847"/>
          </a:xfrm>
        </p:grpSpPr>
        <p:sp>
          <p:nvSpPr>
            <p:cNvPr id="14" name="Google Shape;14;p2"/>
            <p:cNvSpPr/>
            <p:nvPr/>
          </p:nvSpPr>
          <p:spPr>
            <a:xfrm>
              <a:off x="0" y="-4525"/>
              <a:ext cx="4063874" cy="2849161"/>
            </a:xfrm>
            <a:custGeom>
              <a:avLst/>
              <a:gdLst/>
              <a:ahLst/>
              <a:cxnLst/>
              <a:rect l="l" t="t" r="r" b="b"/>
              <a:pathLst>
                <a:path w="126709" h="88835" extrusionOk="0">
                  <a:moveTo>
                    <a:pt x="108683" y="1"/>
                  </a:moveTo>
                  <a:cubicBezTo>
                    <a:pt x="108514" y="253"/>
                    <a:pt x="108340" y="501"/>
                    <a:pt x="108162" y="749"/>
                  </a:cubicBezTo>
                  <a:cubicBezTo>
                    <a:pt x="107126" y="1996"/>
                    <a:pt x="105988" y="3154"/>
                    <a:pt x="104747" y="4196"/>
                  </a:cubicBezTo>
                  <a:cubicBezTo>
                    <a:pt x="103261" y="5249"/>
                    <a:pt x="101678" y="6144"/>
                    <a:pt x="100025" y="6904"/>
                  </a:cubicBezTo>
                  <a:cubicBezTo>
                    <a:pt x="96568" y="8247"/>
                    <a:pt x="92922" y="9102"/>
                    <a:pt x="89260" y="9654"/>
                  </a:cubicBezTo>
                  <a:cubicBezTo>
                    <a:pt x="77792" y="11026"/>
                    <a:pt x="66048" y="10123"/>
                    <a:pt x="54799" y="13183"/>
                  </a:cubicBezTo>
                  <a:cubicBezTo>
                    <a:pt x="48327" y="14945"/>
                    <a:pt x="42169" y="18126"/>
                    <a:pt x="37406" y="22910"/>
                  </a:cubicBezTo>
                  <a:cubicBezTo>
                    <a:pt x="34787" y="25539"/>
                    <a:pt x="32504" y="28668"/>
                    <a:pt x="30996" y="32071"/>
                  </a:cubicBezTo>
                  <a:cubicBezTo>
                    <a:pt x="29508" y="35435"/>
                    <a:pt x="28398" y="38805"/>
                    <a:pt x="27715" y="42417"/>
                  </a:cubicBezTo>
                  <a:cubicBezTo>
                    <a:pt x="26493" y="48870"/>
                    <a:pt x="26186" y="55559"/>
                    <a:pt x="23848" y="61743"/>
                  </a:cubicBezTo>
                  <a:cubicBezTo>
                    <a:pt x="23183" y="63162"/>
                    <a:pt x="22402" y="64519"/>
                    <a:pt x="21500" y="65800"/>
                  </a:cubicBezTo>
                  <a:cubicBezTo>
                    <a:pt x="20552" y="66922"/>
                    <a:pt x="19514" y="67958"/>
                    <a:pt x="18392" y="68903"/>
                  </a:cubicBezTo>
                  <a:cubicBezTo>
                    <a:pt x="17071" y="69841"/>
                    <a:pt x="15668" y="70656"/>
                    <a:pt x="14199" y="71344"/>
                  </a:cubicBezTo>
                  <a:cubicBezTo>
                    <a:pt x="12449" y="72003"/>
                    <a:pt x="10639" y="72492"/>
                    <a:pt x="8794" y="72811"/>
                  </a:cubicBezTo>
                  <a:cubicBezTo>
                    <a:pt x="7785" y="72908"/>
                    <a:pt x="6773" y="72957"/>
                    <a:pt x="5761" y="72957"/>
                  </a:cubicBezTo>
                  <a:cubicBezTo>
                    <a:pt x="4626" y="72957"/>
                    <a:pt x="3490" y="72896"/>
                    <a:pt x="2357" y="72775"/>
                  </a:cubicBezTo>
                  <a:cubicBezTo>
                    <a:pt x="2269" y="72771"/>
                    <a:pt x="2182" y="72770"/>
                    <a:pt x="2095" y="72770"/>
                  </a:cubicBezTo>
                  <a:cubicBezTo>
                    <a:pt x="1362" y="72770"/>
                    <a:pt x="664" y="72895"/>
                    <a:pt x="0" y="73144"/>
                  </a:cubicBezTo>
                  <a:lnTo>
                    <a:pt x="0" y="88291"/>
                  </a:lnTo>
                  <a:cubicBezTo>
                    <a:pt x="755" y="88527"/>
                    <a:pt x="1541" y="88646"/>
                    <a:pt x="2357" y="88648"/>
                  </a:cubicBezTo>
                  <a:cubicBezTo>
                    <a:pt x="3504" y="88771"/>
                    <a:pt x="4655" y="88835"/>
                    <a:pt x="5806" y="88835"/>
                  </a:cubicBezTo>
                  <a:cubicBezTo>
                    <a:pt x="6776" y="88835"/>
                    <a:pt x="7746" y="88789"/>
                    <a:pt x="8713" y="88696"/>
                  </a:cubicBezTo>
                  <a:cubicBezTo>
                    <a:pt x="11396" y="88439"/>
                    <a:pt x="14102" y="88043"/>
                    <a:pt x="16685" y="87248"/>
                  </a:cubicBezTo>
                  <a:cubicBezTo>
                    <a:pt x="21824" y="85669"/>
                    <a:pt x="26503" y="83019"/>
                    <a:pt x="30465" y="79383"/>
                  </a:cubicBezTo>
                  <a:cubicBezTo>
                    <a:pt x="34544" y="75637"/>
                    <a:pt x="37328" y="70868"/>
                    <a:pt x="39240" y="65720"/>
                  </a:cubicBezTo>
                  <a:cubicBezTo>
                    <a:pt x="40773" y="61588"/>
                    <a:pt x="41409" y="57204"/>
                    <a:pt x="42028" y="52866"/>
                  </a:cubicBezTo>
                  <a:cubicBezTo>
                    <a:pt x="42667" y="48389"/>
                    <a:pt x="43307" y="43865"/>
                    <a:pt x="44910" y="39619"/>
                  </a:cubicBezTo>
                  <a:cubicBezTo>
                    <a:pt x="45545" y="38264"/>
                    <a:pt x="46291" y="36969"/>
                    <a:pt x="47150" y="35743"/>
                  </a:cubicBezTo>
                  <a:cubicBezTo>
                    <a:pt x="48141" y="34571"/>
                    <a:pt x="49234" y="33488"/>
                    <a:pt x="50410" y="32499"/>
                  </a:cubicBezTo>
                  <a:cubicBezTo>
                    <a:pt x="51910" y="31433"/>
                    <a:pt x="53508" y="30518"/>
                    <a:pt x="55180" y="29747"/>
                  </a:cubicBezTo>
                  <a:cubicBezTo>
                    <a:pt x="58411" y="28501"/>
                    <a:pt x="61802" y="27732"/>
                    <a:pt x="65224" y="27218"/>
                  </a:cubicBezTo>
                  <a:cubicBezTo>
                    <a:pt x="70822" y="26546"/>
                    <a:pt x="76468" y="26432"/>
                    <a:pt x="82092" y="26115"/>
                  </a:cubicBezTo>
                  <a:cubicBezTo>
                    <a:pt x="88445" y="25758"/>
                    <a:pt x="94879" y="25120"/>
                    <a:pt x="101004" y="23313"/>
                  </a:cubicBezTo>
                  <a:cubicBezTo>
                    <a:pt x="103976" y="22434"/>
                    <a:pt x="106912" y="21270"/>
                    <a:pt x="109650" y="19817"/>
                  </a:cubicBezTo>
                  <a:cubicBezTo>
                    <a:pt x="112117" y="18510"/>
                    <a:pt x="114410" y="16814"/>
                    <a:pt x="116496" y="14967"/>
                  </a:cubicBezTo>
                  <a:cubicBezTo>
                    <a:pt x="118541" y="13157"/>
                    <a:pt x="120244" y="11000"/>
                    <a:pt x="121839" y="8790"/>
                  </a:cubicBezTo>
                  <a:cubicBezTo>
                    <a:pt x="123137" y="6994"/>
                    <a:pt x="124247" y="5068"/>
                    <a:pt x="125240" y="3089"/>
                  </a:cubicBezTo>
                  <a:cubicBezTo>
                    <a:pt x="125752" y="2070"/>
                    <a:pt x="126240" y="1041"/>
                    <a:pt x="126709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021850" y="671181"/>
              <a:ext cx="7123685" cy="4487236"/>
            </a:xfrm>
            <a:custGeom>
              <a:avLst/>
              <a:gdLst/>
              <a:ahLst/>
              <a:cxnLst/>
              <a:rect l="l" t="t" r="r" b="b"/>
              <a:pathLst>
                <a:path w="221818" h="139724" extrusionOk="0">
                  <a:moveTo>
                    <a:pt x="217438" y="1"/>
                  </a:moveTo>
                  <a:cubicBezTo>
                    <a:pt x="211569" y="1"/>
                    <a:pt x="205642" y="938"/>
                    <a:pt x="199994" y="2337"/>
                  </a:cubicBezTo>
                  <a:cubicBezTo>
                    <a:pt x="192707" y="4142"/>
                    <a:pt x="185540" y="6940"/>
                    <a:pt x="178975" y="10583"/>
                  </a:cubicBezTo>
                  <a:cubicBezTo>
                    <a:pt x="172900" y="13953"/>
                    <a:pt x="167147" y="18244"/>
                    <a:pt x="162880" y="23768"/>
                  </a:cubicBezTo>
                  <a:cubicBezTo>
                    <a:pt x="158637" y="29259"/>
                    <a:pt x="156299" y="35796"/>
                    <a:pt x="154913" y="42542"/>
                  </a:cubicBezTo>
                  <a:cubicBezTo>
                    <a:pt x="153565" y="49095"/>
                    <a:pt x="152753" y="55774"/>
                    <a:pt x="150326" y="62039"/>
                  </a:cubicBezTo>
                  <a:cubicBezTo>
                    <a:pt x="149324" y="64232"/>
                    <a:pt x="148121" y="66315"/>
                    <a:pt x="146709" y="68273"/>
                  </a:cubicBezTo>
                  <a:cubicBezTo>
                    <a:pt x="145033" y="70306"/>
                    <a:pt x="143149" y="72147"/>
                    <a:pt x="141106" y="73814"/>
                  </a:cubicBezTo>
                  <a:cubicBezTo>
                    <a:pt x="138623" y="75626"/>
                    <a:pt x="135961" y="77155"/>
                    <a:pt x="133160" y="78419"/>
                  </a:cubicBezTo>
                  <a:cubicBezTo>
                    <a:pt x="128719" y="80169"/>
                    <a:pt x="124066" y="81269"/>
                    <a:pt x="119349" y="81972"/>
                  </a:cubicBezTo>
                  <a:cubicBezTo>
                    <a:pt x="112837" y="82763"/>
                    <a:pt x="106276" y="82903"/>
                    <a:pt x="99717" y="82903"/>
                  </a:cubicBezTo>
                  <a:cubicBezTo>
                    <a:pt x="96504" y="82903"/>
                    <a:pt x="93293" y="82869"/>
                    <a:pt x="90087" y="82862"/>
                  </a:cubicBezTo>
                  <a:cubicBezTo>
                    <a:pt x="89804" y="82862"/>
                    <a:pt x="89522" y="82861"/>
                    <a:pt x="89240" y="82861"/>
                  </a:cubicBezTo>
                  <a:cubicBezTo>
                    <a:pt x="78782" y="82861"/>
                    <a:pt x="68359" y="83307"/>
                    <a:pt x="58078" y="85413"/>
                  </a:cubicBezTo>
                  <a:cubicBezTo>
                    <a:pt x="49154" y="87239"/>
                    <a:pt x="40267" y="90430"/>
                    <a:pt x="32592" y="95397"/>
                  </a:cubicBezTo>
                  <a:cubicBezTo>
                    <a:pt x="25327" y="100098"/>
                    <a:pt x="19429" y="106091"/>
                    <a:pt x="14281" y="112994"/>
                  </a:cubicBezTo>
                  <a:cubicBezTo>
                    <a:pt x="8975" y="120109"/>
                    <a:pt x="4899" y="128058"/>
                    <a:pt x="1053" y="136027"/>
                  </a:cubicBezTo>
                  <a:cubicBezTo>
                    <a:pt x="474" y="137228"/>
                    <a:pt x="79" y="138456"/>
                    <a:pt x="1" y="139723"/>
                  </a:cubicBezTo>
                  <a:lnTo>
                    <a:pt x="16876" y="139723"/>
                  </a:lnTo>
                  <a:cubicBezTo>
                    <a:pt x="20160" y="133149"/>
                    <a:pt x="23729" y="126691"/>
                    <a:pt x="28139" y="120804"/>
                  </a:cubicBezTo>
                  <a:cubicBezTo>
                    <a:pt x="30966" y="117264"/>
                    <a:pt x="34119" y="114006"/>
                    <a:pt x="37645" y="111161"/>
                  </a:cubicBezTo>
                  <a:cubicBezTo>
                    <a:pt x="41103" y="108601"/>
                    <a:pt x="44839" y="106460"/>
                    <a:pt x="48773" y="104717"/>
                  </a:cubicBezTo>
                  <a:cubicBezTo>
                    <a:pt x="54995" y="102219"/>
                    <a:pt x="61550" y="100667"/>
                    <a:pt x="68179" y="99700"/>
                  </a:cubicBezTo>
                  <a:cubicBezTo>
                    <a:pt x="74946" y="98873"/>
                    <a:pt x="81766" y="98733"/>
                    <a:pt x="88581" y="98733"/>
                  </a:cubicBezTo>
                  <a:cubicBezTo>
                    <a:pt x="90661" y="98733"/>
                    <a:pt x="92741" y="98746"/>
                    <a:pt x="94818" y="98757"/>
                  </a:cubicBezTo>
                  <a:cubicBezTo>
                    <a:pt x="95851" y="98762"/>
                    <a:pt x="96883" y="98765"/>
                    <a:pt x="97915" y="98765"/>
                  </a:cubicBezTo>
                  <a:cubicBezTo>
                    <a:pt x="106621" y="98765"/>
                    <a:pt x="115289" y="98535"/>
                    <a:pt x="123926" y="97228"/>
                  </a:cubicBezTo>
                  <a:cubicBezTo>
                    <a:pt x="132939" y="95864"/>
                    <a:pt x="142061" y="92811"/>
                    <a:pt x="149417" y="87306"/>
                  </a:cubicBezTo>
                  <a:cubicBezTo>
                    <a:pt x="154094" y="83803"/>
                    <a:pt x="158101" y="79874"/>
                    <a:pt x="161332" y="74971"/>
                  </a:cubicBezTo>
                  <a:cubicBezTo>
                    <a:pt x="163906" y="71064"/>
                    <a:pt x="165745" y="66599"/>
                    <a:pt x="167035" y="62110"/>
                  </a:cubicBezTo>
                  <a:cubicBezTo>
                    <a:pt x="169300" y="54231"/>
                    <a:pt x="169671" y="45856"/>
                    <a:pt x="172624" y="38170"/>
                  </a:cubicBezTo>
                  <a:cubicBezTo>
                    <a:pt x="173388" y="36512"/>
                    <a:pt x="174284" y="34924"/>
                    <a:pt x="175339" y="33433"/>
                  </a:cubicBezTo>
                  <a:cubicBezTo>
                    <a:pt x="176875" y="31600"/>
                    <a:pt x="178618" y="29957"/>
                    <a:pt x="180477" y="28452"/>
                  </a:cubicBezTo>
                  <a:cubicBezTo>
                    <a:pt x="184399" y="25559"/>
                    <a:pt x="188697" y="23204"/>
                    <a:pt x="193160" y="21246"/>
                  </a:cubicBezTo>
                  <a:cubicBezTo>
                    <a:pt x="198886" y="18922"/>
                    <a:pt x="204875" y="17222"/>
                    <a:pt x="210988" y="16296"/>
                  </a:cubicBezTo>
                  <a:cubicBezTo>
                    <a:pt x="213230" y="16035"/>
                    <a:pt x="215482" y="15886"/>
                    <a:pt x="217736" y="15886"/>
                  </a:cubicBezTo>
                  <a:cubicBezTo>
                    <a:pt x="219015" y="15886"/>
                    <a:pt x="220294" y="15934"/>
                    <a:pt x="221572" y="16036"/>
                  </a:cubicBezTo>
                  <a:cubicBezTo>
                    <a:pt x="221653" y="16044"/>
                    <a:pt x="221734" y="16046"/>
                    <a:pt x="221818" y="16048"/>
                  </a:cubicBezTo>
                  <a:lnTo>
                    <a:pt x="221818" y="185"/>
                  </a:lnTo>
                  <a:cubicBezTo>
                    <a:pt x="221737" y="178"/>
                    <a:pt x="221656" y="168"/>
                    <a:pt x="221572" y="163"/>
                  </a:cubicBezTo>
                  <a:cubicBezTo>
                    <a:pt x="220200" y="53"/>
                    <a:pt x="218821" y="1"/>
                    <a:pt x="217438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173650" y="2934025"/>
              <a:ext cx="1972136" cy="2225297"/>
            </a:xfrm>
            <a:custGeom>
              <a:avLst/>
              <a:gdLst/>
              <a:ahLst/>
              <a:cxnLst/>
              <a:rect l="l" t="t" r="r" b="b"/>
              <a:pathLst>
                <a:path w="60560" h="68334" extrusionOk="0">
                  <a:moveTo>
                    <a:pt x="60559" y="0"/>
                  </a:moveTo>
                  <a:cubicBezTo>
                    <a:pt x="56761" y="984"/>
                    <a:pt x="53056" y="2420"/>
                    <a:pt x="49694" y="4403"/>
                  </a:cubicBezTo>
                  <a:cubicBezTo>
                    <a:pt x="47143" y="5906"/>
                    <a:pt x="44724" y="7765"/>
                    <a:pt x="42636" y="9863"/>
                  </a:cubicBezTo>
                  <a:cubicBezTo>
                    <a:pt x="40409" y="12099"/>
                    <a:pt x="38440" y="14702"/>
                    <a:pt x="37164" y="17600"/>
                  </a:cubicBezTo>
                  <a:cubicBezTo>
                    <a:pt x="36321" y="19507"/>
                    <a:pt x="35557" y="21410"/>
                    <a:pt x="35045" y="23429"/>
                  </a:cubicBezTo>
                  <a:cubicBezTo>
                    <a:pt x="34685" y="24855"/>
                    <a:pt x="34423" y="26303"/>
                    <a:pt x="34211" y="27758"/>
                  </a:cubicBezTo>
                  <a:cubicBezTo>
                    <a:pt x="33744" y="30951"/>
                    <a:pt x="33440" y="34161"/>
                    <a:pt x="33040" y="37361"/>
                  </a:cubicBezTo>
                  <a:cubicBezTo>
                    <a:pt x="32804" y="38952"/>
                    <a:pt x="32511" y="40535"/>
                    <a:pt x="32089" y="42088"/>
                  </a:cubicBezTo>
                  <a:cubicBezTo>
                    <a:pt x="31663" y="43662"/>
                    <a:pt x="31106" y="45210"/>
                    <a:pt x="30496" y="46726"/>
                  </a:cubicBezTo>
                  <a:cubicBezTo>
                    <a:pt x="29125" y="49810"/>
                    <a:pt x="27460" y="52756"/>
                    <a:pt x="25467" y="55482"/>
                  </a:cubicBezTo>
                  <a:cubicBezTo>
                    <a:pt x="23696" y="57656"/>
                    <a:pt x="21712" y="59642"/>
                    <a:pt x="19538" y="61414"/>
                  </a:cubicBezTo>
                  <a:cubicBezTo>
                    <a:pt x="17007" y="63281"/>
                    <a:pt x="14299" y="64928"/>
                    <a:pt x="11440" y="66238"/>
                  </a:cubicBezTo>
                  <a:cubicBezTo>
                    <a:pt x="9392" y="67026"/>
                    <a:pt x="7280" y="67624"/>
                    <a:pt x="5117" y="67998"/>
                  </a:cubicBezTo>
                  <a:cubicBezTo>
                    <a:pt x="4066" y="68098"/>
                    <a:pt x="3010" y="68149"/>
                    <a:pt x="1951" y="68149"/>
                  </a:cubicBezTo>
                  <a:cubicBezTo>
                    <a:pt x="1859" y="68149"/>
                    <a:pt x="1766" y="68148"/>
                    <a:pt x="1674" y="68148"/>
                  </a:cubicBezTo>
                  <a:cubicBezTo>
                    <a:pt x="1647" y="68147"/>
                    <a:pt x="1621" y="68147"/>
                    <a:pt x="1594" y="68147"/>
                  </a:cubicBezTo>
                  <a:cubicBezTo>
                    <a:pt x="1067" y="68147"/>
                    <a:pt x="530" y="68213"/>
                    <a:pt x="0" y="68333"/>
                  </a:cubicBezTo>
                  <a:lnTo>
                    <a:pt x="35318" y="68333"/>
                  </a:lnTo>
                  <a:cubicBezTo>
                    <a:pt x="37483" y="65967"/>
                    <a:pt x="39409" y="63366"/>
                    <a:pt x="41086" y="60666"/>
                  </a:cubicBezTo>
                  <a:cubicBezTo>
                    <a:pt x="42262" y="58773"/>
                    <a:pt x="43295" y="56792"/>
                    <a:pt x="44198" y="54756"/>
                  </a:cubicBezTo>
                  <a:cubicBezTo>
                    <a:pt x="45339" y="52187"/>
                    <a:pt x="46455" y="49555"/>
                    <a:pt x="47246" y="46853"/>
                  </a:cubicBezTo>
                  <a:cubicBezTo>
                    <a:pt x="48670" y="41971"/>
                    <a:pt x="48939" y="36825"/>
                    <a:pt x="49548" y="31789"/>
                  </a:cubicBezTo>
                  <a:cubicBezTo>
                    <a:pt x="49901" y="29451"/>
                    <a:pt x="50384" y="27127"/>
                    <a:pt x="51199" y="24905"/>
                  </a:cubicBezTo>
                  <a:cubicBezTo>
                    <a:pt x="51623" y="24027"/>
                    <a:pt x="52108" y="23184"/>
                    <a:pt x="52658" y="22379"/>
                  </a:cubicBezTo>
                  <a:cubicBezTo>
                    <a:pt x="53570" y="21321"/>
                    <a:pt x="54580" y="20345"/>
                    <a:pt x="55652" y="19450"/>
                  </a:cubicBezTo>
                  <a:cubicBezTo>
                    <a:pt x="57156" y="18378"/>
                    <a:pt x="58761" y="17464"/>
                    <a:pt x="60438" y="16690"/>
                  </a:cubicBezTo>
                  <a:cubicBezTo>
                    <a:pt x="60478" y="16673"/>
                    <a:pt x="60519" y="16659"/>
                    <a:pt x="60559" y="16642"/>
                  </a:cubicBezTo>
                  <a:lnTo>
                    <a:pt x="60559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18" name="Google Shape;18;p2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962594" y="726601"/>
            <a:ext cx="10273569" cy="5418767"/>
            <a:chOff x="721945" y="544950"/>
            <a:chExt cx="7705177" cy="4064075"/>
          </a:xfrm>
        </p:grpSpPr>
        <p:grpSp>
          <p:nvGrpSpPr>
            <p:cNvPr id="22" name="Google Shape;22;p2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23" name="Google Shape;23;p2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561586" y="1049772"/>
                <a:ext cx="5841497" cy="891408"/>
              </a:xfrm>
              <a:custGeom>
                <a:avLst/>
                <a:gdLst/>
                <a:ahLst/>
                <a:cxnLst/>
                <a:rect l="l" t="t" r="r" b="b"/>
                <a:pathLst>
                  <a:path w="182904" h="27911" extrusionOk="0">
                    <a:moveTo>
                      <a:pt x="0" y="0"/>
                    </a:moveTo>
                    <a:cubicBezTo>
                      <a:pt x="8688" y="22829"/>
                      <a:pt x="35357" y="27911"/>
                      <a:pt x="57097" y="27911"/>
                    </a:cubicBezTo>
                    <a:cubicBezTo>
                      <a:pt x="68428" y="27911"/>
                      <a:pt x="78420" y="26530"/>
                      <a:pt x="83828" y="25563"/>
                    </a:cubicBezTo>
                    <a:cubicBezTo>
                      <a:pt x="107047" y="21412"/>
                      <a:pt x="182903" y="16583"/>
                      <a:pt x="182903" y="16583"/>
                    </a:cubicBezTo>
                    <a:lnTo>
                      <a:pt x="182903" y="4179"/>
                    </a:lnTo>
                    <a:cubicBezTo>
                      <a:pt x="96624" y="9235"/>
                      <a:pt x="92311" y="16605"/>
                      <a:pt x="61887" y="16605"/>
                    </a:cubicBezTo>
                    <a:cubicBezTo>
                      <a:pt x="60453" y="16605"/>
                      <a:pt x="58960" y="16588"/>
                      <a:pt x="57399" y="16555"/>
                    </a:cubicBezTo>
                    <a:cubicBezTo>
                      <a:pt x="22712" y="15805"/>
                      <a:pt x="16518" y="0"/>
                      <a:pt x="16518" y="0"/>
                    </a:cubicBezTo>
                    <a:close/>
                  </a:path>
                </a:pathLst>
              </a:custGeom>
              <a:solidFill>
                <a:srgbClr val="F5A2A2">
                  <a:alpha val="34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727556" y="1183249"/>
              <a:ext cx="927385" cy="661196"/>
            </a:xfrm>
            <a:custGeom>
              <a:avLst/>
              <a:gdLst/>
              <a:ahLst/>
              <a:cxnLst/>
              <a:rect l="l" t="t" r="r" b="b"/>
              <a:pathLst>
                <a:path w="34714" h="24750" extrusionOk="0">
                  <a:moveTo>
                    <a:pt x="10660" y="1"/>
                  </a:moveTo>
                  <a:cubicBezTo>
                    <a:pt x="5242" y="1"/>
                    <a:pt x="0" y="667"/>
                    <a:pt x="0" y="667"/>
                  </a:cubicBezTo>
                  <a:lnTo>
                    <a:pt x="0" y="24634"/>
                  </a:lnTo>
                  <a:cubicBezTo>
                    <a:pt x="0" y="24634"/>
                    <a:pt x="5518" y="24749"/>
                    <a:pt x="12044" y="24749"/>
                  </a:cubicBezTo>
                  <a:cubicBezTo>
                    <a:pt x="15306" y="24749"/>
                    <a:pt x="18821" y="24721"/>
                    <a:pt x="22024" y="24634"/>
                  </a:cubicBezTo>
                  <a:cubicBezTo>
                    <a:pt x="31632" y="24372"/>
                    <a:pt x="34713" y="21179"/>
                    <a:pt x="34713" y="17771"/>
                  </a:cubicBezTo>
                  <a:cubicBezTo>
                    <a:pt x="34713" y="14364"/>
                    <a:pt x="29448" y="14673"/>
                    <a:pt x="22024" y="13745"/>
                  </a:cubicBezTo>
                  <a:cubicBezTo>
                    <a:pt x="14599" y="12816"/>
                    <a:pt x="18900" y="9409"/>
                    <a:pt x="18900" y="9409"/>
                  </a:cubicBezTo>
                  <a:cubicBezTo>
                    <a:pt x="18900" y="9409"/>
                    <a:pt x="25112" y="6932"/>
                    <a:pt x="22024" y="2596"/>
                  </a:cubicBezTo>
                  <a:cubicBezTo>
                    <a:pt x="20560" y="541"/>
                    <a:pt x="15539" y="1"/>
                    <a:pt x="10660" y="1"/>
                  </a:cubicBezTo>
                  <a:close/>
                </a:path>
              </a:pathLst>
            </a:custGeom>
            <a:solidFill>
              <a:srgbClr val="F5C4C2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1945" y="1752413"/>
              <a:ext cx="4467960" cy="1618113"/>
            </a:xfrm>
            <a:custGeom>
              <a:avLst/>
              <a:gdLst/>
              <a:ahLst/>
              <a:cxnLst/>
              <a:rect l="l" t="t" r="r" b="b"/>
              <a:pathLst>
                <a:path w="139897" h="50665" extrusionOk="0">
                  <a:moveTo>
                    <a:pt x="27675" y="0"/>
                  </a:moveTo>
                  <a:cubicBezTo>
                    <a:pt x="6182" y="0"/>
                    <a:pt x="0" y="13091"/>
                    <a:pt x="0" y="13091"/>
                  </a:cubicBezTo>
                  <a:lnTo>
                    <a:pt x="0" y="50664"/>
                  </a:lnTo>
                  <a:cubicBezTo>
                    <a:pt x="0" y="50522"/>
                    <a:pt x="15544" y="50475"/>
                    <a:pt x="36269" y="50475"/>
                  </a:cubicBezTo>
                  <a:cubicBezTo>
                    <a:pt x="77720" y="50475"/>
                    <a:pt x="139896" y="50664"/>
                    <a:pt x="139896" y="50664"/>
                  </a:cubicBezTo>
                  <a:lnTo>
                    <a:pt x="139896" y="32598"/>
                  </a:lnTo>
                  <a:cubicBezTo>
                    <a:pt x="139896" y="32598"/>
                    <a:pt x="131152" y="35237"/>
                    <a:pt x="117535" y="35237"/>
                  </a:cubicBezTo>
                  <a:cubicBezTo>
                    <a:pt x="110469" y="35237"/>
                    <a:pt x="102090" y="34526"/>
                    <a:pt x="92941" y="32367"/>
                  </a:cubicBezTo>
                  <a:cubicBezTo>
                    <a:pt x="69948" y="26943"/>
                    <a:pt x="57528" y="924"/>
                    <a:pt x="29410" y="28"/>
                  </a:cubicBezTo>
                  <a:cubicBezTo>
                    <a:pt x="28821" y="9"/>
                    <a:pt x="28243" y="0"/>
                    <a:pt x="27675" y="0"/>
                  </a:cubicBezTo>
                  <a:close/>
                </a:path>
              </a:pathLst>
            </a:custGeom>
            <a:solidFill>
              <a:srgbClr val="4CE697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21945" y="2116287"/>
              <a:ext cx="7705177" cy="2480937"/>
            </a:xfrm>
            <a:custGeom>
              <a:avLst/>
              <a:gdLst/>
              <a:ahLst/>
              <a:cxnLst/>
              <a:rect l="l" t="t" r="r" b="b"/>
              <a:pathLst>
                <a:path w="241258" h="77681" extrusionOk="0">
                  <a:moveTo>
                    <a:pt x="193410" y="0"/>
                  </a:moveTo>
                  <a:cubicBezTo>
                    <a:pt x="192205" y="0"/>
                    <a:pt x="190997" y="36"/>
                    <a:pt x="189787" y="109"/>
                  </a:cubicBezTo>
                  <a:cubicBezTo>
                    <a:pt x="178188" y="806"/>
                    <a:pt x="172104" y="2742"/>
                    <a:pt x="162415" y="8276"/>
                  </a:cubicBezTo>
                  <a:cubicBezTo>
                    <a:pt x="149804" y="15474"/>
                    <a:pt x="146880" y="18510"/>
                    <a:pt x="130683" y="24540"/>
                  </a:cubicBezTo>
                  <a:cubicBezTo>
                    <a:pt x="125065" y="26632"/>
                    <a:pt x="117792" y="27521"/>
                    <a:pt x="110650" y="27521"/>
                  </a:cubicBezTo>
                  <a:cubicBezTo>
                    <a:pt x="101712" y="27521"/>
                    <a:pt x="92977" y="26128"/>
                    <a:pt x="87945" y="23956"/>
                  </a:cubicBezTo>
                  <a:cubicBezTo>
                    <a:pt x="65552" y="14289"/>
                    <a:pt x="46430" y="10927"/>
                    <a:pt x="28404" y="10927"/>
                  </a:cubicBezTo>
                  <a:cubicBezTo>
                    <a:pt x="18732" y="10927"/>
                    <a:pt x="9376" y="11895"/>
                    <a:pt x="0" y="13377"/>
                  </a:cubicBezTo>
                  <a:lnTo>
                    <a:pt x="0" y="77681"/>
                  </a:lnTo>
                  <a:lnTo>
                    <a:pt x="241257" y="77681"/>
                  </a:lnTo>
                  <a:lnTo>
                    <a:pt x="241257" y="22573"/>
                  </a:lnTo>
                  <a:lnTo>
                    <a:pt x="236273" y="17653"/>
                  </a:lnTo>
                  <a:cubicBezTo>
                    <a:pt x="224820" y="6344"/>
                    <a:pt x="209409" y="0"/>
                    <a:pt x="193410" y="0"/>
                  </a:cubicBezTo>
                  <a:close/>
                </a:path>
              </a:pathLst>
            </a:custGeom>
            <a:solidFill>
              <a:srgbClr val="FFD800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21945" y="2900021"/>
              <a:ext cx="7705177" cy="1708944"/>
            </a:xfrm>
            <a:custGeom>
              <a:avLst/>
              <a:gdLst/>
              <a:ahLst/>
              <a:cxnLst/>
              <a:rect l="l" t="t" r="r" b="b"/>
              <a:pathLst>
                <a:path w="241258" h="53509" extrusionOk="0">
                  <a:moveTo>
                    <a:pt x="25983" y="1"/>
                  </a:moveTo>
                  <a:cubicBezTo>
                    <a:pt x="9993" y="1"/>
                    <a:pt x="0" y="3970"/>
                    <a:pt x="0" y="3970"/>
                  </a:cubicBezTo>
                  <a:lnTo>
                    <a:pt x="0" y="53509"/>
                  </a:lnTo>
                  <a:lnTo>
                    <a:pt x="241257" y="53509"/>
                  </a:lnTo>
                  <a:lnTo>
                    <a:pt x="241257" y="14302"/>
                  </a:lnTo>
                  <a:cubicBezTo>
                    <a:pt x="241257" y="14302"/>
                    <a:pt x="231544" y="3101"/>
                    <a:pt x="206259" y="3101"/>
                  </a:cubicBezTo>
                  <a:cubicBezTo>
                    <a:pt x="196175" y="3101"/>
                    <a:pt x="183615" y="4882"/>
                    <a:pt x="168206" y="9866"/>
                  </a:cubicBezTo>
                  <a:cubicBezTo>
                    <a:pt x="156131" y="13771"/>
                    <a:pt x="149804" y="20489"/>
                    <a:pt x="114515" y="22689"/>
                  </a:cubicBezTo>
                  <a:cubicBezTo>
                    <a:pt x="113774" y="22735"/>
                    <a:pt x="113017" y="22758"/>
                    <a:pt x="112245" y="22758"/>
                  </a:cubicBezTo>
                  <a:cubicBezTo>
                    <a:pt x="101250" y="22758"/>
                    <a:pt x="87159" y="18149"/>
                    <a:pt x="72808" y="11188"/>
                  </a:cubicBezTo>
                  <a:cubicBezTo>
                    <a:pt x="54792" y="2448"/>
                    <a:pt x="38539" y="1"/>
                    <a:pt x="25983" y="1"/>
                  </a:cubicBezTo>
                  <a:close/>
                </a:path>
              </a:pathLst>
            </a:custGeom>
            <a:solidFill>
              <a:srgbClr val="A5A2F4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1" name="Google Shape;31;p2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32" name="Google Shape;32;p2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2759712" y="2042300"/>
            <a:ext cx="6672400" cy="587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2800">
                <a:solidFill>
                  <a:srgbClr val="0B3A87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7519051" y="4849933"/>
            <a:ext cx="3013200" cy="88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rgbClr val="0B3A87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 idx="2"/>
          </p:nvPr>
        </p:nvSpPr>
        <p:spPr>
          <a:xfrm>
            <a:off x="2759700" y="2625767"/>
            <a:ext cx="6672400" cy="1000800"/>
          </a:xfrm>
          <a:prstGeom prst="rect">
            <a:avLst/>
          </a:prstGeom>
          <a:effectLst>
            <a:outerShdw dist="66675" dir="8400000" algn="bl" rotWithShape="0">
              <a:schemeClr val="dk1"/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3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487379" y="157952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11515089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620641" y="6475062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" name="Google Shape;41;p2"/>
          <p:cNvGrpSpPr/>
          <p:nvPr/>
        </p:nvGrpSpPr>
        <p:grpSpPr>
          <a:xfrm>
            <a:off x="11232005" y="363471"/>
            <a:ext cx="800444" cy="751700"/>
            <a:chOff x="8424003" y="272603"/>
            <a:chExt cx="600333" cy="563775"/>
          </a:xfrm>
        </p:grpSpPr>
        <p:sp>
          <p:nvSpPr>
            <p:cNvPr id="42" name="Google Shape;42;p2"/>
            <p:cNvSpPr/>
            <p:nvPr/>
          </p:nvSpPr>
          <p:spPr>
            <a:xfrm>
              <a:off x="8691019" y="508109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424003" y="272603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303468" y="1672190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3544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4"/>
          <p:cNvGrpSpPr/>
          <p:nvPr/>
        </p:nvGrpSpPr>
        <p:grpSpPr>
          <a:xfrm>
            <a:off x="-54032" y="-6018"/>
            <a:ext cx="2491251" cy="1803191"/>
            <a:chOff x="-40524" y="-4515"/>
            <a:chExt cx="1868438" cy="1352393"/>
          </a:xfrm>
        </p:grpSpPr>
        <p:sp>
          <p:nvSpPr>
            <p:cNvPr id="97" name="Google Shape;97;p4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" name="Google Shape;100;p4"/>
          <p:cNvSpPr/>
          <p:nvPr/>
        </p:nvSpPr>
        <p:spPr>
          <a:xfrm>
            <a:off x="1" y="-6031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>
            <a:off x="2695802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9564868" y="3912035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" name="Google Shape;103;p4"/>
          <p:cNvGrpSpPr/>
          <p:nvPr/>
        </p:nvGrpSpPr>
        <p:grpSpPr>
          <a:xfrm>
            <a:off x="9366544" y="4430123"/>
            <a:ext cx="2935507" cy="2551551"/>
            <a:chOff x="7039840" y="3226481"/>
            <a:chExt cx="2201630" cy="1913663"/>
          </a:xfrm>
        </p:grpSpPr>
        <p:sp>
          <p:nvSpPr>
            <p:cNvPr id="104" name="Google Shape;104;p4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" name="Google Shape;107;p4"/>
          <p:cNvGrpSpPr/>
          <p:nvPr/>
        </p:nvGrpSpPr>
        <p:grpSpPr>
          <a:xfrm>
            <a:off x="970075" y="726602"/>
            <a:ext cx="10251600" cy="5418767"/>
            <a:chOff x="727556" y="544950"/>
            <a:chExt cx="7688700" cy="4064075"/>
          </a:xfrm>
        </p:grpSpPr>
        <p:grpSp>
          <p:nvGrpSpPr>
            <p:cNvPr id="108" name="Google Shape;108;p4"/>
            <p:cNvGrpSpPr/>
            <p:nvPr/>
          </p:nvGrpSpPr>
          <p:grpSpPr>
            <a:xfrm>
              <a:off x="727556" y="544950"/>
              <a:ext cx="7688700" cy="4064075"/>
              <a:chOff x="727556" y="544950"/>
              <a:chExt cx="7688700" cy="4064075"/>
            </a:xfrm>
          </p:grpSpPr>
          <p:grpSp>
            <p:nvGrpSpPr>
              <p:cNvPr id="109" name="Google Shape;109;p4"/>
              <p:cNvGrpSpPr/>
              <p:nvPr/>
            </p:nvGrpSpPr>
            <p:grpSpPr>
              <a:xfrm>
                <a:off x="727556" y="544950"/>
                <a:ext cx="7688700" cy="4064075"/>
                <a:chOff x="721950" y="544950"/>
                <a:chExt cx="7688700" cy="4064075"/>
              </a:xfrm>
            </p:grpSpPr>
            <p:sp>
              <p:nvSpPr>
                <p:cNvPr id="110" name="Google Shape;110;p4"/>
                <p:cNvSpPr/>
                <p:nvPr/>
              </p:nvSpPr>
              <p:spPr>
                <a:xfrm>
                  <a:off x="721950" y="544950"/>
                  <a:ext cx="7688700" cy="507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5A2A2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111;p4"/>
                <p:cNvSpPr/>
                <p:nvPr/>
              </p:nvSpPr>
              <p:spPr>
                <a:xfrm>
                  <a:off x="721950" y="1051025"/>
                  <a:ext cx="7688700" cy="3558000"/>
                </a:xfrm>
                <a:prstGeom prst="rect">
                  <a:avLst/>
                </a:prstGeom>
                <a:solidFill>
                  <a:srgbClr val="FFEEE5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112;p4"/>
                <p:cNvSpPr/>
                <p:nvPr/>
              </p:nvSpPr>
              <p:spPr>
                <a:xfrm>
                  <a:off x="2170375" y="663050"/>
                  <a:ext cx="5846700" cy="2691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alpha val="312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3" name="Google Shape;113;p4"/>
              <p:cNvGrpSpPr/>
              <p:nvPr/>
            </p:nvGrpSpPr>
            <p:grpSpPr>
              <a:xfrm>
                <a:off x="883456" y="696120"/>
                <a:ext cx="877593" cy="199609"/>
                <a:chOff x="883456" y="696120"/>
                <a:chExt cx="877593" cy="199609"/>
              </a:xfrm>
            </p:grpSpPr>
            <p:sp>
              <p:nvSpPr>
                <p:cNvPr id="114" name="Google Shape;114;p4"/>
                <p:cNvSpPr/>
                <p:nvPr/>
              </p:nvSpPr>
              <p:spPr>
                <a:xfrm>
                  <a:off x="1225706" y="696120"/>
                  <a:ext cx="199641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0" extrusionOk="0">
                      <a:moveTo>
                        <a:pt x="3127" y="1"/>
                      </a:moveTo>
                      <a:cubicBezTo>
                        <a:pt x="1400" y="1"/>
                        <a:pt x="0" y="1399"/>
                        <a:pt x="0" y="3125"/>
                      </a:cubicBezTo>
                      <a:cubicBezTo>
                        <a:pt x="0" y="4851"/>
                        <a:pt x="1400" y="6249"/>
                        <a:pt x="3127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FFD800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115;p4"/>
                <p:cNvSpPr/>
                <p:nvPr/>
              </p:nvSpPr>
              <p:spPr>
                <a:xfrm>
                  <a:off x="156137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7" y="1"/>
                      </a:moveTo>
                      <a:cubicBezTo>
                        <a:pt x="1401" y="1"/>
                        <a:pt x="1" y="1399"/>
                        <a:pt x="1" y="3125"/>
                      </a:cubicBezTo>
                      <a:cubicBezTo>
                        <a:pt x="1" y="4851"/>
                        <a:pt x="1401" y="6249"/>
                        <a:pt x="3127" y="6249"/>
                      </a:cubicBezTo>
                      <a:cubicBezTo>
                        <a:pt x="4851" y="6249"/>
                        <a:pt x="6252" y="4851"/>
                        <a:pt x="6252" y="3125"/>
                      </a:cubicBezTo>
                      <a:cubicBezTo>
                        <a:pt x="6252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A5A2F4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116;p4"/>
                <p:cNvSpPr/>
                <p:nvPr/>
              </p:nvSpPr>
              <p:spPr>
                <a:xfrm>
                  <a:off x="88345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5" y="1"/>
                      </a:moveTo>
                      <a:cubicBezTo>
                        <a:pt x="1399" y="1"/>
                        <a:pt x="1" y="1399"/>
                        <a:pt x="1" y="3125"/>
                      </a:cubicBezTo>
                      <a:cubicBezTo>
                        <a:pt x="1" y="4851"/>
                        <a:pt x="1399" y="6249"/>
                        <a:pt x="3125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5" y="1"/>
                      </a:cubicBezTo>
                      <a:close/>
                    </a:path>
                  </a:pathLst>
                </a:custGeom>
                <a:solidFill>
                  <a:srgbClr val="4CE697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7" name="Google Shape;117;p4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8" name="Google Shape;118;p4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20400" cy="36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"/>
          <p:cNvSpPr txBox="1">
            <a:spLocks noGrp="1"/>
          </p:cNvSpPr>
          <p:nvPr>
            <p:ph type="body" idx="1"/>
          </p:nvPr>
        </p:nvSpPr>
        <p:spPr>
          <a:xfrm>
            <a:off x="1100967" y="1392533"/>
            <a:ext cx="9988800" cy="4750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marL="609570" lvl="0" indent="-39368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AutoNum type="arabicPeriod"/>
              <a:defRPr sz="1500"/>
            </a:lvl1pPr>
            <a:lvl2pPr marL="1219140" lvl="1" indent="-393681">
              <a:spcBef>
                <a:spcPts val="0"/>
              </a:spcBef>
              <a:spcAft>
                <a:spcPts val="0"/>
              </a:spcAft>
              <a:buSzPts val="1050"/>
              <a:buAutoNum type="alphaLcPeriod"/>
              <a:defRPr sz="1500"/>
            </a:lvl2pPr>
            <a:lvl3pPr marL="1828709" lvl="2" indent="-393681">
              <a:spcBef>
                <a:spcPts val="0"/>
              </a:spcBef>
              <a:spcAft>
                <a:spcPts val="0"/>
              </a:spcAft>
              <a:buSzPts val="1050"/>
              <a:buAutoNum type="romanLcPeriod"/>
              <a:defRPr sz="1500"/>
            </a:lvl3pPr>
            <a:lvl4pPr marL="2438278" lvl="3" indent="-393681">
              <a:spcBef>
                <a:spcPts val="0"/>
              </a:spcBef>
              <a:spcAft>
                <a:spcPts val="0"/>
              </a:spcAft>
              <a:buSzPts val="1050"/>
              <a:buAutoNum type="arabicPeriod"/>
              <a:defRPr sz="1500"/>
            </a:lvl4pPr>
            <a:lvl5pPr marL="3047848" lvl="4" indent="-393681">
              <a:spcBef>
                <a:spcPts val="0"/>
              </a:spcBef>
              <a:spcAft>
                <a:spcPts val="0"/>
              </a:spcAft>
              <a:buSzPts val="1050"/>
              <a:buAutoNum type="alphaLcPeriod"/>
              <a:defRPr sz="1500"/>
            </a:lvl5pPr>
            <a:lvl6pPr marL="3657418" lvl="5" indent="-393681">
              <a:spcBef>
                <a:spcPts val="0"/>
              </a:spcBef>
              <a:spcAft>
                <a:spcPts val="0"/>
              </a:spcAft>
              <a:buSzPts val="1050"/>
              <a:buAutoNum type="romanLcPeriod"/>
              <a:defRPr sz="1500"/>
            </a:lvl6pPr>
            <a:lvl7pPr marL="4266987" lvl="6" indent="-393681">
              <a:spcBef>
                <a:spcPts val="0"/>
              </a:spcBef>
              <a:spcAft>
                <a:spcPts val="0"/>
              </a:spcAft>
              <a:buSzPts val="1050"/>
              <a:buAutoNum type="arabicPeriod"/>
              <a:defRPr sz="1500"/>
            </a:lvl7pPr>
            <a:lvl8pPr marL="4876557" lvl="7" indent="-393681">
              <a:spcBef>
                <a:spcPts val="0"/>
              </a:spcBef>
              <a:spcAft>
                <a:spcPts val="0"/>
              </a:spcAft>
              <a:buSzPts val="1050"/>
              <a:buAutoNum type="alphaLcPeriod"/>
              <a:defRPr sz="1500"/>
            </a:lvl8pPr>
            <a:lvl9pPr marL="5486126" lvl="8" indent="-393681">
              <a:spcBef>
                <a:spcPts val="0"/>
              </a:spcBef>
              <a:spcAft>
                <a:spcPts val="0"/>
              </a:spcAft>
              <a:buSzPts val="1050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120" name="Google Shape;120;p4"/>
          <p:cNvSpPr/>
          <p:nvPr/>
        </p:nvSpPr>
        <p:spPr>
          <a:xfrm flipH="1">
            <a:off x="297548" y="3878999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4"/>
          <p:cNvSpPr/>
          <p:nvPr/>
        </p:nvSpPr>
        <p:spPr>
          <a:xfrm flipH="1">
            <a:off x="11673631" y="23311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4"/>
          <p:cNvSpPr/>
          <p:nvPr/>
        </p:nvSpPr>
        <p:spPr>
          <a:xfrm flipH="1">
            <a:off x="4965140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23;p4"/>
          <p:cNvSpPr/>
          <p:nvPr/>
        </p:nvSpPr>
        <p:spPr>
          <a:xfrm flipH="1">
            <a:off x="8131827" y="6292659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84959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" name="Google Shape;49;p3"/>
          <p:cNvGrpSpPr/>
          <p:nvPr/>
        </p:nvGrpSpPr>
        <p:grpSpPr>
          <a:xfrm>
            <a:off x="-116011" y="4301975"/>
            <a:ext cx="2935507" cy="2551551"/>
            <a:chOff x="-87008" y="3226481"/>
            <a:chExt cx="2201630" cy="1913663"/>
          </a:xfrm>
        </p:grpSpPr>
        <p:sp>
          <p:nvSpPr>
            <p:cNvPr id="50" name="Google Shape;50;p3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3" name="Google Shape;53;p3"/>
          <p:cNvGrpSpPr/>
          <p:nvPr/>
        </p:nvGrpSpPr>
        <p:grpSpPr>
          <a:xfrm>
            <a:off x="9768729" y="-6019"/>
            <a:ext cx="2491251" cy="1803191"/>
            <a:chOff x="7326547" y="-4515"/>
            <a:chExt cx="1868438" cy="1352393"/>
          </a:xfrm>
        </p:grpSpPr>
        <p:sp>
          <p:nvSpPr>
            <p:cNvPr id="54" name="Google Shape;54;p3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" name="Google Shape;57;p3"/>
          <p:cNvSpPr/>
          <p:nvPr/>
        </p:nvSpPr>
        <p:spPr>
          <a:xfrm>
            <a:off x="3422925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8" name="Google Shape;58;p3"/>
          <p:cNvGrpSpPr/>
          <p:nvPr/>
        </p:nvGrpSpPr>
        <p:grpSpPr>
          <a:xfrm>
            <a:off x="959993" y="726601"/>
            <a:ext cx="10271875" cy="5418924"/>
            <a:chOff x="719995" y="544950"/>
            <a:chExt cx="7703906" cy="4064193"/>
          </a:xfrm>
        </p:grpSpPr>
        <p:grpSp>
          <p:nvGrpSpPr>
            <p:cNvPr id="59" name="Google Shape;59;p3"/>
            <p:cNvGrpSpPr/>
            <p:nvPr/>
          </p:nvGrpSpPr>
          <p:grpSpPr>
            <a:xfrm>
              <a:off x="719995" y="544950"/>
              <a:ext cx="7703906" cy="4064193"/>
              <a:chOff x="719995" y="544950"/>
              <a:chExt cx="7703906" cy="4064193"/>
            </a:xfrm>
          </p:grpSpPr>
          <p:grpSp>
            <p:nvGrpSpPr>
              <p:cNvPr id="60" name="Google Shape;60;p3"/>
              <p:cNvGrpSpPr/>
              <p:nvPr/>
            </p:nvGrpSpPr>
            <p:grpSpPr>
              <a:xfrm>
                <a:off x="727556" y="544950"/>
                <a:ext cx="7688700" cy="4064075"/>
                <a:chOff x="727556" y="544950"/>
                <a:chExt cx="7688700" cy="4064075"/>
              </a:xfrm>
            </p:grpSpPr>
            <p:grpSp>
              <p:nvGrpSpPr>
                <p:cNvPr id="61" name="Google Shape;61;p3"/>
                <p:cNvGrpSpPr/>
                <p:nvPr/>
              </p:nvGrpSpPr>
              <p:grpSpPr>
                <a:xfrm>
                  <a:off x="727556" y="544950"/>
                  <a:ext cx="7688700" cy="4064075"/>
                  <a:chOff x="721950" y="544950"/>
                  <a:chExt cx="7688700" cy="4064075"/>
                </a:xfrm>
              </p:grpSpPr>
              <p:sp>
                <p:nvSpPr>
                  <p:cNvPr id="62" name="Google Shape;62;p3"/>
                  <p:cNvSpPr/>
                  <p:nvPr/>
                </p:nvSpPr>
                <p:spPr>
                  <a:xfrm>
                    <a:off x="721950" y="544950"/>
                    <a:ext cx="7688700" cy="50790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F5A2A2"/>
                  </a:solidFill>
                  <a:ln w="9525" cap="flat" cmpd="sng">
                    <a:solidFill>
                      <a:srgbClr val="0B3A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dist="123825" dir="7860000" algn="bl" rotWithShape="0">
                      <a:srgbClr val="0B3A87"/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" name="Google Shape;63;p3"/>
                  <p:cNvSpPr/>
                  <p:nvPr/>
                </p:nvSpPr>
                <p:spPr>
                  <a:xfrm>
                    <a:off x="721950" y="1051025"/>
                    <a:ext cx="7688700" cy="3558000"/>
                  </a:xfrm>
                  <a:prstGeom prst="rect">
                    <a:avLst/>
                  </a:prstGeom>
                  <a:solidFill>
                    <a:srgbClr val="FFEEE5"/>
                  </a:solidFill>
                  <a:ln w="9525" cap="flat" cmpd="sng">
                    <a:solidFill>
                      <a:srgbClr val="0B3A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dist="123825" dir="7860000" algn="bl" rotWithShape="0">
                      <a:srgbClr val="0B3A87"/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" name="Google Shape;64;p3"/>
                  <p:cNvSpPr/>
                  <p:nvPr/>
                </p:nvSpPr>
                <p:spPr>
                  <a:xfrm>
                    <a:off x="2170375" y="663050"/>
                    <a:ext cx="5846700" cy="26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>
                      <a:alpha val="312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5" name="Google Shape;65;p3"/>
                <p:cNvGrpSpPr/>
                <p:nvPr/>
              </p:nvGrpSpPr>
              <p:grpSpPr>
                <a:xfrm>
                  <a:off x="883456" y="696120"/>
                  <a:ext cx="877593" cy="199609"/>
                  <a:chOff x="883456" y="696120"/>
                  <a:chExt cx="877593" cy="199609"/>
                </a:xfrm>
              </p:grpSpPr>
              <p:sp>
                <p:nvSpPr>
                  <p:cNvPr id="66" name="Google Shape;66;p3"/>
                  <p:cNvSpPr/>
                  <p:nvPr/>
                </p:nvSpPr>
                <p:spPr>
                  <a:xfrm>
                    <a:off x="1225706" y="696120"/>
                    <a:ext cx="199641" cy="199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51" h="6250" extrusionOk="0">
                        <a:moveTo>
                          <a:pt x="3127" y="1"/>
                        </a:moveTo>
                        <a:cubicBezTo>
                          <a:pt x="1400" y="1"/>
                          <a:pt x="0" y="1399"/>
                          <a:pt x="0" y="3125"/>
                        </a:cubicBezTo>
                        <a:cubicBezTo>
                          <a:pt x="0" y="4851"/>
                          <a:pt x="1400" y="6249"/>
                          <a:pt x="3127" y="6249"/>
                        </a:cubicBezTo>
                        <a:cubicBezTo>
                          <a:pt x="4851" y="6249"/>
                          <a:pt x="6251" y="4851"/>
                          <a:pt x="6251" y="3125"/>
                        </a:cubicBezTo>
                        <a:cubicBezTo>
                          <a:pt x="6251" y="1399"/>
                          <a:pt x="4851" y="1"/>
                          <a:pt x="3127" y="1"/>
                        </a:cubicBezTo>
                        <a:close/>
                      </a:path>
                    </a:pathLst>
                  </a:custGeom>
                  <a:solidFill>
                    <a:srgbClr val="FFD800"/>
                  </a:solidFill>
                  <a:ln w="9525" cap="flat" cmpd="sng">
                    <a:solidFill>
                      <a:srgbClr val="0B3A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" name="Google Shape;67;p3"/>
                  <p:cNvSpPr/>
                  <p:nvPr/>
                </p:nvSpPr>
                <p:spPr>
                  <a:xfrm>
                    <a:off x="1561376" y="696120"/>
                    <a:ext cx="199673" cy="199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52" h="6250" extrusionOk="0">
                        <a:moveTo>
                          <a:pt x="3127" y="1"/>
                        </a:moveTo>
                        <a:cubicBezTo>
                          <a:pt x="1401" y="1"/>
                          <a:pt x="1" y="1399"/>
                          <a:pt x="1" y="3125"/>
                        </a:cubicBezTo>
                        <a:cubicBezTo>
                          <a:pt x="1" y="4851"/>
                          <a:pt x="1401" y="6249"/>
                          <a:pt x="3127" y="6249"/>
                        </a:cubicBezTo>
                        <a:cubicBezTo>
                          <a:pt x="4851" y="6249"/>
                          <a:pt x="6252" y="4851"/>
                          <a:pt x="6252" y="3125"/>
                        </a:cubicBezTo>
                        <a:cubicBezTo>
                          <a:pt x="6252" y="1399"/>
                          <a:pt x="4851" y="1"/>
                          <a:pt x="3127" y="1"/>
                        </a:cubicBezTo>
                        <a:close/>
                      </a:path>
                    </a:pathLst>
                  </a:custGeom>
                  <a:solidFill>
                    <a:srgbClr val="A5A2F4"/>
                  </a:solidFill>
                  <a:ln w="9525" cap="flat" cmpd="sng">
                    <a:solidFill>
                      <a:srgbClr val="0B3A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" name="Google Shape;68;p3"/>
                  <p:cNvSpPr/>
                  <p:nvPr/>
                </p:nvSpPr>
                <p:spPr>
                  <a:xfrm>
                    <a:off x="883456" y="696120"/>
                    <a:ext cx="199673" cy="199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52" h="6250" extrusionOk="0">
                        <a:moveTo>
                          <a:pt x="3125" y="1"/>
                        </a:moveTo>
                        <a:cubicBezTo>
                          <a:pt x="1399" y="1"/>
                          <a:pt x="1" y="1399"/>
                          <a:pt x="1" y="3125"/>
                        </a:cubicBezTo>
                        <a:cubicBezTo>
                          <a:pt x="1" y="4851"/>
                          <a:pt x="1399" y="6249"/>
                          <a:pt x="3125" y="6249"/>
                        </a:cubicBezTo>
                        <a:cubicBezTo>
                          <a:pt x="4851" y="6249"/>
                          <a:pt x="6251" y="4851"/>
                          <a:pt x="6251" y="3125"/>
                        </a:cubicBezTo>
                        <a:cubicBezTo>
                          <a:pt x="6251" y="1399"/>
                          <a:pt x="4851" y="1"/>
                          <a:pt x="3125" y="1"/>
                        </a:cubicBezTo>
                        <a:close/>
                      </a:path>
                    </a:pathLst>
                  </a:custGeom>
                  <a:solidFill>
                    <a:srgbClr val="4CE697"/>
                  </a:solidFill>
                  <a:ln w="9525" cap="flat" cmpd="sng">
                    <a:solidFill>
                      <a:srgbClr val="0B3A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69" name="Google Shape;69;p3"/>
              <p:cNvSpPr/>
              <p:nvPr/>
            </p:nvSpPr>
            <p:spPr>
              <a:xfrm flipH="1">
                <a:off x="7315223" y="1871042"/>
                <a:ext cx="1108678" cy="790453"/>
              </a:xfrm>
              <a:custGeom>
                <a:avLst/>
                <a:gdLst/>
                <a:ahLst/>
                <a:cxnLst/>
                <a:rect l="l" t="t" r="r" b="b"/>
                <a:pathLst>
                  <a:path w="34714" h="24750" extrusionOk="0">
                    <a:moveTo>
                      <a:pt x="10660" y="1"/>
                    </a:moveTo>
                    <a:cubicBezTo>
                      <a:pt x="5242" y="1"/>
                      <a:pt x="0" y="667"/>
                      <a:pt x="0" y="667"/>
                    </a:cubicBezTo>
                    <a:lnTo>
                      <a:pt x="0" y="24634"/>
                    </a:lnTo>
                    <a:cubicBezTo>
                      <a:pt x="0" y="24634"/>
                      <a:pt x="5518" y="24749"/>
                      <a:pt x="12044" y="24749"/>
                    </a:cubicBezTo>
                    <a:cubicBezTo>
                      <a:pt x="15306" y="24749"/>
                      <a:pt x="18821" y="24721"/>
                      <a:pt x="22024" y="24634"/>
                    </a:cubicBezTo>
                    <a:cubicBezTo>
                      <a:pt x="31632" y="24372"/>
                      <a:pt x="34713" y="21179"/>
                      <a:pt x="34713" y="17771"/>
                    </a:cubicBezTo>
                    <a:cubicBezTo>
                      <a:pt x="34713" y="14364"/>
                      <a:pt x="29448" y="14673"/>
                      <a:pt x="22024" y="13745"/>
                    </a:cubicBezTo>
                    <a:cubicBezTo>
                      <a:pt x="14599" y="12816"/>
                      <a:pt x="18900" y="9409"/>
                      <a:pt x="18900" y="9409"/>
                    </a:cubicBezTo>
                    <a:cubicBezTo>
                      <a:pt x="18900" y="9409"/>
                      <a:pt x="25112" y="6932"/>
                      <a:pt x="22024" y="2596"/>
                    </a:cubicBezTo>
                    <a:cubicBezTo>
                      <a:pt x="20560" y="541"/>
                      <a:pt x="15539" y="1"/>
                      <a:pt x="10660" y="1"/>
                    </a:cubicBezTo>
                    <a:close/>
                  </a:path>
                </a:pathLst>
              </a:custGeom>
              <a:solidFill>
                <a:srgbClr val="F2C5D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70" name="Google Shape;70;p3"/>
              <p:cNvGrpSpPr/>
              <p:nvPr/>
            </p:nvGrpSpPr>
            <p:grpSpPr>
              <a:xfrm>
                <a:off x="719995" y="2703675"/>
                <a:ext cx="7696354" cy="1905468"/>
                <a:chOff x="719995" y="2703675"/>
                <a:chExt cx="7696354" cy="1905468"/>
              </a:xfrm>
            </p:grpSpPr>
            <p:sp>
              <p:nvSpPr>
                <p:cNvPr id="71" name="Google Shape;71;p3"/>
                <p:cNvSpPr/>
                <p:nvPr/>
              </p:nvSpPr>
              <p:spPr>
                <a:xfrm>
                  <a:off x="1029920" y="2968475"/>
                  <a:ext cx="7380685" cy="1640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258" h="53509" extrusionOk="0">
                      <a:moveTo>
                        <a:pt x="25983" y="1"/>
                      </a:moveTo>
                      <a:cubicBezTo>
                        <a:pt x="9993" y="1"/>
                        <a:pt x="0" y="3970"/>
                        <a:pt x="0" y="3970"/>
                      </a:cubicBezTo>
                      <a:lnTo>
                        <a:pt x="0" y="53509"/>
                      </a:lnTo>
                      <a:lnTo>
                        <a:pt x="241257" y="53509"/>
                      </a:lnTo>
                      <a:lnTo>
                        <a:pt x="241257" y="14302"/>
                      </a:lnTo>
                      <a:cubicBezTo>
                        <a:pt x="241257" y="14302"/>
                        <a:pt x="231544" y="3101"/>
                        <a:pt x="206259" y="3101"/>
                      </a:cubicBezTo>
                      <a:cubicBezTo>
                        <a:pt x="196175" y="3101"/>
                        <a:pt x="183615" y="4882"/>
                        <a:pt x="168206" y="9866"/>
                      </a:cubicBezTo>
                      <a:cubicBezTo>
                        <a:pt x="156131" y="13771"/>
                        <a:pt x="149804" y="20489"/>
                        <a:pt x="114515" y="22689"/>
                      </a:cubicBezTo>
                      <a:cubicBezTo>
                        <a:pt x="113774" y="22735"/>
                        <a:pt x="113017" y="22758"/>
                        <a:pt x="112245" y="22758"/>
                      </a:cubicBezTo>
                      <a:cubicBezTo>
                        <a:pt x="101250" y="22758"/>
                        <a:pt x="87159" y="18149"/>
                        <a:pt x="72808" y="11188"/>
                      </a:cubicBezTo>
                      <a:cubicBezTo>
                        <a:pt x="54792" y="2448"/>
                        <a:pt x="38539" y="1"/>
                        <a:pt x="259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72" name="Google Shape;72;p3"/>
                <p:cNvGrpSpPr/>
                <p:nvPr/>
              </p:nvGrpSpPr>
              <p:grpSpPr>
                <a:xfrm>
                  <a:off x="719995" y="2703675"/>
                  <a:ext cx="4467960" cy="1640502"/>
                  <a:chOff x="721945" y="1196625"/>
                  <a:chExt cx="4467960" cy="1640502"/>
                </a:xfrm>
              </p:grpSpPr>
              <p:sp>
                <p:nvSpPr>
                  <p:cNvPr id="73" name="Google Shape;73;p3"/>
                  <p:cNvSpPr/>
                  <p:nvPr/>
                </p:nvSpPr>
                <p:spPr>
                  <a:xfrm>
                    <a:off x="721945" y="1219013"/>
                    <a:ext cx="4467960" cy="1618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897" h="50665" extrusionOk="0">
                        <a:moveTo>
                          <a:pt x="27675" y="0"/>
                        </a:moveTo>
                        <a:cubicBezTo>
                          <a:pt x="6182" y="0"/>
                          <a:pt x="0" y="13091"/>
                          <a:pt x="0" y="13091"/>
                        </a:cubicBezTo>
                        <a:lnTo>
                          <a:pt x="0" y="50664"/>
                        </a:lnTo>
                        <a:cubicBezTo>
                          <a:pt x="0" y="50522"/>
                          <a:pt x="15544" y="50475"/>
                          <a:pt x="36269" y="50475"/>
                        </a:cubicBezTo>
                        <a:cubicBezTo>
                          <a:pt x="77720" y="50475"/>
                          <a:pt x="139896" y="50664"/>
                          <a:pt x="139896" y="50664"/>
                        </a:cubicBezTo>
                        <a:lnTo>
                          <a:pt x="139896" y="32598"/>
                        </a:lnTo>
                        <a:cubicBezTo>
                          <a:pt x="139896" y="32598"/>
                          <a:pt x="131152" y="35237"/>
                          <a:pt x="117535" y="35237"/>
                        </a:cubicBezTo>
                        <a:cubicBezTo>
                          <a:pt x="110469" y="35237"/>
                          <a:pt x="102090" y="34526"/>
                          <a:pt x="92941" y="32367"/>
                        </a:cubicBezTo>
                        <a:cubicBezTo>
                          <a:pt x="69948" y="26943"/>
                          <a:pt x="57528" y="924"/>
                          <a:pt x="29410" y="28"/>
                        </a:cubicBezTo>
                        <a:cubicBezTo>
                          <a:pt x="28821" y="9"/>
                          <a:pt x="28243" y="0"/>
                          <a:pt x="27675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" name="Google Shape;74;p3"/>
                  <p:cNvSpPr/>
                  <p:nvPr/>
                </p:nvSpPr>
                <p:spPr>
                  <a:xfrm>
                    <a:off x="721945" y="1196625"/>
                    <a:ext cx="4467960" cy="1640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897" h="51366" fill="none" extrusionOk="0">
                        <a:moveTo>
                          <a:pt x="0" y="13792"/>
                        </a:moveTo>
                        <a:cubicBezTo>
                          <a:pt x="0" y="13792"/>
                          <a:pt x="6513" y="1"/>
                          <a:pt x="29410" y="729"/>
                        </a:cubicBezTo>
                        <a:cubicBezTo>
                          <a:pt x="57528" y="1625"/>
                          <a:pt x="69948" y="27644"/>
                          <a:pt x="92941" y="33068"/>
                        </a:cubicBezTo>
                        <a:cubicBezTo>
                          <a:pt x="119720" y="39388"/>
                          <a:pt x="139896" y="33299"/>
                          <a:pt x="139896" y="33299"/>
                        </a:cubicBezTo>
                        <a:lnTo>
                          <a:pt x="139896" y="51365"/>
                        </a:lnTo>
                        <a:cubicBezTo>
                          <a:pt x="139896" y="51365"/>
                          <a:pt x="0" y="50939"/>
                          <a:pt x="0" y="51365"/>
                        </a:cubicBezTo>
                        <a:close/>
                      </a:path>
                    </a:pathLst>
                  </a:custGeom>
                  <a:noFill/>
                  <a:ln w="4950" cap="flat" cmpd="sng">
                    <a:solidFill>
                      <a:srgbClr val="1D1D1B"/>
                    </a:solidFill>
                    <a:prstDash val="solid"/>
                    <a:miter lim="2381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" name="Google Shape;75;p3"/>
                <p:cNvGrpSpPr/>
                <p:nvPr/>
              </p:nvGrpSpPr>
              <p:grpSpPr>
                <a:xfrm>
                  <a:off x="721958" y="3426723"/>
                  <a:ext cx="7694390" cy="1182420"/>
                  <a:chOff x="721945" y="1436353"/>
                  <a:chExt cx="7705177" cy="3172579"/>
                </a:xfrm>
              </p:grpSpPr>
              <p:sp>
                <p:nvSpPr>
                  <p:cNvPr id="76" name="Google Shape;76;p3"/>
                  <p:cNvSpPr/>
                  <p:nvPr/>
                </p:nvSpPr>
                <p:spPr>
                  <a:xfrm>
                    <a:off x="721945" y="1578479"/>
                    <a:ext cx="7705177" cy="30304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258" h="94887" extrusionOk="0">
                        <a:moveTo>
                          <a:pt x="197962" y="0"/>
                        </a:moveTo>
                        <a:cubicBezTo>
                          <a:pt x="182547" y="0"/>
                          <a:pt x="165051" y="4084"/>
                          <a:pt x="152681" y="10230"/>
                        </a:cubicBezTo>
                        <a:cubicBezTo>
                          <a:pt x="141965" y="15552"/>
                          <a:pt x="132931" y="25965"/>
                          <a:pt x="120627" y="28418"/>
                        </a:cubicBezTo>
                        <a:cubicBezTo>
                          <a:pt x="117465" y="29048"/>
                          <a:pt x="113996" y="29322"/>
                          <a:pt x="110323" y="29322"/>
                        </a:cubicBezTo>
                        <a:cubicBezTo>
                          <a:pt x="86015" y="29322"/>
                          <a:pt x="52816" y="17310"/>
                          <a:pt x="40854" y="17090"/>
                        </a:cubicBezTo>
                        <a:cubicBezTo>
                          <a:pt x="34839" y="16979"/>
                          <a:pt x="30323" y="16873"/>
                          <a:pt x="26650" y="16873"/>
                        </a:cubicBezTo>
                        <a:cubicBezTo>
                          <a:pt x="16008" y="16873"/>
                          <a:pt x="12445" y="17766"/>
                          <a:pt x="0" y="22020"/>
                        </a:cubicBezTo>
                        <a:lnTo>
                          <a:pt x="0" y="94887"/>
                        </a:lnTo>
                        <a:lnTo>
                          <a:pt x="241257" y="94887"/>
                        </a:lnTo>
                        <a:lnTo>
                          <a:pt x="241257" y="21698"/>
                        </a:lnTo>
                        <a:cubicBezTo>
                          <a:pt x="241257" y="21698"/>
                          <a:pt x="235911" y="13769"/>
                          <a:pt x="223470" y="5775"/>
                        </a:cubicBezTo>
                        <a:cubicBezTo>
                          <a:pt x="217187" y="1738"/>
                          <a:pt x="208017" y="0"/>
                          <a:pt x="197962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" name="Google Shape;77;p3"/>
                  <p:cNvSpPr/>
                  <p:nvPr/>
                </p:nvSpPr>
                <p:spPr>
                  <a:xfrm>
                    <a:off x="721945" y="1436353"/>
                    <a:ext cx="7705177" cy="3172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258" h="99337" fill="none" extrusionOk="0">
                        <a:moveTo>
                          <a:pt x="0" y="26470"/>
                        </a:moveTo>
                        <a:lnTo>
                          <a:pt x="0" y="99337"/>
                        </a:lnTo>
                        <a:lnTo>
                          <a:pt x="241257" y="99337"/>
                        </a:lnTo>
                        <a:lnTo>
                          <a:pt x="241257" y="26148"/>
                        </a:lnTo>
                        <a:cubicBezTo>
                          <a:pt x="241257" y="26148"/>
                          <a:pt x="235911" y="18219"/>
                          <a:pt x="223470" y="10225"/>
                        </a:cubicBezTo>
                        <a:cubicBezTo>
                          <a:pt x="207556" y="0"/>
                          <a:pt x="173121" y="4524"/>
                          <a:pt x="152681" y="14680"/>
                        </a:cubicBezTo>
                        <a:cubicBezTo>
                          <a:pt x="141965" y="20002"/>
                          <a:pt x="132931" y="30415"/>
                          <a:pt x="120627" y="32868"/>
                        </a:cubicBezTo>
                        <a:cubicBezTo>
                          <a:pt x="96530" y="37671"/>
                          <a:pt x="54623" y="21793"/>
                          <a:pt x="40854" y="21540"/>
                        </a:cubicBezTo>
                        <a:cubicBezTo>
                          <a:pt x="17409" y="21107"/>
                          <a:pt x="16740" y="20748"/>
                          <a:pt x="0" y="26470"/>
                        </a:cubicBezTo>
                        <a:close/>
                      </a:path>
                    </a:pathLst>
                  </a:custGeom>
                  <a:noFill/>
                  <a:ln w="4950" cap="flat" cmpd="sng">
                    <a:solidFill>
                      <a:srgbClr val="1D1D1B"/>
                    </a:solidFill>
                    <a:prstDash val="solid"/>
                    <a:miter lim="2381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78" name="Google Shape;78;p3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9" name="Google Shape;79;p3"/>
          <p:cNvSpPr txBox="1">
            <a:spLocks noGrp="1"/>
          </p:cNvSpPr>
          <p:nvPr>
            <p:ph type="title"/>
          </p:nvPr>
        </p:nvSpPr>
        <p:spPr>
          <a:xfrm>
            <a:off x="3853000" y="3286549"/>
            <a:ext cx="4486000" cy="1122400"/>
          </a:xfrm>
          <a:prstGeom prst="rect">
            <a:avLst/>
          </a:prstGeom>
          <a:effectLst>
            <a:outerShdw dist="66675" dir="8340000" algn="bl" rotWithShape="0">
              <a:schemeClr val="dk1"/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700"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0" name="Google Shape;80;p3"/>
          <p:cNvSpPr txBox="1">
            <a:spLocks noGrp="1"/>
          </p:cNvSpPr>
          <p:nvPr>
            <p:ph type="subTitle" idx="1"/>
          </p:nvPr>
        </p:nvSpPr>
        <p:spPr>
          <a:xfrm>
            <a:off x="4353900" y="4963800"/>
            <a:ext cx="3484000" cy="67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81" name="Google Shape;81;p3"/>
          <p:cNvSpPr txBox="1">
            <a:spLocks noGrp="1"/>
          </p:cNvSpPr>
          <p:nvPr>
            <p:ph type="title" idx="2" hasCustomPrompt="1"/>
          </p:nvPr>
        </p:nvSpPr>
        <p:spPr>
          <a:xfrm>
            <a:off x="5497423" y="2106900"/>
            <a:ext cx="1197200" cy="74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Poppins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82" name="Google Shape;82;p3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3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" name="Google Shape;84;p3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" name="Google Shape;85;p3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86;p3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7" name="Google Shape;87;p3"/>
          <p:cNvGrpSpPr/>
          <p:nvPr/>
        </p:nvGrpSpPr>
        <p:grpSpPr>
          <a:xfrm>
            <a:off x="11425093" y="5248921"/>
            <a:ext cx="444423" cy="444328"/>
            <a:chOff x="3902081" y="-1924086"/>
            <a:chExt cx="333317" cy="333246"/>
          </a:xfrm>
        </p:grpSpPr>
        <p:sp>
          <p:nvSpPr>
            <p:cNvPr id="88" name="Google Shape;88;p3"/>
            <p:cNvSpPr/>
            <p:nvPr/>
          </p:nvSpPr>
          <p:spPr>
            <a:xfrm>
              <a:off x="3902081" y="-1921028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3902081" y="-1924086"/>
              <a:ext cx="333317" cy="333246"/>
            </a:xfrm>
            <a:custGeom>
              <a:avLst/>
              <a:gdLst/>
              <a:ahLst/>
              <a:cxnLst/>
              <a:rect l="l" t="t" r="r" b="b"/>
              <a:pathLst>
                <a:path w="4688" h="4687" fill="none" extrusionOk="0">
                  <a:moveTo>
                    <a:pt x="4562" y="2607"/>
                  </a:moveTo>
                  <a:cubicBezTo>
                    <a:pt x="3183" y="2857"/>
                    <a:pt x="2757" y="3233"/>
                    <a:pt x="2306" y="4587"/>
                  </a:cubicBezTo>
                  <a:cubicBezTo>
                    <a:pt x="2281" y="4687"/>
                    <a:pt x="2106" y="4687"/>
                    <a:pt x="2081" y="4562"/>
                  </a:cubicBezTo>
                  <a:cubicBezTo>
                    <a:pt x="1830" y="3183"/>
                    <a:pt x="1454" y="2757"/>
                    <a:pt x="126" y="2331"/>
                  </a:cubicBezTo>
                  <a:cubicBezTo>
                    <a:pt x="0" y="2281"/>
                    <a:pt x="0" y="2106"/>
                    <a:pt x="126" y="2080"/>
                  </a:cubicBezTo>
                  <a:cubicBezTo>
                    <a:pt x="1529" y="1830"/>
                    <a:pt x="1930" y="1454"/>
                    <a:pt x="2381" y="126"/>
                  </a:cubicBezTo>
                  <a:cubicBezTo>
                    <a:pt x="2406" y="0"/>
                    <a:pt x="2582" y="25"/>
                    <a:pt x="2607" y="151"/>
                  </a:cubicBezTo>
                  <a:cubicBezTo>
                    <a:pt x="2858" y="1529"/>
                    <a:pt x="3233" y="1955"/>
                    <a:pt x="4562" y="2381"/>
                  </a:cubicBezTo>
                  <a:cubicBezTo>
                    <a:pt x="4687" y="2431"/>
                    <a:pt x="4687" y="2582"/>
                    <a:pt x="4562" y="2607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" name="Google Shape;90;p3"/>
          <p:cNvGrpSpPr/>
          <p:nvPr/>
        </p:nvGrpSpPr>
        <p:grpSpPr>
          <a:xfrm>
            <a:off x="299371" y="716104"/>
            <a:ext cx="356448" cy="358913"/>
            <a:chOff x="3534991" y="-2310800"/>
            <a:chExt cx="267336" cy="269185"/>
          </a:xfrm>
        </p:grpSpPr>
        <p:sp>
          <p:nvSpPr>
            <p:cNvPr id="91" name="Google Shape;91;p3"/>
            <p:cNvSpPr/>
            <p:nvPr/>
          </p:nvSpPr>
          <p:spPr>
            <a:xfrm>
              <a:off x="3534991" y="-2309022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3534991" y="-2310800"/>
              <a:ext cx="267336" cy="269185"/>
            </a:xfrm>
            <a:custGeom>
              <a:avLst/>
              <a:gdLst/>
              <a:ahLst/>
              <a:cxnLst/>
              <a:rect l="l" t="t" r="r" b="b"/>
              <a:pathLst>
                <a:path w="3760" h="3786" fill="none" extrusionOk="0">
                  <a:moveTo>
                    <a:pt x="3660" y="2106"/>
                  </a:moveTo>
                  <a:cubicBezTo>
                    <a:pt x="2557" y="2306"/>
                    <a:pt x="2206" y="2607"/>
                    <a:pt x="1855" y="3685"/>
                  </a:cubicBezTo>
                  <a:cubicBezTo>
                    <a:pt x="1830" y="3785"/>
                    <a:pt x="1680" y="3760"/>
                    <a:pt x="1655" y="3660"/>
                  </a:cubicBezTo>
                  <a:cubicBezTo>
                    <a:pt x="1454" y="2557"/>
                    <a:pt x="1153" y="2206"/>
                    <a:pt x="76" y="1855"/>
                  </a:cubicBezTo>
                  <a:cubicBezTo>
                    <a:pt x="0" y="1830"/>
                    <a:pt x="0" y="1705"/>
                    <a:pt x="101" y="1680"/>
                  </a:cubicBezTo>
                  <a:cubicBezTo>
                    <a:pt x="1203" y="1479"/>
                    <a:pt x="1554" y="1179"/>
                    <a:pt x="1905" y="101"/>
                  </a:cubicBezTo>
                  <a:cubicBezTo>
                    <a:pt x="1930" y="1"/>
                    <a:pt x="2081" y="1"/>
                    <a:pt x="2081" y="101"/>
                  </a:cubicBezTo>
                  <a:cubicBezTo>
                    <a:pt x="2306" y="1229"/>
                    <a:pt x="2607" y="1555"/>
                    <a:pt x="3685" y="1905"/>
                  </a:cubicBezTo>
                  <a:cubicBezTo>
                    <a:pt x="3760" y="1956"/>
                    <a:pt x="3760" y="2081"/>
                    <a:pt x="3660" y="2106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3" name="Google Shape;93;p3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3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83287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4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97" name="Google Shape;97;p4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" name="Google Shape;100;p4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" name="Google Shape;103;p4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104" name="Google Shape;104;p4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" name="Google Shape;107;p4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108" name="Google Shape;108;p4"/>
            <p:cNvGrpSpPr/>
            <p:nvPr/>
          </p:nvGrpSpPr>
          <p:grpSpPr>
            <a:xfrm>
              <a:off x="727556" y="544950"/>
              <a:ext cx="7688700" cy="4064075"/>
              <a:chOff x="727556" y="544950"/>
              <a:chExt cx="7688700" cy="4064075"/>
            </a:xfrm>
          </p:grpSpPr>
          <p:grpSp>
            <p:nvGrpSpPr>
              <p:cNvPr id="109" name="Google Shape;109;p4"/>
              <p:cNvGrpSpPr/>
              <p:nvPr/>
            </p:nvGrpSpPr>
            <p:grpSpPr>
              <a:xfrm>
                <a:off x="727556" y="544950"/>
                <a:ext cx="7688700" cy="4064075"/>
                <a:chOff x="721950" y="544950"/>
                <a:chExt cx="7688700" cy="4064075"/>
              </a:xfrm>
            </p:grpSpPr>
            <p:sp>
              <p:nvSpPr>
                <p:cNvPr id="110" name="Google Shape;110;p4"/>
                <p:cNvSpPr/>
                <p:nvPr/>
              </p:nvSpPr>
              <p:spPr>
                <a:xfrm>
                  <a:off x="721950" y="544950"/>
                  <a:ext cx="7688700" cy="507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5A2A2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111;p4"/>
                <p:cNvSpPr/>
                <p:nvPr/>
              </p:nvSpPr>
              <p:spPr>
                <a:xfrm>
                  <a:off x="721950" y="1051025"/>
                  <a:ext cx="7688700" cy="3558000"/>
                </a:xfrm>
                <a:prstGeom prst="rect">
                  <a:avLst/>
                </a:prstGeom>
                <a:solidFill>
                  <a:srgbClr val="FFEEE5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112;p4"/>
                <p:cNvSpPr/>
                <p:nvPr/>
              </p:nvSpPr>
              <p:spPr>
                <a:xfrm>
                  <a:off x="2170375" y="663050"/>
                  <a:ext cx="5846700" cy="2691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alpha val="312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3" name="Google Shape;113;p4"/>
              <p:cNvGrpSpPr/>
              <p:nvPr/>
            </p:nvGrpSpPr>
            <p:grpSpPr>
              <a:xfrm>
                <a:off x="883456" y="696120"/>
                <a:ext cx="877593" cy="199609"/>
                <a:chOff x="883456" y="696120"/>
                <a:chExt cx="877593" cy="199609"/>
              </a:xfrm>
            </p:grpSpPr>
            <p:sp>
              <p:nvSpPr>
                <p:cNvPr id="114" name="Google Shape;114;p4"/>
                <p:cNvSpPr/>
                <p:nvPr/>
              </p:nvSpPr>
              <p:spPr>
                <a:xfrm>
                  <a:off x="1225706" y="696120"/>
                  <a:ext cx="199641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0" extrusionOk="0">
                      <a:moveTo>
                        <a:pt x="3127" y="1"/>
                      </a:moveTo>
                      <a:cubicBezTo>
                        <a:pt x="1400" y="1"/>
                        <a:pt x="0" y="1399"/>
                        <a:pt x="0" y="3125"/>
                      </a:cubicBezTo>
                      <a:cubicBezTo>
                        <a:pt x="0" y="4851"/>
                        <a:pt x="1400" y="6249"/>
                        <a:pt x="3127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FFD800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115;p4"/>
                <p:cNvSpPr/>
                <p:nvPr/>
              </p:nvSpPr>
              <p:spPr>
                <a:xfrm>
                  <a:off x="156137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7" y="1"/>
                      </a:moveTo>
                      <a:cubicBezTo>
                        <a:pt x="1401" y="1"/>
                        <a:pt x="1" y="1399"/>
                        <a:pt x="1" y="3125"/>
                      </a:cubicBezTo>
                      <a:cubicBezTo>
                        <a:pt x="1" y="4851"/>
                        <a:pt x="1401" y="6249"/>
                        <a:pt x="3127" y="6249"/>
                      </a:cubicBezTo>
                      <a:cubicBezTo>
                        <a:pt x="4851" y="6249"/>
                        <a:pt x="6252" y="4851"/>
                        <a:pt x="6252" y="3125"/>
                      </a:cubicBezTo>
                      <a:cubicBezTo>
                        <a:pt x="6252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A5A2F4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116;p4"/>
                <p:cNvSpPr/>
                <p:nvPr/>
              </p:nvSpPr>
              <p:spPr>
                <a:xfrm>
                  <a:off x="88345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5" y="1"/>
                      </a:moveTo>
                      <a:cubicBezTo>
                        <a:pt x="1399" y="1"/>
                        <a:pt x="1" y="1399"/>
                        <a:pt x="1" y="3125"/>
                      </a:cubicBezTo>
                      <a:cubicBezTo>
                        <a:pt x="1" y="4851"/>
                        <a:pt x="1399" y="6249"/>
                        <a:pt x="3125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5" y="1"/>
                      </a:cubicBezTo>
                      <a:close/>
                    </a:path>
                  </a:pathLst>
                </a:custGeom>
                <a:solidFill>
                  <a:srgbClr val="4CE697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7" name="Google Shape;117;p4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8" name="Google Shape;118;p4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20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"/>
          <p:cNvSpPr txBox="1">
            <a:spLocks noGrp="1"/>
          </p:cNvSpPr>
          <p:nvPr>
            <p:ph type="body" idx="1"/>
          </p:nvPr>
        </p:nvSpPr>
        <p:spPr>
          <a:xfrm>
            <a:off x="1100967" y="1392533"/>
            <a:ext cx="9988800" cy="4750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3936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AutoNum type="arabicPeriod"/>
              <a:defRPr sz="1400"/>
            </a:lvl1pPr>
            <a:lvl2pPr marL="1219170" lvl="1" indent="-393690">
              <a:spcBef>
                <a:spcPts val="0"/>
              </a:spcBef>
              <a:spcAft>
                <a:spcPts val="0"/>
              </a:spcAft>
              <a:buSzPts val="1050"/>
              <a:buAutoNum type="alphaLcPeriod"/>
              <a:defRPr sz="1400"/>
            </a:lvl2pPr>
            <a:lvl3pPr marL="1828754" lvl="2" indent="-393690">
              <a:spcBef>
                <a:spcPts val="0"/>
              </a:spcBef>
              <a:spcAft>
                <a:spcPts val="0"/>
              </a:spcAft>
              <a:buSzPts val="1050"/>
              <a:buAutoNum type="romanLcPeriod"/>
              <a:defRPr sz="1400"/>
            </a:lvl3pPr>
            <a:lvl4pPr marL="2438339" lvl="3" indent="-393690">
              <a:spcBef>
                <a:spcPts val="0"/>
              </a:spcBef>
              <a:spcAft>
                <a:spcPts val="0"/>
              </a:spcAft>
              <a:buSzPts val="1050"/>
              <a:buAutoNum type="arabicPeriod"/>
              <a:defRPr sz="1400"/>
            </a:lvl4pPr>
            <a:lvl5pPr marL="3047924" lvl="4" indent="-393690">
              <a:spcBef>
                <a:spcPts val="0"/>
              </a:spcBef>
              <a:spcAft>
                <a:spcPts val="0"/>
              </a:spcAft>
              <a:buSzPts val="1050"/>
              <a:buAutoNum type="alphaLcPeriod"/>
              <a:defRPr sz="1400"/>
            </a:lvl5pPr>
            <a:lvl6pPr marL="3657509" lvl="5" indent="-393690">
              <a:spcBef>
                <a:spcPts val="0"/>
              </a:spcBef>
              <a:spcAft>
                <a:spcPts val="0"/>
              </a:spcAft>
              <a:buSzPts val="1050"/>
              <a:buAutoNum type="romanLcPeriod"/>
              <a:defRPr sz="1400"/>
            </a:lvl6pPr>
            <a:lvl7pPr marL="4267093" lvl="6" indent="-393690">
              <a:spcBef>
                <a:spcPts val="0"/>
              </a:spcBef>
              <a:spcAft>
                <a:spcPts val="0"/>
              </a:spcAft>
              <a:buSzPts val="1050"/>
              <a:buAutoNum type="arabicPeriod"/>
              <a:defRPr sz="1400"/>
            </a:lvl7pPr>
            <a:lvl8pPr marL="4876678" lvl="7" indent="-393690">
              <a:spcBef>
                <a:spcPts val="0"/>
              </a:spcBef>
              <a:spcAft>
                <a:spcPts val="0"/>
              </a:spcAft>
              <a:buSzPts val="1050"/>
              <a:buAutoNum type="alphaLcPeriod"/>
              <a:defRPr sz="1400"/>
            </a:lvl8pPr>
            <a:lvl9pPr marL="5486263" lvl="8" indent="-393690">
              <a:spcBef>
                <a:spcPts val="0"/>
              </a:spcBef>
              <a:spcAft>
                <a:spcPts val="0"/>
              </a:spcAft>
              <a:buSzPts val="1050"/>
              <a:buAutoNum type="romanLcPeriod"/>
              <a:defRPr sz="1400"/>
            </a:lvl9pPr>
          </a:lstStyle>
          <a:p>
            <a:endParaRPr/>
          </a:p>
        </p:txBody>
      </p:sp>
      <p:sp>
        <p:nvSpPr>
          <p:cNvPr id="120" name="Google Shape;120;p4"/>
          <p:cNvSpPr/>
          <p:nvPr/>
        </p:nvSpPr>
        <p:spPr>
          <a:xfrm flipH="1">
            <a:off x="29754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4"/>
          <p:cNvSpPr/>
          <p:nvPr/>
        </p:nvSpPr>
        <p:spPr>
          <a:xfrm flipH="1">
            <a:off x="11673630" y="23311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4"/>
          <p:cNvSpPr/>
          <p:nvPr/>
        </p:nvSpPr>
        <p:spPr>
          <a:xfrm flipH="1">
            <a:off x="496513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23;p4"/>
          <p:cNvSpPr/>
          <p:nvPr/>
        </p:nvSpPr>
        <p:spPr>
          <a:xfrm flipH="1">
            <a:off x="8131827" y="6292659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5294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" name="Google Shape;126;p5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7" name="Google Shape;127;p5"/>
          <p:cNvGrpSpPr/>
          <p:nvPr/>
        </p:nvGrpSpPr>
        <p:grpSpPr>
          <a:xfrm>
            <a:off x="-116011" y="4301975"/>
            <a:ext cx="2935507" cy="2551551"/>
            <a:chOff x="-87008" y="3226481"/>
            <a:chExt cx="2201630" cy="1913663"/>
          </a:xfrm>
        </p:grpSpPr>
        <p:sp>
          <p:nvSpPr>
            <p:cNvPr id="128" name="Google Shape;128;p5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1" name="Google Shape;131;p5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2" name="Google Shape;132;p5"/>
          <p:cNvGrpSpPr/>
          <p:nvPr/>
        </p:nvGrpSpPr>
        <p:grpSpPr>
          <a:xfrm>
            <a:off x="9768729" y="-6019"/>
            <a:ext cx="2491251" cy="1803191"/>
            <a:chOff x="7326547" y="-4515"/>
            <a:chExt cx="1868438" cy="1352393"/>
          </a:xfrm>
        </p:grpSpPr>
        <p:sp>
          <p:nvSpPr>
            <p:cNvPr id="133" name="Google Shape;133;p5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137" name="Google Shape;137;p5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138" name="Google Shape;138;p5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41;p5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142" name="Google Shape;142;p5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5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45" name="Google Shape;145;p5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2"/>
          </p:nvPr>
        </p:nvSpPr>
        <p:spPr>
          <a:xfrm>
            <a:off x="1694855" y="3465133"/>
            <a:ext cx="3992400" cy="47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 idx="3"/>
          </p:nvPr>
        </p:nvSpPr>
        <p:spPr>
          <a:xfrm>
            <a:off x="6504745" y="3465133"/>
            <a:ext cx="3992400" cy="47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/>
          <p:nvPr/>
        </p:nvSpPr>
        <p:spPr>
          <a:xfrm>
            <a:off x="3422925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5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5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5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5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5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5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5" name="Google Shape;155;p5"/>
          <p:cNvGrpSpPr/>
          <p:nvPr/>
        </p:nvGrpSpPr>
        <p:grpSpPr>
          <a:xfrm>
            <a:off x="11033793" y="1039155"/>
            <a:ext cx="444423" cy="444328"/>
            <a:chOff x="3902081" y="-1924086"/>
            <a:chExt cx="333317" cy="333246"/>
          </a:xfrm>
        </p:grpSpPr>
        <p:sp>
          <p:nvSpPr>
            <p:cNvPr id="156" name="Google Shape;156;p5"/>
            <p:cNvSpPr/>
            <p:nvPr/>
          </p:nvSpPr>
          <p:spPr>
            <a:xfrm>
              <a:off x="3902081" y="-1921028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3902081" y="-1924086"/>
              <a:ext cx="333317" cy="333246"/>
            </a:xfrm>
            <a:custGeom>
              <a:avLst/>
              <a:gdLst/>
              <a:ahLst/>
              <a:cxnLst/>
              <a:rect l="l" t="t" r="r" b="b"/>
              <a:pathLst>
                <a:path w="4688" h="4687" fill="none" extrusionOk="0">
                  <a:moveTo>
                    <a:pt x="4562" y="2607"/>
                  </a:moveTo>
                  <a:cubicBezTo>
                    <a:pt x="3183" y="2857"/>
                    <a:pt x="2757" y="3233"/>
                    <a:pt x="2306" y="4587"/>
                  </a:cubicBezTo>
                  <a:cubicBezTo>
                    <a:pt x="2281" y="4687"/>
                    <a:pt x="2106" y="4687"/>
                    <a:pt x="2081" y="4562"/>
                  </a:cubicBezTo>
                  <a:cubicBezTo>
                    <a:pt x="1830" y="3183"/>
                    <a:pt x="1454" y="2757"/>
                    <a:pt x="126" y="2331"/>
                  </a:cubicBezTo>
                  <a:cubicBezTo>
                    <a:pt x="0" y="2281"/>
                    <a:pt x="0" y="2106"/>
                    <a:pt x="126" y="2080"/>
                  </a:cubicBezTo>
                  <a:cubicBezTo>
                    <a:pt x="1529" y="1830"/>
                    <a:pt x="1930" y="1454"/>
                    <a:pt x="2381" y="126"/>
                  </a:cubicBezTo>
                  <a:cubicBezTo>
                    <a:pt x="2406" y="0"/>
                    <a:pt x="2582" y="25"/>
                    <a:pt x="2607" y="151"/>
                  </a:cubicBezTo>
                  <a:cubicBezTo>
                    <a:pt x="2858" y="1529"/>
                    <a:pt x="3233" y="1955"/>
                    <a:pt x="4562" y="2381"/>
                  </a:cubicBezTo>
                  <a:cubicBezTo>
                    <a:pt x="4687" y="2431"/>
                    <a:pt x="4687" y="2582"/>
                    <a:pt x="4562" y="2607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8" name="Google Shape;158;p5"/>
          <p:cNvGrpSpPr/>
          <p:nvPr/>
        </p:nvGrpSpPr>
        <p:grpSpPr>
          <a:xfrm>
            <a:off x="10544337" y="523537"/>
            <a:ext cx="356448" cy="358913"/>
            <a:chOff x="3534991" y="-2310800"/>
            <a:chExt cx="267336" cy="269185"/>
          </a:xfrm>
        </p:grpSpPr>
        <p:sp>
          <p:nvSpPr>
            <p:cNvPr id="159" name="Google Shape;159;p5"/>
            <p:cNvSpPr/>
            <p:nvPr/>
          </p:nvSpPr>
          <p:spPr>
            <a:xfrm>
              <a:off x="3534991" y="-2309022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3534991" y="-2310800"/>
              <a:ext cx="267336" cy="269185"/>
            </a:xfrm>
            <a:custGeom>
              <a:avLst/>
              <a:gdLst/>
              <a:ahLst/>
              <a:cxnLst/>
              <a:rect l="l" t="t" r="r" b="b"/>
              <a:pathLst>
                <a:path w="3760" h="3786" fill="none" extrusionOk="0">
                  <a:moveTo>
                    <a:pt x="3660" y="2106"/>
                  </a:moveTo>
                  <a:cubicBezTo>
                    <a:pt x="2557" y="2306"/>
                    <a:pt x="2206" y="2607"/>
                    <a:pt x="1855" y="3685"/>
                  </a:cubicBezTo>
                  <a:cubicBezTo>
                    <a:pt x="1830" y="3785"/>
                    <a:pt x="1680" y="3760"/>
                    <a:pt x="1655" y="3660"/>
                  </a:cubicBezTo>
                  <a:cubicBezTo>
                    <a:pt x="1454" y="2557"/>
                    <a:pt x="1153" y="2206"/>
                    <a:pt x="76" y="1855"/>
                  </a:cubicBezTo>
                  <a:cubicBezTo>
                    <a:pt x="0" y="1830"/>
                    <a:pt x="0" y="1705"/>
                    <a:pt x="101" y="1680"/>
                  </a:cubicBezTo>
                  <a:cubicBezTo>
                    <a:pt x="1203" y="1479"/>
                    <a:pt x="1554" y="1179"/>
                    <a:pt x="1905" y="101"/>
                  </a:cubicBezTo>
                  <a:cubicBezTo>
                    <a:pt x="1930" y="1"/>
                    <a:pt x="2081" y="1"/>
                    <a:pt x="2081" y="101"/>
                  </a:cubicBezTo>
                  <a:cubicBezTo>
                    <a:pt x="2306" y="1229"/>
                    <a:pt x="2607" y="1555"/>
                    <a:pt x="3685" y="1905"/>
                  </a:cubicBezTo>
                  <a:cubicBezTo>
                    <a:pt x="3760" y="1956"/>
                    <a:pt x="3760" y="2081"/>
                    <a:pt x="3660" y="2106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1" name="Google Shape;161;p5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970076" y="1857065"/>
            <a:ext cx="1236513" cy="881595"/>
          </a:xfrm>
          <a:custGeom>
            <a:avLst/>
            <a:gdLst/>
            <a:ahLst/>
            <a:cxnLst/>
            <a:rect l="l" t="t" r="r" b="b"/>
            <a:pathLst>
              <a:path w="34714" h="24750" extrusionOk="0">
                <a:moveTo>
                  <a:pt x="10660" y="1"/>
                </a:moveTo>
                <a:cubicBezTo>
                  <a:pt x="5242" y="1"/>
                  <a:pt x="0" y="667"/>
                  <a:pt x="0" y="667"/>
                </a:cubicBezTo>
                <a:lnTo>
                  <a:pt x="0" y="24634"/>
                </a:lnTo>
                <a:cubicBezTo>
                  <a:pt x="0" y="24634"/>
                  <a:pt x="5518" y="24749"/>
                  <a:pt x="12044" y="24749"/>
                </a:cubicBezTo>
                <a:cubicBezTo>
                  <a:pt x="15306" y="24749"/>
                  <a:pt x="18821" y="24721"/>
                  <a:pt x="22024" y="24634"/>
                </a:cubicBezTo>
                <a:cubicBezTo>
                  <a:pt x="31632" y="24372"/>
                  <a:pt x="34713" y="21179"/>
                  <a:pt x="34713" y="17771"/>
                </a:cubicBezTo>
                <a:cubicBezTo>
                  <a:pt x="34713" y="14364"/>
                  <a:pt x="29448" y="14673"/>
                  <a:pt x="22024" y="13745"/>
                </a:cubicBezTo>
                <a:cubicBezTo>
                  <a:pt x="14599" y="12816"/>
                  <a:pt x="18900" y="9409"/>
                  <a:pt x="18900" y="9409"/>
                </a:cubicBezTo>
                <a:cubicBezTo>
                  <a:pt x="18900" y="9409"/>
                  <a:pt x="25112" y="6932"/>
                  <a:pt x="22024" y="2596"/>
                </a:cubicBezTo>
                <a:cubicBezTo>
                  <a:pt x="20560" y="541"/>
                  <a:pt x="15539" y="1"/>
                  <a:pt x="10660" y="1"/>
                </a:cubicBezTo>
                <a:close/>
              </a:path>
            </a:pathLst>
          </a:custGeom>
          <a:solidFill>
            <a:srgbClr val="F5C4C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5"/>
          <p:cNvSpPr txBox="1">
            <a:spLocks noGrp="1"/>
          </p:cNvSpPr>
          <p:nvPr>
            <p:ph type="subTitle" idx="1"/>
          </p:nvPr>
        </p:nvSpPr>
        <p:spPr>
          <a:xfrm>
            <a:off x="1694855" y="3885033"/>
            <a:ext cx="3992400" cy="1634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5"/>
          <p:cNvSpPr txBox="1">
            <a:spLocks noGrp="1"/>
          </p:cNvSpPr>
          <p:nvPr>
            <p:ph type="subTitle" idx="4"/>
          </p:nvPr>
        </p:nvSpPr>
        <p:spPr>
          <a:xfrm>
            <a:off x="6504745" y="3885033"/>
            <a:ext cx="3992400" cy="1634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40298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6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167" name="Google Shape;167;p6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0" name="Google Shape;170;p6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6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6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174" name="Google Shape;174;p6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7" name="Google Shape;177;p6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178" name="Google Shape;178;p6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179" name="Google Shape;179;p6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6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6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82" name="Google Shape;182;p6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183" name="Google Shape;183;p6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6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6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86" name="Google Shape;186;p6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"/>
          <p:cNvSpPr/>
          <p:nvPr/>
        </p:nvSpPr>
        <p:spPr>
          <a:xfrm>
            <a:off x="3422925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6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6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6"/>
          <p:cNvSpPr/>
          <p:nvPr/>
        </p:nvSpPr>
        <p:spPr>
          <a:xfrm flipH="1">
            <a:off x="264340" y="1864246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6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6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3" name="Google Shape;193;p6"/>
          <p:cNvGrpSpPr/>
          <p:nvPr/>
        </p:nvGrpSpPr>
        <p:grpSpPr>
          <a:xfrm>
            <a:off x="11033793" y="1039155"/>
            <a:ext cx="444423" cy="444328"/>
            <a:chOff x="3902081" y="-1924086"/>
            <a:chExt cx="333317" cy="333246"/>
          </a:xfrm>
        </p:grpSpPr>
        <p:sp>
          <p:nvSpPr>
            <p:cNvPr id="194" name="Google Shape;194;p6"/>
            <p:cNvSpPr/>
            <p:nvPr/>
          </p:nvSpPr>
          <p:spPr>
            <a:xfrm>
              <a:off x="3902081" y="-1921028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3902081" y="-1924086"/>
              <a:ext cx="333317" cy="333246"/>
            </a:xfrm>
            <a:custGeom>
              <a:avLst/>
              <a:gdLst/>
              <a:ahLst/>
              <a:cxnLst/>
              <a:rect l="l" t="t" r="r" b="b"/>
              <a:pathLst>
                <a:path w="4688" h="4687" fill="none" extrusionOk="0">
                  <a:moveTo>
                    <a:pt x="4562" y="2607"/>
                  </a:moveTo>
                  <a:cubicBezTo>
                    <a:pt x="3183" y="2857"/>
                    <a:pt x="2757" y="3233"/>
                    <a:pt x="2306" y="4587"/>
                  </a:cubicBezTo>
                  <a:cubicBezTo>
                    <a:pt x="2281" y="4687"/>
                    <a:pt x="2106" y="4687"/>
                    <a:pt x="2081" y="4562"/>
                  </a:cubicBezTo>
                  <a:cubicBezTo>
                    <a:pt x="1830" y="3183"/>
                    <a:pt x="1454" y="2757"/>
                    <a:pt x="126" y="2331"/>
                  </a:cubicBezTo>
                  <a:cubicBezTo>
                    <a:pt x="0" y="2281"/>
                    <a:pt x="0" y="2106"/>
                    <a:pt x="126" y="2080"/>
                  </a:cubicBezTo>
                  <a:cubicBezTo>
                    <a:pt x="1529" y="1830"/>
                    <a:pt x="1930" y="1454"/>
                    <a:pt x="2381" y="126"/>
                  </a:cubicBezTo>
                  <a:cubicBezTo>
                    <a:pt x="2406" y="0"/>
                    <a:pt x="2582" y="25"/>
                    <a:pt x="2607" y="151"/>
                  </a:cubicBezTo>
                  <a:cubicBezTo>
                    <a:pt x="2858" y="1529"/>
                    <a:pt x="3233" y="1955"/>
                    <a:pt x="4562" y="2381"/>
                  </a:cubicBezTo>
                  <a:cubicBezTo>
                    <a:pt x="4687" y="2431"/>
                    <a:pt x="4687" y="2582"/>
                    <a:pt x="4562" y="2607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6" name="Google Shape;196;p6"/>
          <p:cNvGrpSpPr/>
          <p:nvPr/>
        </p:nvGrpSpPr>
        <p:grpSpPr>
          <a:xfrm>
            <a:off x="10544337" y="523537"/>
            <a:ext cx="356448" cy="358913"/>
            <a:chOff x="3534991" y="-2310800"/>
            <a:chExt cx="267336" cy="269185"/>
          </a:xfrm>
        </p:grpSpPr>
        <p:sp>
          <p:nvSpPr>
            <p:cNvPr id="197" name="Google Shape;197;p6"/>
            <p:cNvSpPr/>
            <p:nvPr/>
          </p:nvSpPr>
          <p:spPr>
            <a:xfrm>
              <a:off x="3534991" y="-2309022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3534991" y="-2310800"/>
              <a:ext cx="267336" cy="269185"/>
            </a:xfrm>
            <a:custGeom>
              <a:avLst/>
              <a:gdLst/>
              <a:ahLst/>
              <a:cxnLst/>
              <a:rect l="l" t="t" r="r" b="b"/>
              <a:pathLst>
                <a:path w="3760" h="3786" fill="none" extrusionOk="0">
                  <a:moveTo>
                    <a:pt x="3660" y="2106"/>
                  </a:moveTo>
                  <a:cubicBezTo>
                    <a:pt x="2557" y="2306"/>
                    <a:pt x="2206" y="2607"/>
                    <a:pt x="1855" y="3685"/>
                  </a:cubicBezTo>
                  <a:cubicBezTo>
                    <a:pt x="1830" y="3785"/>
                    <a:pt x="1680" y="3760"/>
                    <a:pt x="1655" y="3660"/>
                  </a:cubicBezTo>
                  <a:cubicBezTo>
                    <a:pt x="1454" y="2557"/>
                    <a:pt x="1153" y="2206"/>
                    <a:pt x="76" y="1855"/>
                  </a:cubicBezTo>
                  <a:cubicBezTo>
                    <a:pt x="0" y="1830"/>
                    <a:pt x="0" y="1705"/>
                    <a:pt x="101" y="1680"/>
                  </a:cubicBezTo>
                  <a:cubicBezTo>
                    <a:pt x="1203" y="1479"/>
                    <a:pt x="1554" y="1179"/>
                    <a:pt x="1905" y="101"/>
                  </a:cubicBezTo>
                  <a:cubicBezTo>
                    <a:pt x="1930" y="1"/>
                    <a:pt x="2081" y="1"/>
                    <a:pt x="2081" y="101"/>
                  </a:cubicBezTo>
                  <a:cubicBezTo>
                    <a:pt x="2306" y="1229"/>
                    <a:pt x="2607" y="1555"/>
                    <a:pt x="3685" y="1905"/>
                  </a:cubicBezTo>
                  <a:cubicBezTo>
                    <a:pt x="3760" y="1956"/>
                    <a:pt x="3760" y="2081"/>
                    <a:pt x="3660" y="2106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9" name="Google Shape;199;p6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98040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2" name="Google Shape;202;p7"/>
          <p:cNvGrpSpPr/>
          <p:nvPr/>
        </p:nvGrpSpPr>
        <p:grpSpPr>
          <a:xfrm>
            <a:off x="-116011" y="4301975"/>
            <a:ext cx="2935507" cy="2551551"/>
            <a:chOff x="-87008" y="3226481"/>
            <a:chExt cx="2201630" cy="1913663"/>
          </a:xfrm>
        </p:grpSpPr>
        <p:sp>
          <p:nvSpPr>
            <p:cNvPr id="203" name="Google Shape;203;p7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6" name="Google Shape;206;p7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7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8" name="Google Shape;208;p7"/>
          <p:cNvGrpSpPr/>
          <p:nvPr/>
        </p:nvGrpSpPr>
        <p:grpSpPr>
          <a:xfrm>
            <a:off x="9768729" y="-6019"/>
            <a:ext cx="2491251" cy="1803191"/>
            <a:chOff x="7326547" y="-4515"/>
            <a:chExt cx="1868438" cy="1352393"/>
          </a:xfrm>
        </p:grpSpPr>
        <p:sp>
          <p:nvSpPr>
            <p:cNvPr id="209" name="Google Shape;209;p7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7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7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2" name="Google Shape;212;p7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213" name="Google Shape;213;p7"/>
            <p:cNvGrpSpPr/>
            <p:nvPr/>
          </p:nvGrpSpPr>
          <p:grpSpPr>
            <a:xfrm>
              <a:off x="727556" y="544950"/>
              <a:ext cx="7688700" cy="4064075"/>
              <a:chOff x="727556" y="544950"/>
              <a:chExt cx="7688700" cy="4064075"/>
            </a:xfrm>
          </p:grpSpPr>
          <p:grpSp>
            <p:nvGrpSpPr>
              <p:cNvPr id="214" name="Google Shape;214;p7"/>
              <p:cNvGrpSpPr/>
              <p:nvPr/>
            </p:nvGrpSpPr>
            <p:grpSpPr>
              <a:xfrm>
                <a:off x="727556" y="544950"/>
                <a:ext cx="7688700" cy="4064075"/>
                <a:chOff x="721950" y="544950"/>
                <a:chExt cx="7688700" cy="4064075"/>
              </a:xfrm>
            </p:grpSpPr>
            <p:sp>
              <p:nvSpPr>
                <p:cNvPr id="215" name="Google Shape;215;p7"/>
                <p:cNvSpPr/>
                <p:nvPr/>
              </p:nvSpPr>
              <p:spPr>
                <a:xfrm>
                  <a:off x="721950" y="544950"/>
                  <a:ext cx="7688700" cy="507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5A2A2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6" name="Google Shape;216;p7"/>
                <p:cNvSpPr/>
                <p:nvPr/>
              </p:nvSpPr>
              <p:spPr>
                <a:xfrm>
                  <a:off x="721950" y="1051025"/>
                  <a:ext cx="7688700" cy="3558000"/>
                </a:xfrm>
                <a:prstGeom prst="rect">
                  <a:avLst/>
                </a:prstGeom>
                <a:solidFill>
                  <a:srgbClr val="FFEEE5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7" name="Google Shape;217;p7"/>
                <p:cNvSpPr/>
                <p:nvPr/>
              </p:nvSpPr>
              <p:spPr>
                <a:xfrm>
                  <a:off x="2170375" y="663050"/>
                  <a:ext cx="5846700" cy="2691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alpha val="312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8" name="Google Shape;218;p7"/>
              <p:cNvGrpSpPr/>
              <p:nvPr/>
            </p:nvGrpSpPr>
            <p:grpSpPr>
              <a:xfrm>
                <a:off x="883456" y="696120"/>
                <a:ext cx="877593" cy="199609"/>
                <a:chOff x="883456" y="696120"/>
                <a:chExt cx="877593" cy="199609"/>
              </a:xfrm>
            </p:grpSpPr>
            <p:sp>
              <p:nvSpPr>
                <p:cNvPr id="219" name="Google Shape;219;p7"/>
                <p:cNvSpPr/>
                <p:nvPr/>
              </p:nvSpPr>
              <p:spPr>
                <a:xfrm>
                  <a:off x="1225706" y="696120"/>
                  <a:ext cx="199641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0" extrusionOk="0">
                      <a:moveTo>
                        <a:pt x="3127" y="1"/>
                      </a:moveTo>
                      <a:cubicBezTo>
                        <a:pt x="1400" y="1"/>
                        <a:pt x="0" y="1399"/>
                        <a:pt x="0" y="3125"/>
                      </a:cubicBezTo>
                      <a:cubicBezTo>
                        <a:pt x="0" y="4851"/>
                        <a:pt x="1400" y="6249"/>
                        <a:pt x="3127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FFD800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7"/>
                <p:cNvSpPr/>
                <p:nvPr/>
              </p:nvSpPr>
              <p:spPr>
                <a:xfrm>
                  <a:off x="156137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7" y="1"/>
                      </a:moveTo>
                      <a:cubicBezTo>
                        <a:pt x="1401" y="1"/>
                        <a:pt x="1" y="1399"/>
                        <a:pt x="1" y="3125"/>
                      </a:cubicBezTo>
                      <a:cubicBezTo>
                        <a:pt x="1" y="4851"/>
                        <a:pt x="1401" y="6249"/>
                        <a:pt x="3127" y="6249"/>
                      </a:cubicBezTo>
                      <a:cubicBezTo>
                        <a:pt x="4851" y="6249"/>
                        <a:pt x="6252" y="4851"/>
                        <a:pt x="6252" y="3125"/>
                      </a:cubicBezTo>
                      <a:cubicBezTo>
                        <a:pt x="6252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A5A2F4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7"/>
                <p:cNvSpPr/>
                <p:nvPr/>
              </p:nvSpPr>
              <p:spPr>
                <a:xfrm>
                  <a:off x="88345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5" y="1"/>
                      </a:moveTo>
                      <a:cubicBezTo>
                        <a:pt x="1399" y="1"/>
                        <a:pt x="1" y="1399"/>
                        <a:pt x="1" y="3125"/>
                      </a:cubicBezTo>
                      <a:cubicBezTo>
                        <a:pt x="1" y="4851"/>
                        <a:pt x="1399" y="6249"/>
                        <a:pt x="3125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5" y="1"/>
                      </a:cubicBezTo>
                      <a:close/>
                    </a:path>
                  </a:pathLst>
                </a:custGeom>
                <a:solidFill>
                  <a:srgbClr val="4CE697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22" name="Google Shape;222;p7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3" name="Google Shape;223;p7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24" name="Google Shape;224;p7"/>
          <p:cNvSpPr txBox="1">
            <a:spLocks noGrp="1"/>
          </p:cNvSpPr>
          <p:nvPr>
            <p:ph type="body" idx="1"/>
          </p:nvPr>
        </p:nvSpPr>
        <p:spPr>
          <a:xfrm>
            <a:off x="1224033" y="2088367"/>
            <a:ext cx="4694400" cy="345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5" name="Google Shape;225;p7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rgbClr val="F1A3A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7" name="Google Shape;227;p7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7676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8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234" name="Google Shape;234;p8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7" name="Google Shape;237;p8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8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8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0" name="Google Shape;240;p8"/>
          <p:cNvGrpSpPr/>
          <p:nvPr/>
        </p:nvGrpSpPr>
        <p:grpSpPr>
          <a:xfrm>
            <a:off x="962206" y="726601"/>
            <a:ext cx="10259469" cy="5418767"/>
            <a:chOff x="721654" y="544950"/>
            <a:chExt cx="7694602" cy="4064075"/>
          </a:xfrm>
        </p:grpSpPr>
        <p:grpSp>
          <p:nvGrpSpPr>
            <p:cNvPr id="241" name="Google Shape;241;p8"/>
            <p:cNvGrpSpPr/>
            <p:nvPr/>
          </p:nvGrpSpPr>
          <p:grpSpPr>
            <a:xfrm>
              <a:off x="727556" y="544950"/>
              <a:ext cx="7688700" cy="4064075"/>
              <a:chOff x="727556" y="544950"/>
              <a:chExt cx="7688700" cy="4064075"/>
            </a:xfrm>
          </p:grpSpPr>
          <p:grpSp>
            <p:nvGrpSpPr>
              <p:cNvPr id="242" name="Google Shape;242;p8"/>
              <p:cNvGrpSpPr/>
              <p:nvPr/>
            </p:nvGrpSpPr>
            <p:grpSpPr>
              <a:xfrm>
                <a:off x="727556" y="544950"/>
                <a:ext cx="7688700" cy="4064075"/>
                <a:chOff x="721950" y="544950"/>
                <a:chExt cx="7688700" cy="4064075"/>
              </a:xfrm>
            </p:grpSpPr>
            <p:sp>
              <p:nvSpPr>
                <p:cNvPr id="243" name="Google Shape;243;p8"/>
                <p:cNvSpPr/>
                <p:nvPr/>
              </p:nvSpPr>
              <p:spPr>
                <a:xfrm>
                  <a:off x="721950" y="544950"/>
                  <a:ext cx="7688700" cy="507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5A2A2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44" name="Google Shape;244;p8"/>
                <p:cNvSpPr/>
                <p:nvPr/>
              </p:nvSpPr>
              <p:spPr>
                <a:xfrm>
                  <a:off x="721950" y="1051025"/>
                  <a:ext cx="7688700" cy="3558000"/>
                </a:xfrm>
                <a:prstGeom prst="rect">
                  <a:avLst/>
                </a:prstGeom>
                <a:solidFill>
                  <a:srgbClr val="FFEEE5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45" name="Google Shape;245;p8"/>
                <p:cNvSpPr/>
                <p:nvPr/>
              </p:nvSpPr>
              <p:spPr>
                <a:xfrm>
                  <a:off x="2170375" y="663050"/>
                  <a:ext cx="5846700" cy="2691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alpha val="312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6" name="Google Shape;246;p8"/>
              <p:cNvGrpSpPr/>
              <p:nvPr/>
            </p:nvGrpSpPr>
            <p:grpSpPr>
              <a:xfrm>
                <a:off x="883456" y="696120"/>
                <a:ext cx="877593" cy="199609"/>
                <a:chOff x="883456" y="696120"/>
                <a:chExt cx="877593" cy="199609"/>
              </a:xfrm>
            </p:grpSpPr>
            <p:sp>
              <p:nvSpPr>
                <p:cNvPr id="247" name="Google Shape;247;p8"/>
                <p:cNvSpPr/>
                <p:nvPr/>
              </p:nvSpPr>
              <p:spPr>
                <a:xfrm>
                  <a:off x="1225706" y="696120"/>
                  <a:ext cx="199641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0" extrusionOk="0">
                      <a:moveTo>
                        <a:pt x="3127" y="1"/>
                      </a:moveTo>
                      <a:cubicBezTo>
                        <a:pt x="1400" y="1"/>
                        <a:pt x="0" y="1399"/>
                        <a:pt x="0" y="3125"/>
                      </a:cubicBezTo>
                      <a:cubicBezTo>
                        <a:pt x="0" y="4851"/>
                        <a:pt x="1400" y="6249"/>
                        <a:pt x="3127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FFD800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48" name="Google Shape;248;p8"/>
                <p:cNvSpPr/>
                <p:nvPr/>
              </p:nvSpPr>
              <p:spPr>
                <a:xfrm>
                  <a:off x="156137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7" y="1"/>
                      </a:moveTo>
                      <a:cubicBezTo>
                        <a:pt x="1401" y="1"/>
                        <a:pt x="1" y="1399"/>
                        <a:pt x="1" y="3125"/>
                      </a:cubicBezTo>
                      <a:cubicBezTo>
                        <a:pt x="1" y="4851"/>
                        <a:pt x="1401" y="6249"/>
                        <a:pt x="3127" y="6249"/>
                      </a:cubicBezTo>
                      <a:cubicBezTo>
                        <a:pt x="4851" y="6249"/>
                        <a:pt x="6252" y="4851"/>
                        <a:pt x="6252" y="3125"/>
                      </a:cubicBezTo>
                      <a:cubicBezTo>
                        <a:pt x="6252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A5A2F4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8"/>
                <p:cNvSpPr/>
                <p:nvPr/>
              </p:nvSpPr>
              <p:spPr>
                <a:xfrm>
                  <a:off x="88345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5" y="1"/>
                      </a:moveTo>
                      <a:cubicBezTo>
                        <a:pt x="1399" y="1"/>
                        <a:pt x="1" y="1399"/>
                        <a:pt x="1" y="3125"/>
                      </a:cubicBezTo>
                      <a:cubicBezTo>
                        <a:pt x="1" y="4851"/>
                        <a:pt x="1399" y="6249"/>
                        <a:pt x="3125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5" y="1"/>
                      </a:cubicBezTo>
                      <a:close/>
                    </a:path>
                  </a:pathLst>
                </a:custGeom>
                <a:solidFill>
                  <a:srgbClr val="4CE697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250;p8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 flipH="1">
              <a:off x="3954310" y="1752425"/>
              <a:ext cx="4461665" cy="1618113"/>
            </a:xfrm>
            <a:custGeom>
              <a:avLst/>
              <a:gdLst/>
              <a:ahLst/>
              <a:cxnLst/>
              <a:rect l="l" t="t" r="r" b="b"/>
              <a:pathLst>
                <a:path w="139897" h="50665" extrusionOk="0">
                  <a:moveTo>
                    <a:pt x="27675" y="0"/>
                  </a:moveTo>
                  <a:cubicBezTo>
                    <a:pt x="6182" y="0"/>
                    <a:pt x="0" y="13091"/>
                    <a:pt x="0" y="13091"/>
                  </a:cubicBezTo>
                  <a:lnTo>
                    <a:pt x="0" y="50664"/>
                  </a:lnTo>
                  <a:cubicBezTo>
                    <a:pt x="0" y="50522"/>
                    <a:pt x="15544" y="50475"/>
                    <a:pt x="36269" y="50475"/>
                  </a:cubicBezTo>
                  <a:cubicBezTo>
                    <a:pt x="77720" y="50475"/>
                    <a:pt x="139896" y="50664"/>
                    <a:pt x="139896" y="50664"/>
                  </a:cubicBezTo>
                  <a:lnTo>
                    <a:pt x="139896" y="32598"/>
                  </a:lnTo>
                  <a:cubicBezTo>
                    <a:pt x="139896" y="32598"/>
                    <a:pt x="131152" y="35237"/>
                    <a:pt x="117535" y="35237"/>
                  </a:cubicBezTo>
                  <a:cubicBezTo>
                    <a:pt x="110469" y="35237"/>
                    <a:pt x="102090" y="34526"/>
                    <a:pt x="92941" y="32367"/>
                  </a:cubicBezTo>
                  <a:cubicBezTo>
                    <a:pt x="69948" y="26943"/>
                    <a:pt x="57528" y="924"/>
                    <a:pt x="29410" y="28"/>
                  </a:cubicBezTo>
                  <a:cubicBezTo>
                    <a:pt x="28821" y="9"/>
                    <a:pt x="28243" y="0"/>
                    <a:pt x="2767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 flipH="1">
              <a:off x="721654" y="2116299"/>
              <a:ext cx="7694321" cy="2480937"/>
            </a:xfrm>
            <a:custGeom>
              <a:avLst/>
              <a:gdLst/>
              <a:ahLst/>
              <a:cxnLst/>
              <a:rect l="l" t="t" r="r" b="b"/>
              <a:pathLst>
                <a:path w="241258" h="77681" extrusionOk="0">
                  <a:moveTo>
                    <a:pt x="193410" y="0"/>
                  </a:moveTo>
                  <a:cubicBezTo>
                    <a:pt x="192205" y="0"/>
                    <a:pt x="190997" y="36"/>
                    <a:pt x="189787" y="109"/>
                  </a:cubicBezTo>
                  <a:cubicBezTo>
                    <a:pt x="178188" y="806"/>
                    <a:pt x="172104" y="2742"/>
                    <a:pt x="162415" y="8276"/>
                  </a:cubicBezTo>
                  <a:cubicBezTo>
                    <a:pt x="149804" y="15474"/>
                    <a:pt x="146880" y="18510"/>
                    <a:pt x="130683" y="24540"/>
                  </a:cubicBezTo>
                  <a:cubicBezTo>
                    <a:pt x="125065" y="26632"/>
                    <a:pt x="117792" y="27521"/>
                    <a:pt x="110650" y="27521"/>
                  </a:cubicBezTo>
                  <a:cubicBezTo>
                    <a:pt x="101712" y="27521"/>
                    <a:pt x="92977" y="26128"/>
                    <a:pt x="87945" y="23956"/>
                  </a:cubicBezTo>
                  <a:cubicBezTo>
                    <a:pt x="65552" y="14289"/>
                    <a:pt x="46430" y="10927"/>
                    <a:pt x="28404" y="10927"/>
                  </a:cubicBezTo>
                  <a:cubicBezTo>
                    <a:pt x="18732" y="10927"/>
                    <a:pt x="9376" y="11895"/>
                    <a:pt x="0" y="13377"/>
                  </a:cubicBezTo>
                  <a:lnTo>
                    <a:pt x="0" y="77681"/>
                  </a:lnTo>
                  <a:lnTo>
                    <a:pt x="241257" y="77681"/>
                  </a:lnTo>
                  <a:lnTo>
                    <a:pt x="241257" y="22573"/>
                  </a:lnTo>
                  <a:lnTo>
                    <a:pt x="236273" y="17653"/>
                  </a:lnTo>
                  <a:cubicBezTo>
                    <a:pt x="224820" y="6344"/>
                    <a:pt x="209409" y="0"/>
                    <a:pt x="19341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 flipH="1">
              <a:off x="721654" y="2900032"/>
              <a:ext cx="7694321" cy="1708944"/>
            </a:xfrm>
            <a:custGeom>
              <a:avLst/>
              <a:gdLst/>
              <a:ahLst/>
              <a:cxnLst/>
              <a:rect l="l" t="t" r="r" b="b"/>
              <a:pathLst>
                <a:path w="241258" h="53509" extrusionOk="0">
                  <a:moveTo>
                    <a:pt x="25983" y="1"/>
                  </a:moveTo>
                  <a:cubicBezTo>
                    <a:pt x="9993" y="1"/>
                    <a:pt x="0" y="3970"/>
                    <a:pt x="0" y="3970"/>
                  </a:cubicBezTo>
                  <a:lnTo>
                    <a:pt x="0" y="53509"/>
                  </a:lnTo>
                  <a:lnTo>
                    <a:pt x="241257" y="53509"/>
                  </a:lnTo>
                  <a:lnTo>
                    <a:pt x="241257" y="14302"/>
                  </a:lnTo>
                  <a:cubicBezTo>
                    <a:pt x="241257" y="14302"/>
                    <a:pt x="231544" y="3101"/>
                    <a:pt x="206259" y="3101"/>
                  </a:cubicBezTo>
                  <a:cubicBezTo>
                    <a:pt x="196175" y="3101"/>
                    <a:pt x="183615" y="4882"/>
                    <a:pt x="168206" y="9866"/>
                  </a:cubicBezTo>
                  <a:cubicBezTo>
                    <a:pt x="156131" y="13771"/>
                    <a:pt x="149804" y="20489"/>
                    <a:pt x="114515" y="22689"/>
                  </a:cubicBezTo>
                  <a:cubicBezTo>
                    <a:pt x="113774" y="22735"/>
                    <a:pt x="113017" y="22758"/>
                    <a:pt x="112245" y="22758"/>
                  </a:cubicBezTo>
                  <a:cubicBezTo>
                    <a:pt x="101250" y="22758"/>
                    <a:pt x="87159" y="18149"/>
                    <a:pt x="72808" y="11188"/>
                  </a:cubicBezTo>
                  <a:cubicBezTo>
                    <a:pt x="54792" y="2448"/>
                    <a:pt x="38539" y="1"/>
                    <a:pt x="2598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727556" y="1183249"/>
              <a:ext cx="927385" cy="661196"/>
            </a:xfrm>
            <a:custGeom>
              <a:avLst/>
              <a:gdLst/>
              <a:ahLst/>
              <a:cxnLst/>
              <a:rect l="l" t="t" r="r" b="b"/>
              <a:pathLst>
                <a:path w="34714" h="24750" extrusionOk="0">
                  <a:moveTo>
                    <a:pt x="10660" y="1"/>
                  </a:moveTo>
                  <a:cubicBezTo>
                    <a:pt x="5242" y="1"/>
                    <a:pt x="0" y="667"/>
                    <a:pt x="0" y="667"/>
                  </a:cubicBezTo>
                  <a:lnTo>
                    <a:pt x="0" y="24634"/>
                  </a:lnTo>
                  <a:cubicBezTo>
                    <a:pt x="0" y="24634"/>
                    <a:pt x="5518" y="24749"/>
                    <a:pt x="12044" y="24749"/>
                  </a:cubicBezTo>
                  <a:cubicBezTo>
                    <a:pt x="15306" y="24749"/>
                    <a:pt x="18821" y="24721"/>
                    <a:pt x="22024" y="24634"/>
                  </a:cubicBezTo>
                  <a:cubicBezTo>
                    <a:pt x="31632" y="24372"/>
                    <a:pt x="34713" y="21179"/>
                    <a:pt x="34713" y="17771"/>
                  </a:cubicBezTo>
                  <a:cubicBezTo>
                    <a:pt x="34713" y="14364"/>
                    <a:pt x="29448" y="14673"/>
                    <a:pt x="22024" y="13745"/>
                  </a:cubicBezTo>
                  <a:cubicBezTo>
                    <a:pt x="14599" y="12816"/>
                    <a:pt x="18900" y="9409"/>
                    <a:pt x="18900" y="9409"/>
                  </a:cubicBezTo>
                  <a:cubicBezTo>
                    <a:pt x="18900" y="9409"/>
                    <a:pt x="25112" y="6932"/>
                    <a:pt x="22024" y="2596"/>
                  </a:cubicBezTo>
                  <a:cubicBezTo>
                    <a:pt x="20560" y="541"/>
                    <a:pt x="15539" y="1"/>
                    <a:pt x="10660" y="1"/>
                  </a:cubicBezTo>
                  <a:close/>
                </a:path>
              </a:pathLst>
            </a:custGeom>
            <a:solidFill>
              <a:srgbClr val="F5C4C2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5" name="Google Shape;255;p8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256" name="Google Shape;256;p8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627200" y="2355667"/>
            <a:ext cx="6937600" cy="2813200"/>
          </a:xfrm>
          <a:prstGeom prst="rect">
            <a:avLst/>
          </a:prstGeom>
          <a:effectLst>
            <a:outerShdw dist="66675" dir="8340000" algn="bl" rotWithShape="0">
              <a:schemeClr val="dk1"/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 flipH="1">
            <a:off x="496513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8"/>
          <p:cNvSpPr/>
          <p:nvPr/>
        </p:nvSpPr>
        <p:spPr>
          <a:xfrm flipH="1">
            <a:off x="11673630" y="23311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8"/>
          <p:cNvSpPr/>
          <p:nvPr/>
        </p:nvSpPr>
        <p:spPr>
          <a:xfrm flipH="1">
            <a:off x="10589360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 flipH="1">
            <a:off x="7503679" y="414798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 flipH="1">
            <a:off x="11440714" y="225685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rgbClr val="FFD800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 flipH="1">
            <a:off x="224613" y="5264565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77155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9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268" name="Google Shape;268;p9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1" name="Google Shape;271;p9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9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9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4" name="Google Shape;274;p9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275" name="Google Shape;275;p9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78" name="Google Shape;278;p9"/>
          <p:cNvGrpSpPr/>
          <p:nvPr/>
        </p:nvGrpSpPr>
        <p:grpSpPr>
          <a:xfrm>
            <a:off x="959993" y="726600"/>
            <a:ext cx="10264384" cy="5418837"/>
            <a:chOff x="719995" y="544950"/>
            <a:chExt cx="7698288" cy="4064128"/>
          </a:xfrm>
        </p:grpSpPr>
        <p:grpSp>
          <p:nvGrpSpPr>
            <p:cNvPr id="279" name="Google Shape;279;p9"/>
            <p:cNvGrpSpPr/>
            <p:nvPr/>
          </p:nvGrpSpPr>
          <p:grpSpPr>
            <a:xfrm>
              <a:off x="719995" y="544950"/>
              <a:ext cx="7698288" cy="4064128"/>
              <a:chOff x="719995" y="544950"/>
              <a:chExt cx="7698288" cy="4064128"/>
            </a:xfrm>
          </p:grpSpPr>
          <p:grpSp>
            <p:nvGrpSpPr>
              <p:cNvPr id="280" name="Google Shape;280;p9"/>
              <p:cNvGrpSpPr/>
              <p:nvPr/>
            </p:nvGrpSpPr>
            <p:grpSpPr>
              <a:xfrm>
                <a:off x="727556" y="544950"/>
                <a:ext cx="7688700" cy="4064075"/>
                <a:chOff x="727556" y="544950"/>
                <a:chExt cx="7688700" cy="4064075"/>
              </a:xfrm>
            </p:grpSpPr>
            <p:grpSp>
              <p:nvGrpSpPr>
                <p:cNvPr id="281" name="Google Shape;281;p9"/>
                <p:cNvGrpSpPr/>
                <p:nvPr/>
              </p:nvGrpSpPr>
              <p:grpSpPr>
                <a:xfrm>
                  <a:off x="727556" y="544950"/>
                  <a:ext cx="7688700" cy="4064075"/>
                  <a:chOff x="721950" y="544950"/>
                  <a:chExt cx="7688700" cy="4064075"/>
                </a:xfrm>
              </p:grpSpPr>
              <p:sp>
                <p:nvSpPr>
                  <p:cNvPr id="282" name="Google Shape;282;p9"/>
                  <p:cNvSpPr/>
                  <p:nvPr/>
                </p:nvSpPr>
                <p:spPr>
                  <a:xfrm>
                    <a:off x="721950" y="544950"/>
                    <a:ext cx="7688700" cy="50790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F5A2A2"/>
                  </a:solidFill>
                  <a:ln w="9525" cap="flat" cmpd="sng">
                    <a:solidFill>
                      <a:srgbClr val="0B3A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dist="123825" dir="7860000" algn="bl" rotWithShape="0">
                      <a:srgbClr val="0B3A87"/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" name="Google Shape;283;p9"/>
                  <p:cNvSpPr/>
                  <p:nvPr/>
                </p:nvSpPr>
                <p:spPr>
                  <a:xfrm>
                    <a:off x="721950" y="1051025"/>
                    <a:ext cx="7688700" cy="3558000"/>
                  </a:xfrm>
                  <a:prstGeom prst="rect">
                    <a:avLst/>
                  </a:prstGeom>
                  <a:solidFill>
                    <a:srgbClr val="FFEEE5"/>
                  </a:solidFill>
                  <a:ln w="9525" cap="flat" cmpd="sng">
                    <a:solidFill>
                      <a:srgbClr val="0B3A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dist="123825" dir="7860000" algn="bl" rotWithShape="0">
                      <a:srgbClr val="0B3A87"/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" name="Google Shape;284;p9"/>
                  <p:cNvSpPr/>
                  <p:nvPr/>
                </p:nvSpPr>
                <p:spPr>
                  <a:xfrm>
                    <a:off x="2170375" y="663050"/>
                    <a:ext cx="5846700" cy="26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>
                      <a:alpha val="312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85" name="Google Shape;285;p9"/>
                <p:cNvGrpSpPr/>
                <p:nvPr/>
              </p:nvGrpSpPr>
              <p:grpSpPr>
                <a:xfrm>
                  <a:off x="883456" y="696120"/>
                  <a:ext cx="877593" cy="199609"/>
                  <a:chOff x="883456" y="696120"/>
                  <a:chExt cx="877593" cy="199609"/>
                </a:xfrm>
              </p:grpSpPr>
              <p:sp>
                <p:nvSpPr>
                  <p:cNvPr id="286" name="Google Shape;286;p9"/>
                  <p:cNvSpPr/>
                  <p:nvPr/>
                </p:nvSpPr>
                <p:spPr>
                  <a:xfrm>
                    <a:off x="1225706" y="696120"/>
                    <a:ext cx="199641" cy="199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51" h="6250" extrusionOk="0">
                        <a:moveTo>
                          <a:pt x="3127" y="1"/>
                        </a:moveTo>
                        <a:cubicBezTo>
                          <a:pt x="1400" y="1"/>
                          <a:pt x="0" y="1399"/>
                          <a:pt x="0" y="3125"/>
                        </a:cubicBezTo>
                        <a:cubicBezTo>
                          <a:pt x="0" y="4851"/>
                          <a:pt x="1400" y="6249"/>
                          <a:pt x="3127" y="6249"/>
                        </a:cubicBezTo>
                        <a:cubicBezTo>
                          <a:pt x="4851" y="6249"/>
                          <a:pt x="6251" y="4851"/>
                          <a:pt x="6251" y="3125"/>
                        </a:cubicBezTo>
                        <a:cubicBezTo>
                          <a:pt x="6251" y="1399"/>
                          <a:pt x="4851" y="1"/>
                          <a:pt x="3127" y="1"/>
                        </a:cubicBezTo>
                        <a:close/>
                      </a:path>
                    </a:pathLst>
                  </a:custGeom>
                  <a:solidFill>
                    <a:srgbClr val="FFD800"/>
                  </a:solidFill>
                  <a:ln w="9525" cap="flat" cmpd="sng">
                    <a:solidFill>
                      <a:srgbClr val="0B3A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" name="Google Shape;287;p9"/>
                  <p:cNvSpPr/>
                  <p:nvPr/>
                </p:nvSpPr>
                <p:spPr>
                  <a:xfrm>
                    <a:off x="1561376" y="696120"/>
                    <a:ext cx="199673" cy="199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52" h="6250" extrusionOk="0">
                        <a:moveTo>
                          <a:pt x="3127" y="1"/>
                        </a:moveTo>
                        <a:cubicBezTo>
                          <a:pt x="1401" y="1"/>
                          <a:pt x="1" y="1399"/>
                          <a:pt x="1" y="3125"/>
                        </a:cubicBezTo>
                        <a:cubicBezTo>
                          <a:pt x="1" y="4851"/>
                          <a:pt x="1401" y="6249"/>
                          <a:pt x="3127" y="6249"/>
                        </a:cubicBezTo>
                        <a:cubicBezTo>
                          <a:pt x="4851" y="6249"/>
                          <a:pt x="6252" y="4851"/>
                          <a:pt x="6252" y="3125"/>
                        </a:cubicBezTo>
                        <a:cubicBezTo>
                          <a:pt x="6252" y="1399"/>
                          <a:pt x="4851" y="1"/>
                          <a:pt x="3127" y="1"/>
                        </a:cubicBezTo>
                        <a:close/>
                      </a:path>
                    </a:pathLst>
                  </a:custGeom>
                  <a:solidFill>
                    <a:srgbClr val="A5A2F4"/>
                  </a:solidFill>
                  <a:ln w="9525" cap="flat" cmpd="sng">
                    <a:solidFill>
                      <a:srgbClr val="0B3A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" name="Google Shape;288;p9"/>
                  <p:cNvSpPr/>
                  <p:nvPr/>
                </p:nvSpPr>
                <p:spPr>
                  <a:xfrm>
                    <a:off x="883456" y="696120"/>
                    <a:ext cx="199673" cy="199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52" h="6250" extrusionOk="0">
                        <a:moveTo>
                          <a:pt x="3125" y="1"/>
                        </a:moveTo>
                        <a:cubicBezTo>
                          <a:pt x="1399" y="1"/>
                          <a:pt x="1" y="1399"/>
                          <a:pt x="1" y="3125"/>
                        </a:cubicBezTo>
                        <a:cubicBezTo>
                          <a:pt x="1" y="4851"/>
                          <a:pt x="1399" y="6249"/>
                          <a:pt x="3125" y="6249"/>
                        </a:cubicBezTo>
                        <a:cubicBezTo>
                          <a:pt x="4851" y="6249"/>
                          <a:pt x="6251" y="4851"/>
                          <a:pt x="6251" y="3125"/>
                        </a:cubicBezTo>
                        <a:cubicBezTo>
                          <a:pt x="6251" y="1399"/>
                          <a:pt x="4851" y="1"/>
                          <a:pt x="3125" y="1"/>
                        </a:cubicBezTo>
                        <a:close/>
                      </a:path>
                    </a:pathLst>
                  </a:custGeom>
                  <a:solidFill>
                    <a:srgbClr val="4CE697"/>
                  </a:solidFill>
                  <a:ln w="9525" cap="flat" cmpd="sng">
                    <a:solidFill>
                      <a:srgbClr val="0B3A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defTabSz="91440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289" name="Google Shape;289;p9"/>
              <p:cNvSpPr/>
              <p:nvPr/>
            </p:nvSpPr>
            <p:spPr>
              <a:xfrm>
                <a:off x="721950" y="3598026"/>
                <a:ext cx="7688892" cy="1011053"/>
              </a:xfrm>
              <a:custGeom>
                <a:avLst/>
                <a:gdLst/>
                <a:ahLst/>
                <a:cxnLst/>
                <a:rect l="l" t="t" r="r" b="b"/>
                <a:pathLst>
                  <a:path w="241258" h="53509" extrusionOk="0">
                    <a:moveTo>
                      <a:pt x="25983" y="1"/>
                    </a:moveTo>
                    <a:cubicBezTo>
                      <a:pt x="9993" y="1"/>
                      <a:pt x="0" y="3970"/>
                      <a:pt x="0" y="3970"/>
                    </a:cubicBezTo>
                    <a:lnTo>
                      <a:pt x="0" y="53509"/>
                    </a:lnTo>
                    <a:lnTo>
                      <a:pt x="241257" y="53509"/>
                    </a:lnTo>
                    <a:lnTo>
                      <a:pt x="241257" y="14302"/>
                    </a:lnTo>
                    <a:cubicBezTo>
                      <a:pt x="241257" y="14302"/>
                      <a:pt x="231544" y="3101"/>
                      <a:pt x="206259" y="3101"/>
                    </a:cubicBezTo>
                    <a:cubicBezTo>
                      <a:pt x="196175" y="3101"/>
                      <a:pt x="183615" y="4882"/>
                      <a:pt x="168206" y="9866"/>
                    </a:cubicBezTo>
                    <a:cubicBezTo>
                      <a:pt x="156131" y="13771"/>
                      <a:pt x="149804" y="20489"/>
                      <a:pt x="114515" y="22689"/>
                    </a:cubicBezTo>
                    <a:cubicBezTo>
                      <a:pt x="113774" y="22735"/>
                      <a:pt x="113017" y="22758"/>
                      <a:pt x="112245" y="22758"/>
                    </a:cubicBezTo>
                    <a:cubicBezTo>
                      <a:pt x="101250" y="22758"/>
                      <a:pt x="87159" y="18149"/>
                      <a:pt x="72808" y="11188"/>
                    </a:cubicBezTo>
                    <a:cubicBezTo>
                      <a:pt x="54792" y="2448"/>
                      <a:pt x="38539" y="1"/>
                      <a:pt x="259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9"/>
              <p:cNvSpPr/>
              <p:nvPr/>
            </p:nvSpPr>
            <p:spPr>
              <a:xfrm>
                <a:off x="719995" y="1183242"/>
                <a:ext cx="1108678" cy="790453"/>
              </a:xfrm>
              <a:custGeom>
                <a:avLst/>
                <a:gdLst/>
                <a:ahLst/>
                <a:cxnLst/>
                <a:rect l="l" t="t" r="r" b="b"/>
                <a:pathLst>
                  <a:path w="34714" h="24750" extrusionOk="0">
                    <a:moveTo>
                      <a:pt x="10660" y="1"/>
                    </a:moveTo>
                    <a:cubicBezTo>
                      <a:pt x="5242" y="1"/>
                      <a:pt x="0" y="667"/>
                      <a:pt x="0" y="667"/>
                    </a:cubicBezTo>
                    <a:lnTo>
                      <a:pt x="0" y="24634"/>
                    </a:lnTo>
                    <a:cubicBezTo>
                      <a:pt x="0" y="24634"/>
                      <a:pt x="5518" y="24749"/>
                      <a:pt x="12044" y="24749"/>
                    </a:cubicBezTo>
                    <a:cubicBezTo>
                      <a:pt x="15306" y="24749"/>
                      <a:pt x="18821" y="24721"/>
                      <a:pt x="22024" y="24634"/>
                    </a:cubicBezTo>
                    <a:cubicBezTo>
                      <a:pt x="31632" y="24372"/>
                      <a:pt x="34713" y="21179"/>
                      <a:pt x="34713" y="17771"/>
                    </a:cubicBezTo>
                    <a:cubicBezTo>
                      <a:pt x="34713" y="14364"/>
                      <a:pt x="29448" y="14673"/>
                      <a:pt x="22024" y="13745"/>
                    </a:cubicBezTo>
                    <a:cubicBezTo>
                      <a:pt x="14599" y="12816"/>
                      <a:pt x="18900" y="9409"/>
                      <a:pt x="18900" y="9409"/>
                    </a:cubicBezTo>
                    <a:cubicBezTo>
                      <a:pt x="18900" y="9409"/>
                      <a:pt x="25112" y="6932"/>
                      <a:pt x="22024" y="2596"/>
                    </a:cubicBezTo>
                    <a:cubicBezTo>
                      <a:pt x="20560" y="541"/>
                      <a:pt x="15539" y="1"/>
                      <a:pt x="106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9"/>
              <p:cNvSpPr/>
              <p:nvPr/>
            </p:nvSpPr>
            <p:spPr>
              <a:xfrm flipH="1">
                <a:off x="7456618" y="2176524"/>
                <a:ext cx="961665" cy="685575"/>
              </a:xfrm>
              <a:custGeom>
                <a:avLst/>
                <a:gdLst/>
                <a:ahLst/>
                <a:cxnLst/>
                <a:rect l="l" t="t" r="r" b="b"/>
                <a:pathLst>
                  <a:path w="34714" h="24750" extrusionOk="0">
                    <a:moveTo>
                      <a:pt x="10660" y="1"/>
                    </a:moveTo>
                    <a:cubicBezTo>
                      <a:pt x="5242" y="1"/>
                      <a:pt x="0" y="667"/>
                      <a:pt x="0" y="667"/>
                    </a:cubicBezTo>
                    <a:lnTo>
                      <a:pt x="0" y="24634"/>
                    </a:lnTo>
                    <a:cubicBezTo>
                      <a:pt x="0" y="24634"/>
                      <a:pt x="5518" y="24749"/>
                      <a:pt x="12044" y="24749"/>
                    </a:cubicBezTo>
                    <a:cubicBezTo>
                      <a:pt x="15306" y="24749"/>
                      <a:pt x="18821" y="24721"/>
                      <a:pt x="22024" y="24634"/>
                    </a:cubicBezTo>
                    <a:cubicBezTo>
                      <a:pt x="31632" y="24372"/>
                      <a:pt x="34713" y="21179"/>
                      <a:pt x="34713" y="17771"/>
                    </a:cubicBezTo>
                    <a:cubicBezTo>
                      <a:pt x="34713" y="14364"/>
                      <a:pt x="29448" y="14673"/>
                      <a:pt x="22024" y="13745"/>
                    </a:cubicBezTo>
                    <a:cubicBezTo>
                      <a:pt x="14599" y="12816"/>
                      <a:pt x="18900" y="9409"/>
                      <a:pt x="18900" y="9409"/>
                    </a:cubicBezTo>
                    <a:cubicBezTo>
                      <a:pt x="18900" y="9409"/>
                      <a:pt x="25112" y="6932"/>
                      <a:pt x="22024" y="2596"/>
                    </a:cubicBezTo>
                    <a:cubicBezTo>
                      <a:pt x="20560" y="541"/>
                      <a:pt x="15539" y="1"/>
                      <a:pt x="106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2" name="Google Shape;292;p9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3" name="Google Shape;293;p9"/>
          <p:cNvSpPr txBox="1">
            <a:spLocks noGrp="1"/>
          </p:cNvSpPr>
          <p:nvPr>
            <p:ph type="title"/>
          </p:nvPr>
        </p:nvSpPr>
        <p:spPr>
          <a:xfrm>
            <a:off x="2627133" y="1997263"/>
            <a:ext cx="6937600" cy="970400"/>
          </a:xfrm>
          <a:prstGeom prst="rect">
            <a:avLst/>
          </a:prstGeom>
          <a:effectLst>
            <a:outerShdw dist="66675" dir="7800000" algn="bl" rotWithShape="0">
              <a:schemeClr val="dk1"/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94" name="Google Shape;294;p9"/>
          <p:cNvSpPr txBox="1">
            <a:spLocks noGrp="1"/>
          </p:cNvSpPr>
          <p:nvPr>
            <p:ph type="subTitle" idx="1"/>
          </p:nvPr>
        </p:nvSpPr>
        <p:spPr>
          <a:xfrm>
            <a:off x="2627267" y="2967484"/>
            <a:ext cx="6937600" cy="164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5" name="Google Shape;295;p9"/>
          <p:cNvSpPr/>
          <p:nvPr/>
        </p:nvSpPr>
        <p:spPr>
          <a:xfrm flipH="1">
            <a:off x="496513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9"/>
          <p:cNvSpPr/>
          <p:nvPr/>
        </p:nvSpPr>
        <p:spPr>
          <a:xfrm flipH="1">
            <a:off x="11673630" y="23311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9"/>
          <p:cNvSpPr/>
          <p:nvPr/>
        </p:nvSpPr>
        <p:spPr>
          <a:xfrm rot="231651" flipH="1">
            <a:off x="11311567" y="522706"/>
            <a:ext cx="529943" cy="522263"/>
          </a:xfrm>
          <a:custGeom>
            <a:avLst/>
            <a:gdLst/>
            <a:ahLst/>
            <a:cxnLst/>
            <a:rect l="l" t="t" r="r" b="b"/>
            <a:pathLst>
              <a:path w="5590" h="5509" extrusionOk="0">
                <a:moveTo>
                  <a:pt x="2972" y="1"/>
                </a:moveTo>
                <a:cubicBezTo>
                  <a:pt x="2915" y="1"/>
                  <a:pt x="2857" y="32"/>
                  <a:pt x="2833" y="92"/>
                </a:cubicBezTo>
                <a:cubicBezTo>
                  <a:pt x="2307" y="1696"/>
                  <a:pt x="1805" y="2147"/>
                  <a:pt x="151" y="2448"/>
                </a:cubicBezTo>
                <a:cubicBezTo>
                  <a:pt x="1" y="2473"/>
                  <a:pt x="1" y="2673"/>
                  <a:pt x="126" y="2724"/>
                </a:cubicBezTo>
                <a:cubicBezTo>
                  <a:pt x="1730" y="3250"/>
                  <a:pt x="2181" y="3751"/>
                  <a:pt x="2482" y="5405"/>
                </a:cubicBezTo>
                <a:cubicBezTo>
                  <a:pt x="2495" y="5471"/>
                  <a:pt x="2556" y="5509"/>
                  <a:pt x="2619" y="5509"/>
                </a:cubicBezTo>
                <a:cubicBezTo>
                  <a:pt x="2676" y="5509"/>
                  <a:pt x="2734" y="5477"/>
                  <a:pt x="2758" y="5405"/>
                </a:cubicBezTo>
                <a:cubicBezTo>
                  <a:pt x="3284" y="3826"/>
                  <a:pt x="3785" y="3375"/>
                  <a:pt x="5414" y="3074"/>
                </a:cubicBezTo>
                <a:cubicBezTo>
                  <a:pt x="5565" y="3049"/>
                  <a:pt x="5590" y="2849"/>
                  <a:pt x="5439" y="2799"/>
                </a:cubicBezTo>
                <a:cubicBezTo>
                  <a:pt x="3835" y="2272"/>
                  <a:pt x="3409" y="1771"/>
                  <a:pt x="3109" y="117"/>
                </a:cubicBezTo>
                <a:cubicBezTo>
                  <a:pt x="3096" y="38"/>
                  <a:pt x="3034" y="1"/>
                  <a:pt x="297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9"/>
          <p:cNvSpPr/>
          <p:nvPr/>
        </p:nvSpPr>
        <p:spPr>
          <a:xfrm flipH="1">
            <a:off x="297546" y="535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9"/>
          <p:cNvSpPr/>
          <p:nvPr/>
        </p:nvSpPr>
        <p:spPr>
          <a:xfrm flipH="1">
            <a:off x="341270" y="3580046"/>
            <a:ext cx="444423" cy="437692"/>
          </a:xfrm>
          <a:custGeom>
            <a:avLst/>
            <a:gdLst/>
            <a:ahLst/>
            <a:cxnLst/>
            <a:rect l="l" t="t" r="r" b="b"/>
            <a:pathLst>
              <a:path w="4688" h="4617" extrusionOk="0">
                <a:moveTo>
                  <a:pt x="2479" y="0"/>
                </a:moveTo>
                <a:cubicBezTo>
                  <a:pt x="2434" y="0"/>
                  <a:pt x="2393" y="26"/>
                  <a:pt x="2381" y="83"/>
                </a:cubicBezTo>
                <a:cubicBezTo>
                  <a:pt x="1930" y="1411"/>
                  <a:pt x="1529" y="1787"/>
                  <a:pt x="126" y="2037"/>
                </a:cubicBezTo>
                <a:cubicBezTo>
                  <a:pt x="0" y="2063"/>
                  <a:pt x="0" y="2238"/>
                  <a:pt x="126" y="2288"/>
                </a:cubicBezTo>
                <a:cubicBezTo>
                  <a:pt x="1454" y="2714"/>
                  <a:pt x="1830" y="3140"/>
                  <a:pt x="2081" y="4519"/>
                </a:cubicBezTo>
                <a:cubicBezTo>
                  <a:pt x="2094" y="4585"/>
                  <a:pt x="2149" y="4616"/>
                  <a:pt x="2202" y="4616"/>
                </a:cubicBezTo>
                <a:cubicBezTo>
                  <a:pt x="2249" y="4616"/>
                  <a:pt x="2294" y="4591"/>
                  <a:pt x="2306" y="4544"/>
                </a:cubicBezTo>
                <a:cubicBezTo>
                  <a:pt x="2757" y="3190"/>
                  <a:pt x="3183" y="2814"/>
                  <a:pt x="4562" y="2564"/>
                </a:cubicBezTo>
                <a:cubicBezTo>
                  <a:pt x="4687" y="2539"/>
                  <a:pt x="4687" y="2388"/>
                  <a:pt x="4562" y="2338"/>
                </a:cubicBezTo>
                <a:cubicBezTo>
                  <a:pt x="3233" y="1912"/>
                  <a:pt x="2858" y="1486"/>
                  <a:pt x="2607" y="108"/>
                </a:cubicBezTo>
                <a:cubicBezTo>
                  <a:pt x="2593" y="39"/>
                  <a:pt x="2534" y="0"/>
                  <a:pt x="247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9"/>
          <p:cNvSpPr/>
          <p:nvPr/>
        </p:nvSpPr>
        <p:spPr>
          <a:xfrm flipH="1">
            <a:off x="513414" y="2007419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15718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0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10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" name="Google Shape;304;p10"/>
          <p:cNvSpPr txBox="1">
            <a:spLocks noGrp="1"/>
          </p:cNvSpPr>
          <p:nvPr>
            <p:ph type="title"/>
          </p:nvPr>
        </p:nvSpPr>
        <p:spPr>
          <a:xfrm>
            <a:off x="3097600" y="830033"/>
            <a:ext cx="5919600" cy="668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0"/>
          <p:cNvSpPr/>
          <p:nvPr/>
        </p:nvSpPr>
        <p:spPr>
          <a:xfrm>
            <a:off x="8851584" y="334215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10"/>
          <p:cNvSpPr/>
          <p:nvPr/>
        </p:nvSpPr>
        <p:spPr>
          <a:xfrm>
            <a:off x="11515089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0"/>
          <p:cNvSpPr/>
          <p:nvPr/>
        </p:nvSpPr>
        <p:spPr>
          <a:xfrm>
            <a:off x="1178185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rgbClr val="CDC2B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10"/>
          <p:cNvSpPr/>
          <p:nvPr/>
        </p:nvSpPr>
        <p:spPr>
          <a:xfrm>
            <a:off x="11270713" y="637452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9" name="Google Shape;309;p10"/>
          <p:cNvSpPr/>
          <p:nvPr/>
        </p:nvSpPr>
        <p:spPr>
          <a:xfrm>
            <a:off x="385335" y="2791523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10"/>
          <p:cNvSpPr/>
          <p:nvPr/>
        </p:nvSpPr>
        <p:spPr>
          <a:xfrm>
            <a:off x="785635" y="5761159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10"/>
          <p:cNvSpPr/>
          <p:nvPr/>
        </p:nvSpPr>
        <p:spPr>
          <a:xfrm flipH="1">
            <a:off x="206722" y="677479"/>
            <a:ext cx="444423" cy="437692"/>
          </a:xfrm>
          <a:custGeom>
            <a:avLst/>
            <a:gdLst/>
            <a:ahLst/>
            <a:cxnLst/>
            <a:rect l="l" t="t" r="r" b="b"/>
            <a:pathLst>
              <a:path w="4688" h="4617" extrusionOk="0">
                <a:moveTo>
                  <a:pt x="2479" y="0"/>
                </a:moveTo>
                <a:cubicBezTo>
                  <a:pt x="2434" y="0"/>
                  <a:pt x="2393" y="26"/>
                  <a:pt x="2381" y="83"/>
                </a:cubicBezTo>
                <a:cubicBezTo>
                  <a:pt x="1930" y="1411"/>
                  <a:pt x="1529" y="1787"/>
                  <a:pt x="126" y="2037"/>
                </a:cubicBezTo>
                <a:cubicBezTo>
                  <a:pt x="0" y="2063"/>
                  <a:pt x="0" y="2238"/>
                  <a:pt x="126" y="2288"/>
                </a:cubicBezTo>
                <a:cubicBezTo>
                  <a:pt x="1454" y="2714"/>
                  <a:pt x="1830" y="3140"/>
                  <a:pt x="2081" y="4519"/>
                </a:cubicBezTo>
                <a:cubicBezTo>
                  <a:pt x="2094" y="4585"/>
                  <a:pt x="2149" y="4616"/>
                  <a:pt x="2202" y="4616"/>
                </a:cubicBezTo>
                <a:cubicBezTo>
                  <a:pt x="2249" y="4616"/>
                  <a:pt x="2294" y="4591"/>
                  <a:pt x="2306" y="4544"/>
                </a:cubicBezTo>
                <a:cubicBezTo>
                  <a:pt x="2757" y="3190"/>
                  <a:pt x="3183" y="2814"/>
                  <a:pt x="4562" y="2564"/>
                </a:cubicBezTo>
                <a:cubicBezTo>
                  <a:pt x="4687" y="2539"/>
                  <a:pt x="4687" y="2388"/>
                  <a:pt x="4562" y="2338"/>
                </a:cubicBezTo>
                <a:cubicBezTo>
                  <a:pt x="3233" y="1912"/>
                  <a:pt x="2858" y="1486"/>
                  <a:pt x="2607" y="108"/>
                </a:cubicBezTo>
                <a:cubicBezTo>
                  <a:pt x="2593" y="39"/>
                  <a:pt x="2534" y="0"/>
                  <a:pt x="247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10"/>
          <p:cNvSpPr/>
          <p:nvPr/>
        </p:nvSpPr>
        <p:spPr>
          <a:xfrm flipH="1">
            <a:off x="650717" y="363471"/>
            <a:ext cx="356448" cy="353035"/>
          </a:xfrm>
          <a:custGeom>
            <a:avLst/>
            <a:gdLst/>
            <a:ahLst/>
            <a:cxnLst/>
            <a:rect l="l" t="t" r="r" b="b"/>
            <a:pathLst>
              <a:path w="3760" h="3724" extrusionOk="0">
                <a:moveTo>
                  <a:pt x="2002" y="1"/>
                </a:moveTo>
                <a:cubicBezTo>
                  <a:pt x="1962" y="1"/>
                  <a:pt x="1918" y="26"/>
                  <a:pt x="1905" y="76"/>
                </a:cubicBezTo>
                <a:cubicBezTo>
                  <a:pt x="1554" y="1154"/>
                  <a:pt x="1203" y="1454"/>
                  <a:pt x="101" y="1655"/>
                </a:cubicBezTo>
                <a:cubicBezTo>
                  <a:pt x="0" y="1680"/>
                  <a:pt x="0" y="1805"/>
                  <a:pt x="76" y="1830"/>
                </a:cubicBezTo>
                <a:cubicBezTo>
                  <a:pt x="1153" y="2181"/>
                  <a:pt x="1454" y="2532"/>
                  <a:pt x="1655" y="3635"/>
                </a:cubicBezTo>
                <a:cubicBezTo>
                  <a:pt x="1669" y="3691"/>
                  <a:pt x="1722" y="3724"/>
                  <a:pt x="1771" y="3724"/>
                </a:cubicBezTo>
                <a:cubicBezTo>
                  <a:pt x="1809" y="3724"/>
                  <a:pt x="1844" y="3704"/>
                  <a:pt x="1855" y="3660"/>
                </a:cubicBezTo>
                <a:cubicBezTo>
                  <a:pt x="2206" y="2582"/>
                  <a:pt x="2557" y="2281"/>
                  <a:pt x="3660" y="2081"/>
                </a:cubicBezTo>
                <a:cubicBezTo>
                  <a:pt x="3760" y="2056"/>
                  <a:pt x="3760" y="1931"/>
                  <a:pt x="3685" y="1880"/>
                </a:cubicBezTo>
                <a:cubicBezTo>
                  <a:pt x="2607" y="1530"/>
                  <a:pt x="2306" y="1204"/>
                  <a:pt x="2081" y="76"/>
                </a:cubicBezTo>
                <a:cubicBezTo>
                  <a:pt x="2081" y="26"/>
                  <a:pt x="2043" y="1"/>
                  <a:pt x="200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10"/>
          <p:cNvSpPr/>
          <p:nvPr/>
        </p:nvSpPr>
        <p:spPr>
          <a:xfrm rot="231651" flipH="1">
            <a:off x="11100234" y="2808773"/>
            <a:ext cx="529943" cy="522263"/>
          </a:xfrm>
          <a:custGeom>
            <a:avLst/>
            <a:gdLst/>
            <a:ahLst/>
            <a:cxnLst/>
            <a:rect l="l" t="t" r="r" b="b"/>
            <a:pathLst>
              <a:path w="5590" h="5509" extrusionOk="0">
                <a:moveTo>
                  <a:pt x="2972" y="1"/>
                </a:moveTo>
                <a:cubicBezTo>
                  <a:pt x="2915" y="1"/>
                  <a:pt x="2857" y="32"/>
                  <a:pt x="2833" y="92"/>
                </a:cubicBezTo>
                <a:cubicBezTo>
                  <a:pt x="2307" y="1696"/>
                  <a:pt x="1805" y="2147"/>
                  <a:pt x="151" y="2448"/>
                </a:cubicBezTo>
                <a:cubicBezTo>
                  <a:pt x="1" y="2473"/>
                  <a:pt x="1" y="2673"/>
                  <a:pt x="126" y="2724"/>
                </a:cubicBezTo>
                <a:cubicBezTo>
                  <a:pt x="1730" y="3250"/>
                  <a:pt x="2181" y="3751"/>
                  <a:pt x="2482" y="5405"/>
                </a:cubicBezTo>
                <a:cubicBezTo>
                  <a:pt x="2495" y="5471"/>
                  <a:pt x="2556" y="5509"/>
                  <a:pt x="2619" y="5509"/>
                </a:cubicBezTo>
                <a:cubicBezTo>
                  <a:pt x="2676" y="5509"/>
                  <a:pt x="2734" y="5477"/>
                  <a:pt x="2758" y="5405"/>
                </a:cubicBezTo>
                <a:cubicBezTo>
                  <a:pt x="3284" y="3826"/>
                  <a:pt x="3785" y="3375"/>
                  <a:pt x="5414" y="3074"/>
                </a:cubicBezTo>
                <a:cubicBezTo>
                  <a:pt x="5565" y="3049"/>
                  <a:pt x="5590" y="2849"/>
                  <a:pt x="5439" y="2799"/>
                </a:cubicBezTo>
                <a:cubicBezTo>
                  <a:pt x="3835" y="2272"/>
                  <a:pt x="3409" y="1771"/>
                  <a:pt x="3109" y="117"/>
                </a:cubicBezTo>
                <a:cubicBezTo>
                  <a:pt x="3096" y="38"/>
                  <a:pt x="3034" y="1"/>
                  <a:pt x="297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10"/>
          <p:cNvSpPr/>
          <p:nvPr/>
        </p:nvSpPr>
        <p:spPr>
          <a:xfrm>
            <a:off x="7078108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33076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1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7" name="Google Shape;317;p11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318" name="Google Shape;318;p11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21" name="Google Shape;321;p11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322" name="Google Shape;322;p11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5" name="Google Shape;325;p11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11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7" name="Google Shape;327;p11"/>
          <p:cNvGrpSpPr/>
          <p:nvPr/>
        </p:nvGrpSpPr>
        <p:grpSpPr>
          <a:xfrm>
            <a:off x="962600" y="726600"/>
            <a:ext cx="10259075" cy="5418837"/>
            <a:chOff x="721950" y="544950"/>
            <a:chExt cx="7694306" cy="4064128"/>
          </a:xfrm>
        </p:grpSpPr>
        <p:grpSp>
          <p:nvGrpSpPr>
            <p:cNvPr id="328" name="Google Shape;328;p11"/>
            <p:cNvGrpSpPr/>
            <p:nvPr/>
          </p:nvGrpSpPr>
          <p:grpSpPr>
            <a:xfrm>
              <a:off x="727556" y="544950"/>
              <a:ext cx="7688700" cy="4064075"/>
              <a:chOff x="727556" y="544950"/>
              <a:chExt cx="7688700" cy="4064075"/>
            </a:xfrm>
          </p:grpSpPr>
          <p:grpSp>
            <p:nvGrpSpPr>
              <p:cNvPr id="329" name="Google Shape;329;p11"/>
              <p:cNvGrpSpPr/>
              <p:nvPr/>
            </p:nvGrpSpPr>
            <p:grpSpPr>
              <a:xfrm>
                <a:off x="727556" y="544950"/>
                <a:ext cx="7688700" cy="4064075"/>
                <a:chOff x="721950" y="544950"/>
                <a:chExt cx="7688700" cy="4064075"/>
              </a:xfrm>
            </p:grpSpPr>
            <p:sp>
              <p:nvSpPr>
                <p:cNvPr id="330" name="Google Shape;330;p11"/>
                <p:cNvSpPr/>
                <p:nvPr/>
              </p:nvSpPr>
              <p:spPr>
                <a:xfrm>
                  <a:off x="721950" y="544950"/>
                  <a:ext cx="7688700" cy="507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5A2A2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1" name="Google Shape;331;p11"/>
                <p:cNvSpPr/>
                <p:nvPr/>
              </p:nvSpPr>
              <p:spPr>
                <a:xfrm>
                  <a:off x="721950" y="1051025"/>
                  <a:ext cx="7688700" cy="3558000"/>
                </a:xfrm>
                <a:prstGeom prst="rect">
                  <a:avLst/>
                </a:prstGeom>
                <a:solidFill>
                  <a:srgbClr val="FFEEE5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2" name="Google Shape;332;p11"/>
                <p:cNvSpPr/>
                <p:nvPr/>
              </p:nvSpPr>
              <p:spPr>
                <a:xfrm>
                  <a:off x="2170375" y="663050"/>
                  <a:ext cx="5846700" cy="2691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alpha val="312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3" name="Google Shape;333;p11"/>
              <p:cNvGrpSpPr/>
              <p:nvPr/>
            </p:nvGrpSpPr>
            <p:grpSpPr>
              <a:xfrm>
                <a:off x="883456" y="696120"/>
                <a:ext cx="877593" cy="199609"/>
                <a:chOff x="883456" y="696120"/>
                <a:chExt cx="877593" cy="199609"/>
              </a:xfrm>
            </p:grpSpPr>
            <p:sp>
              <p:nvSpPr>
                <p:cNvPr id="334" name="Google Shape;334;p11"/>
                <p:cNvSpPr/>
                <p:nvPr/>
              </p:nvSpPr>
              <p:spPr>
                <a:xfrm>
                  <a:off x="1225706" y="696120"/>
                  <a:ext cx="199641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0" extrusionOk="0">
                      <a:moveTo>
                        <a:pt x="3127" y="1"/>
                      </a:moveTo>
                      <a:cubicBezTo>
                        <a:pt x="1400" y="1"/>
                        <a:pt x="0" y="1399"/>
                        <a:pt x="0" y="3125"/>
                      </a:cubicBezTo>
                      <a:cubicBezTo>
                        <a:pt x="0" y="4851"/>
                        <a:pt x="1400" y="6249"/>
                        <a:pt x="3127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FFD800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11"/>
                <p:cNvSpPr/>
                <p:nvPr/>
              </p:nvSpPr>
              <p:spPr>
                <a:xfrm>
                  <a:off x="156137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7" y="1"/>
                      </a:moveTo>
                      <a:cubicBezTo>
                        <a:pt x="1401" y="1"/>
                        <a:pt x="1" y="1399"/>
                        <a:pt x="1" y="3125"/>
                      </a:cubicBezTo>
                      <a:cubicBezTo>
                        <a:pt x="1" y="4851"/>
                        <a:pt x="1401" y="6249"/>
                        <a:pt x="3127" y="6249"/>
                      </a:cubicBezTo>
                      <a:cubicBezTo>
                        <a:pt x="4851" y="6249"/>
                        <a:pt x="6252" y="4851"/>
                        <a:pt x="6252" y="3125"/>
                      </a:cubicBezTo>
                      <a:cubicBezTo>
                        <a:pt x="6252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A5A2F4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11"/>
                <p:cNvSpPr/>
                <p:nvPr/>
              </p:nvSpPr>
              <p:spPr>
                <a:xfrm>
                  <a:off x="88345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5" y="1"/>
                      </a:moveTo>
                      <a:cubicBezTo>
                        <a:pt x="1399" y="1"/>
                        <a:pt x="1" y="1399"/>
                        <a:pt x="1" y="3125"/>
                      </a:cubicBezTo>
                      <a:cubicBezTo>
                        <a:pt x="1" y="4851"/>
                        <a:pt x="1399" y="6249"/>
                        <a:pt x="3125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5" y="1"/>
                      </a:cubicBezTo>
                      <a:close/>
                    </a:path>
                  </a:pathLst>
                </a:custGeom>
                <a:solidFill>
                  <a:srgbClr val="4CE697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337" name="Google Shape;337;p11"/>
            <p:cNvSpPr/>
            <p:nvPr/>
          </p:nvSpPr>
          <p:spPr>
            <a:xfrm>
              <a:off x="721950" y="2844626"/>
              <a:ext cx="4467960" cy="1757442"/>
            </a:xfrm>
            <a:custGeom>
              <a:avLst/>
              <a:gdLst/>
              <a:ahLst/>
              <a:cxnLst/>
              <a:rect l="l" t="t" r="r" b="b"/>
              <a:pathLst>
                <a:path w="139897" h="50665" extrusionOk="0">
                  <a:moveTo>
                    <a:pt x="27675" y="0"/>
                  </a:moveTo>
                  <a:cubicBezTo>
                    <a:pt x="6182" y="0"/>
                    <a:pt x="0" y="13091"/>
                    <a:pt x="0" y="13091"/>
                  </a:cubicBezTo>
                  <a:lnTo>
                    <a:pt x="0" y="50664"/>
                  </a:lnTo>
                  <a:cubicBezTo>
                    <a:pt x="0" y="50522"/>
                    <a:pt x="15544" y="50475"/>
                    <a:pt x="36269" y="50475"/>
                  </a:cubicBezTo>
                  <a:cubicBezTo>
                    <a:pt x="77720" y="50475"/>
                    <a:pt x="139896" y="50664"/>
                    <a:pt x="139896" y="50664"/>
                  </a:cubicBezTo>
                  <a:lnTo>
                    <a:pt x="139896" y="32598"/>
                  </a:lnTo>
                  <a:cubicBezTo>
                    <a:pt x="139896" y="32598"/>
                    <a:pt x="131152" y="35237"/>
                    <a:pt x="117535" y="35237"/>
                  </a:cubicBezTo>
                  <a:cubicBezTo>
                    <a:pt x="110469" y="35237"/>
                    <a:pt x="102090" y="34526"/>
                    <a:pt x="92941" y="32367"/>
                  </a:cubicBezTo>
                  <a:cubicBezTo>
                    <a:pt x="69948" y="26943"/>
                    <a:pt x="57528" y="924"/>
                    <a:pt x="29410" y="28"/>
                  </a:cubicBezTo>
                  <a:cubicBezTo>
                    <a:pt x="28821" y="9"/>
                    <a:pt x="28243" y="0"/>
                    <a:pt x="27675" y="0"/>
                  </a:cubicBezTo>
                  <a:close/>
                </a:path>
              </a:pathLst>
            </a:custGeom>
            <a:solidFill>
              <a:srgbClr val="4CE697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11"/>
            <p:cNvSpPr/>
            <p:nvPr/>
          </p:nvSpPr>
          <p:spPr>
            <a:xfrm>
              <a:off x="721950" y="3598026"/>
              <a:ext cx="7688892" cy="1011053"/>
            </a:xfrm>
            <a:custGeom>
              <a:avLst/>
              <a:gdLst/>
              <a:ahLst/>
              <a:cxnLst/>
              <a:rect l="l" t="t" r="r" b="b"/>
              <a:pathLst>
                <a:path w="241258" h="53509" extrusionOk="0">
                  <a:moveTo>
                    <a:pt x="25983" y="1"/>
                  </a:moveTo>
                  <a:cubicBezTo>
                    <a:pt x="9993" y="1"/>
                    <a:pt x="0" y="3970"/>
                    <a:pt x="0" y="3970"/>
                  </a:cubicBezTo>
                  <a:lnTo>
                    <a:pt x="0" y="53509"/>
                  </a:lnTo>
                  <a:lnTo>
                    <a:pt x="241257" y="53509"/>
                  </a:lnTo>
                  <a:lnTo>
                    <a:pt x="241257" y="14302"/>
                  </a:lnTo>
                  <a:cubicBezTo>
                    <a:pt x="241257" y="14302"/>
                    <a:pt x="231544" y="3101"/>
                    <a:pt x="206259" y="3101"/>
                  </a:cubicBezTo>
                  <a:cubicBezTo>
                    <a:pt x="196175" y="3101"/>
                    <a:pt x="183615" y="4882"/>
                    <a:pt x="168206" y="9866"/>
                  </a:cubicBezTo>
                  <a:cubicBezTo>
                    <a:pt x="156131" y="13771"/>
                    <a:pt x="149804" y="20489"/>
                    <a:pt x="114515" y="22689"/>
                  </a:cubicBezTo>
                  <a:cubicBezTo>
                    <a:pt x="113774" y="22735"/>
                    <a:pt x="113017" y="22758"/>
                    <a:pt x="112245" y="22758"/>
                  </a:cubicBezTo>
                  <a:cubicBezTo>
                    <a:pt x="101250" y="22758"/>
                    <a:pt x="87159" y="18149"/>
                    <a:pt x="72808" y="11188"/>
                  </a:cubicBezTo>
                  <a:cubicBezTo>
                    <a:pt x="54792" y="2448"/>
                    <a:pt x="38539" y="1"/>
                    <a:pt x="25983" y="1"/>
                  </a:cubicBezTo>
                  <a:close/>
                </a:path>
              </a:pathLst>
            </a:custGeom>
            <a:solidFill>
              <a:srgbClr val="A5A2F4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11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0" name="Google Shape;340;p11"/>
          <p:cNvSpPr txBox="1">
            <a:spLocks noGrp="1"/>
          </p:cNvSpPr>
          <p:nvPr>
            <p:ph type="title" hasCustomPrompt="1"/>
          </p:nvPr>
        </p:nvSpPr>
        <p:spPr>
          <a:xfrm>
            <a:off x="2044567" y="1997433"/>
            <a:ext cx="8102800" cy="2237600"/>
          </a:xfrm>
          <a:prstGeom prst="rect">
            <a:avLst/>
          </a:prstGeom>
          <a:effectLst>
            <a:outerShdw dist="76200" dir="8340000" algn="bl" rotWithShape="0">
              <a:schemeClr val="dk1"/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1" name="Google Shape;341;p11"/>
          <p:cNvSpPr/>
          <p:nvPr/>
        </p:nvSpPr>
        <p:spPr>
          <a:xfrm>
            <a:off x="9153417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11515089" y="3183465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1178185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7078108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336435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1238368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3698413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8" name="Google Shape;348;p11"/>
          <p:cNvSpPr txBox="1">
            <a:spLocks noGrp="1"/>
          </p:cNvSpPr>
          <p:nvPr>
            <p:ph type="subTitle" idx="1"/>
          </p:nvPr>
        </p:nvSpPr>
        <p:spPr>
          <a:xfrm>
            <a:off x="4138567" y="4667633"/>
            <a:ext cx="3914800" cy="83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82976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60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/>
          <p:nvPr/>
        </p:nvSpPr>
        <p:spPr>
          <a:xfrm>
            <a:off x="1" y="-6031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" name="Google Shape;126;p5"/>
          <p:cNvSpPr/>
          <p:nvPr/>
        </p:nvSpPr>
        <p:spPr>
          <a:xfrm>
            <a:off x="2695802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7" name="Google Shape;127;p5"/>
          <p:cNvGrpSpPr/>
          <p:nvPr/>
        </p:nvGrpSpPr>
        <p:grpSpPr>
          <a:xfrm>
            <a:off x="-116011" y="4301977"/>
            <a:ext cx="2935507" cy="2551551"/>
            <a:chOff x="-87008" y="3226481"/>
            <a:chExt cx="2201630" cy="1913663"/>
          </a:xfrm>
        </p:grpSpPr>
        <p:sp>
          <p:nvSpPr>
            <p:cNvPr id="128" name="Google Shape;128;p5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1" name="Google Shape;131;p5"/>
          <p:cNvSpPr/>
          <p:nvPr/>
        </p:nvSpPr>
        <p:spPr>
          <a:xfrm>
            <a:off x="9564868" y="3912035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2" name="Google Shape;132;p5"/>
          <p:cNvGrpSpPr/>
          <p:nvPr/>
        </p:nvGrpSpPr>
        <p:grpSpPr>
          <a:xfrm>
            <a:off x="9768729" y="-6018"/>
            <a:ext cx="2491251" cy="1803191"/>
            <a:chOff x="7326547" y="-4515"/>
            <a:chExt cx="1868438" cy="1352393"/>
          </a:xfrm>
        </p:grpSpPr>
        <p:sp>
          <p:nvSpPr>
            <p:cNvPr id="133" name="Google Shape;133;p5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970075" y="726602"/>
            <a:ext cx="10251600" cy="5418767"/>
            <a:chOff x="727556" y="544950"/>
            <a:chExt cx="7688700" cy="4064075"/>
          </a:xfrm>
        </p:grpSpPr>
        <p:grpSp>
          <p:nvGrpSpPr>
            <p:cNvPr id="137" name="Google Shape;137;p5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138" name="Google Shape;138;p5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41;p5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142" name="Google Shape;142;p5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5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45" name="Google Shape;145;p5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2"/>
          </p:nvPr>
        </p:nvSpPr>
        <p:spPr>
          <a:xfrm>
            <a:off x="1694855" y="3465133"/>
            <a:ext cx="3992400" cy="47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 idx="3"/>
          </p:nvPr>
        </p:nvSpPr>
        <p:spPr>
          <a:xfrm>
            <a:off x="6504745" y="3465133"/>
            <a:ext cx="3992400" cy="47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/>
          <p:nvPr/>
        </p:nvSpPr>
        <p:spPr>
          <a:xfrm>
            <a:off x="3422926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5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5"/>
          <p:cNvSpPr/>
          <p:nvPr/>
        </p:nvSpPr>
        <p:spPr>
          <a:xfrm flipH="1">
            <a:off x="264328" y="3878999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5"/>
          <p:cNvSpPr/>
          <p:nvPr/>
        </p:nvSpPr>
        <p:spPr>
          <a:xfrm flipH="1">
            <a:off x="228173" y="1627114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5"/>
          <p:cNvSpPr/>
          <p:nvPr/>
        </p:nvSpPr>
        <p:spPr>
          <a:xfrm flipH="1">
            <a:off x="4931920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5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5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5" name="Google Shape;155;p5"/>
          <p:cNvGrpSpPr/>
          <p:nvPr/>
        </p:nvGrpSpPr>
        <p:grpSpPr>
          <a:xfrm>
            <a:off x="11033794" y="1039155"/>
            <a:ext cx="444423" cy="444328"/>
            <a:chOff x="3902081" y="-1924086"/>
            <a:chExt cx="333317" cy="333246"/>
          </a:xfrm>
        </p:grpSpPr>
        <p:sp>
          <p:nvSpPr>
            <p:cNvPr id="156" name="Google Shape;156;p5"/>
            <p:cNvSpPr/>
            <p:nvPr/>
          </p:nvSpPr>
          <p:spPr>
            <a:xfrm>
              <a:off x="3902081" y="-1921028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3902081" y="-1924086"/>
              <a:ext cx="333317" cy="333246"/>
            </a:xfrm>
            <a:custGeom>
              <a:avLst/>
              <a:gdLst/>
              <a:ahLst/>
              <a:cxnLst/>
              <a:rect l="l" t="t" r="r" b="b"/>
              <a:pathLst>
                <a:path w="4688" h="4687" fill="none" extrusionOk="0">
                  <a:moveTo>
                    <a:pt x="4562" y="2607"/>
                  </a:moveTo>
                  <a:cubicBezTo>
                    <a:pt x="3183" y="2857"/>
                    <a:pt x="2757" y="3233"/>
                    <a:pt x="2306" y="4587"/>
                  </a:cubicBezTo>
                  <a:cubicBezTo>
                    <a:pt x="2281" y="4687"/>
                    <a:pt x="2106" y="4687"/>
                    <a:pt x="2081" y="4562"/>
                  </a:cubicBezTo>
                  <a:cubicBezTo>
                    <a:pt x="1830" y="3183"/>
                    <a:pt x="1454" y="2757"/>
                    <a:pt x="126" y="2331"/>
                  </a:cubicBezTo>
                  <a:cubicBezTo>
                    <a:pt x="0" y="2281"/>
                    <a:pt x="0" y="2106"/>
                    <a:pt x="126" y="2080"/>
                  </a:cubicBezTo>
                  <a:cubicBezTo>
                    <a:pt x="1529" y="1830"/>
                    <a:pt x="1930" y="1454"/>
                    <a:pt x="2381" y="126"/>
                  </a:cubicBezTo>
                  <a:cubicBezTo>
                    <a:pt x="2406" y="0"/>
                    <a:pt x="2582" y="25"/>
                    <a:pt x="2607" y="151"/>
                  </a:cubicBezTo>
                  <a:cubicBezTo>
                    <a:pt x="2858" y="1529"/>
                    <a:pt x="3233" y="1955"/>
                    <a:pt x="4562" y="2381"/>
                  </a:cubicBezTo>
                  <a:cubicBezTo>
                    <a:pt x="4687" y="2431"/>
                    <a:pt x="4687" y="2582"/>
                    <a:pt x="4562" y="2607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8" name="Google Shape;158;p5"/>
          <p:cNvGrpSpPr/>
          <p:nvPr/>
        </p:nvGrpSpPr>
        <p:grpSpPr>
          <a:xfrm>
            <a:off x="10544337" y="523538"/>
            <a:ext cx="356448" cy="358913"/>
            <a:chOff x="3534991" y="-2310800"/>
            <a:chExt cx="267336" cy="269185"/>
          </a:xfrm>
        </p:grpSpPr>
        <p:sp>
          <p:nvSpPr>
            <p:cNvPr id="159" name="Google Shape;159;p5"/>
            <p:cNvSpPr/>
            <p:nvPr/>
          </p:nvSpPr>
          <p:spPr>
            <a:xfrm>
              <a:off x="3534991" y="-2309022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3534991" y="-2310800"/>
              <a:ext cx="267336" cy="269185"/>
            </a:xfrm>
            <a:custGeom>
              <a:avLst/>
              <a:gdLst/>
              <a:ahLst/>
              <a:cxnLst/>
              <a:rect l="l" t="t" r="r" b="b"/>
              <a:pathLst>
                <a:path w="3760" h="3786" fill="none" extrusionOk="0">
                  <a:moveTo>
                    <a:pt x="3660" y="2106"/>
                  </a:moveTo>
                  <a:cubicBezTo>
                    <a:pt x="2557" y="2306"/>
                    <a:pt x="2206" y="2607"/>
                    <a:pt x="1855" y="3685"/>
                  </a:cubicBezTo>
                  <a:cubicBezTo>
                    <a:pt x="1830" y="3785"/>
                    <a:pt x="1680" y="3760"/>
                    <a:pt x="1655" y="3660"/>
                  </a:cubicBezTo>
                  <a:cubicBezTo>
                    <a:pt x="1454" y="2557"/>
                    <a:pt x="1153" y="2206"/>
                    <a:pt x="76" y="1855"/>
                  </a:cubicBezTo>
                  <a:cubicBezTo>
                    <a:pt x="0" y="1830"/>
                    <a:pt x="0" y="1705"/>
                    <a:pt x="101" y="1680"/>
                  </a:cubicBezTo>
                  <a:cubicBezTo>
                    <a:pt x="1203" y="1479"/>
                    <a:pt x="1554" y="1179"/>
                    <a:pt x="1905" y="101"/>
                  </a:cubicBezTo>
                  <a:cubicBezTo>
                    <a:pt x="1930" y="1"/>
                    <a:pt x="2081" y="1"/>
                    <a:pt x="2081" y="101"/>
                  </a:cubicBezTo>
                  <a:cubicBezTo>
                    <a:pt x="2306" y="1229"/>
                    <a:pt x="2607" y="1555"/>
                    <a:pt x="3685" y="1905"/>
                  </a:cubicBezTo>
                  <a:cubicBezTo>
                    <a:pt x="3760" y="1956"/>
                    <a:pt x="3760" y="2081"/>
                    <a:pt x="3660" y="2106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1" name="Google Shape;161;p5"/>
          <p:cNvSpPr/>
          <p:nvPr/>
        </p:nvSpPr>
        <p:spPr>
          <a:xfrm flipH="1">
            <a:off x="11603712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970077" y="1857065"/>
            <a:ext cx="1236513" cy="881595"/>
          </a:xfrm>
          <a:custGeom>
            <a:avLst/>
            <a:gdLst/>
            <a:ahLst/>
            <a:cxnLst/>
            <a:rect l="l" t="t" r="r" b="b"/>
            <a:pathLst>
              <a:path w="34714" h="24750" extrusionOk="0">
                <a:moveTo>
                  <a:pt x="10660" y="1"/>
                </a:moveTo>
                <a:cubicBezTo>
                  <a:pt x="5242" y="1"/>
                  <a:pt x="0" y="667"/>
                  <a:pt x="0" y="667"/>
                </a:cubicBezTo>
                <a:lnTo>
                  <a:pt x="0" y="24634"/>
                </a:lnTo>
                <a:cubicBezTo>
                  <a:pt x="0" y="24634"/>
                  <a:pt x="5518" y="24749"/>
                  <a:pt x="12044" y="24749"/>
                </a:cubicBezTo>
                <a:cubicBezTo>
                  <a:pt x="15306" y="24749"/>
                  <a:pt x="18821" y="24721"/>
                  <a:pt x="22024" y="24634"/>
                </a:cubicBezTo>
                <a:cubicBezTo>
                  <a:pt x="31632" y="24372"/>
                  <a:pt x="34713" y="21179"/>
                  <a:pt x="34713" y="17771"/>
                </a:cubicBezTo>
                <a:cubicBezTo>
                  <a:pt x="34713" y="14364"/>
                  <a:pt x="29448" y="14673"/>
                  <a:pt x="22024" y="13745"/>
                </a:cubicBezTo>
                <a:cubicBezTo>
                  <a:pt x="14599" y="12816"/>
                  <a:pt x="18900" y="9409"/>
                  <a:pt x="18900" y="9409"/>
                </a:cubicBezTo>
                <a:cubicBezTo>
                  <a:pt x="18900" y="9409"/>
                  <a:pt x="25112" y="6932"/>
                  <a:pt x="22024" y="2596"/>
                </a:cubicBezTo>
                <a:cubicBezTo>
                  <a:pt x="20560" y="541"/>
                  <a:pt x="15539" y="1"/>
                  <a:pt x="10660" y="1"/>
                </a:cubicBezTo>
                <a:close/>
              </a:path>
            </a:pathLst>
          </a:custGeom>
          <a:solidFill>
            <a:srgbClr val="F5C4C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5"/>
          <p:cNvSpPr txBox="1">
            <a:spLocks noGrp="1"/>
          </p:cNvSpPr>
          <p:nvPr>
            <p:ph type="subTitle" idx="1"/>
          </p:nvPr>
        </p:nvSpPr>
        <p:spPr>
          <a:xfrm>
            <a:off x="1694855" y="3885033"/>
            <a:ext cx="3992400" cy="1634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5"/>
          <p:cNvSpPr txBox="1">
            <a:spLocks noGrp="1"/>
          </p:cNvSpPr>
          <p:nvPr>
            <p:ph type="subTitle" idx="4"/>
          </p:nvPr>
        </p:nvSpPr>
        <p:spPr>
          <a:xfrm>
            <a:off x="6504745" y="3885033"/>
            <a:ext cx="3992400" cy="1634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42203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3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2" name="Google Shape;352;p13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3" name="Google Shape;353;p13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4" name="Google Shape;354;p13"/>
          <p:cNvGrpSpPr/>
          <p:nvPr/>
        </p:nvGrpSpPr>
        <p:grpSpPr>
          <a:xfrm>
            <a:off x="9768729" y="-6019"/>
            <a:ext cx="2491251" cy="1803191"/>
            <a:chOff x="7326547" y="-4515"/>
            <a:chExt cx="1868438" cy="1352393"/>
          </a:xfrm>
        </p:grpSpPr>
        <p:sp>
          <p:nvSpPr>
            <p:cNvPr id="355" name="Google Shape;355;p13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13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13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8" name="Google Shape;358;p13"/>
          <p:cNvGrpSpPr/>
          <p:nvPr/>
        </p:nvGrpSpPr>
        <p:grpSpPr>
          <a:xfrm>
            <a:off x="-116011" y="4301975"/>
            <a:ext cx="2935507" cy="2551551"/>
            <a:chOff x="-87008" y="3226481"/>
            <a:chExt cx="2201630" cy="1913663"/>
          </a:xfrm>
        </p:grpSpPr>
        <p:sp>
          <p:nvSpPr>
            <p:cNvPr id="359" name="Google Shape;359;p13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13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13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2" name="Google Shape;362;p13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363" name="Google Shape;363;p13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364" name="Google Shape;364;p13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3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67" name="Google Shape;367;p13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368" name="Google Shape;368;p13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13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13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371" name="Google Shape;371;p13"/>
          <p:cNvSpPr/>
          <p:nvPr/>
        </p:nvSpPr>
        <p:spPr>
          <a:xfrm>
            <a:off x="3422925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/>
          </p:nvPr>
        </p:nvSpPr>
        <p:spPr>
          <a:xfrm>
            <a:off x="2955672" y="2278484"/>
            <a:ext cx="2779200" cy="5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oppins"/>
              <a:buNone/>
              <a:defRPr sz="2400">
                <a:solidFill>
                  <a:srgbClr val="0B3A87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subTitle" idx="1"/>
          </p:nvPr>
        </p:nvSpPr>
        <p:spPr>
          <a:xfrm>
            <a:off x="2955688" y="2834368"/>
            <a:ext cx="2779200" cy="5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900">
                <a:solidFill>
                  <a:srgbClr val="0B3A8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74" name="Google Shape;374;p13"/>
          <p:cNvSpPr txBox="1">
            <a:spLocks noGrp="1"/>
          </p:cNvSpPr>
          <p:nvPr>
            <p:ph type="title" idx="2" hasCustomPrompt="1"/>
          </p:nvPr>
        </p:nvSpPr>
        <p:spPr>
          <a:xfrm>
            <a:off x="1738792" y="2638633"/>
            <a:ext cx="1035200" cy="5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3300">
                <a:solidFill>
                  <a:srgbClr val="0B3A8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3"/>
          <p:cNvSpPr txBox="1">
            <a:spLocks noGrp="1"/>
          </p:cNvSpPr>
          <p:nvPr>
            <p:ph type="title" idx="3" hasCustomPrompt="1"/>
          </p:nvPr>
        </p:nvSpPr>
        <p:spPr>
          <a:xfrm>
            <a:off x="1738792" y="4515467"/>
            <a:ext cx="1035200" cy="5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3300">
                <a:solidFill>
                  <a:srgbClr val="0B3A8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76" name="Google Shape;376;p13"/>
          <p:cNvSpPr txBox="1">
            <a:spLocks noGrp="1"/>
          </p:cNvSpPr>
          <p:nvPr>
            <p:ph type="title" idx="4" hasCustomPrompt="1"/>
          </p:nvPr>
        </p:nvSpPr>
        <p:spPr>
          <a:xfrm>
            <a:off x="6468469" y="2640033"/>
            <a:ext cx="1035200" cy="557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3300">
                <a:solidFill>
                  <a:srgbClr val="0B3A8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77" name="Google Shape;377;p13"/>
          <p:cNvSpPr txBox="1">
            <a:spLocks noGrp="1"/>
          </p:cNvSpPr>
          <p:nvPr>
            <p:ph type="title" idx="5" hasCustomPrompt="1"/>
          </p:nvPr>
        </p:nvSpPr>
        <p:spPr>
          <a:xfrm>
            <a:off x="6468469" y="4516867"/>
            <a:ext cx="1035200" cy="557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3300">
                <a:solidFill>
                  <a:srgbClr val="0B3A8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6"/>
          </p:nvPr>
        </p:nvSpPr>
        <p:spPr>
          <a:xfrm>
            <a:off x="2955672" y="4150799"/>
            <a:ext cx="2779200" cy="5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oppins"/>
              <a:buNone/>
              <a:defRPr sz="2400">
                <a:solidFill>
                  <a:srgbClr val="0B3A87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79" name="Google Shape;379;p13"/>
          <p:cNvSpPr txBox="1">
            <a:spLocks noGrp="1"/>
          </p:cNvSpPr>
          <p:nvPr>
            <p:ph type="subTitle" idx="7"/>
          </p:nvPr>
        </p:nvSpPr>
        <p:spPr>
          <a:xfrm>
            <a:off x="2955688" y="4710800"/>
            <a:ext cx="2779200" cy="55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900">
                <a:solidFill>
                  <a:srgbClr val="0B3A8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80" name="Google Shape;380;p13"/>
          <p:cNvSpPr txBox="1">
            <a:spLocks noGrp="1"/>
          </p:cNvSpPr>
          <p:nvPr>
            <p:ph type="title" idx="8"/>
          </p:nvPr>
        </p:nvSpPr>
        <p:spPr>
          <a:xfrm>
            <a:off x="7674008" y="2278484"/>
            <a:ext cx="2779200" cy="5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oppins"/>
              <a:buNone/>
              <a:defRPr sz="2400">
                <a:solidFill>
                  <a:srgbClr val="0B3A87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9"/>
          </p:nvPr>
        </p:nvSpPr>
        <p:spPr>
          <a:xfrm>
            <a:off x="7674008" y="2834368"/>
            <a:ext cx="2779200" cy="5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900">
                <a:solidFill>
                  <a:srgbClr val="0B3A8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13"/>
          </p:nvPr>
        </p:nvSpPr>
        <p:spPr>
          <a:xfrm>
            <a:off x="7674008" y="4150799"/>
            <a:ext cx="2779200" cy="5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oppins"/>
              <a:buNone/>
              <a:defRPr sz="2400">
                <a:solidFill>
                  <a:srgbClr val="0B3A87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oppins"/>
              <a:buNone/>
              <a:defRPr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subTitle" idx="14"/>
          </p:nvPr>
        </p:nvSpPr>
        <p:spPr>
          <a:xfrm>
            <a:off x="7674008" y="4710800"/>
            <a:ext cx="2779200" cy="55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900">
                <a:solidFill>
                  <a:srgbClr val="0B3A8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title" idx="15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13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13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13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13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13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1" name="Google Shape;391;p13"/>
          <p:cNvGrpSpPr/>
          <p:nvPr/>
        </p:nvGrpSpPr>
        <p:grpSpPr>
          <a:xfrm>
            <a:off x="11425093" y="5248921"/>
            <a:ext cx="444423" cy="444328"/>
            <a:chOff x="3902081" y="-1924086"/>
            <a:chExt cx="333317" cy="333246"/>
          </a:xfrm>
        </p:grpSpPr>
        <p:sp>
          <p:nvSpPr>
            <p:cNvPr id="392" name="Google Shape;392;p13"/>
            <p:cNvSpPr/>
            <p:nvPr/>
          </p:nvSpPr>
          <p:spPr>
            <a:xfrm>
              <a:off x="3902081" y="-1921028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3902081" y="-1924086"/>
              <a:ext cx="333317" cy="333246"/>
            </a:xfrm>
            <a:custGeom>
              <a:avLst/>
              <a:gdLst/>
              <a:ahLst/>
              <a:cxnLst/>
              <a:rect l="l" t="t" r="r" b="b"/>
              <a:pathLst>
                <a:path w="4688" h="4687" fill="none" extrusionOk="0">
                  <a:moveTo>
                    <a:pt x="4562" y="2607"/>
                  </a:moveTo>
                  <a:cubicBezTo>
                    <a:pt x="3183" y="2857"/>
                    <a:pt x="2757" y="3233"/>
                    <a:pt x="2306" y="4587"/>
                  </a:cubicBezTo>
                  <a:cubicBezTo>
                    <a:pt x="2281" y="4687"/>
                    <a:pt x="2106" y="4687"/>
                    <a:pt x="2081" y="4562"/>
                  </a:cubicBezTo>
                  <a:cubicBezTo>
                    <a:pt x="1830" y="3183"/>
                    <a:pt x="1454" y="2757"/>
                    <a:pt x="126" y="2331"/>
                  </a:cubicBezTo>
                  <a:cubicBezTo>
                    <a:pt x="0" y="2281"/>
                    <a:pt x="0" y="2106"/>
                    <a:pt x="126" y="2080"/>
                  </a:cubicBezTo>
                  <a:cubicBezTo>
                    <a:pt x="1529" y="1830"/>
                    <a:pt x="1930" y="1454"/>
                    <a:pt x="2381" y="126"/>
                  </a:cubicBezTo>
                  <a:cubicBezTo>
                    <a:pt x="2406" y="0"/>
                    <a:pt x="2582" y="25"/>
                    <a:pt x="2607" y="151"/>
                  </a:cubicBezTo>
                  <a:cubicBezTo>
                    <a:pt x="2858" y="1529"/>
                    <a:pt x="3233" y="1955"/>
                    <a:pt x="4562" y="2381"/>
                  </a:cubicBezTo>
                  <a:cubicBezTo>
                    <a:pt x="4687" y="2431"/>
                    <a:pt x="4687" y="2582"/>
                    <a:pt x="4562" y="2607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94" name="Google Shape;394;p13"/>
          <p:cNvGrpSpPr/>
          <p:nvPr/>
        </p:nvGrpSpPr>
        <p:grpSpPr>
          <a:xfrm>
            <a:off x="299371" y="716104"/>
            <a:ext cx="356448" cy="358913"/>
            <a:chOff x="3534991" y="-2310800"/>
            <a:chExt cx="267336" cy="269185"/>
          </a:xfrm>
        </p:grpSpPr>
        <p:sp>
          <p:nvSpPr>
            <p:cNvPr id="395" name="Google Shape;395;p13"/>
            <p:cNvSpPr/>
            <p:nvPr/>
          </p:nvSpPr>
          <p:spPr>
            <a:xfrm>
              <a:off x="3534991" y="-2309022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3534991" y="-2310800"/>
              <a:ext cx="267336" cy="269185"/>
            </a:xfrm>
            <a:custGeom>
              <a:avLst/>
              <a:gdLst/>
              <a:ahLst/>
              <a:cxnLst/>
              <a:rect l="l" t="t" r="r" b="b"/>
              <a:pathLst>
                <a:path w="3760" h="3786" fill="none" extrusionOk="0">
                  <a:moveTo>
                    <a:pt x="3660" y="2106"/>
                  </a:moveTo>
                  <a:cubicBezTo>
                    <a:pt x="2557" y="2306"/>
                    <a:pt x="2206" y="2607"/>
                    <a:pt x="1855" y="3685"/>
                  </a:cubicBezTo>
                  <a:cubicBezTo>
                    <a:pt x="1830" y="3785"/>
                    <a:pt x="1680" y="3760"/>
                    <a:pt x="1655" y="3660"/>
                  </a:cubicBezTo>
                  <a:cubicBezTo>
                    <a:pt x="1454" y="2557"/>
                    <a:pt x="1153" y="2206"/>
                    <a:pt x="76" y="1855"/>
                  </a:cubicBezTo>
                  <a:cubicBezTo>
                    <a:pt x="0" y="1830"/>
                    <a:pt x="0" y="1705"/>
                    <a:pt x="101" y="1680"/>
                  </a:cubicBezTo>
                  <a:cubicBezTo>
                    <a:pt x="1203" y="1479"/>
                    <a:pt x="1554" y="1179"/>
                    <a:pt x="1905" y="101"/>
                  </a:cubicBezTo>
                  <a:cubicBezTo>
                    <a:pt x="1930" y="1"/>
                    <a:pt x="2081" y="1"/>
                    <a:pt x="2081" y="101"/>
                  </a:cubicBezTo>
                  <a:cubicBezTo>
                    <a:pt x="2306" y="1229"/>
                    <a:pt x="2607" y="1555"/>
                    <a:pt x="3685" y="1905"/>
                  </a:cubicBezTo>
                  <a:cubicBezTo>
                    <a:pt x="3760" y="1956"/>
                    <a:pt x="3760" y="2081"/>
                    <a:pt x="3660" y="2106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97" name="Google Shape;397;p13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20519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4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14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14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2" name="Google Shape;402;p14"/>
          <p:cNvGrpSpPr/>
          <p:nvPr/>
        </p:nvGrpSpPr>
        <p:grpSpPr>
          <a:xfrm>
            <a:off x="9768729" y="-6019"/>
            <a:ext cx="2491251" cy="1803191"/>
            <a:chOff x="7326547" y="-4515"/>
            <a:chExt cx="1868438" cy="1352393"/>
          </a:xfrm>
        </p:grpSpPr>
        <p:sp>
          <p:nvSpPr>
            <p:cNvPr id="403" name="Google Shape;403;p14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14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14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06" name="Google Shape;406;p14"/>
          <p:cNvGrpSpPr/>
          <p:nvPr/>
        </p:nvGrpSpPr>
        <p:grpSpPr>
          <a:xfrm>
            <a:off x="-116011" y="4301975"/>
            <a:ext cx="2935507" cy="2551551"/>
            <a:chOff x="-87008" y="3226481"/>
            <a:chExt cx="2201630" cy="1913663"/>
          </a:xfrm>
        </p:grpSpPr>
        <p:sp>
          <p:nvSpPr>
            <p:cNvPr id="407" name="Google Shape;407;p14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14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14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0" name="Google Shape;410;p14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411" name="Google Shape;411;p14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412" name="Google Shape;412;p14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14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14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15" name="Google Shape;415;p14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416" name="Google Shape;416;p14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14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14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419" name="Google Shape;419;p14"/>
          <p:cNvSpPr/>
          <p:nvPr/>
        </p:nvSpPr>
        <p:spPr>
          <a:xfrm>
            <a:off x="962600" y="3729134"/>
            <a:ext cx="5957280" cy="2406925"/>
          </a:xfrm>
          <a:custGeom>
            <a:avLst/>
            <a:gdLst/>
            <a:ahLst/>
            <a:cxnLst/>
            <a:rect l="l" t="t" r="r" b="b"/>
            <a:pathLst>
              <a:path w="139897" h="50665" extrusionOk="0">
                <a:moveTo>
                  <a:pt x="27675" y="0"/>
                </a:moveTo>
                <a:cubicBezTo>
                  <a:pt x="6182" y="0"/>
                  <a:pt x="0" y="13091"/>
                  <a:pt x="0" y="13091"/>
                </a:cubicBezTo>
                <a:lnTo>
                  <a:pt x="0" y="50664"/>
                </a:lnTo>
                <a:cubicBezTo>
                  <a:pt x="0" y="50522"/>
                  <a:pt x="15544" y="50475"/>
                  <a:pt x="36269" y="50475"/>
                </a:cubicBezTo>
                <a:cubicBezTo>
                  <a:pt x="77720" y="50475"/>
                  <a:pt x="139896" y="50664"/>
                  <a:pt x="139896" y="50664"/>
                </a:cubicBezTo>
                <a:lnTo>
                  <a:pt x="139896" y="32598"/>
                </a:lnTo>
                <a:cubicBezTo>
                  <a:pt x="139896" y="32598"/>
                  <a:pt x="131152" y="35237"/>
                  <a:pt x="117535" y="35237"/>
                </a:cubicBezTo>
                <a:cubicBezTo>
                  <a:pt x="110469" y="35237"/>
                  <a:pt x="102090" y="34526"/>
                  <a:pt x="92941" y="32367"/>
                </a:cubicBezTo>
                <a:cubicBezTo>
                  <a:pt x="69948" y="26943"/>
                  <a:pt x="57528" y="924"/>
                  <a:pt x="29410" y="28"/>
                </a:cubicBezTo>
                <a:cubicBezTo>
                  <a:pt x="28821" y="9"/>
                  <a:pt x="28243" y="0"/>
                  <a:pt x="27675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0" name="Google Shape;420;p14"/>
          <p:cNvSpPr txBox="1">
            <a:spLocks noGrp="1"/>
          </p:cNvSpPr>
          <p:nvPr>
            <p:ph type="subTitle" idx="1"/>
          </p:nvPr>
        </p:nvSpPr>
        <p:spPr>
          <a:xfrm>
            <a:off x="3888915" y="4010367"/>
            <a:ext cx="3854400" cy="67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421" name="Google Shape;421;p14"/>
          <p:cNvSpPr txBox="1">
            <a:spLocks noGrp="1"/>
          </p:cNvSpPr>
          <p:nvPr>
            <p:ph type="title" hasCustomPrompt="1"/>
          </p:nvPr>
        </p:nvSpPr>
        <p:spPr>
          <a:xfrm>
            <a:off x="2392297" y="2521900"/>
            <a:ext cx="1197200" cy="74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Poppins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422" name="Google Shape;422;p14"/>
          <p:cNvSpPr/>
          <p:nvPr/>
        </p:nvSpPr>
        <p:spPr>
          <a:xfrm>
            <a:off x="3422925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3" name="Google Shape;423;p14"/>
          <p:cNvSpPr/>
          <p:nvPr/>
        </p:nvSpPr>
        <p:spPr>
          <a:xfrm>
            <a:off x="962600" y="4797369"/>
            <a:ext cx="10251856" cy="1348071"/>
          </a:xfrm>
          <a:custGeom>
            <a:avLst/>
            <a:gdLst/>
            <a:ahLst/>
            <a:cxnLst/>
            <a:rect l="l" t="t" r="r" b="b"/>
            <a:pathLst>
              <a:path w="241258" h="53509" extrusionOk="0">
                <a:moveTo>
                  <a:pt x="25983" y="1"/>
                </a:moveTo>
                <a:cubicBezTo>
                  <a:pt x="9993" y="1"/>
                  <a:pt x="0" y="3970"/>
                  <a:pt x="0" y="3970"/>
                </a:cubicBezTo>
                <a:lnTo>
                  <a:pt x="0" y="53509"/>
                </a:lnTo>
                <a:lnTo>
                  <a:pt x="241257" y="53509"/>
                </a:lnTo>
                <a:lnTo>
                  <a:pt x="241257" y="14302"/>
                </a:lnTo>
                <a:cubicBezTo>
                  <a:pt x="241257" y="14302"/>
                  <a:pt x="231544" y="3101"/>
                  <a:pt x="206259" y="3101"/>
                </a:cubicBezTo>
                <a:cubicBezTo>
                  <a:pt x="196175" y="3101"/>
                  <a:pt x="183615" y="4882"/>
                  <a:pt x="168206" y="9866"/>
                </a:cubicBezTo>
                <a:cubicBezTo>
                  <a:pt x="156131" y="13771"/>
                  <a:pt x="149804" y="20489"/>
                  <a:pt x="114515" y="22689"/>
                </a:cubicBezTo>
                <a:cubicBezTo>
                  <a:pt x="113774" y="22735"/>
                  <a:pt x="113017" y="22758"/>
                  <a:pt x="112245" y="22758"/>
                </a:cubicBezTo>
                <a:cubicBezTo>
                  <a:pt x="101250" y="22758"/>
                  <a:pt x="87159" y="18149"/>
                  <a:pt x="72808" y="11188"/>
                </a:cubicBezTo>
                <a:cubicBezTo>
                  <a:pt x="54792" y="2448"/>
                  <a:pt x="38539" y="1"/>
                  <a:pt x="25983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14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5" name="Google Shape;425;p14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14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14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14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14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14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14"/>
          <p:cNvSpPr txBox="1">
            <a:spLocks noGrp="1"/>
          </p:cNvSpPr>
          <p:nvPr>
            <p:ph type="title" idx="2"/>
          </p:nvPr>
        </p:nvSpPr>
        <p:spPr>
          <a:xfrm>
            <a:off x="3888900" y="2333100"/>
            <a:ext cx="6429200" cy="1122400"/>
          </a:xfrm>
          <a:prstGeom prst="rect">
            <a:avLst/>
          </a:prstGeom>
          <a:effectLst>
            <a:outerShdw dist="66675" dir="8340000" algn="bl" rotWithShape="0">
              <a:schemeClr val="dk1"/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74926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15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15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36" name="Google Shape;436;p15"/>
          <p:cNvGrpSpPr/>
          <p:nvPr/>
        </p:nvGrpSpPr>
        <p:grpSpPr>
          <a:xfrm>
            <a:off x="-116011" y="4301975"/>
            <a:ext cx="2935507" cy="2551551"/>
            <a:chOff x="-87008" y="3226481"/>
            <a:chExt cx="2201630" cy="1913663"/>
          </a:xfrm>
        </p:grpSpPr>
        <p:sp>
          <p:nvSpPr>
            <p:cNvPr id="437" name="Google Shape;437;p15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40" name="Google Shape;440;p15"/>
          <p:cNvGrpSpPr/>
          <p:nvPr/>
        </p:nvGrpSpPr>
        <p:grpSpPr>
          <a:xfrm>
            <a:off x="9768729" y="-6019"/>
            <a:ext cx="2491251" cy="1803191"/>
            <a:chOff x="7326547" y="-4515"/>
            <a:chExt cx="1868438" cy="1352393"/>
          </a:xfrm>
        </p:grpSpPr>
        <p:sp>
          <p:nvSpPr>
            <p:cNvPr id="441" name="Google Shape;441;p15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44" name="Google Shape;444;p15"/>
          <p:cNvGrpSpPr/>
          <p:nvPr/>
        </p:nvGrpSpPr>
        <p:grpSpPr>
          <a:xfrm>
            <a:off x="959993" y="726601"/>
            <a:ext cx="10271875" cy="5418924"/>
            <a:chOff x="719995" y="544950"/>
            <a:chExt cx="7703906" cy="4064193"/>
          </a:xfrm>
        </p:grpSpPr>
        <p:grpSp>
          <p:nvGrpSpPr>
            <p:cNvPr id="445" name="Google Shape;445;p15"/>
            <p:cNvGrpSpPr/>
            <p:nvPr/>
          </p:nvGrpSpPr>
          <p:grpSpPr>
            <a:xfrm>
              <a:off x="727556" y="544950"/>
              <a:ext cx="7688700" cy="4064075"/>
              <a:chOff x="727556" y="544950"/>
              <a:chExt cx="7688700" cy="4064075"/>
            </a:xfrm>
          </p:grpSpPr>
          <p:grpSp>
            <p:nvGrpSpPr>
              <p:cNvPr id="446" name="Google Shape;446;p15"/>
              <p:cNvGrpSpPr/>
              <p:nvPr/>
            </p:nvGrpSpPr>
            <p:grpSpPr>
              <a:xfrm>
                <a:off x="727556" y="544950"/>
                <a:ext cx="7688700" cy="4064075"/>
                <a:chOff x="721950" y="544950"/>
                <a:chExt cx="7688700" cy="4064075"/>
              </a:xfrm>
            </p:grpSpPr>
            <p:sp>
              <p:nvSpPr>
                <p:cNvPr id="447" name="Google Shape;447;p15"/>
                <p:cNvSpPr/>
                <p:nvPr/>
              </p:nvSpPr>
              <p:spPr>
                <a:xfrm>
                  <a:off x="721950" y="544950"/>
                  <a:ext cx="7688700" cy="507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5A2A2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15"/>
                <p:cNvSpPr/>
                <p:nvPr/>
              </p:nvSpPr>
              <p:spPr>
                <a:xfrm>
                  <a:off x="721950" y="1051025"/>
                  <a:ext cx="7688700" cy="3558000"/>
                </a:xfrm>
                <a:prstGeom prst="rect">
                  <a:avLst/>
                </a:prstGeom>
                <a:solidFill>
                  <a:srgbClr val="FFEEE5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49;p15"/>
                <p:cNvSpPr/>
                <p:nvPr/>
              </p:nvSpPr>
              <p:spPr>
                <a:xfrm>
                  <a:off x="2170375" y="663050"/>
                  <a:ext cx="5846700" cy="2691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alpha val="312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50" name="Google Shape;450;p15"/>
              <p:cNvGrpSpPr/>
              <p:nvPr/>
            </p:nvGrpSpPr>
            <p:grpSpPr>
              <a:xfrm>
                <a:off x="883456" y="696120"/>
                <a:ext cx="877593" cy="199609"/>
                <a:chOff x="883456" y="696120"/>
                <a:chExt cx="877593" cy="199609"/>
              </a:xfrm>
            </p:grpSpPr>
            <p:sp>
              <p:nvSpPr>
                <p:cNvPr id="451" name="Google Shape;451;p15"/>
                <p:cNvSpPr/>
                <p:nvPr/>
              </p:nvSpPr>
              <p:spPr>
                <a:xfrm>
                  <a:off x="1225706" y="696120"/>
                  <a:ext cx="199641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0" extrusionOk="0">
                      <a:moveTo>
                        <a:pt x="3127" y="1"/>
                      </a:moveTo>
                      <a:cubicBezTo>
                        <a:pt x="1400" y="1"/>
                        <a:pt x="0" y="1399"/>
                        <a:pt x="0" y="3125"/>
                      </a:cubicBezTo>
                      <a:cubicBezTo>
                        <a:pt x="0" y="4851"/>
                        <a:pt x="1400" y="6249"/>
                        <a:pt x="3127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FFD800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52;p15"/>
                <p:cNvSpPr/>
                <p:nvPr/>
              </p:nvSpPr>
              <p:spPr>
                <a:xfrm>
                  <a:off x="156137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7" y="1"/>
                      </a:moveTo>
                      <a:cubicBezTo>
                        <a:pt x="1401" y="1"/>
                        <a:pt x="1" y="1399"/>
                        <a:pt x="1" y="3125"/>
                      </a:cubicBezTo>
                      <a:cubicBezTo>
                        <a:pt x="1" y="4851"/>
                        <a:pt x="1401" y="6249"/>
                        <a:pt x="3127" y="6249"/>
                      </a:cubicBezTo>
                      <a:cubicBezTo>
                        <a:pt x="4851" y="6249"/>
                        <a:pt x="6252" y="4851"/>
                        <a:pt x="6252" y="3125"/>
                      </a:cubicBezTo>
                      <a:cubicBezTo>
                        <a:pt x="6252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A5A2F4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53;p15"/>
                <p:cNvSpPr/>
                <p:nvPr/>
              </p:nvSpPr>
              <p:spPr>
                <a:xfrm>
                  <a:off x="88345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5" y="1"/>
                      </a:moveTo>
                      <a:cubicBezTo>
                        <a:pt x="1399" y="1"/>
                        <a:pt x="1" y="1399"/>
                        <a:pt x="1" y="3125"/>
                      </a:cubicBezTo>
                      <a:cubicBezTo>
                        <a:pt x="1" y="4851"/>
                        <a:pt x="1399" y="6249"/>
                        <a:pt x="3125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5" y="1"/>
                      </a:cubicBezTo>
                      <a:close/>
                    </a:path>
                  </a:pathLst>
                </a:custGeom>
                <a:solidFill>
                  <a:srgbClr val="4CE697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454" name="Google Shape;454;p15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 flipH="1">
              <a:off x="733291" y="2968475"/>
              <a:ext cx="7380685" cy="1640452"/>
            </a:xfrm>
            <a:custGeom>
              <a:avLst/>
              <a:gdLst/>
              <a:ahLst/>
              <a:cxnLst/>
              <a:rect l="l" t="t" r="r" b="b"/>
              <a:pathLst>
                <a:path w="241258" h="53509" extrusionOk="0">
                  <a:moveTo>
                    <a:pt x="25983" y="1"/>
                  </a:moveTo>
                  <a:cubicBezTo>
                    <a:pt x="9993" y="1"/>
                    <a:pt x="0" y="3970"/>
                    <a:pt x="0" y="3970"/>
                  </a:cubicBezTo>
                  <a:lnTo>
                    <a:pt x="0" y="53509"/>
                  </a:lnTo>
                  <a:lnTo>
                    <a:pt x="241257" y="53509"/>
                  </a:lnTo>
                  <a:lnTo>
                    <a:pt x="241257" y="14302"/>
                  </a:lnTo>
                  <a:cubicBezTo>
                    <a:pt x="241257" y="14302"/>
                    <a:pt x="231544" y="3101"/>
                    <a:pt x="206259" y="3101"/>
                  </a:cubicBezTo>
                  <a:cubicBezTo>
                    <a:pt x="196175" y="3101"/>
                    <a:pt x="183615" y="4882"/>
                    <a:pt x="168206" y="9866"/>
                  </a:cubicBezTo>
                  <a:cubicBezTo>
                    <a:pt x="156131" y="13771"/>
                    <a:pt x="149804" y="20489"/>
                    <a:pt x="114515" y="22689"/>
                  </a:cubicBezTo>
                  <a:cubicBezTo>
                    <a:pt x="113774" y="22735"/>
                    <a:pt x="113017" y="22758"/>
                    <a:pt x="112245" y="22758"/>
                  </a:cubicBezTo>
                  <a:cubicBezTo>
                    <a:pt x="101250" y="22758"/>
                    <a:pt x="87159" y="18149"/>
                    <a:pt x="72808" y="11188"/>
                  </a:cubicBezTo>
                  <a:cubicBezTo>
                    <a:pt x="54792" y="2448"/>
                    <a:pt x="38539" y="1"/>
                    <a:pt x="2598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719995" y="1183242"/>
              <a:ext cx="1108678" cy="790453"/>
            </a:xfrm>
            <a:custGeom>
              <a:avLst/>
              <a:gdLst/>
              <a:ahLst/>
              <a:cxnLst/>
              <a:rect l="l" t="t" r="r" b="b"/>
              <a:pathLst>
                <a:path w="34714" h="24750" extrusionOk="0">
                  <a:moveTo>
                    <a:pt x="10660" y="1"/>
                  </a:moveTo>
                  <a:cubicBezTo>
                    <a:pt x="5242" y="1"/>
                    <a:pt x="0" y="667"/>
                    <a:pt x="0" y="667"/>
                  </a:cubicBezTo>
                  <a:lnTo>
                    <a:pt x="0" y="24634"/>
                  </a:lnTo>
                  <a:cubicBezTo>
                    <a:pt x="0" y="24634"/>
                    <a:pt x="5518" y="24749"/>
                    <a:pt x="12044" y="24749"/>
                  </a:cubicBezTo>
                  <a:cubicBezTo>
                    <a:pt x="15306" y="24749"/>
                    <a:pt x="18821" y="24721"/>
                    <a:pt x="22024" y="24634"/>
                  </a:cubicBezTo>
                  <a:cubicBezTo>
                    <a:pt x="31632" y="24372"/>
                    <a:pt x="34713" y="21179"/>
                    <a:pt x="34713" y="17771"/>
                  </a:cubicBezTo>
                  <a:cubicBezTo>
                    <a:pt x="34713" y="14364"/>
                    <a:pt x="29448" y="14673"/>
                    <a:pt x="22024" y="13745"/>
                  </a:cubicBezTo>
                  <a:cubicBezTo>
                    <a:pt x="14599" y="12816"/>
                    <a:pt x="18900" y="9409"/>
                    <a:pt x="18900" y="9409"/>
                  </a:cubicBezTo>
                  <a:cubicBezTo>
                    <a:pt x="18900" y="9409"/>
                    <a:pt x="25112" y="6932"/>
                    <a:pt x="22024" y="2596"/>
                  </a:cubicBezTo>
                  <a:cubicBezTo>
                    <a:pt x="20560" y="541"/>
                    <a:pt x="15539" y="1"/>
                    <a:pt x="10660" y="1"/>
                  </a:cubicBezTo>
                  <a:close/>
                </a:path>
              </a:pathLst>
            </a:custGeom>
            <a:solidFill>
              <a:srgbClr val="F2C5D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57" name="Google Shape;457;p15"/>
            <p:cNvGrpSpPr/>
            <p:nvPr/>
          </p:nvGrpSpPr>
          <p:grpSpPr>
            <a:xfrm flipH="1">
              <a:off x="3955941" y="2703675"/>
              <a:ext cx="4467960" cy="1640502"/>
              <a:chOff x="721945" y="1196625"/>
              <a:chExt cx="4467960" cy="1640502"/>
            </a:xfrm>
          </p:grpSpPr>
          <p:sp>
            <p:nvSpPr>
              <p:cNvPr id="458" name="Google Shape;458;p15"/>
              <p:cNvSpPr/>
              <p:nvPr/>
            </p:nvSpPr>
            <p:spPr>
              <a:xfrm>
                <a:off x="721945" y="1219013"/>
                <a:ext cx="4467960" cy="1618113"/>
              </a:xfrm>
              <a:custGeom>
                <a:avLst/>
                <a:gdLst/>
                <a:ahLst/>
                <a:cxnLst/>
                <a:rect l="l" t="t" r="r" b="b"/>
                <a:pathLst>
                  <a:path w="139897" h="50665" extrusionOk="0">
                    <a:moveTo>
                      <a:pt x="27675" y="0"/>
                    </a:moveTo>
                    <a:cubicBezTo>
                      <a:pt x="6182" y="0"/>
                      <a:pt x="0" y="13091"/>
                      <a:pt x="0" y="13091"/>
                    </a:cubicBezTo>
                    <a:lnTo>
                      <a:pt x="0" y="50664"/>
                    </a:lnTo>
                    <a:cubicBezTo>
                      <a:pt x="0" y="50522"/>
                      <a:pt x="15544" y="50475"/>
                      <a:pt x="36269" y="50475"/>
                    </a:cubicBezTo>
                    <a:cubicBezTo>
                      <a:pt x="77720" y="50475"/>
                      <a:pt x="139896" y="50664"/>
                      <a:pt x="139896" y="50664"/>
                    </a:cubicBezTo>
                    <a:lnTo>
                      <a:pt x="139896" y="32598"/>
                    </a:lnTo>
                    <a:cubicBezTo>
                      <a:pt x="139896" y="32598"/>
                      <a:pt x="131152" y="35237"/>
                      <a:pt x="117535" y="35237"/>
                    </a:cubicBezTo>
                    <a:cubicBezTo>
                      <a:pt x="110469" y="35237"/>
                      <a:pt x="102090" y="34526"/>
                      <a:pt x="92941" y="32367"/>
                    </a:cubicBezTo>
                    <a:cubicBezTo>
                      <a:pt x="69948" y="26943"/>
                      <a:pt x="57528" y="924"/>
                      <a:pt x="29410" y="28"/>
                    </a:cubicBezTo>
                    <a:cubicBezTo>
                      <a:pt x="28821" y="9"/>
                      <a:pt x="28243" y="0"/>
                      <a:pt x="276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15"/>
              <p:cNvSpPr/>
              <p:nvPr/>
            </p:nvSpPr>
            <p:spPr>
              <a:xfrm>
                <a:off x="721945" y="1196625"/>
                <a:ext cx="4467960" cy="1640502"/>
              </a:xfrm>
              <a:custGeom>
                <a:avLst/>
                <a:gdLst/>
                <a:ahLst/>
                <a:cxnLst/>
                <a:rect l="l" t="t" r="r" b="b"/>
                <a:pathLst>
                  <a:path w="139897" h="51366" fill="none" extrusionOk="0">
                    <a:moveTo>
                      <a:pt x="0" y="13792"/>
                    </a:moveTo>
                    <a:cubicBezTo>
                      <a:pt x="0" y="13792"/>
                      <a:pt x="6513" y="1"/>
                      <a:pt x="29410" y="729"/>
                    </a:cubicBezTo>
                    <a:cubicBezTo>
                      <a:pt x="57528" y="1625"/>
                      <a:pt x="69948" y="27644"/>
                      <a:pt x="92941" y="33068"/>
                    </a:cubicBezTo>
                    <a:cubicBezTo>
                      <a:pt x="119720" y="39388"/>
                      <a:pt x="139896" y="33299"/>
                      <a:pt x="139896" y="33299"/>
                    </a:cubicBezTo>
                    <a:lnTo>
                      <a:pt x="139896" y="51365"/>
                    </a:lnTo>
                    <a:cubicBezTo>
                      <a:pt x="139896" y="51365"/>
                      <a:pt x="0" y="50939"/>
                      <a:pt x="0" y="51365"/>
                    </a:cubicBezTo>
                    <a:close/>
                  </a:path>
                </a:pathLst>
              </a:custGeom>
              <a:noFill/>
              <a:ln w="4950" cap="flat" cmpd="sng">
                <a:solidFill>
                  <a:srgbClr val="1D1D1B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60" name="Google Shape;460;p15"/>
            <p:cNvGrpSpPr/>
            <p:nvPr/>
          </p:nvGrpSpPr>
          <p:grpSpPr>
            <a:xfrm flipH="1">
              <a:off x="727547" y="3426723"/>
              <a:ext cx="7694390" cy="1182420"/>
              <a:chOff x="721945" y="1436353"/>
              <a:chExt cx="7705177" cy="3172579"/>
            </a:xfrm>
          </p:grpSpPr>
          <p:sp>
            <p:nvSpPr>
              <p:cNvPr id="461" name="Google Shape;461;p15"/>
              <p:cNvSpPr/>
              <p:nvPr/>
            </p:nvSpPr>
            <p:spPr>
              <a:xfrm>
                <a:off x="721945" y="1578479"/>
                <a:ext cx="7705177" cy="3030454"/>
              </a:xfrm>
              <a:custGeom>
                <a:avLst/>
                <a:gdLst/>
                <a:ahLst/>
                <a:cxnLst/>
                <a:rect l="l" t="t" r="r" b="b"/>
                <a:pathLst>
                  <a:path w="241258" h="94887" extrusionOk="0">
                    <a:moveTo>
                      <a:pt x="197962" y="0"/>
                    </a:moveTo>
                    <a:cubicBezTo>
                      <a:pt x="182547" y="0"/>
                      <a:pt x="165051" y="4084"/>
                      <a:pt x="152681" y="10230"/>
                    </a:cubicBezTo>
                    <a:cubicBezTo>
                      <a:pt x="141965" y="15552"/>
                      <a:pt x="132931" y="25965"/>
                      <a:pt x="120627" y="28418"/>
                    </a:cubicBezTo>
                    <a:cubicBezTo>
                      <a:pt x="117465" y="29048"/>
                      <a:pt x="113996" y="29322"/>
                      <a:pt x="110323" y="29322"/>
                    </a:cubicBezTo>
                    <a:cubicBezTo>
                      <a:pt x="86015" y="29322"/>
                      <a:pt x="52816" y="17310"/>
                      <a:pt x="40854" y="17090"/>
                    </a:cubicBezTo>
                    <a:cubicBezTo>
                      <a:pt x="34839" y="16979"/>
                      <a:pt x="30323" y="16873"/>
                      <a:pt x="26650" y="16873"/>
                    </a:cubicBezTo>
                    <a:cubicBezTo>
                      <a:pt x="16008" y="16873"/>
                      <a:pt x="12445" y="17766"/>
                      <a:pt x="0" y="22020"/>
                    </a:cubicBezTo>
                    <a:lnTo>
                      <a:pt x="0" y="94887"/>
                    </a:lnTo>
                    <a:lnTo>
                      <a:pt x="241257" y="94887"/>
                    </a:lnTo>
                    <a:lnTo>
                      <a:pt x="241257" y="21698"/>
                    </a:lnTo>
                    <a:cubicBezTo>
                      <a:pt x="241257" y="21698"/>
                      <a:pt x="235911" y="13769"/>
                      <a:pt x="223470" y="5775"/>
                    </a:cubicBezTo>
                    <a:cubicBezTo>
                      <a:pt x="217187" y="1738"/>
                      <a:pt x="208017" y="0"/>
                      <a:pt x="1979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15"/>
              <p:cNvSpPr/>
              <p:nvPr/>
            </p:nvSpPr>
            <p:spPr>
              <a:xfrm>
                <a:off x="721945" y="1436353"/>
                <a:ext cx="7705177" cy="3172575"/>
              </a:xfrm>
              <a:custGeom>
                <a:avLst/>
                <a:gdLst/>
                <a:ahLst/>
                <a:cxnLst/>
                <a:rect l="l" t="t" r="r" b="b"/>
                <a:pathLst>
                  <a:path w="241258" h="99337" fill="none" extrusionOk="0">
                    <a:moveTo>
                      <a:pt x="0" y="26470"/>
                    </a:moveTo>
                    <a:lnTo>
                      <a:pt x="0" y="99337"/>
                    </a:lnTo>
                    <a:lnTo>
                      <a:pt x="241257" y="99337"/>
                    </a:lnTo>
                    <a:lnTo>
                      <a:pt x="241257" y="26148"/>
                    </a:lnTo>
                    <a:cubicBezTo>
                      <a:pt x="241257" y="26148"/>
                      <a:pt x="235911" y="18219"/>
                      <a:pt x="223470" y="10225"/>
                    </a:cubicBezTo>
                    <a:cubicBezTo>
                      <a:pt x="207556" y="0"/>
                      <a:pt x="173121" y="4524"/>
                      <a:pt x="152681" y="14680"/>
                    </a:cubicBezTo>
                    <a:cubicBezTo>
                      <a:pt x="141965" y="20002"/>
                      <a:pt x="132931" y="30415"/>
                      <a:pt x="120627" y="32868"/>
                    </a:cubicBezTo>
                    <a:cubicBezTo>
                      <a:pt x="96530" y="37671"/>
                      <a:pt x="54623" y="21793"/>
                      <a:pt x="40854" y="21540"/>
                    </a:cubicBezTo>
                    <a:cubicBezTo>
                      <a:pt x="17409" y="21107"/>
                      <a:pt x="16740" y="20748"/>
                      <a:pt x="0" y="26470"/>
                    </a:cubicBezTo>
                    <a:close/>
                  </a:path>
                </a:pathLst>
              </a:custGeom>
              <a:noFill/>
              <a:ln w="4950" cap="flat" cmpd="sng">
                <a:solidFill>
                  <a:srgbClr val="1D1D1B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463" name="Google Shape;463;p15"/>
          <p:cNvSpPr txBox="1">
            <a:spLocks noGrp="1"/>
          </p:cNvSpPr>
          <p:nvPr>
            <p:ph type="title"/>
          </p:nvPr>
        </p:nvSpPr>
        <p:spPr>
          <a:xfrm>
            <a:off x="3853000" y="3286549"/>
            <a:ext cx="4486000" cy="1122400"/>
          </a:xfrm>
          <a:prstGeom prst="rect">
            <a:avLst/>
          </a:prstGeom>
          <a:effectLst>
            <a:outerShdw dist="66675" dir="8340000" algn="bl" rotWithShape="0">
              <a:schemeClr val="dk1"/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700"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15"/>
          <p:cNvSpPr txBox="1">
            <a:spLocks noGrp="1"/>
          </p:cNvSpPr>
          <p:nvPr>
            <p:ph type="subTitle" idx="1"/>
          </p:nvPr>
        </p:nvSpPr>
        <p:spPr>
          <a:xfrm>
            <a:off x="4353900" y="4963800"/>
            <a:ext cx="3484000" cy="67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465" name="Google Shape;465;p15"/>
          <p:cNvSpPr txBox="1">
            <a:spLocks noGrp="1"/>
          </p:cNvSpPr>
          <p:nvPr>
            <p:ph type="title" idx="2" hasCustomPrompt="1"/>
          </p:nvPr>
        </p:nvSpPr>
        <p:spPr>
          <a:xfrm>
            <a:off x="5497423" y="2106900"/>
            <a:ext cx="1197200" cy="74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Poppins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7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466" name="Google Shape;466;p15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7" name="Google Shape;467;p15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15"/>
          <p:cNvSpPr/>
          <p:nvPr/>
        </p:nvSpPr>
        <p:spPr>
          <a:xfrm flipH="1">
            <a:off x="8158727" y="287085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15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15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15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15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89112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16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16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7" name="Google Shape;477;p16"/>
          <p:cNvGrpSpPr/>
          <p:nvPr/>
        </p:nvGrpSpPr>
        <p:grpSpPr>
          <a:xfrm>
            <a:off x="9768729" y="-6019"/>
            <a:ext cx="2491251" cy="1803191"/>
            <a:chOff x="7326547" y="-4515"/>
            <a:chExt cx="1868438" cy="1352393"/>
          </a:xfrm>
        </p:grpSpPr>
        <p:sp>
          <p:nvSpPr>
            <p:cNvPr id="478" name="Google Shape;478;p16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6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6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1" name="Google Shape;481;p16"/>
          <p:cNvGrpSpPr/>
          <p:nvPr/>
        </p:nvGrpSpPr>
        <p:grpSpPr>
          <a:xfrm>
            <a:off x="-116011" y="4301975"/>
            <a:ext cx="2935507" cy="2551551"/>
            <a:chOff x="-87008" y="3226481"/>
            <a:chExt cx="2201630" cy="1913663"/>
          </a:xfrm>
        </p:grpSpPr>
        <p:sp>
          <p:nvSpPr>
            <p:cNvPr id="482" name="Google Shape;482;p16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16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16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6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486" name="Google Shape;486;p16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487" name="Google Shape;487;p16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16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16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90" name="Google Shape;490;p16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491" name="Google Shape;491;p16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16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16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494" name="Google Shape;494;p16"/>
          <p:cNvSpPr txBox="1">
            <a:spLocks noGrp="1"/>
          </p:cNvSpPr>
          <p:nvPr>
            <p:ph type="title" hasCustomPrompt="1"/>
          </p:nvPr>
        </p:nvSpPr>
        <p:spPr>
          <a:xfrm>
            <a:off x="2090951" y="2443200"/>
            <a:ext cx="3493200" cy="996800"/>
          </a:xfrm>
          <a:prstGeom prst="rect">
            <a:avLst/>
          </a:prstGeom>
          <a:effectLst>
            <a:outerShdw dist="66675" dir="8340000" algn="bl" rotWithShape="0">
              <a:schemeClr val="dk1"/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r>
              <a:t>xx%</a:t>
            </a:r>
          </a:p>
        </p:txBody>
      </p:sp>
      <p:sp>
        <p:nvSpPr>
          <p:cNvPr id="495" name="Google Shape;495;p16"/>
          <p:cNvSpPr txBox="1">
            <a:spLocks noGrp="1"/>
          </p:cNvSpPr>
          <p:nvPr>
            <p:ph type="subTitle" idx="1"/>
          </p:nvPr>
        </p:nvSpPr>
        <p:spPr>
          <a:xfrm>
            <a:off x="2192712" y="3951196"/>
            <a:ext cx="3165200" cy="8692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6"/>
          <p:cNvSpPr txBox="1">
            <a:spLocks noGrp="1"/>
          </p:cNvSpPr>
          <p:nvPr>
            <p:ph type="title" idx="2" hasCustomPrompt="1"/>
          </p:nvPr>
        </p:nvSpPr>
        <p:spPr>
          <a:xfrm>
            <a:off x="6607816" y="2442400"/>
            <a:ext cx="3493200" cy="998400"/>
          </a:xfrm>
          <a:prstGeom prst="rect">
            <a:avLst/>
          </a:prstGeom>
          <a:effectLst>
            <a:outerShdw dist="66675" dir="8340000" algn="bl" rotWithShape="0">
              <a:schemeClr val="dk1"/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6700"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r>
              <a:t>xx%</a:t>
            </a:r>
          </a:p>
        </p:txBody>
      </p:sp>
      <p:sp>
        <p:nvSpPr>
          <p:cNvPr id="497" name="Google Shape;497;p16"/>
          <p:cNvSpPr txBox="1">
            <a:spLocks noGrp="1"/>
          </p:cNvSpPr>
          <p:nvPr>
            <p:ph type="subTitle" idx="3"/>
          </p:nvPr>
        </p:nvSpPr>
        <p:spPr>
          <a:xfrm>
            <a:off x="6709483" y="3952604"/>
            <a:ext cx="3165200" cy="86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6"/>
          <p:cNvSpPr/>
          <p:nvPr/>
        </p:nvSpPr>
        <p:spPr>
          <a:xfrm>
            <a:off x="3422925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9" name="Google Shape;499;p16"/>
          <p:cNvSpPr/>
          <p:nvPr/>
        </p:nvSpPr>
        <p:spPr>
          <a:xfrm flipH="1">
            <a:off x="4520492" y="4992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0" name="Google Shape;500;p16"/>
          <p:cNvSpPr/>
          <p:nvPr/>
        </p:nvSpPr>
        <p:spPr>
          <a:xfrm flipH="1">
            <a:off x="264326" y="3625965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1" name="Google Shape;501;p16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2" name="Google Shape;502;p16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3" name="Google Shape;503;p16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4" name="Google Shape;504;p16"/>
          <p:cNvGrpSpPr/>
          <p:nvPr/>
        </p:nvGrpSpPr>
        <p:grpSpPr>
          <a:xfrm>
            <a:off x="11425093" y="5248921"/>
            <a:ext cx="444423" cy="444328"/>
            <a:chOff x="3902081" y="-1924086"/>
            <a:chExt cx="333317" cy="333246"/>
          </a:xfrm>
        </p:grpSpPr>
        <p:sp>
          <p:nvSpPr>
            <p:cNvPr id="505" name="Google Shape;505;p16"/>
            <p:cNvSpPr/>
            <p:nvPr/>
          </p:nvSpPr>
          <p:spPr>
            <a:xfrm>
              <a:off x="3902081" y="-1921028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16"/>
            <p:cNvSpPr/>
            <p:nvPr/>
          </p:nvSpPr>
          <p:spPr>
            <a:xfrm>
              <a:off x="3902081" y="-1924086"/>
              <a:ext cx="333317" cy="333246"/>
            </a:xfrm>
            <a:custGeom>
              <a:avLst/>
              <a:gdLst/>
              <a:ahLst/>
              <a:cxnLst/>
              <a:rect l="l" t="t" r="r" b="b"/>
              <a:pathLst>
                <a:path w="4688" h="4687" fill="none" extrusionOk="0">
                  <a:moveTo>
                    <a:pt x="4562" y="2607"/>
                  </a:moveTo>
                  <a:cubicBezTo>
                    <a:pt x="3183" y="2857"/>
                    <a:pt x="2757" y="3233"/>
                    <a:pt x="2306" y="4587"/>
                  </a:cubicBezTo>
                  <a:cubicBezTo>
                    <a:pt x="2281" y="4687"/>
                    <a:pt x="2106" y="4687"/>
                    <a:pt x="2081" y="4562"/>
                  </a:cubicBezTo>
                  <a:cubicBezTo>
                    <a:pt x="1830" y="3183"/>
                    <a:pt x="1454" y="2757"/>
                    <a:pt x="126" y="2331"/>
                  </a:cubicBezTo>
                  <a:cubicBezTo>
                    <a:pt x="0" y="2281"/>
                    <a:pt x="0" y="2106"/>
                    <a:pt x="126" y="2080"/>
                  </a:cubicBezTo>
                  <a:cubicBezTo>
                    <a:pt x="1529" y="1830"/>
                    <a:pt x="1930" y="1454"/>
                    <a:pt x="2381" y="126"/>
                  </a:cubicBezTo>
                  <a:cubicBezTo>
                    <a:pt x="2406" y="0"/>
                    <a:pt x="2582" y="25"/>
                    <a:pt x="2607" y="151"/>
                  </a:cubicBezTo>
                  <a:cubicBezTo>
                    <a:pt x="2858" y="1529"/>
                    <a:pt x="3233" y="1955"/>
                    <a:pt x="4562" y="2381"/>
                  </a:cubicBezTo>
                  <a:cubicBezTo>
                    <a:pt x="4687" y="2431"/>
                    <a:pt x="4687" y="2582"/>
                    <a:pt x="4562" y="2607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07" name="Google Shape;507;p16"/>
          <p:cNvGrpSpPr/>
          <p:nvPr/>
        </p:nvGrpSpPr>
        <p:grpSpPr>
          <a:xfrm>
            <a:off x="299371" y="716104"/>
            <a:ext cx="356448" cy="358913"/>
            <a:chOff x="3534991" y="-2310800"/>
            <a:chExt cx="267336" cy="269185"/>
          </a:xfrm>
        </p:grpSpPr>
        <p:sp>
          <p:nvSpPr>
            <p:cNvPr id="508" name="Google Shape;508;p16"/>
            <p:cNvSpPr/>
            <p:nvPr/>
          </p:nvSpPr>
          <p:spPr>
            <a:xfrm>
              <a:off x="3534991" y="-2309022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3534991" y="-2310800"/>
              <a:ext cx="267336" cy="269185"/>
            </a:xfrm>
            <a:custGeom>
              <a:avLst/>
              <a:gdLst/>
              <a:ahLst/>
              <a:cxnLst/>
              <a:rect l="l" t="t" r="r" b="b"/>
              <a:pathLst>
                <a:path w="3760" h="3786" fill="none" extrusionOk="0">
                  <a:moveTo>
                    <a:pt x="3660" y="2106"/>
                  </a:moveTo>
                  <a:cubicBezTo>
                    <a:pt x="2557" y="2306"/>
                    <a:pt x="2206" y="2607"/>
                    <a:pt x="1855" y="3685"/>
                  </a:cubicBezTo>
                  <a:cubicBezTo>
                    <a:pt x="1830" y="3785"/>
                    <a:pt x="1680" y="3760"/>
                    <a:pt x="1655" y="3660"/>
                  </a:cubicBezTo>
                  <a:cubicBezTo>
                    <a:pt x="1454" y="2557"/>
                    <a:pt x="1153" y="2206"/>
                    <a:pt x="76" y="1855"/>
                  </a:cubicBezTo>
                  <a:cubicBezTo>
                    <a:pt x="0" y="1830"/>
                    <a:pt x="0" y="1705"/>
                    <a:pt x="101" y="1680"/>
                  </a:cubicBezTo>
                  <a:cubicBezTo>
                    <a:pt x="1203" y="1479"/>
                    <a:pt x="1554" y="1179"/>
                    <a:pt x="1905" y="101"/>
                  </a:cubicBezTo>
                  <a:cubicBezTo>
                    <a:pt x="1930" y="1"/>
                    <a:pt x="2081" y="1"/>
                    <a:pt x="2081" y="101"/>
                  </a:cubicBezTo>
                  <a:cubicBezTo>
                    <a:pt x="2306" y="1229"/>
                    <a:pt x="2607" y="1555"/>
                    <a:pt x="3685" y="1905"/>
                  </a:cubicBezTo>
                  <a:cubicBezTo>
                    <a:pt x="3760" y="1956"/>
                    <a:pt x="3760" y="2081"/>
                    <a:pt x="3660" y="2106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10" name="Google Shape;510;p16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16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55552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" name="Google Shape;513;p17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514" name="Google Shape;514;p17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17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17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17" name="Google Shape;517;p17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8" name="Google Shape;518;p17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9" name="Google Shape;519;p17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20" name="Google Shape;520;p17"/>
          <p:cNvGrpSpPr/>
          <p:nvPr/>
        </p:nvGrpSpPr>
        <p:grpSpPr>
          <a:xfrm>
            <a:off x="962600" y="726600"/>
            <a:ext cx="10259075" cy="5418837"/>
            <a:chOff x="721950" y="544950"/>
            <a:chExt cx="7694306" cy="4064128"/>
          </a:xfrm>
        </p:grpSpPr>
        <p:grpSp>
          <p:nvGrpSpPr>
            <p:cNvPr id="521" name="Google Shape;521;p17"/>
            <p:cNvGrpSpPr/>
            <p:nvPr/>
          </p:nvGrpSpPr>
          <p:grpSpPr>
            <a:xfrm>
              <a:off x="727556" y="544950"/>
              <a:ext cx="7688700" cy="4064075"/>
              <a:chOff x="727556" y="544950"/>
              <a:chExt cx="7688700" cy="4064075"/>
            </a:xfrm>
          </p:grpSpPr>
          <p:grpSp>
            <p:nvGrpSpPr>
              <p:cNvPr id="522" name="Google Shape;522;p17"/>
              <p:cNvGrpSpPr/>
              <p:nvPr/>
            </p:nvGrpSpPr>
            <p:grpSpPr>
              <a:xfrm>
                <a:off x="727556" y="544950"/>
                <a:ext cx="7688700" cy="4064075"/>
                <a:chOff x="721950" y="544950"/>
                <a:chExt cx="7688700" cy="4064075"/>
              </a:xfrm>
            </p:grpSpPr>
            <p:sp>
              <p:nvSpPr>
                <p:cNvPr id="523" name="Google Shape;523;p17"/>
                <p:cNvSpPr/>
                <p:nvPr/>
              </p:nvSpPr>
              <p:spPr>
                <a:xfrm>
                  <a:off x="721950" y="544950"/>
                  <a:ext cx="7688700" cy="507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5A2A2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24" name="Google Shape;524;p17"/>
                <p:cNvSpPr/>
                <p:nvPr/>
              </p:nvSpPr>
              <p:spPr>
                <a:xfrm>
                  <a:off x="721950" y="1051025"/>
                  <a:ext cx="7688700" cy="3558000"/>
                </a:xfrm>
                <a:prstGeom prst="rect">
                  <a:avLst/>
                </a:prstGeom>
                <a:solidFill>
                  <a:srgbClr val="FFEEE5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25" name="Google Shape;525;p17"/>
                <p:cNvSpPr/>
                <p:nvPr/>
              </p:nvSpPr>
              <p:spPr>
                <a:xfrm>
                  <a:off x="2170375" y="663050"/>
                  <a:ext cx="5846700" cy="2691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alpha val="312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26" name="Google Shape;526;p17"/>
              <p:cNvGrpSpPr/>
              <p:nvPr/>
            </p:nvGrpSpPr>
            <p:grpSpPr>
              <a:xfrm>
                <a:off x="883456" y="696120"/>
                <a:ext cx="877593" cy="199609"/>
                <a:chOff x="883456" y="696120"/>
                <a:chExt cx="877593" cy="199609"/>
              </a:xfrm>
            </p:grpSpPr>
            <p:sp>
              <p:nvSpPr>
                <p:cNvPr id="527" name="Google Shape;527;p17"/>
                <p:cNvSpPr/>
                <p:nvPr/>
              </p:nvSpPr>
              <p:spPr>
                <a:xfrm>
                  <a:off x="1225706" y="696120"/>
                  <a:ext cx="199641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0" extrusionOk="0">
                      <a:moveTo>
                        <a:pt x="3127" y="1"/>
                      </a:moveTo>
                      <a:cubicBezTo>
                        <a:pt x="1400" y="1"/>
                        <a:pt x="0" y="1399"/>
                        <a:pt x="0" y="3125"/>
                      </a:cubicBezTo>
                      <a:cubicBezTo>
                        <a:pt x="0" y="4851"/>
                        <a:pt x="1400" y="6249"/>
                        <a:pt x="3127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FFD800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528;p17"/>
                <p:cNvSpPr/>
                <p:nvPr/>
              </p:nvSpPr>
              <p:spPr>
                <a:xfrm>
                  <a:off x="156137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7" y="1"/>
                      </a:moveTo>
                      <a:cubicBezTo>
                        <a:pt x="1401" y="1"/>
                        <a:pt x="1" y="1399"/>
                        <a:pt x="1" y="3125"/>
                      </a:cubicBezTo>
                      <a:cubicBezTo>
                        <a:pt x="1" y="4851"/>
                        <a:pt x="1401" y="6249"/>
                        <a:pt x="3127" y="6249"/>
                      </a:cubicBezTo>
                      <a:cubicBezTo>
                        <a:pt x="4851" y="6249"/>
                        <a:pt x="6252" y="4851"/>
                        <a:pt x="6252" y="3125"/>
                      </a:cubicBezTo>
                      <a:cubicBezTo>
                        <a:pt x="6252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A5A2F4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Google Shape;529;p17"/>
                <p:cNvSpPr/>
                <p:nvPr/>
              </p:nvSpPr>
              <p:spPr>
                <a:xfrm>
                  <a:off x="88345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5" y="1"/>
                      </a:moveTo>
                      <a:cubicBezTo>
                        <a:pt x="1399" y="1"/>
                        <a:pt x="1" y="1399"/>
                        <a:pt x="1" y="3125"/>
                      </a:cubicBezTo>
                      <a:cubicBezTo>
                        <a:pt x="1" y="4851"/>
                        <a:pt x="1399" y="6249"/>
                        <a:pt x="3125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5" y="1"/>
                      </a:cubicBezTo>
                      <a:close/>
                    </a:path>
                  </a:pathLst>
                </a:custGeom>
                <a:solidFill>
                  <a:srgbClr val="4CE697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530" name="Google Shape;530;p17"/>
            <p:cNvSpPr/>
            <p:nvPr/>
          </p:nvSpPr>
          <p:spPr>
            <a:xfrm>
              <a:off x="721950" y="2844626"/>
              <a:ext cx="4467960" cy="1757442"/>
            </a:xfrm>
            <a:custGeom>
              <a:avLst/>
              <a:gdLst/>
              <a:ahLst/>
              <a:cxnLst/>
              <a:rect l="l" t="t" r="r" b="b"/>
              <a:pathLst>
                <a:path w="139897" h="50665" extrusionOk="0">
                  <a:moveTo>
                    <a:pt x="27675" y="0"/>
                  </a:moveTo>
                  <a:cubicBezTo>
                    <a:pt x="6182" y="0"/>
                    <a:pt x="0" y="13091"/>
                    <a:pt x="0" y="13091"/>
                  </a:cubicBezTo>
                  <a:lnTo>
                    <a:pt x="0" y="50664"/>
                  </a:lnTo>
                  <a:cubicBezTo>
                    <a:pt x="0" y="50522"/>
                    <a:pt x="15544" y="50475"/>
                    <a:pt x="36269" y="50475"/>
                  </a:cubicBezTo>
                  <a:cubicBezTo>
                    <a:pt x="77720" y="50475"/>
                    <a:pt x="139896" y="50664"/>
                    <a:pt x="139896" y="50664"/>
                  </a:cubicBezTo>
                  <a:lnTo>
                    <a:pt x="139896" y="32598"/>
                  </a:lnTo>
                  <a:cubicBezTo>
                    <a:pt x="139896" y="32598"/>
                    <a:pt x="131152" y="35237"/>
                    <a:pt x="117535" y="35237"/>
                  </a:cubicBezTo>
                  <a:cubicBezTo>
                    <a:pt x="110469" y="35237"/>
                    <a:pt x="102090" y="34526"/>
                    <a:pt x="92941" y="32367"/>
                  </a:cubicBezTo>
                  <a:cubicBezTo>
                    <a:pt x="69948" y="26943"/>
                    <a:pt x="57528" y="924"/>
                    <a:pt x="29410" y="28"/>
                  </a:cubicBezTo>
                  <a:cubicBezTo>
                    <a:pt x="28821" y="9"/>
                    <a:pt x="28243" y="0"/>
                    <a:pt x="27675" y="0"/>
                  </a:cubicBezTo>
                  <a:close/>
                </a:path>
              </a:pathLst>
            </a:custGeom>
            <a:solidFill>
              <a:srgbClr val="4CE697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17"/>
            <p:cNvSpPr/>
            <p:nvPr/>
          </p:nvSpPr>
          <p:spPr>
            <a:xfrm>
              <a:off x="727556" y="1183249"/>
              <a:ext cx="927385" cy="661196"/>
            </a:xfrm>
            <a:custGeom>
              <a:avLst/>
              <a:gdLst/>
              <a:ahLst/>
              <a:cxnLst/>
              <a:rect l="l" t="t" r="r" b="b"/>
              <a:pathLst>
                <a:path w="34714" h="24750" extrusionOk="0">
                  <a:moveTo>
                    <a:pt x="10660" y="1"/>
                  </a:moveTo>
                  <a:cubicBezTo>
                    <a:pt x="5242" y="1"/>
                    <a:pt x="0" y="667"/>
                    <a:pt x="0" y="667"/>
                  </a:cubicBezTo>
                  <a:lnTo>
                    <a:pt x="0" y="24634"/>
                  </a:lnTo>
                  <a:cubicBezTo>
                    <a:pt x="0" y="24634"/>
                    <a:pt x="5518" y="24749"/>
                    <a:pt x="12044" y="24749"/>
                  </a:cubicBezTo>
                  <a:cubicBezTo>
                    <a:pt x="15306" y="24749"/>
                    <a:pt x="18821" y="24721"/>
                    <a:pt x="22024" y="24634"/>
                  </a:cubicBezTo>
                  <a:cubicBezTo>
                    <a:pt x="31632" y="24372"/>
                    <a:pt x="34713" y="21179"/>
                    <a:pt x="34713" y="17771"/>
                  </a:cubicBezTo>
                  <a:cubicBezTo>
                    <a:pt x="34713" y="14364"/>
                    <a:pt x="29448" y="14673"/>
                    <a:pt x="22024" y="13745"/>
                  </a:cubicBezTo>
                  <a:cubicBezTo>
                    <a:pt x="14599" y="12816"/>
                    <a:pt x="18900" y="9409"/>
                    <a:pt x="18900" y="9409"/>
                  </a:cubicBezTo>
                  <a:cubicBezTo>
                    <a:pt x="18900" y="9409"/>
                    <a:pt x="25112" y="6932"/>
                    <a:pt x="22024" y="2596"/>
                  </a:cubicBezTo>
                  <a:cubicBezTo>
                    <a:pt x="20560" y="541"/>
                    <a:pt x="15539" y="1"/>
                    <a:pt x="10660" y="1"/>
                  </a:cubicBezTo>
                  <a:close/>
                </a:path>
              </a:pathLst>
            </a:custGeom>
            <a:solidFill>
              <a:srgbClr val="F5C4C2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17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17"/>
            <p:cNvSpPr/>
            <p:nvPr/>
          </p:nvSpPr>
          <p:spPr>
            <a:xfrm>
              <a:off x="721950" y="3598026"/>
              <a:ext cx="7688892" cy="1011053"/>
            </a:xfrm>
            <a:custGeom>
              <a:avLst/>
              <a:gdLst/>
              <a:ahLst/>
              <a:cxnLst/>
              <a:rect l="l" t="t" r="r" b="b"/>
              <a:pathLst>
                <a:path w="241258" h="53509" extrusionOk="0">
                  <a:moveTo>
                    <a:pt x="25983" y="1"/>
                  </a:moveTo>
                  <a:cubicBezTo>
                    <a:pt x="9993" y="1"/>
                    <a:pt x="0" y="3970"/>
                    <a:pt x="0" y="3970"/>
                  </a:cubicBezTo>
                  <a:lnTo>
                    <a:pt x="0" y="53509"/>
                  </a:lnTo>
                  <a:lnTo>
                    <a:pt x="241257" y="53509"/>
                  </a:lnTo>
                  <a:lnTo>
                    <a:pt x="241257" y="14302"/>
                  </a:lnTo>
                  <a:cubicBezTo>
                    <a:pt x="241257" y="14302"/>
                    <a:pt x="231544" y="3101"/>
                    <a:pt x="206259" y="3101"/>
                  </a:cubicBezTo>
                  <a:cubicBezTo>
                    <a:pt x="196175" y="3101"/>
                    <a:pt x="183615" y="4882"/>
                    <a:pt x="168206" y="9866"/>
                  </a:cubicBezTo>
                  <a:cubicBezTo>
                    <a:pt x="156131" y="13771"/>
                    <a:pt x="149804" y="20489"/>
                    <a:pt x="114515" y="22689"/>
                  </a:cubicBezTo>
                  <a:cubicBezTo>
                    <a:pt x="113774" y="22735"/>
                    <a:pt x="113017" y="22758"/>
                    <a:pt x="112245" y="22758"/>
                  </a:cubicBezTo>
                  <a:cubicBezTo>
                    <a:pt x="101250" y="22758"/>
                    <a:pt x="87159" y="18149"/>
                    <a:pt x="72808" y="11188"/>
                  </a:cubicBezTo>
                  <a:cubicBezTo>
                    <a:pt x="54792" y="2448"/>
                    <a:pt x="38539" y="1"/>
                    <a:pt x="25983" y="1"/>
                  </a:cubicBezTo>
                  <a:close/>
                </a:path>
              </a:pathLst>
            </a:custGeom>
            <a:solidFill>
              <a:srgbClr val="A5A2F4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34" name="Google Shape;534;p17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535" name="Google Shape;535;p17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17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17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8" name="Google Shape;538;p17"/>
          <p:cNvSpPr txBox="1">
            <a:spLocks noGrp="1"/>
          </p:cNvSpPr>
          <p:nvPr>
            <p:ph type="subTitle" idx="1"/>
          </p:nvPr>
        </p:nvSpPr>
        <p:spPr>
          <a:xfrm>
            <a:off x="2540817" y="2459351"/>
            <a:ext cx="7110000" cy="156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Medium"/>
              <a:buNone/>
              <a:defRPr sz="29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title"/>
          </p:nvPr>
        </p:nvSpPr>
        <p:spPr>
          <a:xfrm>
            <a:off x="2541184" y="4038951"/>
            <a:ext cx="7110000" cy="722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Font typeface="Poppins Black"/>
              <a:buNone/>
              <a:defRPr sz="2700"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0" name="Google Shape;540;p17"/>
          <p:cNvSpPr/>
          <p:nvPr/>
        </p:nvSpPr>
        <p:spPr>
          <a:xfrm flipH="1">
            <a:off x="206722" y="677479"/>
            <a:ext cx="444423" cy="437692"/>
          </a:xfrm>
          <a:custGeom>
            <a:avLst/>
            <a:gdLst/>
            <a:ahLst/>
            <a:cxnLst/>
            <a:rect l="l" t="t" r="r" b="b"/>
            <a:pathLst>
              <a:path w="4688" h="4617" extrusionOk="0">
                <a:moveTo>
                  <a:pt x="2479" y="0"/>
                </a:moveTo>
                <a:cubicBezTo>
                  <a:pt x="2434" y="0"/>
                  <a:pt x="2393" y="26"/>
                  <a:pt x="2381" y="83"/>
                </a:cubicBezTo>
                <a:cubicBezTo>
                  <a:pt x="1930" y="1411"/>
                  <a:pt x="1529" y="1787"/>
                  <a:pt x="126" y="2037"/>
                </a:cubicBezTo>
                <a:cubicBezTo>
                  <a:pt x="0" y="2063"/>
                  <a:pt x="0" y="2238"/>
                  <a:pt x="126" y="2288"/>
                </a:cubicBezTo>
                <a:cubicBezTo>
                  <a:pt x="1454" y="2714"/>
                  <a:pt x="1830" y="3140"/>
                  <a:pt x="2081" y="4519"/>
                </a:cubicBezTo>
                <a:cubicBezTo>
                  <a:pt x="2094" y="4585"/>
                  <a:pt x="2149" y="4616"/>
                  <a:pt x="2202" y="4616"/>
                </a:cubicBezTo>
                <a:cubicBezTo>
                  <a:pt x="2249" y="4616"/>
                  <a:pt x="2294" y="4591"/>
                  <a:pt x="2306" y="4544"/>
                </a:cubicBezTo>
                <a:cubicBezTo>
                  <a:pt x="2757" y="3190"/>
                  <a:pt x="3183" y="2814"/>
                  <a:pt x="4562" y="2564"/>
                </a:cubicBezTo>
                <a:cubicBezTo>
                  <a:pt x="4687" y="2539"/>
                  <a:pt x="4687" y="2388"/>
                  <a:pt x="4562" y="2338"/>
                </a:cubicBezTo>
                <a:cubicBezTo>
                  <a:pt x="3233" y="1912"/>
                  <a:pt x="2858" y="1486"/>
                  <a:pt x="2607" y="108"/>
                </a:cubicBezTo>
                <a:cubicBezTo>
                  <a:pt x="2593" y="39"/>
                  <a:pt x="2534" y="0"/>
                  <a:pt x="247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17"/>
          <p:cNvSpPr/>
          <p:nvPr/>
        </p:nvSpPr>
        <p:spPr>
          <a:xfrm flipH="1">
            <a:off x="650717" y="363471"/>
            <a:ext cx="356448" cy="353035"/>
          </a:xfrm>
          <a:custGeom>
            <a:avLst/>
            <a:gdLst/>
            <a:ahLst/>
            <a:cxnLst/>
            <a:rect l="l" t="t" r="r" b="b"/>
            <a:pathLst>
              <a:path w="3760" h="3724" extrusionOk="0">
                <a:moveTo>
                  <a:pt x="2002" y="1"/>
                </a:moveTo>
                <a:cubicBezTo>
                  <a:pt x="1962" y="1"/>
                  <a:pt x="1918" y="26"/>
                  <a:pt x="1905" y="76"/>
                </a:cubicBezTo>
                <a:cubicBezTo>
                  <a:pt x="1554" y="1154"/>
                  <a:pt x="1203" y="1454"/>
                  <a:pt x="101" y="1655"/>
                </a:cubicBezTo>
                <a:cubicBezTo>
                  <a:pt x="0" y="1680"/>
                  <a:pt x="0" y="1805"/>
                  <a:pt x="76" y="1830"/>
                </a:cubicBezTo>
                <a:cubicBezTo>
                  <a:pt x="1153" y="2181"/>
                  <a:pt x="1454" y="2532"/>
                  <a:pt x="1655" y="3635"/>
                </a:cubicBezTo>
                <a:cubicBezTo>
                  <a:pt x="1669" y="3691"/>
                  <a:pt x="1722" y="3724"/>
                  <a:pt x="1771" y="3724"/>
                </a:cubicBezTo>
                <a:cubicBezTo>
                  <a:pt x="1809" y="3724"/>
                  <a:pt x="1844" y="3704"/>
                  <a:pt x="1855" y="3660"/>
                </a:cubicBezTo>
                <a:cubicBezTo>
                  <a:pt x="2206" y="2582"/>
                  <a:pt x="2557" y="2281"/>
                  <a:pt x="3660" y="2081"/>
                </a:cubicBezTo>
                <a:cubicBezTo>
                  <a:pt x="3760" y="2056"/>
                  <a:pt x="3760" y="1931"/>
                  <a:pt x="3685" y="1880"/>
                </a:cubicBezTo>
                <a:cubicBezTo>
                  <a:pt x="2607" y="1530"/>
                  <a:pt x="2306" y="1204"/>
                  <a:pt x="2081" y="76"/>
                </a:cubicBezTo>
                <a:cubicBezTo>
                  <a:pt x="2081" y="26"/>
                  <a:pt x="2043" y="1"/>
                  <a:pt x="200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17"/>
          <p:cNvSpPr/>
          <p:nvPr/>
        </p:nvSpPr>
        <p:spPr>
          <a:xfrm>
            <a:off x="9153417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17"/>
          <p:cNvSpPr/>
          <p:nvPr/>
        </p:nvSpPr>
        <p:spPr>
          <a:xfrm>
            <a:off x="11515089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17"/>
          <p:cNvSpPr/>
          <p:nvPr/>
        </p:nvSpPr>
        <p:spPr>
          <a:xfrm>
            <a:off x="1178185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17"/>
          <p:cNvSpPr/>
          <p:nvPr/>
        </p:nvSpPr>
        <p:spPr>
          <a:xfrm>
            <a:off x="3596813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17"/>
          <p:cNvSpPr/>
          <p:nvPr/>
        </p:nvSpPr>
        <p:spPr>
          <a:xfrm>
            <a:off x="336435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17"/>
          <p:cNvSpPr/>
          <p:nvPr/>
        </p:nvSpPr>
        <p:spPr>
          <a:xfrm>
            <a:off x="7078108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17"/>
          <p:cNvSpPr/>
          <p:nvPr/>
        </p:nvSpPr>
        <p:spPr>
          <a:xfrm>
            <a:off x="1238368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29903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8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18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2" name="Google Shape;552;p18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53" name="Google Shape;553;p18"/>
          <p:cNvGrpSpPr/>
          <p:nvPr/>
        </p:nvGrpSpPr>
        <p:grpSpPr>
          <a:xfrm>
            <a:off x="9768729" y="-6019"/>
            <a:ext cx="2491251" cy="1803191"/>
            <a:chOff x="7326547" y="-4515"/>
            <a:chExt cx="1868438" cy="1352393"/>
          </a:xfrm>
        </p:grpSpPr>
        <p:sp>
          <p:nvSpPr>
            <p:cNvPr id="554" name="Google Shape;554;p18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18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57" name="Google Shape;557;p18"/>
          <p:cNvGrpSpPr/>
          <p:nvPr/>
        </p:nvGrpSpPr>
        <p:grpSpPr>
          <a:xfrm>
            <a:off x="-116011" y="4301975"/>
            <a:ext cx="2935507" cy="2551551"/>
            <a:chOff x="-87008" y="3226481"/>
            <a:chExt cx="2201630" cy="1913663"/>
          </a:xfrm>
        </p:grpSpPr>
        <p:sp>
          <p:nvSpPr>
            <p:cNvPr id="558" name="Google Shape;558;p18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1" name="Google Shape;561;p18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562" name="Google Shape;562;p18"/>
            <p:cNvGrpSpPr/>
            <p:nvPr/>
          </p:nvGrpSpPr>
          <p:grpSpPr>
            <a:xfrm>
              <a:off x="727556" y="544950"/>
              <a:ext cx="7688700" cy="4064075"/>
              <a:chOff x="727556" y="544950"/>
              <a:chExt cx="7688700" cy="4064075"/>
            </a:xfrm>
          </p:grpSpPr>
          <p:grpSp>
            <p:nvGrpSpPr>
              <p:cNvPr id="563" name="Google Shape;563;p18"/>
              <p:cNvGrpSpPr/>
              <p:nvPr/>
            </p:nvGrpSpPr>
            <p:grpSpPr>
              <a:xfrm>
                <a:off x="727556" y="544950"/>
                <a:ext cx="7688700" cy="4064075"/>
                <a:chOff x="721950" y="544950"/>
                <a:chExt cx="7688700" cy="4064075"/>
              </a:xfrm>
            </p:grpSpPr>
            <p:sp>
              <p:nvSpPr>
                <p:cNvPr id="564" name="Google Shape;564;p18"/>
                <p:cNvSpPr/>
                <p:nvPr/>
              </p:nvSpPr>
              <p:spPr>
                <a:xfrm>
                  <a:off x="721950" y="544950"/>
                  <a:ext cx="7688700" cy="507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5A2A2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65" name="Google Shape;565;p18"/>
                <p:cNvSpPr/>
                <p:nvPr/>
              </p:nvSpPr>
              <p:spPr>
                <a:xfrm>
                  <a:off x="721950" y="1051025"/>
                  <a:ext cx="7688700" cy="3558000"/>
                </a:xfrm>
                <a:prstGeom prst="rect">
                  <a:avLst/>
                </a:prstGeom>
                <a:solidFill>
                  <a:srgbClr val="FFEEE5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66" name="Google Shape;566;p18"/>
                <p:cNvSpPr/>
                <p:nvPr/>
              </p:nvSpPr>
              <p:spPr>
                <a:xfrm>
                  <a:off x="2170375" y="663050"/>
                  <a:ext cx="5846700" cy="2691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alpha val="312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67" name="Google Shape;567;p18"/>
              <p:cNvGrpSpPr/>
              <p:nvPr/>
            </p:nvGrpSpPr>
            <p:grpSpPr>
              <a:xfrm>
                <a:off x="883456" y="696120"/>
                <a:ext cx="877593" cy="199609"/>
                <a:chOff x="883456" y="696120"/>
                <a:chExt cx="877593" cy="199609"/>
              </a:xfrm>
            </p:grpSpPr>
            <p:sp>
              <p:nvSpPr>
                <p:cNvPr id="568" name="Google Shape;568;p18"/>
                <p:cNvSpPr/>
                <p:nvPr/>
              </p:nvSpPr>
              <p:spPr>
                <a:xfrm>
                  <a:off x="1225706" y="696120"/>
                  <a:ext cx="199641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0" extrusionOk="0">
                      <a:moveTo>
                        <a:pt x="3127" y="1"/>
                      </a:moveTo>
                      <a:cubicBezTo>
                        <a:pt x="1400" y="1"/>
                        <a:pt x="0" y="1399"/>
                        <a:pt x="0" y="3125"/>
                      </a:cubicBezTo>
                      <a:cubicBezTo>
                        <a:pt x="0" y="4851"/>
                        <a:pt x="1400" y="6249"/>
                        <a:pt x="3127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FFD800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69" name="Google Shape;569;p18"/>
                <p:cNvSpPr/>
                <p:nvPr/>
              </p:nvSpPr>
              <p:spPr>
                <a:xfrm>
                  <a:off x="156137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7" y="1"/>
                      </a:moveTo>
                      <a:cubicBezTo>
                        <a:pt x="1401" y="1"/>
                        <a:pt x="1" y="1399"/>
                        <a:pt x="1" y="3125"/>
                      </a:cubicBezTo>
                      <a:cubicBezTo>
                        <a:pt x="1" y="4851"/>
                        <a:pt x="1401" y="6249"/>
                        <a:pt x="3127" y="6249"/>
                      </a:cubicBezTo>
                      <a:cubicBezTo>
                        <a:pt x="4851" y="6249"/>
                        <a:pt x="6252" y="4851"/>
                        <a:pt x="6252" y="3125"/>
                      </a:cubicBezTo>
                      <a:cubicBezTo>
                        <a:pt x="6252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A5A2F4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70" name="Google Shape;570;p18"/>
                <p:cNvSpPr/>
                <p:nvPr/>
              </p:nvSpPr>
              <p:spPr>
                <a:xfrm>
                  <a:off x="88345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5" y="1"/>
                      </a:moveTo>
                      <a:cubicBezTo>
                        <a:pt x="1399" y="1"/>
                        <a:pt x="1" y="1399"/>
                        <a:pt x="1" y="3125"/>
                      </a:cubicBezTo>
                      <a:cubicBezTo>
                        <a:pt x="1" y="4851"/>
                        <a:pt x="1399" y="6249"/>
                        <a:pt x="3125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5" y="1"/>
                      </a:cubicBezTo>
                      <a:close/>
                    </a:path>
                  </a:pathLst>
                </a:custGeom>
                <a:solidFill>
                  <a:srgbClr val="4CE697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571" name="Google Shape;571;p18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2" name="Google Shape;572;p18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18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4" name="Google Shape;574;p18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5" name="Google Shape;575;p18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6" name="Google Shape;576;p18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7" name="Google Shape;577;p18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78" name="Google Shape;578;p18"/>
          <p:cNvGrpSpPr/>
          <p:nvPr/>
        </p:nvGrpSpPr>
        <p:grpSpPr>
          <a:xfrm>
            <a:off x="11425093" y="5248921"/>
            <a:ext cx="444423" cy="444328"/>
            <a:chOff x="3902081" y="-1924086"/>
            <a:chExt cx="333317" cy="333246"/>
          </a:xfrm>
        </p:grpSpPr>
        <p:sp>
          <p:nvSpPr>
            <p:cNvPr id="579" name="Google Shape;579;p18"/>
            <p:cNvSpPr/>
            <p:nvPr/>
          </p:nvSpPr>
          <p:spPr>
            <a:xfrm>
              <a:off x="3902081" y="-1921028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>
              <a:off x="3902081" y="-1924086"/>
              <a:ext cx="333317" cy="333246"/>
            </a:xfrm>
            <a:custGeom>
              <a:avLst/>
              <a:gdLst/>
              <a:ahLst/>
              <a:cxnLst/>
              <a:rect l="l" t="t" r="r" b="b"/>
              <a:pathLst>
                <a:path w="4688" h="4687" fill="none" extrusionOk="0">
                  <a:moveTo>
                    <a:pt x="4562" y="2607"/>
                  </a:moveTo>
                  <a:cubicBezTo>
                    <a:pt x="3183" y="2857"/>
                    <a:pt x="2757" y="3233"/>
                    <a:pt x="2306" y="4587"/>
                  </a:cubicBezTo>
                  <a:cubicBezTo>
                    <a:pt x="2281" y="4687"/>
                    <a:pt x="2106" y="4687"/>
                    <a:pt x="2081" y="4562"/>
                  </a:cubicBezTo>
                  <a:cubicBezTo>
                    <a:pt x="1830" y="3183"/>
                    <a:pt x="1454" y="2757"/>
                    <a:pt x="126" y="2331"/>
                  </a:cubicBezTo>
                  <a:cubicBezTo>
                    <a:pt x="0" y="2281"/>
                    <a:pt x="0" y="2106"/>
                    <a:pt x="126" y="2080"/>
                  </a:cubicBezTo>
                  <a:cubicBezTo>
                    <a:pt x="1529" y="1830"/>
                    <a:pt x="1930" y="1454"/>
                    <a:pt x="2381" y="126"/>
                  </a:cubicBezTo>
                  <a:cubicBezTo>
                    <a:pt x="2406" y="0"/>
                    <a:pt x="2582" y="25"/>
                    <a:pt x="2607" y="151"/>
                  </a:cubicBezTo>
                  <a:cubicBezTo>
                    <a:pt x="2858" y="1529"/>
                    <a:pt x="3233" y="1955"/>
                    <a:pt x="4562" y="2381"/>
                  </a:cubicBezTo>
                  <a:cubicBezTo>
                    <a:pt x="4687" y="2431"/>
                    <a:pt x="4687" y="2582"/>
                    <a:pt x="4562" y="2607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1" name="Google Shape;581;p18"/>
          <p:cNvGrpSpPr/>
          <p:nvPr/>
        </p:nvGrpSpPr>
        <p:grpSpPr>
          <a:xfrm>
            <a:off x="299371" y="716104"/>
            <a:ext cx="356448" cy="358913"/>
            <a:chOff x="3534991" y="-2310800"/>
            <a:chExt cx="267336" cy="269185"/>
          </a:xfrm>
        </p:grpSpPr>
        <p:sp>
          <p:nvSpPr>
            <p:cNvPr id="582" name="Google Shape;582;p18"/>
            <p:cNvSpPr/>
            <p:nvPr/>
          </p:nvSpPr>
          <p:spPr>
            <a:xfrm>
              <a:off x="3534991" y="-2309022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>
              <a:off x="3534991" y="-2310800"/>
              <a:ext cx="267336" cy="269185"/>
            </a:xfrm>
            <a:custGeom>
              <a:avLst/>
              <a:gdLst/>
              <a:ahLst/>
              <a:cxnLst/>
              <a:rect l="l" t="t" r="r" b="b"/>
              <a:pathLst>
                <a:path w="3760" h="3786" fill="none" extrusionOk="0">
                  <a:moveTo>
                    <a:pt x="3660" y="2106"/>
                  </a:moveTo>
                  <a:cubicBezTo>
                    <a:pt x="2557" y="2306"/>
                    <a:pt x="2206" y="2607"/>
                    <a:pt x="1855" y="3685"/>
                  </a:cubicBezTo>
                  <a:cubicBezTo>
                    <a:pt x="1830" y="3785"/>
                    <a:pt x="1680" y="3760"/>
                    <a:pt x="1655" y="3660"/>
                  </a:cubicBezTo>
                  <a:cubicBezTo>
                    <a:pt x="1454" y="2557"/>
                    <a:pt x="1153" y="2206"/>
                    <a:pt x="76" y="1855"/>
                  </a:cubicBezTo>
                  <a:cubicBezTo>
                    <a:pt x="0" y="1830"/>
                    <a:pt x="0" y="1705"/>
                    <a:pt x="101" y="1680"/>
                  </a:cubicBezTo>
                  <a:cubicBezTo>
                    <a:pt x="1203" y="1479"/>
                    <a:pt x="1554" y="1179"/>
                    <a:pt x="1905" y="101"/>
                  </a:cubicBezTo>
                  <a:cubicBezTo>
                    <a:pt x="1930" y="1"/>
                    <a:pt x="2081" y="1"/>
                    <a:pt x="2081" y="101"/>
                  </a:cubicBezTo>
                  <a:cubicBezTo>
                    <a:pt x="2306" y="1229"/>
                    <a:pt x="2607" y="1555"/>
                    <a:pt x="3685" y="1905"/>
                  </a:cubicBezTo>
                  <a:cubicBezTo>
                    <a:pt x="3760" y="1956"/>
                    <a:pt x="3760" y="2081"/>
                    <a:pt x="3660" y="2106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84" name="Google Shape;584;p18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5" name="Google Shape;585;p18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6" name="Google Shape;586;p18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7" name="Google Shape;587;p18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8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9" name="Google Shape;589;p18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0" name="Google Shape;590;p18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1" name="Google Shape;591;p18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2" name="Google Shape;592;p18"/>
          <p:cNvSpPr/>
          <p:nvPr/>
        </p:nvSpPr>
        <p:spPr>
          <a:xfrm flipH="1">
            <a:off x="650717" y="363471"/>
            <a:ext cx="356448" cy="353035"/>
          </a:xfrm>
          <a:custGeom>
            <a:avLst/>
            <a:gdLst/>
            <a:ahLst/>
            <a:cxnLst/>
            <a:rect l="l" t="t" r="r" b="b"/>
            <a:pathLst>
              <a:path w="3760" h="3724" extrusionOk="0">
                <a:moveTo>
                  <a:pt x="2002" y="1"/>
                </a:moveTo>
                <a:cubicBezTo>
                  <a:pt x="1962" y="1"/>
                  <a:pt x="1918" y="26"/>
                  <a:pt x="1905" y="76"/>
                </a:cubicBezTo>
                <a:cubicBezTo>
                  <a:pt x="1554" y="1154"/>
                  <a:pt x="1203" y="1454"/>
                  <a:pt x="101" y="1655"/>
                </a:cubicBezTo>
                <a:cubicBezTo>
                  <a:pt x="0" y="1680"/>
                  <a:pt x="0" y="1805"/>
                  <a:pt x="76" y="1830"/>
                </a:cubicBezTo>
                <a:cubicBezTo>
                  <a:pt x="1153" y="2181"/>
                  <a:pt x="1454" y="2532"/>
                  <a:pt x="1655" y="3635"/>
                </a:cubicBezTo>
                <a:cubicBezTo>
                  <a:pt x="1669" y="3691"/>
                  <a:pt x="1722" y="3724"/>
                  <a:pt x="1771" y="3724"/>
                </a:cubicBezTo>
                <a:cubicBezTo>
                  <a:pt x="1809" y="3724"/>
                  <a:pt x="1844" y="3704"/>
                  <a:pt x="1855" y="3660"/>
                </a:cubicBezTo>
                <a:cubicBezTo>
                  <a:pt x="2206" y="2582"/>
                  <a:pt x="2557" y="2281"/>
                  <a:pt x="3660" y="2081"/>
                </a:cubicBezTo>
                <a:cubicBezTo>
                  <a:pt x="3760" y="2056"/>
                  <a:pt x="3760" y="1931"/>
                  <a:pt x="3685" y="1880"/>
                </a:cubicBezTo>
                <a:cubicBezTo>
                  <a:pt x="2607" y="1530"/>
                  <a:pt x="2306" y="1204"/>
                  <a:pt x="2081" y="76"/>
                </a:cubicBezTo>
                <a:cubicBezTo>
                  <a:pt x="2081" y="26"/>
                  <a:pt x="2043" y="1"/>
                  <a:pt x="200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3" name="Google Shape;593;p18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9075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9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6" name="Google Shape;596;p19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7" name="Google Shape;597;p19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98" name="Google Shape;598;p19"/>
          <p:cNvGrpSpPr/>
          <p:nvPr/>
        </p:nvGrpSpPr>
        <p:grpSpPr>
          <a:xfrm>
            <a:off x="9768729" y="-6019"/>
            <a:ext cx="2491251" cy="1803191"/>
            <a:chOff x="7326547" y="-4515"/>
            <a:chExt cx="1868438" cy="1352393"/>
          </a:xfrm>
        </p:grpSpPr>
        <p:sp>
          <p:nvSpPr>
            <p:cNvPr id="599" name="Google Shape;599;p19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19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19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2" name="Google Shape;602;p19"/>
          <p:cNvGrpSpPr/>
          <p:nvPr/>
        </p:nvGrpSpPr>
        <p:grpSpPr>
          <a:xfrm>
            <a:off x="-116011" y="4301975"/>
            <a:ext cx="2935507" cy="2551551"/>
            <a:chOff x="-87008" y="3226481"/>
            <a:chExt cx="2201630" cy="1913663"/>
          </a:xfrm>
        </p:grpSpPr>
        <p:sp>
          <p:nvSpPr>
            <p:cNvPr id="603" name="Google Shape;603;p19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6" name="Google Shape;606;p19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607" name="Google Shape;607;p19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608" name="Google Shape;608;p19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19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19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11" name="Google Shape;611;p19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612" name="Google Shape;612;p19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19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19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615" name="Google Shape;615;p19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19"/>
          <p:cNvSpPr/>
          <p:nvPr/>
        </p:nvSpPr>
        <p:spPr>
          <a:xfrm>
            <a:off x="3422925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7" name="Google Shape;617;p19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19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9" name="Google Shape;619;p19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0" name="Google Shape;620;p19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1" name="Google Shape;621;p19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2" name="Google Shape;622;p19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3" name="Google Shape;623;p19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44573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20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6" name="Google Shape;626;p20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7" name="Google Shape;627;p20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28" name="Google Shape;628;p20"/>
          <p:cNvGrpSpPr/>
          <p:nvPr/>
        </p:nvGrpSpPr>
        <p:grpSpPr>
          <a:xfrm>
            <a:off x="9768729" y="-6019"/>
            <a:ext cx="2491251" cy="1803191"/>
            <a:chOff x="7326547" y="-4515"/>
            <a:chExt cx="1868438" cy="1352393"/>
          </a:xfrm>
        </p:grpSpPr>
        <p:sp>
          <p:nvSpPr>
            <p:cNvPr id="629" name="Google Shape;629;p20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0" name="Google Shape;630;p20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1" name="Google Shape;631;p20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2" name="Google Shape;632;p20"/>
          <p:cNvGrpSpPr/>
          <p:nvPr/>
        </p:nvGrpSpPr>
        <p:grpSpPr>
          <a:xfrm>
            <a:off x="-116011" y="4301975"/>
            <a:ext cx="2935507" cy="2551551"/>
            <a:chOff x="-87008" y="3226481"/>
            <a:chExt cx="2201630" cy="1913663"/>
          </a:xfrm>
        </p:grpSpPr>
        <p:sp>
          <p:nvSpPr>
            <p:cNvPr id="633" name="Google Shape;633;p20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6" name="Google Shape;636;p20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637" name="Google Shape;637;p20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638" name="Google Shape;638;p20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20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20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41" name="Google Shape;641;p20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642" name="Google Shape;642;p20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20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20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645" name="Google Shape;645;p20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646" name="Google Shape;646;p20"/>
          <p:cNvSpPr txBox="1">
            <a:spLocks noGrp="1"/>
          </p:cNvSpPr>
          <p:nvPr>
            <p:ph type="title" idx="2"/>
          </p:nvPr>
        </p:nvSpPr>
        <p:spPr>
          <a:xfrm>
            <a:off x="1129411" y="3691333"/>
            <a:ext cx="3200000" cy="47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647" name="Google Shape;647;p20"/>
          <p:cNvSpPr txBox="1">
            <a:spLocks noGrp="1"/>
          </p:cNvSpPr>
          <p:nvPr>
            <p:ph type="title" idx="3"/>
          </p:nvPr>
        </p:nvSpPr>
        <p:spPr>
          <a:xfrm>
            <a:off x="7862417" y="3691333"/>
            <a:ext cx="3200000" cy="47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648" name="Google Shape;648;p20"/>
          <p:cNvSpPr txBox="1">
            <a:spLocks noGrp="1"/>
          </p:cNvSpPr>
          <p:nvPr>
            <p:ph type="subTitle" idx="1"/>
          </p:nvPr>
        </p:nvSpPr>
        <p:spPr>
          <a:xfrm>
            <a:off x="1129317" y="4124835"/>
            <a:ext cx="3200000" cy="105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p20"/>
          <p:cNvSpPr txBox="1">
            <a:spLocks noGrp="1"/>
          </p:cNvSpPr>
          <p:nvPr>
            <p:ph type="subTitle" idx="4"/>
          </p:nvPr>
        </p:nvSpPr>
        <p:spPr>
          <a:xfrm>
            <a:off x="7862417" y="4124836"/>
            <a:ext cx="3200000" cy="105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20"/>
          <p:cNvSpPr txBox="1">
            <a:spLocks noGrp="1"/>
          </p:cNvSpPr>
          <p:nvPr>
            <p:ph type="title" idx="5"/>
          </p:nvPr>
        </p:nvSpPr>
        <p:spPr>
          <a:xfrm>
            <a:off x="4495867" y="3691333"/>
            <a:ext cx="3200000" cy="47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651" name="Google Shape;651;p20"/>
          <p:cNvSpPr txBox="1">
            <a:spLocks noGrp="1"/>
          </p:cNvSpPr>
          <p:nvPr>
            <p:ph type="subTitle" idx="6"/>
          </p:nvPr>
        </p:nvSpPr>
        <p:spPr>
          <a:xfrm>
            <a:off x="4495867" y="4124836"/>
            <a:ext cx="3200000" cy="105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20"/>
          <p:cNvSpPr/>
          <p:nvPr/>
        </p:nvSpPr>
        <p:spPr>
          <a:xfrm>
            <a:off x="3422925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3" name="Google Shape;653;p20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4" name="Google Shape;654;p20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5" name="Google Shape;655;p20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6" name="Google Shape;656;p20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7" name="Google Shape;657;p20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0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9" name="Google Shape;659;p20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33704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21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2" name="Google Shape;662;p21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3" name="Google Shape;663;p21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4" name="Google Shape;664;p21"/>
          <p:cNvGrpSpPr/>
          <p:nvPr/>
        </p:nvGrpSpPr>
        <p:grpSpPr>
          <a:xfrm>
            <a:off x="9768729" y="-6019"/>
            <a:ext cx="2491251" cy="1803191"/>
            <a:chOff x="7326547" y="-4515"/>
            <a:chExt cx="1868438" cy="1352393"/>
          </a:xfrm>
        </p:grpSpPr>
        <p:sp>
          <p:nvSpPr>
            <p:cNvPr id="665" name="Google Shape;665;p21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6" name="Google Shape;666;p21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1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8" name="Google Shape;668;p21"/>
          <p:cNvGrpSpPr/>
          <p:nvPr/>
        </p:nvGrpSpPr>
        <p:grpSpPr>
          <a:xfrm>
            <a:off x="-116011" y="4301975"/>
            <a:ext cx="2935507" cy="2551551"/>
            <a:chOff x="-87008" y="3226481"/>
            <a:chExt cx="2201630" cy="1913663"/>
          </a:xfrm>
        </p:grpSpPr>
        <p:sp>
          <p:nvSpPr>
            <p:cNvPr id="669" name="Google Shape;669;p21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" name="Google Shape;670;p21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1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2" name="Google Shape;672;p21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673" name="Google Shape;673;p21"/>
            <p:cNvGrpSpPr/>
            <p:nvPr/>
          </p:nvGrpSpPr>
          <p:grpSpPr>
            <a:xfrm>
              <a:off x="727556" y="544950"/>
              <a:ext cx="7688700" cy="4064075"/>
              <a:chOff x="727556" y="544950"/>
              <a:chExt cx="7688700" cy="4064075"/>
            </a:xfrm>
          </p:grpSpPr>
          <p:grpSp>
            <p:nvGrpSpPr>
              <p:cNvPr id="674" name="Google Shape;674;p21"/>
              <p:cNvGrpSpPr/>
              <p:nvPr/>
            </p:nvGrpSpPr>
            <p:grpSpPr>
              <a:xfrm>
                <a:off x="727556" y="544950"/>
                <a:ext cx="7688700" cy="4064075"/>
                <a:chOff x="721950" y="544950"/>
                <a:chExt cx="7688700" cy="4064075"/>
              </a:xfrm>
            </p:grpSpPr>
            <p:sp>
              <p:nvSpPr>
                <p:cNvPr id="675" name="Google Shape;675;p21"/>
                <p:cNvSpPr/>
                <p:nvPr/>
              </p:nvSpPr>
              <p:spPr>
                <a:xfrm>
                  <a:off x="721950" y="544950"/>
                  <a:ext cx="7688700" cy="507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5A2A2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676;p21"/>
                <p:cNvSpPr/>
                <p:nvPr/>
              </p:nvSpPr>
              <p:spPr>
                <a:xfrm>
                  <a:off x="721950" y="1051025"/>
                  <a:ext cx="7688700" cy="3558000"/>
                </a:xfrm>
                <a:prstGeom prst="rect">
                  <a:avLst/>
                </a:prstGeom>
                <a:solidFill>
                  <a:srgbClr val="FFEEE5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7" name="Google Shape;677;p21"/>
                <p:cNvSpPr/>
                <p:nvPr/>
              </p:nvSpPr>
              <p:spPr>
                <a:xfrm>
                  <a:off x="2170375" y="663050"/>
                  <a:ext cx="5846700" cy="2691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alpha val="312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78" name="Google Shape;678;p21"/>
              <p:cNvGrpSpPr/>
              <p:nvPr/>
            </p:nvGrpSpPr>
            <p:grpSpPr>
              <a:xfrm>
                <a:off x="883456" y="696120"/>
                <a:ext cx="877593" cy="199609"/>
                <a:chOff x="883456" y="696120"/>
                <a:chExt cx="877593" cy="199609"/>
              </a:xfrm>
            </p:grpSpPr>
            <p:sp>
              <p:nvSpPr>
                <p:cNvPr id="679" name="Google Shape;679;p21"/>
                <p:cNvSpPr/>
                <p:nvPr/>
              </p:nvSpPr>
              <p:spPr>
                <a:xfrm>
                  <a:off x="1225706" y="696120"/>
                  <a:ext cx="199641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0" extrusionOk="0">
                      <a:moveTo>
                        <a:pt x="3127" y="1"/>
                      </a:moveTo>
                      <a:cubicBezTo>
                        <a:pt x="1400" y="1"/>
                        <a:pt x="0" y="1399"/>
                        <a:pt x="0" y="3125"/>
                      </a:cubicBezTo>
                      <a:cubicBezTo>
                        <a:pt x="0" y="4851"/>
                        <a:pt x="1400" y="6249"/>
                        <a:pt x="3127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FFD800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0" name="Google Shape;680;p21"/>
                <p:cNvSpPr/>
                <p:nvPr/>
              </p:nvSpPr>
              <p:spPr>
                <a:xfrm>
                  <a:off x="156137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7" y="1"/>
                      </a:moveTo>
                      <a:cubicBezTo>
                        <a:pt x="1401" y="1"/>
                        <a:pt x="1" y="1399"/>
                        <a:pt x="1" y="3125"/>
                      </a:cubicBezTo>
                      <a:cubicBezTo>
                        <a:pt x="1" y="4851"/>
                        <a:pt x="1401" y="6249"/>
                        <a:pt x="3127" y="6249"/>
                      </a:cubicBezTo>
                      <a:cubicBezTo>
                        <a:pt x="4851" y="6249"/>
                        <a:pt x="6252" y="4851"/>
                        <a:pt x="6252" y="3125"/>
                      </a:cubicBezTo>
                      <a:cubicBezTo>
                        <a:pt x="6252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A5A2F4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1" name="Google Shape;681;p21"/>
                <p:cNvSpPr/>
                <p:nvPr/>
              </p:nvSpPr>
              <p:spPr>
                <a:xfrm>
                  <a:off x="88345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5" y="1"/>
                      </a:moveTo>
                      <a:cubicBezTo>
                        <a:pt x="1399" y="1"/>
                        <a:pt x="1" y="1399"/>
                        <a:pt x="1" y="3125"/>
                      </a:cubicBezTo>
                      <a:cubicBezTo>
                        <a:pt x="1" y="4851"/>
                        <a:pt x="1399" y="6249"/>
                        <a:pt x="3125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5" y="1"/>
                      </a:cubicBezTo>
                      <a:close/>
                    </a:path>
                  </a:pathLst>
                </a:custGeom>
                <a:solidFill>
                  <a:srgbClr val="4CE697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682" name="Google Shape;682;p21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3" name="Google Shape;683;p21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684" name="Google Shape;684;p21"/>
          <p:cNvSpPr txBox="1">
            <a:spLocks noGrp="1"/>
          </p:cNvSpPr>
          <p:nvPr>
            <p:ph type="title" idx="2"/>
          </p:nvPr>
        </p:nvSpPr>
        <p:spPr>
          <a:xfrm>
            <a:off x="1129411" y="4428200"/>
            <a:ext cx="3200000" cy="47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685" name="Google Shape;685;p21"/>
          <p:cNvSpPr txBox="1">
            <a:spLocks noGrp="1"/>
          </p:cNvSpPr>
          <p:nvPr>
            <p:ph type="title" idx="3"/>
          </p:nvPr>
        </p:nvSpPr>
        <p:spPr>
          <a:xfrm>
            <a:off x="7862417" y="4428200"/>
            <a:ext cx="3200000" cy="47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686" name="Google Shape;686;p21"/>
          <p:cNvSpPr txBox="1">
            <a:spLocks noGrp="1"/>
          </p:cNvSpPr>
          <p:nvPr>
            <p:ph type="subTitle" idx="1"/>
          </p:nvPr>
        </p:nvSpPr>
        <p:spPr>
          <a:xfrm>
            <a:off x="1129333" y="4898200"/>
            <a:ext cx="3200000" cy="70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21"/>
          <p:cNvSpPr txBox="1">
            <a:spLocks noGrp="1"/>
          </p:cNvSpPr>
          <p:nvPr>
            <p:ph type="subTitle" idx="4"/>
          </p:nvPr>
        </p:nvSpPr>
        <p:spPr>
          <a:xfrm>
            <a:off x="7862433" y="4898201"/>
            <a:ext cx="3200000" cy="70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21"/>
          <p:cNvSpPr txBox="1">
            <a:spLocks noGrp="1"/>
          </p:cNvSpPr>
          <p:nvPr>
            <p:ph type="title" idx="5"/>
          </p:nvPr>
        </p:nvSpPr>
        <p:spPr>
          <a:xfrm>
            <a:off x="4495867" y="4428200"/>
            <a:ext cx="3200000" cy="47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689" name="Google Shape;689;p21"/>
          <p:cNvSpPr txBox="1">
            <a:spLocks noGrp="1"/>
          </p:cNvSpPr>
          <p:nvPr>
            <p:ph type="subTitle" idx="6"/>
          </p:nvPr>
        </p:nvSpPr>
        <p:spPr>
          <a:xfrm>
            <a:off x="4495883" y="4898201"/>
            <a:ext cx="3200000" cy="70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21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1" name="Google Shape;691;p21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2" name="Google Shape;692;p21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3" name="Google Shape;693;p21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21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21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6" name="Google Shape;696;p21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75789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8" name="Google Shape;698;p22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699" name="Google Shape;699;p22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2" name="Google Shape;702;p22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22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22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05" name="Google Shape;705;p22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706" name="Google Shape;706;p22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2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2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09" name="Google Shape;709;p22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710" name="Google Shape;710;p22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711" name="Google Shape;711;p22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22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22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14" name="Google Shape;714;p22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715" name="Google Shape;715;p22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22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22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718" name="Google Shape;718;p22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19" name="Google Shape;719;p22"/>
          <p:cNvSpPr/>
          <p:nvPr/>
        </p:nvSpPr>
        <p:spPr>
          <a:xfrm>
            <a:off x="3422925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2"/>
          <p:cNvSpPr txBox="1">
            <a:spLocks noGrp="1"/>
          </p:cNvSpPr>
          <p:nvPr>
            <p:ph type="title" idx="2"/>
          </p:nvPr>
        </p:nvSpPr>
        <p:spPr>
          <a:xfrm>
            <a:off x="6350845" y="1876155"/>
            <a:ext cx="2938800" cy="42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21" name="Google Shape;721;p22"/>
          <p:cNvSpPr txBox="1">
            <a:spLocks noGrp="1"/>
          </p:cNvSpPr>
          <p:nvPr>
            <p:ph type="subTitle" idx="1"/>
          </p:nvPr>
        </p:nvSpPr>
        <p:spPr>
          <a:xfrm>
            <a:off x="6350845" y="2293411"/>
            <a:ext cx="2938800" cy="73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22"/>
          <p:cNvSpPr txBox="1">
            <a:spLocks noGrp="1"/>
          </p:cNvSpPr>
          <p:nvPr>
            <p:ph type="title" idx="3"/>
          </p:nvPr>
        </p:nvSpPr>
        <p:spPr>
          <a:xfrm>
            <a:off x="6350845" y="4579255"/>
            <a:ext cx="2938800" cy="43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23" name="Google Shape;723;p22"/>
          <p:cNvSpPr txBox="1">
            <a:spLocks noGrp="1"/>
          </p:cNvSpPr>
          <p:nvPr>
            <p:ph type="subTitle" idx="4"/>
          </p:nvPr>
        </p:nvSpPr>
        <p:spPr>
          <a:xfrm>
            <a:off x="6350845" y="5016856"/>
            <a:ext cx="2938800" cy="73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22"/>
          <p:cNvSpPr txBox="1">
            <a:spLocks noGrp="1"/>
          </p:cNvSpPr>
          <p:nvPr>
            <p:ph type="title" idx="5"/>
          </p:nvPr>
        </p:nvSpPr>
        <p:spPr>
          <a:xfrm>
            <a:off x="2902355" y="1876155"/>
            <a:ext cx="2938800" cy="42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25" name="Google Shape;725;p22"/>
          <p:cNvSpPr txBox="1">
            <a:spLocks noGrp="1"/>
          </p:cNvSpPr>
          <p:nvPr>
            <p:ph type="subTitle" idx="6"/>
          </p:nvPr>
        </p:nvSpPr>
        <p:spPr>
          <a:xfrm>
            <a:off x="2902355" y="2293411"/>
            <a:ext cx="2938800" cy="73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22"/>
          <p:cNvSpPr txBox="1">
            <a:spLocks noGrp="1"/>
          </p:cNvSpPr>
          <p:nvPr>
            <p:ph type="title" idx="7"/>
          </p:nvPr>
        </p:nvSpPr>
        <p:spPr>
          <a:xfrm>
            <a:off x="2902355" y="4579255"/>
            <a:ext cx="2938800" cy="43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27" name="Google Shape;727;p22"/>
          <p:cNvSpPr txBox="1">
            <a:spLocks noGrp="1"/>
          </p:cNvSpPr>
          <p:nvPr>
            <p:ph type="subTitle" idx="8"/>
          </p:nvPr>
        </p:nvSpPr>
        <p:spPr>
          <a:xfrm>
            <a:off x="2902355" y="5016856"/>
            <a:ext cx="2938800" cy="73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22"/>
          <p:cNvSpPr/>
          <p:nvPr/>
        </p:nvSpPr>
        <p:spPr>
          <a:xfrm flipH="1">
            <a:off x="297546" y="535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9" name="Google Shape;729;p22"/>
          <p:cNvSpPr/>
          <p:nvPr/>
        </p:nvSpPr>
        <p:spPr>
          <a:xfrm flipH="1">
            <a:off x="11673630" y="23311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0" name="Google Shape;730;p22"/>
          <p:cNvSpPr/>
          <p:nvPr/>
        </p:nvSpPr>
        <p:spPr>
          <a:xfrm flipH="1">
            <a:off x="341270" y="3275246"/>
            <a:ext cx="444423" cy="437692"/>
          </a:xfrm>
          <a:custGeom>
            <a:avLst/>
            <a:gdLst/>
            <a:ahLst/>
            <a:cxnLst/>
            <a:rect l="l" t="t" r="r" b="b"/>
            <a:pathLst>
              <a:path w="4688" h="4617" extrusionOk="0">
                <a:moveTo>
                  <a:pt x="2479" y="0"/>
                </a:moveTo>
                <a:cubicBezTo>
                  <a:pt x="2434" y="0"/>
                  <a:pt x="2393" y="26"/>
                  <a:pt x="2381" y="83"/>
                </a:cubicBezTo>
                <a:cubicBezTo>
                  <a:pt x="1930" y="1411"/>
                  <a:pt x="1529" y="1787"/>
                  <a:pt x="126" y="2037"/>
                </a:cubicBezTo>
                <a:cubicBezTo>
                  <a:pt x="0" y="2063"/>
                  <a:pt x="0" y="2238"/>
                  <a:pt x="126" y="2288"/>
                </a:cubicBezTo>
                <a:cubicBezTo>
                  <a:pt x="1454" y="2714"/>
                  <a:pt x="1830" y="3140"/>
                  <a:pt x="2081" y="4519"/>
                </a:cubicBezTo>
                <a:cubicBezTo>
                  <a:pt x="2094" y="4585"/>
                  <a:pt x="2149" y="4616"/>
                  <a:pt x="2202" y="4616"/>
                </a:cubicBezTo>
                <a:cubicBezTo>
                  <a:pt x="2249" y="4616"/>
                  <a:pt x="2294" y="4591"/>
                  <a:pt x="2306" y="4544"/>
                </a:cubicBezTo>
                <a:cubicBezTo>
                  <a:pt x="2757" y="3190"/>
                  <a:pt x="3183" y="2814"/>
                  <a:pt x="4562" y="2564"/>
                </a:cubicBezTo>
                <a:cubicBezTo>
                  <a:pt x="4687" y="2539"/>
                  <a:pt x="4687" y="2388"/>
                  <a:pt x="4562" y="2338"/>
                </a:cubicBezTo>
                <a:cubicBezTo>
                  <a:pt x="3233" y="1912"/>
                  <a:pt x="2858" y="1486"/>
                  <a:pt x="2607" y="108"/>
                </a:cubicBezTo>
                <a:cubicBezTo>
                  <a:pt x="2593" y="39"/>
                  <a:pt x="2534" y="0"/>
                  <a:pt x="247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1" name="Google Shape;731;p22"/>
          <p:cNvSpPr/>
          <p:nvPr/>
        </p:nvSpPr>
        <p:spPr>
          <a:xfrm flipH="1">
            <a:off x="513414" y="2007419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2" name="Google Shape;732;p22"/>
          <p:cNvSpPr/>
          <p:nvPr/>
        </p:nvSpPr>
        <p:spPr>
          <a:xfrm rot="231651" flipH="1">
            <a:off x="11311567" y="522706"/>
            <a:ext cx="529943" cy="522263"/>
          </a:xfrm>
          <a:custGeom>
            <a:avLst/>
            <a:gdLst/>
            <a:ahLst/>
            <a:cxnLst/>
            <a:rect l="l" t="t" r="r" b="b"/>
            <a:pathLst>
              <a:path w="5590" h="5509" extrusionOk="0">
                <a:moveTo>
                  <a:pt x="2972" y="1"/>
                </a:moveTo>
                <a:cubicBezTo>
                  <a:pt x="2915" y="1"/>
                  <a:pt x="2857" y="32"/>
                  <a:pt x="2833" y="92"/>
                </a:cubicBezTo>
                <a:cubicBezTo>
                  <a:pt x="2307" y="1696"/>
                  <a:pt x="1805" y="2147"/>
                  <a:pt x="151" y="2448"/>
                </a:cubicBezTo>
                <a:cubicBezTo>
                  <a:pt x="1" y="2473"/>
                  <a:pt x="1" y="2673"/>
                  <a:pt x="126" y="2724"/>
                </a:cubicBezTo>
                <a:cubicBezTo>
                  <a:pt x="1730" y="3250"/>
                  <a:pt x="2181" y="3751"/>
                  <a:pt x="2482" y="5405"/>
                </a:cubicBezTo>
                <a:cubicBezTo>
                  <a:pt x="2495" y="5471"/>
                  <a:pt x="2556" y="5509"/>
                  <a:pt x="2619" y="5509"/>
                </a:cubicBezTo>
                <a:cubicBezTo>
                  <a:pt x="2676" y="5509"/>
                  <a:pt x="2734" y="5477"/>
                  <a:pt x="2758" y="5405"/>
                </a:cubicBezTo>
                <a:cubicBezTo>
                  <a:pt x="3284" y="3826"/>
                  <a:pt x="3785" y="3375"/>
                  <a:pt x="5414" y="3074"/>
                </a:cubicBezTo>
                <a:cubicBezTo>
                  <a:pt x="5565" y="3049"/>
                  <a:pt x="5590" y="2849"/>
                  <a:pt x="5439" y="2799"/>
                </a:cubicBezTo>
                <a:cubicBezTo>
                  <a:pt x="3835" y="2272"/>
                  <a:pt x="3409" y="1771"/>
                  <a:pt x="3109" y="117"/>
                </a:cubicBezTo>
                <a:cubicBezTo>
                  <a:pt x="3096" y="38"/>
                  <a:pt x="3034" y="1"/>
                  <a:pt x="297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3" name="Google Shape;733;p22"/>
          <p:cNvSpPr/>
          <p:nvPr/>
        </p:nvSpPr>
        <p:spPr>
          <a:xfrm flipH="1">
            <a:off x="496513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4" name="Google Shape;734;p22"/>
          <p:cNvSpPr/>
          <p:nvPr/>
        </p:nvSpPr>
        <p:spPr>
          <a:xfrm flipH="1">
            <a:off x="10589360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694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6"/>
          <p:cNvGrpSpPr/>
          <p:nvPr/>
        </p:nvGrpSpPr>
        <p:grpSpPr>
          <a:xfrm>
            <a:off x="-54032" y="-6018"/>
            <a:ext cx="2491251" cy="1803191"/>
            <a:chOff x="-40524" y="-4515"/>
            <a:chExt cx="1868438" cy="1352393"/>
          </a:xfrm>
        </p:grpSpPr>
        <p:sp>
          <p:nvSpPr>
            <p:cNvPr id="167" name="Google Shape;167;p6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0" name="Google Shape;170;p6"/>
          <p:cNvSpPr/>
          <p:nvPr/>
        </p:nvSpPr>
        <p:spPr>
          <a:xfrm>
            <a:off x="1" y="-6031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6"/>
          <p:cNvSpPr/>
          <p:nvPr/>
        </p:nvSpPr>
        <p:spPr>
          <a:xfrm>
            <a:off x="2695802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6"/>
          <p:cNvSpPr/>
          <p:nvPr/>
        </p:nvSpPr>
        <p:spPr>
          <a:xfrm>
            <a:off x="9564868" y="3912035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9366544" y="4430123"/>
            <a:ext cx="2935507" cy="2551551"/>
            <a:chOff x="7039840" y="3226481"/>
            <a:chExt cx="2201630" cy="1913663"/>
          </a:xfrm>
        </p:grpSpPr>
        <p:sp>
          <p:nvSpPr>
            <p:cNvPr id="174" name="Google Shape;174;p6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7" name="Google Shape;177;p6"/>
          <p:cNvGrpSpPr/>
          <p:nvPr/>
        </p:nvGrpSpPr>
        <p:grpSpPr>
          <a:xfrm>
            <a:off x="970075" y="726602"/>
            <a:ext cx="10251600" cy="5418767"/>
            <a:chOff x="727556" y="544950"/>
            <a:chExt cx="7688700" cy="4064075"/>
          </a:xfrm>
        </p:grpSpPr>
        <p:grpSp>
          <p:nvGrpSpPr>
            <p:cNvPr id="178" name="Google Shape;178;p6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179" name="Google Shape;179;p6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6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6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82" name="Google Shape;182;p6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183" name="Google Shape;183;p6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6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6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86" name="Google Shape;186;p6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"/>
          <p:cNvSpPr/>
          <p:nvPr/>
        </p:nvSpPr>
        <p:spPr>
          <a:xfrm>
            <a:off x="3422926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6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6"/>
          <p:cNvSpPr/>
          <p:nvPr/>
        </p:nvSpPr>
        <p:spPr>
          <a:xfrm flipH="1">
            <a:off x="264328" y="3878999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6"/>
          <p:cNvSpPr/>
          <p:nvPr/>
        </p:nvSpPr>
        <p:spPr>
          <a:xfrm flipH="1">
            <a:off x="264341" y="1864247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6"/>
          <p:cNvSpPr/>
          <p:nvPr/>
        </p:nvSpPr>
        <p:spPr>
          <a:xfrm flipH="1">
            <a:off x="11603712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6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3" name="Google Shape;193;p6"/>
          <p:cNvGrpSpPr/>
          <p:nvPr/>
        </p:nvGrpSpPr>
        <p:grpSpPr>
          <a:xfrm>
            <a:off x="11033794" y="1039155"/>
            <a:ext cx="444423" cy="444328"/>
            <a:chOff x="3902081" y="-1924086"/>
            <a:chExt cx="333317" cy="333246"/>
          </a:xfrm>
        </p:grpSpPr>
        <p:sp>
          <p:nvSpPr>
            <p:cNvPr id="194" name="Google Shape;194;p6"/>
            <p:cNvSpPr/>
            <p:nvPr/>
          </p:nvSpPr>
          <p:spPr>
            <a:xfrm>
              <a:off x="3902081" y="-1921028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3902081" y="-1924086"/>
              <a:ext cx="333317" cy="333246"/>
            </a:xfrm>
            <a:custGeom>
              <a:avLst/>
              <a:gdLst/>
              <a:ahLst/>
              <a:cxnLst/>
              <a:rect l="l" t="t" r="r" b="b"/>
              <a:pathLst>
                <a:path w="4688" h="4687" fill="none" extrusionOk="0">
                  <a:moveTo>
                    <a:pt x="4562" y="2607"/>
                  </a:moveTo>
                  <a:cubicBezTo>
                    <a:pt x="3183" y="2857"/>
                    <a:pt x="2757" y="3233"/>
                    <a:pt x="2306" y="4587"/>
                  </a:cubicBezTo>
                  <a:cubicBezTo>
                    <a:pt x="2281" y="4687"/>
                    <a:pt x="2106" y="4687"/>
                    <a:pt x="2081" y="4562"/>
                  </a:cubicBezTo>
                  <a:cubicBezTo>
                    <a:pt x="1830" y="3183"/>
                    <a:pt x="1454" y="2757"/>
                    <a:pt x="126" y="2331"/>
                  </a:cubicBezTo>
                  <a:cubicBezTo>
                    <a:pt x="0" y="2281"/>
                    <a:pt x="0" y="2106"/>
                    <a:pt x="126" y="2080"/>
                  </a:cubicBezTo>
                  <a:cubicBezTo>
                    <a:pt x="1529" y="1830"/>
                    <a:pt x="1930" y="1454"/>
                    <a:pt x="2381" y="126"/>
                  </a:cubicBezTo>
                  <a:cubicBezTo>
                    <a:pt x="2406" y="0"/>
                    <a:pt x="2582" y="25"/>
                    <a:pt x="2607" y="151"/>
                  </a:cubicBezTo>
                  <a:cubicBezTo>
                    <a:pt x="2858" y="1529"/>
                    <a:pt x="3233" y="1955"/>
                    <a:pt x="4562" y="2381"/>
                  </a:cubicBezTo>
                  <a:cubicBezTo>
                    <a:pt x="4687" y="2431"/>
                    <a:pt x="4687" y="2582"/>
                    <a:pt x="4562" y="2607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6" name="Google Shape;196;p6"/>
          <p:cNvGrpSpPr/>
          <p:nvPr/>
        </p:nvGrpSpPr>
        <p:grpSpPr>
          <a:xfrm>
            <a:off x="10544337" y="523538"/>
            <a:ext cx="356448" cy="358913"/>
            <a:chOff x="3534991" y="-2310800"/>
            <a:chExt cx="267336" cy="269185"/>
          </a:xfrm>
        </p:grpSpPr>
        <p:sp>
          <p:nvSpPr>
            <p:cNvPr id="197" name="Google Shape;197;p6"/>
            <p:cNvSpPr/>
            <p:nvPr/>
          </p:nvSpPr>
          <p:spPr>
            <a:xfrm>
              <a:off x="3534991" y="-2309022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3534991" y="-2310800"/>
              <a:ext cx="267336" cy="269185"/>
            </a:xfrm>
            <a:custGeom>
              <a:avLst/>
              <a:gdLst/>
              <a:ahLst/>
              <a:cxnLst/>
              <a:rect l="l" t="t" r="r" b="b"/>
              <a:pathLst>
                <a:path w="3760" h="3786" fill="none" extrusionOk="0">
                  <a:moveTo>
                    <a:pt x="3660" y="2106"/>
                  </a:moveTo>
                  <a:cubicBezTo>
                    <a:pt x="2557" y="2306"/>
                    <a:pt x="2206" y="2607"/>
                    <a:pt x="1855" y="3685"/>
                  </a:cubicBezTo>
                  <a:cubicBezTo>
                    <a:pt x="1830" y="3785"/>
                    <a:pt x="1680" y="3760"/>
                    <a:pt x="1655" y="3660"/>
                  </a:cubicBezTo>
                  <a:cubicBezTo>
                    <a:pt x="1454" y="2557"/>
                    <a:pt x="1153" y="2206"/>
                    <a:pt x="76" y="1855"/>
                  </a:cubicBezTo>
                  <a:cubicBezTo>
                    <a:pt x="0" y="1830"/>
                    <a:pt x="0" y="1705"/>
                    <a:pt x="101" y="1680"/>
                  </a:cubicBezTo>
                  <a:cubicBezTo>
                    <a:pt x="1203" y="1479"/>
                    <a:pt x="1554" y="1179"/>
                    <a:pt x="1905" y="101"/>
                  </a:cubicBezTo>
                  <a:cubicBezTo>
                    <a:pt x="1930" y="1"/>
                    <a:pt x="2081" y="1"/>
                    <a:pt x="2081" y="101"/>
                  </a:cubicBezTo>
                  <a:cubicBezTo>
                    <a:pt x="2306" y="1229"/>
                    <a:pt x="2607" y="1555"/>
                    <a:pt x="3685" y="1905"/>
                  </a:cubicBezTo>
                  <a:cubicBezTo>
                    <a:pt x="3760" y="1956"/>
                    <a:pt x="3760" y="2081"/>
                    <a:pt x="3660" y="2106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9" name="Google Shape;199;p6"/>
          <p:cNvSpPr/>
          <p:nvPr/>
        </p:nvSpPr>
        <p:spPr>
          <a:xfrm flipH="1">
            <a:off x="4931920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78084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23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737" name="Google Shape;737;p23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23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23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23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1" name="Google Shape;741;p23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2" name="Google Shape;742;p23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43" name="Google Shape;743;p23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744" name="Google Shape;744;p23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23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23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47" name="Google Shape;747;p23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748" name="Google Shape;748;p23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749" name="Google Shape;749;p23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3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23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52" name="Google Shape;752;p23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753" name="Google Shape;753;p23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23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23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756" name="Google Shape;756;p23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57" name="Google Shape;757;p23"/>
          <p:cNvSpPr txBox="1">
            <a:spLocks noGrp="1"/>
          </p:cNvSpPr>
          <p:nvPr>
            <p:ph type="title" idx="2"/>
          </p:nvPr>
        </p:nvSpPr>
        <p:spPr>
          <a:xfrm>
            <a:off x="1399377" y="4434481"/>
            <a:ext cx="2659200" cy="47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58" name="Google Shape;758;p23"/>
          <p:cNvSpPr txBox="1">
            <a:spLocks noGrp="1"/>
          </p:cNvSpPr>
          <p:nvPr>
            <p:ph type="title" idx="3"/>
          </p:nvPr>
        </p:nvSpPr>
        <p:spPr>
          <a:xfrm>
            <a:off x="8132817" y="4434481"/>
            <a:ext cx="2659200" cy="47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59" name="Google Shape;759;p23"/>
          <p:cNvSpPr txBox="1">
            <a:spLocks noGrp="1"/>
          </p:cNvSpPr>
          <p:nvPr>
            <p:ph type="subTitle" idx="1"/>
          </p:nvPr>
        </p:nvSpPr>
        <p:spPr>
          <a:xfrm>
            <a:off x="1399300" y="5013424"/>
            <a:ext cx="2659200" cy="55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23"/>
          <p:cNvSpPr txBox="1">
            <a:spLocks noGrp="1"/>
          </p:cNvSpPr>
          <p:nvPr>
            <p:ph type="subTitle" idx="4"/>
          </p:nvPr>
        </p:nvSpPr>
        <p:spPr>
          <a:xfrm>
            <a:off x="8132832" y="5013424"/>
            <a:ext cx="2659200" cy="55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23"/>
          <p:cNvSpPr txBox="1">
            <a:spLocks noGrp="1"/>
          </p:cNvSpPr>
          <p:nvPr>
            <p:ph type="title" idx="5"/>
          </p:nvPr>
        </p:nvSpPr>
        <p:spPr>
          <a:xfrm>
            <a:off x="4766267" y="4434481"/>
            <a:ext cx="2659200" cy="47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62" name="Google Shape;762;p23"/>
          <p:cNvSpPr txBox="1">
            <a:spLocks noGrp="1"/>
          </p:cNvSpPr>
          <p:nvPr>
            <p:ph type="subTitle" idx="6"/>
          </p:nvPr>
        </p:nvSpPr>
        <p:spPr>
          <a:xfrm>
            <a:off x="4766275" y="5013424"/>
            <a:ext cx="2659200" cy="55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23"/>
          <p:cNvSpPr txBox="1">
            <a:spLocks noGrp="1"/>
          </p:cNvSpPr>
          <p:nvPr>
            <p:ph type="title" idx="7"/>
          </p:nvPr>
        </p:nvSpPr>
        <p:spPr>
          <a:xfrm>
            <a:off x="1399377" y="2355349"/>
            <a:ext cx="2659200" cy="47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64" name="Google Shape;764;p23"/>
          <p:cNvSpPr/>
          <p:nvPr/>
        </p:nvSpPr>
        <p:spPr>
          <a:xfrm>
            <a:off x="3422925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5" name="Google Shape;765;p23"/>
          <p:cNvSpPr txBox="1">
            <a:spLocks noGrp="1"/>
          </p:cNvSpPr>
          <p:nvPr>
            <p:ph type="title" idx="8"/>
          </p:nvPr>
        </p:nvSpPr>
        <p:spPr>
          <a:xfrm>
            <a:off x="8132817" y="2355349"/>
            <a:ext cx="2659200" cy="47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66" name="Google Shape;766;p23"/>
          <p:cNvSpPr txBox="1">
            <a:spLocks noGrp="1"/>
          </p:cNvSpPr>
          <p:nvPr>
            <p:ph type="subTitle" idx="9"/>
          </p:nvPr>
        </p:nvSpPr>
        <p:spPr>
          <a:xfrm>
            <a:off x="1399300" y="2936136"/>
            <a:ext cx="2659200" cy="55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3"/>
          <p:cNvSpPr txBox="1">
            <a:spLocks noGrp="1"/>
          </p:cNvSpPr>
          <p:nvPr>
            <p:ph type="subTitle" idx="13"/>
          </p:nvPr>
        </p:nvSpPr>
        <p:spPr>
          <a:xfrm>
            <a:off x="8132832" y="2936136"/>
            <a:ext cx="2659200" cy="55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23"/>
          <p:cNvSpPr txBox="1">
            <a:spLocks noGrp="1"/>
          </p:cNvSpPr>
          <p:nvPr>
            <p:ph type="title" idx="14"/>
          </p:nvPr>
        </p:nvSpPr>
        <p:spPr>
          <a:xfrm>
            <a:off x="4766267" y="2355349"/>
            <a:ext cx="2659200" cy="47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69" name="Google Shape;769;p23"/>
          <p:cNvSpPr txBox="1">
            <a:spLocks noGrp="1"/>
          </p:cNvSpPr>
          <p:nvPr>
            <p:ph type="subTitle" idx="15"/>
          </p:nvPr>
        </p:nvSpPr>
        <p:spPr>
          <a:xfrm>
            <a:off x="4766275" y="2936136"/>
            <a:ext cx="2659200" cy="55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23"/>
          <p:cNvSpPr/>
          <p:nvPr/>
        </p:nvSpPr>
        <p:spPr>
          <a:xfrm>
            <a:off x="9153417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1" name="Google Shape;771;p23"/>
          <p:cNvSpPr/>
          <p:nvPr/>
        </p:nvSpPr>
        <p:spPr>
          <a:xfrm>
            <a:off x="3596813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2" name="Google Shape;772;p23"/>
          <p:cNvSpPr/>
          <p:nvPr/>
        </p:nvSpPr>
        <p:spPr>
          <a:xfrm>
            <a:off x="336435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3" name="Google Shape;773;p23"/>
          <p:cNvSpPr/>
          <p:nvPr/>
        </p:nvSpPr>
        <p:spPr>
          <a:xfrm>
            <a:off x="1238368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4" name="Google Shape;774;p23"/>
          <p:cNvSpPr/>
          <p:nvPr/>
        </p:nvSpPr>
        <p:spPr>
          <a:xfrm>
            <a:off x="11515089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5" name="Google Shape;775;p23"/>
          <p:cNvSpPr/>
          <p:nvPr/>
        </p:nvSpPr>
        <p:spPr>
          <a:xfrm>
            <a:off x="11630403" y="1648679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05272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24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78" name="Google Shape;778;p24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779" name="Google Shape;779;p24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24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24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2" name="Google Shape;782;p24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783" name="Google Shape;783;p24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24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24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86" name="Google Shape;786;p24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7" name="Google Shape;787;p24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88" name="Google Shape;788;p24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789" name="Google Shape;789;p24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790" name="Google Shape;790;p24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24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24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93" name="Google Shape;793;p24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794" name="Google Shape;794;p24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24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24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797" name="Google Shape;797;p24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98" name="Google Shape;798;p24"/>
          <p:cNvSpPr txBox="1">
            <a:spLocks noGrp="1"/>
          </p:cNvSpPr>
          <p:nvPr>
            <p:ph type="title" idx="2"/>
          </p:nvPr>
        </p:nvSpPr>
        <p:spPr>
          <a:xfrm>
            <a:off x="7559313" y="3731667"/>
            <a:ext cx="3233600" cy="444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99" name="Google Shape;799;p24"/>
          <p:cNvSpPr txBox="1">
            <a:spLocks noGrp="1"/>
          </p:cNvSpPr>
          <p:nvPr>
            <p:ph type="subTitle" idx="1"/>
          </p:nvPr>
        </p:nvSpPr>
        <p:spPr>
          <a:xfrm>
            <a:off x="7559247" y="4176067"/>
            <a:ext cx="3233600" cy="122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24"/>
          <p:cNvSpPr/>
          <p:nvPr/>
        </p:nvSpPr>
        <p:spPr>
          <a:xfrm>
            <a:off x="3422925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1" name="Google Shape;801;p24"/>
          <p:cNvSpPr/>
          <p:nvPr/>
        </p:nvSpPr>
        <p:spPr>
          <a:xfrm>
            <a:off x="9153417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2" name="Google Shape;802;p24"/>
          <p:cNvSpPr/>
          <p:nvPr/>
        </p:nvSpPr>
        <p:spPr>
          <a:xfrm>
            <a:off x="11515089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3" name="Google Shape;803;p24"/>
          <p:cNvSpPr/>
          <p:nvPr/>
        </p:nvSpPr>
        <p:spPr>
          <a:xfrm>
            <a:off x="1178185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4" name="Google Shape;804;p24"/>
          <p:cNvSpPr/>
          <p:nvPr/>
        </p:nvSpPr>
        <p:spPr>
          <a:xfrm>
            <a:off x="7078108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5" name="Google Shape;805;p24"/>
          <p:cNvSpPr/>
          <p:nvPr/>
        </p:nvSpPr>
        <p:spPr>
          <a:xfrm>
            <a:off x="336435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6" name="Google Shape;806;p24"/>
          <p:cNvSpPr/>
          <p:nvPr/>
        </p:nvSpPr>
        <p:spPr>
          <a:xfrm>
            <a:off x="1238368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7" name="Google Shape;807;p24"/>
          <p:cNvSpPr/>
          <p:nvPr/>
        </p:nvSpPr>
        <p:spPr>
          <a:xfrm>
            <a:off x="3596813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48375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25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0" name="Google Shape;810;p25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811" name="Google Shape;811;p25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Google Shape;812;p25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" name="Google Shape;813;p25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14" name="Google Shape;814;p25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5" name="Google Shape;815;p25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6" name="Google Shape;816;p25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817" name="Google Shape;817;p25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" name="Google Shape;818;p25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" name="Google Shape;819;p25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20" name="Google Shape;820;p25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821" name="Google Shape;821;p25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822" name="Google Shape;822;p25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25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25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25" name="Google Shape;825;p25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826" name="Google Shape;826;p25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25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25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829" name="Google Shape;829;p25"/>
          <p:cNvSpPr txBox="1">
            <a:spLocks noGrp="1"/>
          </p:cNvSpPr>
          <p:nvPr>
            <p:ph type="subTitle" idx="1"/>
          </p:nvPr>
        </p:nvSpPr>
        <p:spPr>
          <a:xfrm>
            <a:off x="1489520" y="2812200"/>
            <a:ext cx="3730000" cy="123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5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831" name="Google Shape;831;p25"/>
          <p:cNvSpPr/>
          <p:nvPr/>
        </p:nvSpPr>
        <p:spPr>
          <a:xfrm flipH="1">
            <a:off x="5278883" y="3878985"/>
            <a:ext cx="5957280" cy="2157484"/>
          </a:xfrm>
          <a:custGeom>
            <a:avLst/>
            <a:gdLst/>
            <a:ahLst/>
            <a:cxnLst/>
            <a:rect l="l" t="t" r="r" b="b"/>
            <a:pathLst>
              <a:path w="139897" h="50665" extrusionOk="0">
                <a:moveTo>
                  <a:pt x="27675" y="0"/>
                </a:moveTo>
                <a:cubicBezTo>
                  <a:pt x="6182" y="0"/>
                  <a:pt x="0" y="13091"/>
                  <a:pt x="0" y="13091"/>
                </a:cubicBezTo>
                <a:lnTo>
                  <a:pt x="0" y="50664"/>
                </a:lnTo>
                <a:cubicBezTo>
                  <a:pt x="0" y="50522"/>
                  <a:pt x="15544" y="50475"/>
                  <a:pt x="36269" y="50475"/>
                </a:cubicBezTo>
                <a:cubicBezTo>
                  <a:pt x="77720" y="50475"/>
                  <a:pt x="139896" y="50664"/>
                  <a:pt x="139896" y="50664"/>
                </a:cubicBezTo>
                <a:lnTo>
                  <a:pt x="139896" y="32598"/>
                </a:lnTo>
                <a:cubicBezTo>
                  <a:pt x="139896" y="32598"/>
                  <a:pt x="131152" y="35237"/>
                  <a:pt x="117535" y="35237"/>
                </a:cubicBezTo>
                <a:cubicBezTo>
                  <a:pt x="110469" y="35237"/>
                  <a:pt x="102090" y="34526"/>
                  <a:pt x="92941" y="32367"/>
                </a:cubicBezTo>
                <a:cubicBezTo>
                  <a:pt x="69948" y="26943"/>
                  <a:pt x="57528" y="924"/>
                  <a:pt x="29410" y="28"/>
                </a:cubicBezTo>
                <a:cubicBezTo>
                  <a:pt x="28821" y="9"/>
                  <a:pt x="28243" y="0"/>
                  <a:pt x="27675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2" name="Google Shape;832;p25"/>
          <p:cNvSpPr/>
          <p:nvPr/>
        </p:nvSpPr>
        <p:spPr>
          <a:xfrm>
            <a:off x="3422925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3" name="Google Shape;833;p25"/>
          <p:cNvSpPr/>
          <p:nvPr/>
        </p:nvSpPr>
        <p:spPr>
          <a:xfrm flipH="1">
            <a:off x="962598" y="4710153"/>
            <a:ext cx="10273569" cy="1435112"/>
          </a:xfrm>
          <a:custGeom>
            <a:avLst/>
            <a:gdLst/>
            <a:ahLst/>
            <a:cxnLst/>
            <a:rect l="l" t="t" r="r" b="b"/>
            <a:pathLst>
              <a:path w="241258" h="53509" extrusionOk="0">
                <a:moveTo>
                  <a:pt x="25983" y="1"/>
                </a:moveTo>
                <a:cubicBezTo>
                  <a:pt x="9993" y="1"/>
                  <a:pt x="0" y="3970"/>
                  <a:pt x="0" y="3970"/>
                </a:cubicBezTo>
                <a:lnTo>
                  <a:pt x="0" y="53509"/>
                </a:lnTo>
                <a:lnTo>
                  <a:pt x="241257" y="53509"/>
                </a:lnTo>
                <a:lnTo>
                  <a:pt x="241257" y="14302"/>
                </a:lnTo>
                <a:cubicBezTo>
                  <a:pt x="241257" y="14302"/>
                  <a:pt x="231544" y="3101"/>
                  <a:pt x="206259" y="3101"/>
                </a:cubicBezTo>
                <a:cubicBezTo>
                  <a:pt x="196175" y="3101"/>
                  <a:pt x="183615" y="4882"/>
                  <a:pt x="168206" y="9866"/>
                </a:cubicBezTo>
                <a:cubicBezTo>
                  <a:pt x="156131" y="13771"/>
                  <a:pt x="149804" y="20489"/>
                  <a:pt x="114515" y="22689"/>
                </a:cubicBezTo>
                <a:cubicBezTo>
                  <a:pt x="113774" y="22735"/>
                  <a:pt x="113017" y="22758"/>
                  <a:pt x="112245" y="22758"/>
                </a:cubicBezTo>
                <a:cubicBezTo>
                  <a:pt x="101250" y="22758"/>
                  <a:pt x="87159" y="18149"/>
                  <a:pt x="72808" y="11188"/>
                </a:cubicBezTo>
                <a:cubicBezTo>
                  <a:pt x="54792" y="2448"/>
                  <a:pt x="38539" y="1"/>
                  <a:pt x="25983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4" name="Google Shape;834;p25"/>
          <p:cNvSpPr/>
          <p:nvPr/>
        </p:nvSpPr>
        <p:spPr>
          <a:xfrm>
            <a:off x="7764617" y="497215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5" name="Google Shape;835;p25"/>
          <p:cNvSpPr/>
          <p:nvPr/>
        </p:nvSpPr>
        <p:spPr>
          <a:xfrm>
            <a:off x="11630403" y="523546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6" name="Google Shape;836;p25"/>
          <p:cNvSpPr/>
          <p:nvPr/>
        </p:nvSpPr>
        <p:spPr>
          <a:xfrm>
            <a:off x="7078108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7" name="Google Shape;837;p25"/>
          <p:cNvSpPr/>
          <p:nvPr/>
        </p:nvSpPr>
        <p:spPr>
          <a:xfrm>
            <a:off x="3818413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8" name="Google Shape;838;p25"/>
          <p:cNvSpPr/>
          <p:nvPr/>
        </p:nvSpPr>
        <p:spPr>
          <a:xfrm>
            <a:off x="346302" y="2832390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9" name="Google Shape;839;p25"/>
          <p:cNvSpPr/>
          <p:nvPr/>
        </p:nvSpPr>
        <p:spPr>
          <a:xfrm>
            <a:off x="1238368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0" name="Google Shape;840;p25"/>
          <p:cNvSpPr/>
          <p:nvPr/>
        </p:nvSpPr>
        <p:spPr>
          <a:xfrm>
            <a:off x="11515089" y="2459265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05419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26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3" name="Google Shape;843;p26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4" name="Google Shape;844;p26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5" name="Google Shape;845;p26"/>
          <p:cNvGrpSpPr/>
          <p:nvPr/>
        </p:nvGrpSpPr>
        <p:grpSpPr>
          <a:xfrm>
            <a:off x="9768729" y="-6019"/>
            <a:ext cx="2491251" cy="1803191"/>
            <a:chOff x="7326547" y="-4515"/>
            <a:chExt cx="1868438" cy="1352393"/>
          </a:xfrm>
        </p:grpSpPr>
        <p:sp>
          <p:nvSpPr>
            <p:cNvPr id="846" name="Google Shape;846;p26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7" name="Google Shape;847;p26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8" name="Google Shape;848;p26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49" name="Google Shape;849;p26"/>
          <p:cNvGrpSpPr/>
          <p:nvPr/>
        </p:nvGrpSpPr>
        <p:grpSpPr>
          <a:xfrm>
            <a:off x="-116011" y="4301975"/>
            <a:ext cx="2935507" cy="2551551"/>
            <a:chOff x="-87008" y="3226481"/>
            <a:chExt cx="2201630" cy="1913663"/>
          </a:xfrm>
        </p:grpSpPr>
        <p:sp>
          <p:nvSpPr>
            <p:cNvPr id="850" name="Google Shape;850;p26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26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2" name="Google Shape;852;p26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53" name="Google Shape;853;p26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854" name="Google Shape;854;p26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855" name="Google Shape;855;p26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26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26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58" name="Google Shape;858;p26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859" name="Google Shape;859;p26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26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26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862" name="Google Shape;862;p26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863" name="Google Shape;863;p26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rgbClr val="F1A3A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4" name="Google Shape;864;p26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5" name="Google Shape;865;p26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6" name="Google Shape;866;p26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7" name="Google Shape;867;p26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8" name="Google Shape;868;p26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9" name="Google Shape;869;p26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0" name="Google Shape;870;p26"/>
          <p:cNvSpPr txBox="1">
            <a:spLocks noGrp="1"/>
          </p:cNvSpPr>
          <p:nvPr>
            <p:ph type="body" idx="1"/>
          </p:nvPr>
        </p:nvSpPr>
        <p:spPr>
          <a:xfrm>
            <a:off x="1623800" y="1842000"/>
            <a:ext cx="8944400" cy="317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40217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27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73" name="Google Shape;873;p27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874" name="Google Shape;874;p27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77" name="Google Shape;877;p27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878" name="Google Shape;878;p27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81" name="Google Shape;881;p27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2" name="Google Shape;882;p27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3" name="Google Shape;883;p27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884" name="Google Shape;884;p27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885" name="Google Shape;885;p27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27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27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88" name="Google Shape;888;p27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889" name="Google Shape;889;p27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27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27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892" name="Google Shape;892;p27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893" name="Google Shape;893;p27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rgbClr val="F1A3A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4" name="Google Shape;894;p27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5" name="Google Shape;895;p27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6" name="Google Shape;896;p27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7" name="Google Shape;897;p27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8" name="Google Shape;898;p27"/>
          <p:cNvSpPr/>
          <p:nvPr/>
        </p:nvSpPr>
        <p:spPr>
          <a:xfrm flipH="1">
            <a:off x="10268741" y="5964959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9" name="Google Shape;899;p27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0" name="Google Shape;900;p27"/>
          <p:cNvSpPr txBox="1">
            <a:spLocks noGrp="1"/>
          </p:cNvSpPr>
          <p:nvPr>
            <p:ph type="body" idx="1"/>
          </p:nvPr>
        </p:nvSpPr>
        <p:spPr>
          <a:xfrm>
            <a:off x="1623800" y="1842000"/>
            <a:ext cx="8944400" cy="317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51456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28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03" name="Google Shape;903;p28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904" name="Google Shape;904;p28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28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28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7" name="Google Shape;907;p28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908" name="Google Shape;908;p28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28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28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1" name="Google Shape;911;p28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2" name="Google Shape;912;p28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13" name="Google Shape;913;p28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914" name="Google Shape;914;p28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915" name="Google Shape;915;p28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28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28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18" name="Google Shape;918;p28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919" name="Google Shape;919;p28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28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28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22" name="Google Shape;922;p28"/>
          <p:cNvSpPr/>
          <p:nvPr/>
        </p:nvSpPr>
        <p:spPr>
          <a:xfrm flipH="1">
            <a:off x="970077" y="3729070"/>
            <a:ext cx="10251856" cy="2407013"/>
          </a:xfrm>
          <a:custGeom>
            <a:avLst/>
            <a:gdLst/>
            <a:ahLst/>
            <a:cxnLst/>
            <a:rect l="l" t="t" r="r" b="b"/>
            <a:pathLst>
              <a:path w="241258" h="53509" extrusionOk="0">
                <a:moveTo>
                  <a:pt x="25983" y="1"/>
                </a:moveTo>
                <a:cubicBezTo>
                  <a:pt x="9993" y="1"/>
                  <a:pt x="0" y="3970"/>
                  <a:pt x="0" y="3970"/>
                </a:cubicBezTo>
                <a:lnTo>
                  <a:pt x="0" y="53509"/>
                </a:lnTo>
                <a:lnTo>
                  <a:pt x="241257" y="53509"/>
                </a:lnTo>
                <a:lnTo>
                  <a:pt x="241257" y="14302"/>
                </a:lnTo>
                <a:cubicBezTo>
                  <a:pt x="241257" y="14302"/>
                  <a:pt x="231544" y="3101"/>
                  <a:pt x="206259" y="3101"/>
                </a:cubicBezTo>
                <a:cubicBezTo>
                  <a:pt x="196175" y="3101"/>
                  <a:pt x="183615" y="4882"/>
                  <a:pt x="168206" y="9866"/>
                </a:cubicBezTo>
                <a:cubicBezTo>
                  <a:pt x="156131" y="13771"/>
                  <a:pt x="149804" y="20489"/>
                  <a:pt x="114515" y="22689"/>
                </a:cubicBezTo>
                <a:cubicBezTo>
                  <a:pt x="113774" y="22735"/>
                  <a:pt x="113017" y="22758"/>
                  <a:pt x="112245" y="22758"/>
                </a:cubicBezTo>
                <a:cubicBezTo>
                  <a:pt x="101250" y="22758"/>
                  <a:pt x="87159" y="18149"/>
                  <a:pt x="72808" y="11188"/>
                </a:cubicBezTo>
                <a:cubicBezTo>
                  <a:pt x="54792" y="2448"/>
                  <a:pt x="38539" y="1"/>
                  <a:pt x="25983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3" name="Google Shape;923;p28"/>
          <p:cNvSpPr/>
          <p:nvPr/>
        </p:nvSpPr>
        <p:spPr>
          <a:xfrm>
            <a:off x="962600" y="3729134"/>
            <a:ext cx="5957280" cy="2406925"/>
          </a:xfrm>
          <a:custGeom>
            <a:avLst/>
            <a:gdLst/>
            <a:ahLst/>
            <a:cxnLst/>
            <a:rect l="l" t="t" r="r" b="b"/>
            <a:pathLst>
              <a:path w="139897" h="50665" extrusionOk="0">
                <a:moveTo>
                  <a:pt x="27675" y="0"/>
                </a:moveTo>
                <a:cubicBezTo>
                  <a:pt x="6182" y="0"/>
                  <a:pt x="0" y="13091"/>
                  <a:pt x="0" y="13091"/>
                </a:cubicBezTo>
                <a:lnTo>
                  <a:pt x="0" y="50664"/>
                </a:lnTo>
                <a:cubicBezTo>
                  <a:pt x="0" y="50522"/>
                  <a:pt x="15544" y="50475"/>
                  <a:pt x="36269" y="50475"/>
                </a:cubicBezTo>
                <a:cubicBezTo>
                  <a:pt x="77720" y="50475"/>
                  <a:pt x="139896" y="50664"/>
                  <a:pt x="139896" y="50664"/>
                </a:cubicBezTo>
                <a:lnTo>
                  <a:pt x="139896" y="32598"/>
                </a:lnTo>
                <a:cubicBezTo>
                  <a:pt x="139896" y="32598"/>
                  <a:pt x="131152" y="35237"/>
                  <a:pt x="117535" y="35237"/>
                </a:cubicBezTo>
                <a:cubicBezTo>
                  <a:pt x="110469" y="35237"/>
                  <a:pt x="102090" y="34526"/>
                  <a:pt x="92941" y="32367"/>
                </a:cubicBezTo>
                <a:cubicBezTo>
                  <a:pt x="69948" y="26943"/>
                  <a:pt x="57528" y="924"/>
                  <a:pt x="29410" y="28"/>
                </a:cubicBezTo>
                <a:cubicBezTo>
                  <a:pt x="28821" y="9"/>
                  <a:pt x="28243" y="0"/>
                  <a:pt x="27675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4" name="Google Shape;924;p28"/>
          <p:cNvSpPr/>
          <p:nvPr/>
        </p:nvSpPr>
        <p:spPr>
          <a:xfrm>
            <a:off x="962600" y="4797369"/>
            <a:ext cx="10251856" cy="1348071"/>
          </a:xfrm>
          <a:custGeom>
            <a:avLst/>
            <a:gdLst/>
            <a:ahLst/>
            <a:cxnLst/>
            <a:rect l="l" t="t" r="r" b="b"/>
            <a:pathLst>
              <a:path w="241258" h="53509" extrusionOk="0">
                <a:moveTo>
                  <a:pt x="25983" y="1"/>
                </a:moveTo>
                <a:cubicBezTo>
                  <a:pt x="9993" y="1"/>
                  <a:pt x="0" y="3970"/>
                  <a:pt x="0" y="3970"/>
                </a:cubicBezTo>
                <a:lnTo>
                  <a:pt x="0" y="53509"/>
                </a:lnTo>
                <a:lnTo>
                  <a:pt x="241257" y="53509"/>
                </a:lnTo>
                <a:lnTo>
                  <a:pt x="241257" y="14302"/>
                </a:lnTo>
                <a:cubicBezTo>
                  <a:pt x="241257" y="14302"/>
                  <a:pt x="231544" y="3101"/>
                  <a:pt x="206259" y="3101"/>
                </a:cubicBezTo>
                <a:cubicBezTo>
                  <a:pt x="196175" y="3101"/>
                  <a:pt x="183615" y="4882"/>
                  <a:pt x="168206" y="9866"/>
                </a:cubicBezTo>
                <a:cubicBezTo>
                  <a:pt x="156131" y="13771"/>
                  <a:pt x="149804" y="20489"/>
                  <a:pt x="114515" y="22689"/>
                </a:cubicBezTo>
                <a:cubicBezTo>
                  <a:pt x="113774" y="22735"/>
                  <a:pt x="113017" y="22758"/>
                  <a:pt x="112245" y="22758"/>
                </a:cubicBezTo>
                <a:cubicBezTo>
                  <a:pt x="101250" y="22758"/>
                  <a:pt x="87159" y="18149"/>
                  <a:pt x="72808" y="11188"/>
                </a:cubicBezTo>
                <a:cubicBezTo>
                  <a:pt x="54792" y="2448"/>
                  <a:pt x="38539" y="1"/>
                  <a:pt x="25983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5" name="Google Shape;925;p28"/>
          <p:cNvSpPr/>
          <p:nvPr/>
        </p:nvSpPr>
        <p:spPr>
          <a:xfrm>
            <a:off x="3422925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6" name="Google Shape;926;p28"/>
          <p:cNvSpPr txBox="1">
            <a:spLocks noGrp="1"/>
          </p:cNvSpPr>
          <p:nvPr>
            <p:ph type="title"/>
          </p:nvPr>
        </p:nvSpPr>
        <p:spPr>
          <a:xfrm>
            <a:off x="2826333" y="2321267"/>
            <a:ext cx="6539200" cy="1577600"/>
          </a:xfrm>
          <a:prstGeom prst="rect">
            <a:avLst/>
          </a:prstGeom>
          <a:effectLst>
            <a:outerShdw dist="66675" dir="7800000" algn="bl" rotWithShape="0">
              <a:schemeClr val="dk1"/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07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927" name="Google Shape;927;p28"/>
          <p:cNvSpPr txBox="1">
            <a:spLocks noGrp="1"/>
          </p:cNvSpPr>
          <p:nvPr>
            <p:ph type="subTitle" idx="1"/>
          </p:nvPr>
        </p:nvSpPr>
        <p:spPr>
          <a:xfrm>
            <a:off x="2826400" y="4198033"/>
            <a:ext cx="6539200" cy="88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28" name="Google Shape;928;p28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28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28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1" name="Google Shape;931;p28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2" name="Google Shape;932;p28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3" name="Google Shape;933;p28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19873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29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6" name="Google Shape;936;p29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937" name="Google Shape;937;p29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29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0" name="Google Shape;940;p29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941" name="Google Shape;941;p29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29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29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44" name="Google Shape;944;p29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9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46" name="Google Shape;946;p29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947" name="Google Shape;947;p29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948" name="Google Shape;948;p29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29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29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1" name="Google Shape;951;p29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952" name="Google Shape;952;p29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29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29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55" name="Google Shape;955;p29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956" name="Google Shape;956;p29"/>
          <p:cNvSpPr txBox="1">
            <a:spLocks noGrp="1"/>
          </p:cNvSpPr>
          <p:nvPr>
            <p:ph type="subTitle" idx="1"/>
          </p:nvPr>
        </p:nvSpPr>
        <p:spPr>
          <a:xfrm>
            <a:off x="2059100" y="2128401"/>
            <a:ext cx="3233600" cy="338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7" name="Google Shape;957;p29"/>
          <p:cNvSpPr/>
          <p:nvPr/>
        </p:nvSpPr>
        <p:spPr>
          <a:xfrm>
            <a:off x="3422925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9"/>
          <p:cNvSpPr/>
          <p:nvPr/>
        </p:nvSpPr>
        <p:spPr>
          <a:xfrm flipH="1">
            <a:off x="650717" y="363471"/>
            <a:ext cx="356448" cy="353035"/>
          </a:xfrm>
          <a:custGeom>
            <a:avLst/>
            <a:gdLst/>
            <a:ahLst/>
            <a:cxnLst/>
            <a:rect l="l" t="t" r="r" b="b"/>
            <a:pathLst>
              <a:path w="3760" h="3724" extrusionOk="0">
                <a:moveTo>
                  <a:pt x="2002" y="1"/>
                </a:moveTo>
                <a:cubicBezTo>
                  <a:pt x="1962" y="1"/>
                  <a:pt x="1918" y="26"/>
                  <a:pt x="1905" y="76"/>
                </a:cubicBezTo>
                <a:cubicBezTo>
                  <a:pt x="1554" y="1154"/>
                  <a:pt x="1203" y="1454"/>
                  <a:pt x="101" y="1655"/>
                </a:cubicBezTo>
                <a:cubicBezTo>
                  <a:pt x="0" y="1680"/>
                  <a:pt x="0" y="1805"/>
                  <a:pt x="76" y="1830"/>
                </a:cubicBezTo>
                <a:cubicBezTo>
                  <a:pt x="1153" y="2181"/>
                  <a:pt x="1454" y="2532"/>
                  <a:pt x="1655" y="3635"/>
                </a:cubicBezTo>
                <a:cubicBezTo>
                  <a:pt x="1669" y="3691"/>
                  <a:pt x="1722" y="3724"/>
                  <a:pt x="1771" y="3724"/>
                </a:cubicBezTo>
                <a:cubicBezTo>
                  <a:pt x="1809" y="3724"/>
                  <a:pt x="1844" y="3704"/>
                  <a:pt x="1855" y="3660"/>
                </a:cubicBezTo>
                <a:cubicBezTo>
                  <a:pt x="2206" y="2582"/>
                  <a:pt x="2557" y="2281"/>
                  <a:pt x="3660" y="2081"/>
                </a:cubicBezTo>
                <a:cubicBezTo>
                  <a:pt x="3760" y="2056"/>
                  <a:pt x="3760" y="1931"/>
                  <a:pt x="3685" y="1880"/>
                </a:cubicBezTo>
                <a:cubicBezTo>
                  <a:pt x="2607" y="1530"/>
                  <a:pt x="2306" y="1204"/>
                  <a:pt x="2081" y="76"/>
                </a:cubicBezTo>
                <a:cubicBezTo>
                  <a:pt x="2081" y="26"/>
                  <a:pt x="2043" y="1"/>
                  <a:pt x="200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9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9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9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9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9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9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9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43044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30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8" name="Google Shape;968;p30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969" name="Google Shape;969;p30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2" name="Google Shape;972;p30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973" name="Google Shape;973;p30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6" name="Google Shape;976;p30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7" name="Google Shape;977;p30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78" name="Google Shape;978;p30"/>
          <p:cNvGrpSpPr/>
          <p:nvPr/>
        </p:nvGrpSpPr>
        <p:grpSpPr>
          <a:xfrm>
            <a:off x="962611" y="726601"/>
            <a:ext cx="10259187" cy="5418924"/>
            <a:chOff x="721958" y="544950"/>
            <a:chExt cx="7694390" cy="4064193"/>
          </a:xfrm>
        </p:grpSpPr>
        <p:grpSp>
          <p:nvGrpSpPr>
            <p:cNvPr id="979" name="Google Shape;979;p30"/>
            <p:cNvGrpSpPr/>
            <p:nvPr/>
          </p:nvGrpSpPr>
          <p:grpSpPr>
            <a:xfrm>
              <a:off x="727556" y="544950"/>
              <a:ext cx="7688700" cy="4064075"/>
              <a:chOff x="727556" y="544950"/>
              <a:chExt cx="7688700" cy="4064075"/>
            </a:xfrm>
          </p:grpSpPr>
          <p:grpSp>
            <p:nvGrpSpPr>
              <p:cNvPr id="980" name="Google Shape;980;p30"/>
              <p:cNvGrpSpPr/>
              <p:nvPr/>
            </p:nvGrpSpPr>
            <p:grpSpPr>
              <a:xfrm>
                <a:off x="727556" y="544950"/>
                <a:ext cx="7688700" cy="4064075"/>
                <a:chOff x="721950" y="544950"/>
                <a:chExt cx="7688700" cy="4064075"/>
              </a:xfrm>
            </p:grpSpPr>
            <p:sp>
              <p:nvSpPr>
                <p:cNvPr id="981" name="Google Shape;981;p30"/>
                <p:cNvSpPr/>
                <p:nvPr/>
              </p:nvSpPr>
              <p:spPr>
                <a:xfrm>
                  <a:off x="721950" y="544950"/>
                  <a:ext cx="7688700" cy="507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5A2A2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82" name="Google Shape;982;p30"/>
                <p:cNvSpPr/>
                <p:nvPr/>
              </p:nvSpPr>
              <p:spPr>
                <a:xfrm>
                  <a:off x="721950" y="1051025"/>
                  <a:ext cx="7688700" cy="3558000"/>
                </a:xfrm>
                <a:prstGeom prst="rect">
                  <a:avLst/>
                </a:prstGeom>
                <a:solidFill>
                  <a:srgbClr val="FFEEE5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30"/>
                <p:cNvSpPr/>
                <p:nvPr/>
              </p:nvSpPr>
              <p:spPr>
                <a:xfrm>
                  <a:off x="2170375" y="663050"/>
                  <a:ext cx="5846700" cy="2691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alpha val="312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84" name="Google Shape;984;p30"/>
              <p:cNvGrpSpPr/>
              <p:nvPr/>
            </p:nvGrpSpPr>
            <p:grpSpPr>
              <a:xfrm>
                <a:off x="883456" y="696120"/>
                <a:ext cx="877593" cy="199609"/>
                <a:chOff x="883456" y="696120"/>
                <a:chExt cx="877593" cy="199609"/>
              </a:xfrm>
            </p:grpSpPr>
            <p:sp>
              <p:nvSpPr>
                <p:cNvPr id="985" name="Google Shape;985;p30"/>
                <p:cNvSpPr/>
                <p:nvPr/>
              </p:nvSpPr>
              <p:spPr>
                <a:xfrm>
                  <a:off x="1225706" y="696120"/>
                  <a:ext cx="199641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0" extrusionOk="0">
                      <a:moveTo>
                        <a:pt x="3127" y="1"/>
                      </a:moveTo>
                      <a:cubicBezTo>
                        <a:pt x="1400" y="1"/>
                        <a:pt x="0" y="1399"/>
                        <a:pt x="0" y="3125"/>
                      </a:cubicBezTo>
                      <a:cubicBezTo>
                        <a:pt x="0" y="4851"/>
                        <a:pt x="1400" y="6249"/>
                        <a:pt x="3127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FFD800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30"/>
                <p:cNvSpPr/>
                <p:nvPr/>
              </p:nvSpPr>
              <p:spPr>
                <a:xfrm>
                  <a:off x="156137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7" y="1"/>
                      </a:moveTo>
                      <a:cubicBezTo>
                        <a:pt x="1401" y="1"/>
                        <a:pt x="1" y="1399"/>
                        <a:pt x="1" y="3125"/>
                      </a:cubicBezTo>
                      <a:cubicBezTo>
                        <a:pt x="1" y="4851"/>
                        <a:pt x="1401" y="6249"/>
                        <a:pt x="3127" y="6249"/>
                      </a:cubicBezTo>
                      <a:cubicBezTo>
                        <a:pt x="4851" y="6249"/>
                        <a:pt x="6252" y="4851"/>
                        <a:pt x="6252" y="3125"/>
                      </a:cubicBezTo>
                      <a:cubicBezTo>
                        <a:pt x="6252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A5A2F4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87" name="Google Shape;987;p30"/>
                <p:cNvSpPr/>
                <p:nvPr/>
              </p:nvSpPr>
              <p:spPr>
                <a:xfrm>
                  <a:off x="88345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5" y="1"/>
                      </a:moveTo>
                      <a:cubicBezTo>
                        <a:pt x="1399" y="1"/>
                        <a:pt x="1" y="1399"/>
                        <a:pt x="1" y="3125"/>
                      </a:cubicBezTo>
                      <a:cubicBezTo>
                        <a:pt x="1" y="4851"/>
                        <a:pt x="1399" y="6249"/>
                        <a:pt x="3125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5" y="1"/>
                      </a:cubicBezTo>
                      <a:close/>
                    </a:path>
                  </a:pathLst>
                </a:custGeom>
                <a:solidFill>
                  <a:srgbClr val="4CE697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988" name="Google Shape;988;p30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89" name="Google Shape;989;p30"/>
            <p:cNvGrpSpPr/>
            <p:nvPr/>
          </p:nvGrpSpPr>
          <p:grpSpPr>
            <a:xfrm>
              <a:off x="721958" y="3426723"/>
              <a:ext cx="7694390" cy="1182420"/>
              <a:chOff x="721945" y="1436353"/>
              <a:chExt cx="7705177" cy="3172579"/>
            </a:xfrm>
          </p:grpSpPr>
          <p:sp>
            <p:nvSpPr>
              <p:cNvPr id="990" name="Google Shape;990;p30"/>
              <p:cNvSpPr/>
              <p:nvPr/>
            </p:nvSpPr>
            <p:spPr>
              <a:xfrm>
                <a:off x="721945" y="1578479"/>
                <a:ext cx="7705177" cy="3030454"/>
              </a:xfrm>
              <a:custGeom>
                <a:avLst/>
                <a:gdLst/>
                <a:ahLst/>
                <a:cxnLst/>
                <a:rect l="l" t="t" r="r" b="b"/>
                <a:pathLst>
                  <a:path w="241258" h="94887" extrusionOk="0">
                    <a:moveTo>
                      <a:pt x="197962" y="0"/>
                    </a:moveTo>
                    <a:cubicBezTo>
                      <a:pt x="182547" y="0"/>
                      <a:pt x="165051" y="4084"/>
                      <a:pt x="152681" y="10230"/>
                    </a:cubicBezTo>
                    <a:cubicBezTo>
                      <a:pt x="141965" y="15552"/>
                      <a:pt x="132931" y="25965"/>
                      <a:pt x="120627" y="28418"/>
                    </a:cubicBezTo>
                    <a:cubicBezTo>
                      <a:pt x="117465" y="29048"/>
                      <a:pt x="113996" y="29322"/>
                      <a:pt x="110323" y="29322"/>
                    </a:cubicBezTo>
                    <a:cubicBezTo>
                      <a:pt x="86015" y="29322"/>
                      <a:pt x="52816" y="17310"/>
                      <a:pt x="40854" y="17090"/>
                    </a:cubicBezTo>
                    <a:cubicBezTo>
                      <a:pt x="34839" y="16979"/>
                      <a:pt x="30323" y="16873"/>
                      <a:pt x="26650" y="16873"/>
                    </a:cubicBezTo>
                    <a:cubicBezTo>
                      <a:pt x="16008" y="16873"/>
                      <a:pt x="12445" y="17766"/>
                      <a:pt x="0" y="22020"/>
                    </a:cubicBezTo>
                    <a:lnTo>
                      <a:pt x="0" y="94887"/>
                    </a:lnTo>
                    <a:lnTo>
                      <a:pt x="241257" y="94887"/>
                    </a:lnTo>
                    <a:lnTo>
                      <a:pt x="241257" y="21698"/>
                    </a:lnTo>
                    <a:cubicBezTo>
                      <a:pt x="241257" y="21698"/>
                      <a:pt x="235911" y="13769"/>
                      <a:pt x="223470" y="5775"/>
                    </a:cubicBezTo>
                    <a:cubicBezTo>
                      <a:pt x="217187" y="1738"/>
                      <a:pt x="208017" y="0"/>
                      <a:pt x="1979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30"/>
              <p:cNvSpPr/>
              <p:nvPr/>
            </p:nvSpPr>
            <p:spPr>
              <a:xfrm>
                <a:off x="721945" y="1436353"/>
                <a:ext cx="7705177" cy="3172575"/>
              </a:xfrm>
              <a:custGeom>
                <a:avLst/>
                <a:gdLst/>
                <a:ahLst/>
                <a:cxnLst/>
                <a:rect l="l" t="t" r="r" b="b"/>
                <a:pathLst>
                  <a:path w="241258" h="99337" fill="none" extrusionOk="0">
                    <a:moveTo>
                      <a:pt x="0" y="26470"/>
                    </a:moveTo>
                    <a:lnTo>
                      <a:pt x="0" y="99337"/>
                    </a:lnTo>
                    <a:lnTo>
                      <a:pt x="241257" y="99337"/>
                    </a:lnTo>
                    <a:lnTo>
                      <a:pt x="241257" y="26148"/>
                    </a:lnTo>
                    <a:cubicBezTo>
                      <a:pt x="241257" y="26148"/>
                      <a:pt x="235911" y="18219"/>
                      <a:pt x="223470" y="10225"/>
                    </a:cubicBezTo>
                    <a:cubicBezTo>
                      <a:pt x="207556" y="0"/>
                      <a:pt x="173121" y="4524"/>
                      <a:pt x="152681" y="14680"/>
                    </a:cubicBezTo>
                    <a:cubicBezTo>
                      <a:pt x="141965" y="20002"/>
                      <a:pt x="132931" y="30415"/>
                      <a:pt x="120627" y="32868"/>
                    </a:cubicBezTo>
                    <a:cubicBezTo>
                      <a:pt x="96530" y="37671"/>
                      <a:pt x="54623" y="21793"/>
                      <a:pt x="40854" y="21540"/>
                    </a:cubicBezTo>
                    <a:cubicBezTo>
                      <a:pt x="17409" y="21107"/>
                      <a:pt x="16740" y="20748"/>
                      <a:pt x="0" y="26470"/>
                    </a:cubicBezTo>
                    <a:close/>
                  </a:path>
                </a:pathLst>
              </a:custGeom>
              <a:noFill/>
              <a:ln w="4950" cap="flat" cmpd="sng">
                <a:solidFill>
                  <a:srgbClr val="1D1D1B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92" name="Google Shape;992;p30"/>
          <p:cNvSpPr txBox="1">
            <a:spLocks noGrp="1"/>
          </p:cNvSpPr>
          <p:nvPr>
            <p:ph type="subTitle" idx="1"/>
          </p:nvPr>
        </p:nvSpPr>
        <p:spPr>
          <a:xfrm>
            <a:off x="6980861" y="2812771"/>
            <a:ext cx="3730000" cy="123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30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994" name="Google Shape;994;p30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5" name="Google Shape;995;p30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6" name="Google Shape;996;p30"/>
          <p:cNvSpPr/>
          <p:nvPr/>
        </p:nvSpPr>
        <p:spPr>
          <a:xfrm flipH="1">
            <a:off x="3148778" y="174368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7" name="Google Shape;997;p30"/>
          <p:cNvSpPr/>
          <p:nvPr/>
        </p:nvSpPr>
        <p:spPr>
          <a:xfrm flipH="1">
            <a:off x="11496278" y="450690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8" name="Google Shape;998;p30"/>
          <p:cNvSpPr/>
          <p:nvPr/>
        </p:nvSpPr>
        <p:spPr>
          <a:xfrm flipH="1">
            <a:off x="10932375" y="6012959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9" name="Google Shape;999;p30"/>
          <p:cNvSpPr/>
          <p:nvPr/>
        </p:nvSpPr>
        <p:spPr>
          <a:xfrm flipH="1">
            <a:off x="650717" y="363471"/>
            <a:ext cx="356448" cy="353035"/>
          </a:xfrm>
          <a:custGeom>
            <a:avLst/>
            <a:gdLst/>
            <a:ahLst/>
            <a:cxnLst/>
            <a:rect l="l" t="t" r="r" b="b"/>
            <a:pathLst>
              <a:path w="3760" h="3724" extrusionOk="0">
                <a:moveTo>
                  <a:pt x="2002" y="1"/>
                </a:moveTo>
                <a:cubicBezTo>
                  <a:pt x="1962" y="1"/>
                  <a:pt x="1918" y="26"/>
                  <a:pt x="1905" y="76"/>
                </a:cubicBezTo>
                <a:cubicBezTo>
                  <a:pt x="1554" y="1154"/>
                  <a:pt x="1203" y="1454"/>
                  <a:pt x="101" y="1655"/>
                </a:cubicBezTo>
                <a:cubicBezTo>
                  <a:pt x="0" y="1680"/>
                  <a:pt x="0" y="1805"/>
                  <a:pt x="76" y="1830"/>
                </a:cubicBezTo>
                <a:cubicBezTo>
                  <a:pt x="1153" y="2181"/>
                  <a:pt x="1454" y="2532"/>
                  <a:pt x="1655" y="3635"/>
                </a:cubicBezTo>
                <a:cubicBezTo>
                  <a:pt x="1669" y="3691"/>
                  <a:pt x="1722" y="3724"/>
                  <a:pt x="1771" y="3724"/>
                </a:cubicBezTo>
                <a:cubicBezTo>
                  <a:pt x="1809" y="3724"/>
                  <a:pt x="1844" y="3704"/>
                  <a:pt x="1855" y="3660"/>
                </a:cubicBezTo>
                <a:cubicBezTo>
                  <a:pt x="2206" y="2582"/>
                  <a:pt x="2557" y="2281"/>
                  <a:pt x="3660" y="2081"/>
                </a:cubicBezTo>
                <a:cubicBezTo>
                  <a:pt x="3760" y="2056"/>
                  <a:pt x="3760" y="1931"/>
                  <a:pt x="3685" y="1880"/>
                </a:cubicBezTo>
                <a:cubicBezTo>
                  <a:pt x="2607" y="1530"/>
                  <a:pt x="2306" y="1204"/>
                  <a:pt x="2081" y="76"/>
                </a:cubicBezTo>
                <a:cubicBezTo>
                  <a:pt x="2081" y="26"/>
                  <a:pt x="2043" y="1"/>
                  <a:pt x="200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0" name="Google Shape;1000;p30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6621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31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03" name="Google Shape;1003;p31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1004" name="Google Shape;1004;p31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5" name="Google Shape;1005;p31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07" name="Google Shape;1007;p31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1008" name="Google Shape;1008;p31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1" name="Google Shape;1011;p31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2" name="Google Shape;1012;p31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13" name="Google Shape;1013;p31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1014" name="Google Shape;1014;p31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1015" name="Google Shape;1015;p31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31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31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18" name="Google Shape;1018;p31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1019" name="Google Shape;1019;p31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31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31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022" name="Google Shape;1022;p31"/>
          <p:cNvSpPr txBox="1">
            <a:spLocks noGrp="1"/>
          </p:cNvSpPr>
          <p:nvPr>
            <p:ph type="subTitle" idx="1"/>
          </p:nvPr>
        </p:nvSpPr>
        <p:spPr>
          <a:xfrm>
            <a:off x="1488243" y="2812201"/>
            <a:ext cx="3730000" cy="123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31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 Black"/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1024" name="Google Shape;1024;p31"/>
          <p:cNvSpPr/>
          <p:nvPr/>
        </p:nvSpPr>
        <p:spPr>
          <a:xfrm>
            <a:off x="3422925" y="1399696"/>
            <a:ext cx="7788663" cy="1188544"/>
          </a:xfrm>
          <a:custGeom>
            <a:avLst/>
            <a:gdLst/>
            <a:ahLst/>
            <a:cxnLst/>
            <a:rect l="l" t="t" r="r" b="b"/>
            <a:pathLst>
              <a:path w="182904" h="27911" extrusionOk="0">
                <a:moveTo>
                  <a:pt x="0" y="0"/>
                </a:moveTo>
                <a:cubicBezTo>
                  <a:pt x="8688" y="22829"/>
                  <a:pt x="35357" y="27911"/>
                  <a:pt x="57097" y="27911"/>
                </a:cubicBezTo>
                <a:cubicBezTo>
                  <a:pt x="68428" y="27911"/>
                  <a:pt x="78420" y="26530"/>
                  <a:pt x="83828" y="25563"/>
                </a:cubicBezTo>
                <a:cubicBezTo>
                  <a:pt x="107047" y="21412"/>
                  <a:pt x="182903" y="16583"/>
                  <a:pt x="182903" y="16583"/>
                </a:cubicBezTo>
                <a:lnTo>
                  <a:pt x="182903" y="4179"/>
                </a:lnTo>
                <a:cubicBezTo>
                  <a:pt x="96624" y="9235"/>
                  <a:pt x="92311" y="16605"/>
                  <a:pt x="61887" y="16605"/>
                </a:cubicBezTo>
                <a:cubicBezTo>
                  <a:pt x="60453" y="16605"/>
                  <a:pt x="58960" y="16588"/>
                  <a:pt x="57399" y="16555"/>
                </a:cubicBezTo>
                <a:cubicBezTo>
                  <a:pt x="22712" y="15805"/>
                  <a:pt x="16518" y="0"/>
                  <a:pt x="16518" y="0"/>
                </a:cubicBezTo>
                <a:close/>
              </a:path>
            </a:pathLst>
          </a:custGeom>
          <a:solidFill>
            <a:srgbClr val="F5A2A2">
              <a:alpha val="343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25" name="Google Shape;1025;p31"/>
          <p:cNvGrpSpPr/>
          <p:nvPr/>
        </p:nvGrpSpPr>
        <p:grpSpPr>
          <a:xfrm flipH="1">
            <a:off x="959993" y="4568964"/>
            <a:ext cx="10259187" cy="1576560"/>
            <a:chOff x="721945" y="1436353"/>
            <a:chExt cx="7705177" cy="3172579"/>
          </a:xfrm>
        </p:grpSpPr>
        <p:sp>
          <p:nvSpPr>
            <p:cNvPr id="1026" name="Google Shape;1026;p31"/>
            <p:cNvSpPr/>
            <p:nvPr/>
          </p:nvSpPr>
          <p:spPr>
            <a:xfrm>
              <a:off x="721945" y="1578479"/>
              <a:ext cx="7705177" cy="3030454"/>
            </a:xfrm>
            <a:custGeom>
              <a:avLst/>
              <a:gdLst/>
              <a:ahLst/>
              <a:cxnLst/>
              <a:rect l="l" t="t" r="r" b="b"/>
              <a:pathLst>
                <a:path w="241258" h="94887" extrusionOk="0">
                  <a:moveTo>
                    <a:pt x="197962" y="0"/>
                  </a:moveTo>
                  <a:cubicBezTo>
                    <a:pt x="182547" y="0"/>
                    <a:pt x="165051" y="4084"/>
                    <a:pt x="152681" y="10230"/>
                  </a:cubicBezTo>
                  <a:cubicBezTo>
                    <a:pt x="141965" y="15552"/>
                    <a:pt x="132931" y="25965"/>
                    <a:pt x="120627" y="28418"/>
                  </a:cubicBezTo>
                  <a:cubicBezTo>
                    <a:pt x="117465" y="29048"/>
                    <a:pt x="113996" y="29322"/>
                    <a:pt x="110323" y="29322"/>
                  </a:cubicBezTo>
                  <a:cubicBezTo>
                    <a:pt x="86015" y="29322"/>
                    <a:pt x="52816" y="17310"/>
                    <a:pt x="40854" y="17090"/>
                  </a:cubicBezTo>
                  <a:cubicBezTo>
                    <a:pt x="34839" y="16979"/>
                    <a:pt x="30323" y="16873"/>
                    <a:pt x="26650" y="16873"/>
                  </a:cubicBezTo>
                  <a:cubicBezTo>
                    <a:pt x="16008" y="16873"/>
                    <a:pt x="12445" y="17766"/>
                    <a:pt x="0" y="22020"/>
                  </a:cubicBezTo>
                  <a:lnTo>
                    <a:pt x="0" y="94887"/>
                  </a:lnTo>
                  <a:lnTo>
                    <a:pt x="241257" y="94887"/>
                  </a:lnTo>
                  <a:lnTo>
                    <a:pt x="241257" y="21698"/>
                  </a:lnTo>
                  <a:cubicBezTo>
                    <a:pt x="241257" y="21698"/>
                    <a:pt x="235911" y="13769"/>
                    <a:pt x="223470" y="5775"/>
                  </a:cubicBezTo>
                  <a:cubicBezTo>
                    <a:pt x="217187" y="1738"/>
                    <a:pt x="208017" y="0"/>
                    <a:pt x="19796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31"/>
            <p:cNvSpPr/>
            <p:nvPr/>
          </p:nvSpPr>
          <p:spPr>
            <a:xfrm>
              <a:off x="721945" y="1436353"/>
              <a:ext cx="7705177" cy="3172575"/>
            </a:xfrm>
            <a:custGeom>
              <a:avLst/>
              <a:gdLst/>
              <a:ahLst/>
              <a:cxnLst/>
              <a:rect l="l" t="t" r="r" b="b"/>
              <a:pathLst>
                <a:path w="241258" h="99337" fill="none" extrusionOk="0">
                  <a:moveTo>
                    <a:pt x="0" y="26470"/>
                  </a:moveTo>
                  <a:lnTo>
                    <a:pt x="0" y="99337"/>
                  </a:lnTo>
                  <a:lnTo>
                    <a:pt x="241257" y="99337"/>
                  </a:lnTo>
                  <a:lnTo>
                    <a:pt x="241257" y="26148"/>
                  </a:lnTo>
                  <a:cubicBezTo>
                    <a:pt x="241257" y="26148"/>
                    <a:pt x="235911" y="18219"/>
                    <a:pt x="223470" y="10225"/>
                  </a:cubicBezTo>
                  <a:cubicBezTo>
                    <a:pt x="207556" y="0"/>
                    <a:pt x="173121" y="4524"/>
                    <a:pt x="152681" y="14680"/>
                  </a:cubicBezTo>
                  <a:cubicBezTo>
                    <a:pt x="141965" y="20002"/>
                    <a:pt x="132931" y="30415"/>
                    <a:pt x="120627" y="32868"/>
                  </a:cubicBezTo>
                  <a:cubicBezTo>
                    <a:pt x="96530" y="37671"/>
                    <a:pt x="54623" y="21793"/>
                    <a:pt x="40854" y="21540"/>
                  </a:cubicBezTo>
                  <a:cubicBezTo>
                    <a:pt x="17409" y="21107"/>
                    <a:pt x="16740" y="20748"/>
                    <a:pt x="0" y="2647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rgbClr val="1D1D1B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28" name="Google Shape;1028;p31"/>
          <p:cNvSpPr/>
          <p:nvPr/>
        </p:nvSpPr>
        <p:spPr>
          <a:xfrm flipH="1">
            <a:off x="206722" y="677479"/>
            <a:ext cx="444423" cy="437692"/>
          </a:xfrm>
          <a:custGeom>
            <a:avLst/>
            <a:gdLst/>
            <a:ahLst/>
            <a:cxnLst/>
            <a:rect l="l" t="t" r="r" b="b"/>
            <a:pathLst>
              <a:path w="4688" h="4617" extrusionOk="0">
                <a:moveTo>
                  <a:pt x="2479" y="0"/>
                </a:moveTo>
                <a:cubicBezTo>
                  <a:pt x="2434" y="0"/>
                  <a:pt x="2393" y="26"/>
                  <a:pt x="2381" y="83"/>
                </a:cubicBezTo>
                <a:cubicBezTo>
                  <a:pt x="1930" y="1411"/>
                  <a:pt x="1529" y="1787"/>
                  <a:pt x="126" y="2037"/>
                </a:cubicBezTo>
                <a:cubicBezTo>
                  <a:pt x="0" y="2063"/>
                  <a:pt x="0" y="2238"/>
                  <a:pt x="126" y="2288"/>
                </a:cubicBezTo>
                <a:cubicBezTo>
                  <a:pt x="1454" y="2714"/>
                  <a:pt x="1830" y="3140"/>
                  <a:pt x="2081" y="4519"/>
                </a:cubicBezTo>
                <a:cubicBezTo>
                  <a:pt x="2094" y="4585"/>
                  <a:pt x="2149" y="4616"/>
                  <a:pt x="2202" y="4616"/>
                </a:cubicBezTo>
                <a:cubicBezTo>
                  <a:pt x="2249" y="4616"/>
                  <a:pt x="2294" y="4591"/>
                  <a:pt x="2306" y="4544"/>
                </a:cubicBezTo>
                <a:cubicBezTo>
                  <a:pt x="2757" y="3190"/>
                  <a:pt x="3183" y="2814"/>
                  <a:pt x="4562" y="2564"/>
                </a:cubicBezTo>
                <a:cubicBezTo>
                  <a:pt x="4687" y="2539"/>
                  <a:pt x="4687" y="2388"/>
                  <a:pt x="4562" y="2338"/>
                </a:cubicBezTo>
                <a:cubicBezTo>
                  <a:pt x="3233" y="1912"/>
                  <a:pt x="2858" y="1486"/>
                  <a:pt x="2607" y="108"/>
                </a:cubicBezTo>
                <a:cubicBezTo>
                  <a:pt x="2593" y="39"/>
                  <a:pt x="2534" y="0"/>
                  <a:pt x="247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9" name="Google Shape;1029;p31"/>
          <p:cNvSpPr/>
          <p:nvPr/>
        </p:nvSpPr>
        <p:spPr>
          <a:xfrm>
            <a:off x="11515089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0" name="Google Shape;1030;p31"/>
          <p:cNvSpPr/>
          <p:nvPr/>
        </p:nvSpPr>
        <p:spPr>
          <a:xfrm>
            <a:off x="1178185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1" name="Google Shape;1031;p31"/>
          <p:cNvSpPr/>
          <p:nvPr/>
        </p:nvSpPr>
        <p:spPr>
          <a:xfrm>
            <a:off x="7078108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2" name="Google Shape;1032;p31"/>
          <p:cNvSpPr/>
          <p:nvPr/>
        </p:nvSpPr>
        <p:spPr>
          <a:xfrm>
            <a:off x="296035" y="47925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3" name="Google Shape;1033;p31"/>
          <p:cNvSpPr/>
          <p:nvPr/>
        </p:nvSpPr>
        <p:spPr>
          <a:xfrm>
            <a:off x="1238368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4" name="Google Shape;1034;p31"/>
          <p:cNvGrpSpPr/>
          <p:nvPr/>
        </p:nvGrpSpPr>
        <p:grpSpPr>
          <a:xfrm>
            <a:off x="11337459" y="430488"/>
            <a:ext cx="444423" cy="444328"/>
            <a:chOff x="3902081" y="-1924086"/>
            <a:chExt cx="333317" cy="333246"/>
          </a:xfrm>
        </p:grpSpPr>
        <p:sp>
          <p:nvSpPr>
            <p:cNvPr id="1035" name="Google Shape;1035;p31"/>
            <p:cNvSpPr/>
            <p:nvPr/>
          </p:nvSpPr>
          <p:spPr>
            <a:xfrm>
              <a:off x="3902081" y="-1921028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6" name="Google Shape;1036;p31"/>
            <p:cNvSpPr/>
            <p:nvPr/>
          </p:nvSpPr>
          <p:spPr>
            <a:xfrm>
              <a:off x="3902081" y="-1924086"/>
              <a:ext cx="333317" cy="333246"/>
            </a:xfrm>
            <a:custGeom>
              <a:avLst/>
              <a:gdLst/>
              <a:ahLst/>
              <a:cxnLst/>
              <a:rect l="l" t="t" r="r" b="b"/>
              <a:pathLst>
                <a:path w="4688" h="4687" fill="none" extrusionOk="0">
                  <a:moveTo>
                    <a:pt x="4562" y="2607"/>
                  </a:moveTo>
                  <a:cubicBezTo>
                    <a:pt x="3183" y="2857"/>
                    <a:pt x="2757" y="3233"/>
                    <a:pt x="2306" y="4587"/>
                  </a:cubicBezTo>
                  <a:cubicBezTo>
                    <a:pt x="2281" y="4687"/>
                    <a:pt x="2106" y="4687"/>
                    <a:pt x="2081" y="4562"/>
                  </a:cubicBezTo>
                  <a:cubicBezTo>
                    <a:pt x="1830" y="3183"/>
                    <a:pt x="1454" y="2757"/>
                    <a:pt x="126" y="2331"/>
                  </a:cubicBezTo>
                  <a:cubicBezTo>
                    <a:pt x="0" y="2281"/>
                    <a:pt x="0" y="2106"/>
                    <a:pt x="126" y="2080"/>
                  </a:cubicBezTo>
                  <a:cubicBezTo>
                    <a:pt x="1529" y="1830"/>
                    <a:pt x="1930" y="1454"/>
                    <a:pt x="2381" y="126"/>
                  </a:cubicBezTo>
                  <a:cubicBezTo>
                    <a:pt x="2406" y="0"/>
                    <a:pt x="2582" y="25"/>
                    <a:pt x="2607" y="151"/>
                  </a:cubicBezTo>
                  <a:cubicBezTo>
                    <a:pt x="2858" y="1529"/>
                    <a:pt x="3233" y="1955"/>
                    <a:pt x="4562" y="2381"/>
                  </a:cubicBezTo>
                  <a:cubicBezTo>
                    <a:pt x="4687" y="2431"/>
                    <a:pt x="4687" y="2582"/>
                    <a:pt x="4562" y="2607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7" name="Google Shape;1037;p31"/>
          <p:cNvSpPr/>
          <p:nvPr/>
        </p:nvSpPr>
        <p:spPr>
          <a:xfrm>
            <a:off x="3596813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90892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32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40" name="Google Shape;1040;p32"/>
          <p:cNvGrpSpPr/>
          <p:nvPr/>
        </p:nvGrpSpPr>
        <p:grpSpPr>
          <a:xfrm>
            <a:off x="-116011" y="4301975"/>
            <a:ext cx="2935507" cy="2551551"/>
            <a:chOff x="-87008" y="3226481"/>
            <a:chExt cx="2201630" cy="1913663"/>
          </a:xfrm>
        </p:grpSpPr>
        <p:sp>
          <p:nvSpPr>
            <p:cNvPr id="1041" name="Google Shape;1041;p32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44" name="Google Shape;1044;p32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5" name="Google Shape;1045;p32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46" name="Google Shape;1046;p32"/>
          <p:cNvGrpSpPr/>
          <p:nvPr/>
        </p:nvGrpSpPr>
        <p:grpSpPr>
          <a:xfrm>
            <a:off x="9768729" y="-6019"/>
            <a:ext cx="2491251" cy="1803191"/>
            <a:chOff x="7326547" y="-4515"/>
            <a:chExt cx="1868438" cy="1352393"/>
          </a:xfrm>
        </p:grpSpPr>
        <p:sp>
          <p:nvSpPr>
            <p:cNvPr id="1047" name="Google Shape;1047;p32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8" name="Google Shape;1048;p32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9" name="Google Shape;1049;p32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50" name="Google Shape;1050;p32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1051" name="Google Shape;1051;p32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1052" name="Google Shape;1052;p32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32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32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55" name="Google Shape;1055;p32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1056" name="Google Shape;1056;p32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32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32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9" name="Google Shape;1059;p32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1060" name="Google Shape;1060;p32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1061" name="Google Shape;1061;p32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32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32"/>
              <p:cNvSpPr/>
              <p:nvPr/>
            </p:nvSpPr>
            <p:spPr>
              <a:xfrm>
                <a:off x="2561586" y="1049772"/>
                <a:ext cx="5841497" cy="891408"/>
              </a:xfrm>
              <a:custGeom>
                <a:avLst/>
                <a:gdLst/>
                <a:ahLst/>
                <a:cxnLst/>
                <a:rect l="l" t="t" r="r" b="b"/>
                <a:pathLst>
                  <a:path w="182904" h="27911" extrusionOk="0">
                    <a:moveTo>
                      <a:pt x="0" y="0"/>
                    </a:moveTo>
                    <a:cubicBezTo>
                      <a:pt x="8688" y="22829"/>
                      <a:pt x="35357" y="27911"/>
                      <a:pt x="57097" y="27911"/>
                    </a:cubicBezTo>
                    <a:cubicBezTo>
                      <a:pt x="68428" y="27911"/>
                      <a:pt x="78420" y="26530"/>
                      <a:pt x="83828" y="25563"/>
                    </a:cubicBezTo>
                    <a:cubicBezTo>
                      <a:pt x="107047" y="21412"/>
                      <a:pt x="182903" y="16583"/>
                      <a:pt x="182903" y="16583"/>
                    </a:cubicBezTo>
                    <a:lnTo>
                      <a:pt x="182903" y="4179"/>
                    </a:lnTo>
                    <a:cubicBezTo>
                      <a:pt x="96624" y="9235"/>
                      <a:pt x="92311" y="16605"/>
                      <a:pt x="61887" y="16605"/>
                    </a:cubicBezTo>
                    <a:cubicBezTo>
                      <a:pt x="60453" y="16605"/>
                      <a:pt x="58960" y="16588"/>
                      <a:pt x="57399" y="16555"/>
                    </a:cubicBezTo>
                    <a:cubicBezTo>
                      <a:pt x="22712" y="15805"/>
                      <a:pt x="16518" y="0"/>
                      <a:pt x="16518" y="0"/>
                    </a:cubicBezTo>
                    <a:close/>
                  </a:path>
                </a:pathLst>
              </a:custGeom>
              <a:solidFill>
                <a:srgbClr val="F5A2A2">
                  <a:alpha val="34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32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65" name="Google Shape;1065;p32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1066" name="Google Shape;1066;p32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32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32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069" name="Google Shape;1069;p32"/>
          <p:cNvSpPr/>
          <p:nvPr/>
        </p:nvSpPr>
        <p:spPr>
          <a:xfrm>
            <a:off x="962593" y="2336551"/>
            <a:ext cx="5957280" cy="2157484"/>
          </a:xfrm>
          <a:custGeom>
            <a:avLst/>
            <a:gdLst/>
            <a:ahLst/>
            <a:cxnLst/>
            <a:rect l="l" t="t" r="r" b="b"/>
            <a:pathLst>
              <a:path w="139897" h="50665" extrusionOk="0">
                <a:moveTo>
                  <a:pt x="27675" y="0"/>
                </a:moveTo>
                <a:cubicBezTo>
                  <a:pt x="6182" y="0"/>
                  <a:pt x="0" y="13091"/>
                  <a:pt x="0" y="13091"/>
                </a:cubicBezTo>
                <a:lnTo>
                  <a:pt x="0" y="50664"/>
                </a:lnTo>
                <a:cubicBezTo>
                  <a:pt x="0" y="50522"/>
                  <a:pt x="15544" y="50475"/>
                  <a:pt x="36269" y="50475"/>
                </a:cubicBezTo>
                <a:cubicBezTo>
                  <a:pt x="77720" y="50475"/>
                  <a:pt x="139896" y="50664"/>
                  <a:pt x="139896" y="50664"/>
                </a:cubicBezTo>
                <a:lnTo>
                  <a:pt x="139896" y="32598"/>
                </a:lnTo>
                <a:cubicBezTo>
                  <a:pt x="139896" y="32598"/>
                  <a:pt x="131152" y="35237"/>
                  <a:pt x="117535" y="35237"/>
                </a:cubicBezTo>
                <a:cubicBezTo>
                  <a:pt x="110469" y="35237"/>
                  <a:pt x="102090" y="34526"/>
                  <a:pt x="92941" y="32367"/>
                </a:cubicBezTo>
                <a:cubicBezTo>
                  <a:pt x="69948" y="26943"/>
                  <a:pt x="57528" y="924"/>
                  <a:pt x="29410" y="28"/>
                </a:cubicBezTo>
                <a:cubicBezTo>
                  <a:pt x="28821" y="9"/>
                  <a:pt x="28243" y="0"/>
                  <a:pt x="27675" y="0"/>
                </a:cubicBezTo>
                <a:close/>
              </a:path>
            </a:pathLst>
          </a:custGeom>
          <a:solidFill>
            <a:srgbClr val="4CE697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0" name="Google Shape;1070;p32"/>
          <p:cNvSpPr/>
          <p:nvPr/>
        </p:nvSpPr>
        <p:spPr>
          <a:xfrm>
            <a:off x="962594" y="2821717"/>
            <a:ext cx="10273569" cy="3307916"/>
          </a:xfrm>
          <a:custGeom>
            <a:avLst/>
            <a:gdLst/>
            <a:ahLst/>
            <a:cxnLst/>
            <a:rect l="l" t="t" r="r" b="b"/>
            <a:pathLst>
              <a:path w="241258" h="77681" extrusionOk="0">
                <a:moveTo>
                  <a:pt x="193410" y="0"/>
                </a:moveTo>
                <a:cubicBezTo>
                  <a:pt x="192205" y="0"/>
                  <a:pt x="190997" y="36"/>
                  <a:pt x="189787" y="109"/>
                </a:cubicBezTo>
                <a:cubicBezTo>
                  <a:pt x="178188" y="806"/>
                  <a:pt x="172104" y="2742"/>
                  <a:pt x="162415" y="8276"/>
                </a:cubicBezTo>
                <a:cubicBezTo>
                  <a:pt x="149804" y="15474"/>
                  <a:pt x="146880" y="18510"/>
                  <a:pt x="130683" y="24540"/>
                </a:cubicBezTo>
                <a:cubicBezTo>
                  <a:pt x="125065" y="26632"/>
                  <a:pt x="117792" y="27521"/>
                  <a:pt x="110650" y="27521"/>
                </a:cubicBezTo>
                <a:cubicBezTo>
                  <a:pt x="101712" y="27521"/>
                  <a:pt x="92977" y="26128"/>
                  <a:pt x="87945" y="23956"/>
                </a:cubicBezTo>
                <a:cubicBezTo>
                  <a:pt x="65552" y="14289"/>
                  <a:pt x="46430" y="10927"/>
                  <a:pt x="28404" y="10927"/>
                </a:cubicBezTo>
                <a:cubicBezTo>
                  <a:pt x="18732" y="10927"/>
                  <a:pt x="9376" y="11895"/>
                  <a:pt x="0" y="13377"/>
                </a:cubicBezTo>
                <a:lnTo>
                  <a:pt x="0" y="77681"/>
                </a:lnTo>
                <a:lnTo>
                  <a:pt x="241257" y="77681"/>
                </a:lnTo>
                <a:lnTo>
                  <a:pt x="241257" y="22573"/>
                </a:lnTo>
                <a:lnTo>
                  <a:pt x="236273" y="17653"/>
                </a:lnTo>
                <a:cubicBezTo>
                  <a:pt x="224820" y="6344"/>
                  <a:pt x="209409" y="0"/>
                  <a:pt x="193410" y="0"/>
                </a:cubicBezTo>
                <a:close/>
              </a:path>
            </a:pathLst>
          </a:custGeom>
          <a:solidFill>
            <a:srgbClr val="FFD800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1" name="Google Shape;1071;p32"/>
          <p:cNvSpPr/>
          <p:nvPr/>
        </p:nvSpPr>
        <p:spPr>
          <a:xfrm>
            <a:off x="962594" y="3866695"/>
            <a:ext cx="10273569" cy="2278592"/>
          </a:xfrm>
          <a:custGeom>
            <a:avLst/>
            <a:gdLst/>
            <a:ahLst/>
            <a:cxnLst/>
            <a:rect l="l" t="t" r="r" b="b"/>
            <a:pathLst>
              <a:path w="241258" h="53509" extrusionOk="0">
                <a:moveTo>
                  <a:pt x="25983" y="1"/>
                </a:moveTo>
                <a:cubicBezTo>
                  <a:pt x="9993" y="1"/>
                  <a:pt x="0" y="3970"/>
                  <a:pt x="0" y="3970"/>
                </a:cubicBezTo>
                <a:lnTo>
                  <a:pt x="0" y="53509"/>
                </a:lnTo>
                <a:lnTo>
                  <a:pt x="241257" y="53509"/>
                </a:lnTo>
                <a:lnTo>
                  <a:pt x="241257" y="14302"/>
                </a:lnTo>
                <a:cubicBezTo>
                  <a:pt x="241257" y="14302"/>
                  <a:pt x="231544" y="3101"/>
                  <a:pt x="206259" y="3101"/>
                </a:cubicBezTo>
                <a:cubicBezTo>
                  <a:pt x="196175" y="3101"/>
                  <a:pt x="183615" y="4882"/>
                  <a:pt x="168206" y="9866"/>
                </a:cubicBezTo>
                <a:cubicBezTo>
                  <a:pt x="156131" y="13771"/>
                  <a:pt x="149804" y="20489"/>
                  <a:pt x="114515" y="22689"/>
                </a:cubicBezTo>
                <a:cubicBezTo>
                  <a:pt x="113774" y="22735"/>
                  <a:pt x="113017" y="22758"/>
                  <a:pt x="112245" y="22758"/>
                </a:cubicBezTo>
                <a:cubicBezTo>
                  <a:pt x="101250" y="22758"/>
                  <a:pt x="87159" y="18149"/>
                  <a:pt x="72808" y="11188"/>
                </a:cubicBezTo>
                <a:cubicBezTo>
                  <a:pt x="54792" y="2448"/>
                  <a:pt x="38539" y="1"/>
                  <a:pt x="25983" y="1"/>
                </a:cubicBezTo>
                <a:close/>
              </a:path>
            </a:pathLst>
          </a:custGeom>
          <a:solidFill>
            <a:srgbClr val="A5A2F4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2" name="Google Shape;1072;p32"/>
          <p:cNvSpPr txBox="1">
            <a:spLocks noGrp="1"/>
          </p:cNvSpPr>
          <p:nvPr>
            <p:ph type="ctrTitle"/>
          </p:nvPr>
        </p:nvSpPr>
        <p:spPr>
          <a:xfrm>
            <a:off x="3240000" y="1530933"/>
            <a:ext cx="5712000" cy="1125600"/>
          </a:xfrm>
          <a:prstGeom prst="rect">
            <a:avLst/>
          </a:prstGeom>
          <a:effectLst>
            <a:outerShdw dist="66675" dir="8340000" algn="bl" rotWithShape="0">
              <a:schemeClr val="dk1"/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69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073" name="Google Shape;1073;p32"/>
          <p:cNvSpPr txBox="1">
            <a:spLocks noGrp="1"/>
          </p:cNvSpPr>
          <p:nvPr>
            <p:ph type="subTitle" idx="1"/>
          </p:nvPr>
        </p:nvSpPr>
        <p:spPr>
          <a:xfrm>
            <a:off x="3654000" y="3045013"/>
            <a:ext cx="4884000" cy="137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Black"/>
              <a:buNone/>
              <a:defRPr sz="2700"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074" name="Google Shape;1074;p32"/>
          <p:cNvSpPr txBox="1"/>
          <p:nvPr/>
        </p:nvSpPr>
        <p:spPr>
          <a:xfrm>
            <a:off x="2423200" y="5360887"/>
            <a:ext cx="7345600" cy="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 defTabSz="914400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0B3A8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CREDITS: This presentation template was created by </a:t>
            </a:r>
            <a:r>
              <a:rPr lang="en" sz="1600" kern="0">
                <a:solidFill>
                  <a:srgbClr val="0B3A87"/>
                </a:solidFill>
                <a:uFill>
                  <a:noFill/>
                </a:uFill>
                <a:latin typeface="Poppins Medium"/>
                <a:ea typeface="Poppins Medium"/>
                <a:cs typeface="Poppins Medium"/>
                <a:sym typeface="Poppins Mediu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B3A8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including icons by </a:t>
            </a:r>
            <a:r>
              <a:rPr lang="en" sz="1600" kern="0">
                <a:solidFill>
                  <a:srgbClr val="0B3A87"/>
                </a:solidFill>
                <a:uFill>
                  <a:noFill/>
                </a:uFill>
                <a:latin typeface="Poppins Medium"/>
                <a:ea typeface="Poppins Medium"/>
                <a:cs typeface="Poppins Medium"/>
                <a:sym typeface="Poppins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B3A8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infographics &amp; images by </a:t>
            </a:r>
            <a:r>
              <a:rPr lang="en" sz="1600" kern="0">
                <a:solidFill>
                  <a:srgbClr val="0B3A87"/>
                </a:solidFill>
                <a:uFill>
                  <a:noFill/>
                </a:uFill>
                <a:latin typeface="Poppins Medium"/>
                <a:ea typeface="Poppins Medium"/>
                <a:cs typeface="Poppins Medium"/>
                <a:sym typeface="Poppins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kern="0">
                <a:solidFill>
                  <a:srgbClr val="0B3A8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sz="1600" kern="0">
              <a:solidFill>
                <a:srgbClr val="0B3A8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75" name="Google Shape;1075;p32"/>
          <p:cNvSpPr/>
          <p:nvPr/>
        </p:nvSpPr>
        <p:spPr>
          <a:xfrm>
            <a:off x="970076" y="1577665"/>
            <a:ext cx="1236513" cy="881595"/>
          </a:xfrm>
          <a:custGeom>
            <a:avLst/>
            <a:gdLst/>
            <a:ahLst/>
            <a:cxnLst/>
            <a:rect l="l" t="t" r="r" b="b"/>
            <a:pathLst>
              <a:path w="34714" h="24750" extrusionOk="0">
                <a:moveTo>
                  <a:pt x="10660" y="1"/>
                </a:moveTo>
                <a:cubicBezTo>
                  <a:pt x="5242" y="1"/>
                  <a:pt x="0" y="667"/>
                  <a:pt x="0" y="667"/>
                </a:cubicBezTo>
                <a:lnTo>
                  <a:pt x="0" y="24634"/>
                </a:lnTo>
                <a:cubicBezTo>
                  <a:pt x="0" y="24634"/>
                  <a:pt x="5518" y="24749"/>
                  <a:pt x="12044" y="24749"/>
                </a:cubicBezTo>
                <a:cubicBezTo>
                  <a:pt x="15306" y="24749"/>
                  <a:pt x="18821" y="24721"/>
                  <a:pt x="22024" y="24634"/>
                </a:cubicBezTo>
                <a:cubicBezTo>
                  <a:pt x="31632" y="24372"/>
                  <a:pt x="34713" y="21179"/>
                  <a:pt x="34713" y="17771"/>
                </a:cubicBezTo>
                <a:cubicBezTo>
                  <a:pt x="34713" y="14364"/>
                  <a:pt x="29448" y="14673"/>
                  <a:pt x="22024" y="13745"/>
                </a:cubicBezTo>
                <a:cubicBezTo>
                  <a:pt x="14599" y="12816"/>
                  <a:pt x="18900" y="9409"/>
                  <a:pt x="18900" y="9409"/>
                </a:cubicBezTo>
                <a:cubicBezTo>
                  <a:pt x="18900" y="9409"/>
                  <a:pt x="25112" y="6932"/>
                  <a:pt x="22024" y="2596"/>
                </a:cubicBezTo>
                <a:cubicBezTo>
                  <a:pt x="20560" y="541"/>
                  <a:pt x="15539" y="1"/>
                  <a:pt x="10660" y="1"/>
                </a:cubicBezTo>
                <a:close/>
              </a:path>
            </a:pathLst>
          </a:custGeom>
          <a:solidFill>
            <a:srgbClr val="F5C4C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6" name="Google Shape;1076;p32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7" name="Google Shape;1077;p32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8" name="Google Shape;1078;p32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9" name="Google Shape;1079;p32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80" name="Google Shape;1080;p32"/>
          <p:cNvGrpSpPr/>
          <p:nvPr/>
        </p:nvGrpSpPr>
        <p:grpSpPr>
          <a:xfrm>
            <a:off x="11425093" y="5248921"/>
            <a:ext cx="444423" cy="444328"/>
            <a:chOff x="3902081" y="-1924086"/>
            <a:chExt cx="333317" cy="333246"/>
          </a:xfrm>
        </p:grpSpPr>
        <p:sp>
          <p:nvSpPr>
            <p:cNvPr id="1081" name="Google Shape;1081;p32"/>
            <p:cNvSpPr/>
            <p:nvPr/>
          </p:nvSpPr>
          <p:spPr>
            <a:xfrm>
              <a:off x="3902081" y="-1921028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2" name="Google Shape;1082;p32"/>
            <p:cNvSpPr/>
            <p:nvPr/>
          </p:nvSpPr>
          <p:spPr>
            <a:xfrm>
              <a:off x="3902081" y="-1924086"/>
              <a:ext cx="333317" cy="333246"/>
            </a:xfrm>
            <a:custGeom>
              <a:avLst/>
              <a:gdLst/>
              <a:ahLst/>
              <a:cxnLst/>
              <a:rect l="l" t="t" r="r" b="b"/>
              <a:pathLst>
                <a:path w="4688" h="4687" fill="none" extrusionOk="0">
                  <a:moveTo>
                    <a:pt x="4562" y="2607"/>
                  </a:moveTo>
                  <a:cubicBezTo>
                    <a:pt x="3183" y="2857"/>
                    <a:pt x="2757" y="3233"/>
                    <a:pt x="2306" y="4587"/>
                  </a:cubicBezTo>
                  <a:cubicBezTo>
                    <a:pt x="2281" y="4687"/>
                    <a:pt x="2106" y="4687"/>
                    <a:pt x="2081" y="4562"/>
                  </a:cubicBezTo>
                  <a:cubicBezTo>
                    <a:pt x="1830" y="3183"/>
                    <a:pt x="1454" y="2757"/>
                    <a:pt x="126" y="2331"/>
                  </a:cubicBezTo>
                  <a:cubicBezTo>
                    <a:pt x="0" y="2281"/>
                    <a:pt x="0" y="2106"/>
                    <a:pt x="126" y="2080"/>
                  </a:cubicBezTo>
                  <a:cubicBezTo>
                    <a:pt x="1529" y="1830"/>
                    <a:pt x="1930" y="1454"/>
                    <a:pt x="2381" y="126"/>
                  </a:cubicBezTo>
                  <a:cubicBezTo>
                    <a:pt x="2406" y="0"/>
                    <a:pt x="2582" y="25"/>
                    <a:pt x="2607" y="151"/>
                  </a:cubicBezTo>
                  <a:cubicBezTo>
                    <a:pt x="2858" y="1529"/>
                    <a:pt x="3233" y="1955"/>
                    <a:pt x="4562" y="2381"/>
                  </a:cubicBezTo>
                  <a:cubicBezTo>
                    <a:pt x="4687" y="2431"/>
                    <a:pt x="4687" y="2582"/>
                    <a:pt x="4562" y="2607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83" name="Google Shape;1083;p32"/>
          <p:cNvGrpSpPr/>
          <p:nvPr/>
        </p:nvGrpSpPr>
        <p:grpSpPr>
          <a:xfrm>
            <a:off x="299371" y="716104"/>
            <a:ext cx="356448" cy="358913"/>
            <a:chOff x="3534991" y="-2310800"/>
            <a:chExt cx="267336" cy="269185"/>
          </a:xfrm>
        </p:grpSpPr>
        <p:sp>
          <p:nvSpPr>
            <p:cNvPr id="1084" name="Google Shape;1084;p32"/>
            <p:cNvSpPr/>
            <p:nvPr/>
          </p:nvSpPr>
          <p:spPr>
            <a:xfrm>
              <a:off x="3534991" y="-2309022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5" name="Google Shape;1085;p32"/>
            <p:cNvSpPr/>
            <p:nvPr/>
          </p:nvSpPr>
          <p:spPr>
            <a:xfrm>
              <a:off x="3534991" y="-2310800"/>
              <a:ext cx="267336" cy="269185"/>
            </a:xfrm>
            <a:custGeom>
              <a:avLst/>
              <a:gdLst/>
              <a:ahLst/>
              <a:cxnLst/>
              <a:rect l="l" t="t" r="r" b="b"/>
              <a:pathLst>
                <a:path w="3760" h="3786" fill="none" extrusionOk="0">
                  <a:moveTo>
                    <a:pt x="3660" y="2106"/>
                  </a:moveTo>
                  <a:cubicBezTo>
                    <a:pt x="2557" y="2306"/>
                    <a:pt x="2206" y="2607"/>
                    <a:pt x="1855" y="3685"/>
                  </a:cubicBezTo>
                  <a:cubicBezTo>
                    <a:pt x="1830" y="3785"/>
                    <a:pt x="1680" y="3760"/>
                    <a:pt x="1655" y="3660"/>
                  </a:cubicBezTo>
                  <a:cubicBezTo>
                    <a:pt x="1454" y="2557"/>
                    <a:pt x="1153" y="2206"/>
                    <a:pt x="76" y="1855"/>
                  </a:cubicBezTo>
                  <a:cubicBezTo>
                    <a:pt x="0" y="1830"/>
                    <a:pt x="0" y="1705"/>
                    <a:pt x="101" y="1680"/>
                  </a:cubicBezTo>
                  <a:cubicBezTo>
                    <a:pt x="1203" y="1479"/>
                    <a:pt x="1554" y="1179"/>
                    <a:pt x="1905" y="101"/>
                  </a:cubicBezTo>
                  <a:cubicBezTo>
                    <a:pt x="1930" y="1"/>
                    <a:pt x="2081" y="1"/>
                    <a:pt x="2081" y="101"/>
                  </a:cubicBezTo>
                  <a:cubicBezTo>
                    <a:pt x="2306" y="1229"/>
                    <a:pt x="2607" y="1555"/>
                    <a:pt x="3685" y="1905"/>
                  </a:cubicBezTo>
                  <a:cubicBezTo>
                    <a:pt x="3760" y="1956"/>
                    <a:pt x="3760" y="2081"/>
                    <a:pt x="3660" y="2106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86" name="Google Shape;1086;p32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7" name="Google Shape;1087;p32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634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"/>
          <p:cNvSpPr/>
          <p:nvPr/>
        </p:nvSpPr>
        <p:spPr>
          <a:xfrm>
            <a:off x="2695802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2" name="Google Shape;202;p7"/>
          <p:cNvGrpSpPr/>
          <p:nvPr/>
        </p:nvGrpSpPr>
        <p:grpSpPr>
          <a:xfrm>
            <a:off x="-116011" y="4301977"/>
            <a:ext cx="2935507" cy="2551551"/>
            <a:chOff x="-87008" y="3226481"/>
            <a:chExt cx="2201630" cy="1913663"/>
          </a:xfrm>
        </p:grpSpPr>
        <p:sp>
          <p:nvSpPr>
            <p:cNvPr id="203" name="Google Shape;203;p7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6" name="Google Shape;206;p7"/>
          <p:cNvSpPr/>
          <p:nvPr/>
        </p:nvSpPr>
        <p:spPr>
          <a:xfrm>
            <a:off x="1" y="-6031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7"/>
          <p:cNvSpPr/>
          <p:nvPr/>
        </p:nvSpPr>
        <p:spPr>
          <a:xfrm>
            <a:off x="9564868" y="3912035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8" name="Google Shape;208;p7"/>
          <p:cNvGrpSpPr/>
          <p:nvPr/>
        </p:nvGrpSpPr>
        <p:grpSpPr>
          <a:xfrm>
            <a:off x="9768729" y="-6018"/>
            <a:ext cx="2491251" cy="1803191"/>
            <a:chOff x="7326547" y="-4515"/>
            <a:chExt cx="1868438" cy="1352393"/>
          </a:xfrm>
        </p:grpSpPr>
        <p:sp>
          <p:nvSpPr>
            <p:cNvPr id="209" name="Google Shape;209;p7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7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7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2" name="Google Shape;212;p7"/>
          <p:cNvGrpSpPr/>
          <p:nvPr/>
        </p:nvGrpSpPr>
        <p:grpSpPr>
          <a:xfrm>
            <a:off x="970075" y="726602"/>
            <a:ext cx="10251600" cy="5418767"/>
            <a:chOff x="727556" y="544950"/>
            <a:chExt cx="7688700" cy="4064075"/>
          </a:xfrm>
        </p:grpSpPr>
        <p:grpSp>
          <p:nvGrpSpPr>
            <p:cNvPr id="213" name="Google Shape;213;p7"/>
            <p:cNvGrpSpPr/>
            <p:nvPr/>
          </p:nvGrpSpPr>
          <p:grpSpPr>
            <a:xfrm>
              <a:off x="727556" y="544950"/>
              <a:ext cx="7688700" cy="4064075"/>
              <a:chOff x="727556" y="544950"/>
              <a:chExt cx="7688700" cy="4064075"/>
            </a:xfrm>
          </p:grpSpPr>
          <p:grpSp>
            <p:nvGrpSpPr>
              <p:cNvPr id="214" name="Google Shape;214;p7"/>
              <p:cNvGrpSpPr/>
              <p:nvPr/>
            </p:nvGrpSpPr>
            <p:grpSpPr>
              <a:xfrm>
                <a:off x="727556" y="544950"/>
                <a:ext cx="7688700" cy="4064075"/>
                <a:chOff x="721950" y="544950"/>
                <a:chExt cx="7688700" cy="4064075"/>
              </a:xfrm>
            </p:grpSpPr>
            <p:sp>
              <p:nvSpPr>
                <p:cNvPr id="215" name="Google Shape;215;p7"/>
                <p:cNvSpPr/>
                <p:nvPr/>
              </p:nvSpPr>
              <p:spPr>
                <a:xfrm>
                  <a:off x="721950" y="544950"/>
                  <a:ext cx="7688700" cy="507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5A2A2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6" name="Google Shape;216;p7"/>
                <p:cNvSpPr/>
                <p:nvPr/>
              </p:nvSpPr>
              <p:spPr>
                <a:xfrm>
                  <a:off x="721950" y="1051025"/>
                  <a:ext cx="7688700" cy="3558000"/>
                </a:xfrm>
                <a:prstGeom prst="rect">
                  <a:avLst/>
                </a:prstGeom>
                <a:solidFill>
                  <a:srgbClr val="FFEEE5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23825" dir="7860000" algn="bl" rotWithShape="0">
                    <a:srgbClr val="0B3A87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7" name="Google Shape;217;p7"/>
                <p:cNvSpPr/>
                <p:nvPr/>
              </p:nvSpPr>
              <p:spPr>
                <a:xfrm>
                  <a:off x="2170375" y="663050"/>
                  <a:ext cx="5846700" cy="2691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>
                    <a:alpha val="312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8" name="Google Shape;218;p7"/>
              <p:cNvGrpSpPr/>
              <p:nvPr/>
            </p:nvGrpSpPr>
            <p:grpSpPr>
              <a:xfrm>
                <a:off x="883456" y="696120"/>
                <a:ext cx="877593" cy="199609"/>
                <a:chOff x="883456" y="696120"/>
                <a:chExt cx="877593" cy="199609"/>
              </a:xfrm>
            </p:grpSpPr>
            <p:sp>
              <p:nvSpPr>
                <p:cNvPr id="219" name="Google Shape;219;p7"/>
                <p:cNvSpPr/>
                <p:nvPr/>
              </p:nvSpPr>
              <p:spPr>
                <a:xfrm>
                  <a:off x="1225706" y="696120"/>
                  <a:ext cx="199641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0" extrusionOk="0">
                      <a:moveTo>
                        <a:pt x="3127" y="1"/>
                      </a:moveTo>
                      <a:cubicBezTo>
                        <a:pt x="1400" y="1"/>
                        <a:pt x="0" y="1399"/>
                        <a:pt x="0" y="3125"/>
                      </a:cubicBezTo>
                      <a:cubicBezTo>
                        <a:pt x="0" y="4851"/>
                        <a:pt x="1400" y="6249"/>
                        <a:pt x="3127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FFD800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7"/>
                <p:cNvSpPr/>
                <p:nvPr/>
              </p:nvSpPr>
              <p:spPr>
                <a:xfrm>
                  <a:off x="156137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7" y="1"/>
                      </a:moveTo>
                      <a:cubicBezTo>
                        <a:pt x="1401" y="1"/>
                        <a:pt x="1" y="1399"/>
                        <a:pt x="1" y="3125"/>
                      </a:cubicBezTo>
                      <a:cubicBezTo>
                        <a:pt x="1" y="4851"/>
                        <a:pt x="1401" y="6249"/>
                        <a:pt x="3127" y="6249"/>
                      </a:cubicBezTo>
                      <a:cubicBezTo>
                        <a:pt x="4851" y="6249"/>
                        <a:pt x="6252" y="4851"/>
                        <a:pt x="6252" y="3125"/>
                      </a:cubicBezTo>
                      <a:cubicBezTo>
                        <a:pt x="6252" y="1399"/>
                        <a:pt x="4851" y="1"/>
                        <a:pt x="3127" y="1"/>
                      </a:cubicBezTo>
                      <a:close/>
                    </a:path>
                  </a:pathLst>
                </a:custGeom>
                <a:solidFill>
                  <a:srgbClr val="A5A2F4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7"/>
                <p:cNvSpPr/>
                <p:nvPr/>
              </p:nvSpPr>
              <p:spPr>
                <a:xfrm>
                  <a:off x="883456" y="696120"/>
                  <a:ext cx="199673" cy="199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6250" extrusionOk="0">
                      <a:moveTo>
                        <a:pt x="3125" y="1"/>
                      </a:moveTo>
                      <a:cubicBezTo>
                        <a:pt x="1399" y="1"/>
                        <a:pt x="1" y="1399"/>
                        <a:pt x="1" y="3125"/>
                      </a:cubicBezTo>
                      <a:cubicBezTo>
                        <a:pt x="1" y="4851"/>
                        <a:pt x="1399" y="6249"/>
                        <a:pt x="3125" y="6249"/>
                      </a:cubicBezTo>
                      <a:cubicBezTo>
                        <a:pt x="4851" y="6249"/>
                        <a:pt x="6251" y="4851"/>
                        <a:pt x="6251" y="3125"/>
                      </a:cubicBezTo>
                      <a:cubicBezTo>
                        <a:pt x="6251" y="1399"/>
                        <a:pt x="4851" y="1"/>
                        <a:pt x="3125" y="1"/>
                      </a:cubicBezTo>
                      <a:close/>
                    </a:path>
                  </a:pathLst>
                </a:custGeom>
                <a:solidFill>
                  <a:srgbClr val="4CE697"/>
                </a:solidFill>
                <a:ln w="9525" cap="flat" cmpd="sng">
                  <a:solidFill>
                    <a:srgbClr val="0B3A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22" name="Google Shape;222;p7"/>
            <p:cNvSpPr/>
            <p:nvPr/>
          </p:nvSpPr>
          <p:spPr>
            <a:xfrm>
              <a:off x="2567193" y="1049772"/>
              <a:ext cx="5841497" cy="891408"/>
            </a:xfrm>
            <a:custGeom>
              <a:avLst/>
              <a:gdLst/>
              <a:ahLst/>
              <a:cxnLst/>
              <a:rect l="l" t="t" r="r" b="b"/>
              <a:pathLst>
                <a:path w="182904" h="27911" extrusionOk="0">
                  <a:moveTo>
                    <a:pt x="0" y="0"/>
                  </a:moveTo>
                  <a:cubicBezTo>
                    <a:pt x="8688" y="22829"/>
                    <a:pt x="35357" y="27911"/>
                    <a:pt x="57097" y="27911"/>
                  </a:cubicBezTo>
                  <a:cubicBezTo>
                    <a:pt x="68428" y="27911"/>
                    <a:pt x="78420" y="26530"/>
                    <a:pt x="83828" y="25563"/>
                  </a:cubicBezTo>
                  <a:cubicBezTo>
                    <a:pt x="107047" y="21412"/>
                    <a:pt x="182903" y="16583"/>
                    <a:pt x="182903" y="16583"/>
                  </a:cubicBezTo>
                  <a:lnTo>
                    <a:pt x="182903" y="4179"/>
                  </a:lnTo>
                  <a:cubicBezTo>
                    <a:pt x="96624" y="9235"/>
                    <a:pt x="92311" y="16605"/>
                    <a:pt x="61887" y="16605"/>
                  </a:cubicBezTo>
                  <a:cubicBezTo>
                    <a:pt x="60453" y="16605"/>
                    <a:pt x="58960" y="16588"/>
                    <a:pt x="57399" y="16555"/>
                  </a:cubicBezTo>
                  <a:cubicBezTo>
                    <a:pt x="22712" y="15805"/>
                    <a:pt x="16518" y="0"/>
                    <a:pt x="16518" y="0"/>
                  </a:cubicBezTo>
                  <a:close/>
                </a:path>
              </a:pathLst>
            </a:custGeom>
            <a:solidFill>
              <a:srgbClr val="F5A2A2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3" name="Google Shape;223;p7"/>
          <p:cNvSpPr txBox="1">
            <a:spLocks noGrp="1"/>
          </p:cNvSpPr>
          <p:nvPr>
            <p:ph type="title"/>
          </p:nvPr>
        </p:nvSpPr>
        <p:spPr>
          <a:xfrm>
            <a:off x="2894400" y="883200"/>
            <a:ext cx="7718400" cy="360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24" name="Google Shape;224;p7"/>
          <p:cNvSpPr txBox="1">
            <a:spLocks noGrp="1"/>
          </p:cNvSpPr>
          <p:nvPr>
            <p:ph type="body" idx="1"/>
          </p:nvPr>
        </p:nvSpPr>
        <p:spPr>
          <a:xfrm>
            <a:off x="1224033" y="2088367"/>
            <a:ext cx="4694400" cy="3454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marL="609570" lvl="0" indent="-406381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40" lvl="1" indent="-406381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09" lvl="2" indent="-406381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78" lvl="3" indent="-406381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848" lvl="4" indent="-406381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418" lvl="5" indent="-406381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987" lvl="6" indent="-406381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557" lvl="7" indent="-406381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126" lvl="8" indent="-406381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5" name="Google Shape;225;p7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rgbClr val="F1A3A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 flipH="1">
            <a:off x="264328" y="3878999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7" name="Google Shape;227;p7"/>
          <p:cNvSpPr/>
          <p:nvPr/>
        </p:nvSpPr>
        <p:spPr>
          <a:xfrm flipH="1">
            <a:off x="228173" y="1627114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 flipH="1">
            <a:off x="11603712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 flipH="1">
            <a:off x="4931920" y="6424397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0618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33"/>
          <p:cNvGrpSpPr/>
          <p:nvPr/>
        </p:nvGrpSpPr>
        <p:grpSpPr>
          <a:xfrm>
            <a:off x="0" y="-6033"/>
            <a:ext cx="12194381" cy="6885129"/>
            <a:chOff x="0" y="-4525"/>
            <a:chExt cx="9145786" cy="5163847"/>
          </a:xfrm>
        </p:grpSpPr>
        <p:sp>
          <p:nvSpPr>
            <p:cNvPr id="1090" name="Google Shape;1090;p33"/>
            <p:cNvSpPr/>
            <p:nvPr/>
          </p:nvSpPr>
          <p:spPr>
            <a:xfrm>
              <a:off x="0" y="-4525"/>
              <a:ext cx="4063874" cy="2849161"/>
            </a:xfrm>
            <a:custGeom>
              <a:avLst/>
              <a:gdLst/>
              <a:ahLst/>
              <a:cxnLst/>
              <a:rect l="l" t="t" r="r" b="b"/>
              <a:pathLst>
                <a:path w="126709" h="88835" extrusionOk="0">
                  <a:moveTo>
                    <a:pt x="108683" y="1"/>
                  </a:moveTo>
                  <a:cubicBezTo>
                    <a:pt x="108514" y="253"/>
                    <a:pt x="108340" y="501"/>
                    <a:pt x="108162" y="749"/>
                  </a:cubicBezTo>
                  <a:cubicBezTo>
                    <a:pt x="107126" y="1996"/>
                    <a:pt x="105988" y="3154"/>
                    <a:pt x="104747" y="4196"/>
                  </a:cubicBezTo>
                  <a:cubicBezTo>
                    <a:pt x="103261" y="5249"/>
                    <a:pt x="101678" y="6144"/>
                    <a:pt x="100025" y="6904"/>
                  </a:cubicBezTo>
                  <a:cubicBezTo>
                    <a:pt x="96568" y="8247"/>
                    <a:pt x="92922" y="9102"/>
                    <a:pt x="89260" y="9654"/>
                  </a:cubicBezTo>
                  <a:cubicBezTo>
                    <a:pt x="77792" y="11026"/>
                    <a:pt x="66048" y="10123"/>
                    <a:pt x="54799" y="13183"/>
                  </a:cubicBezTo>
                  <a:cubicBezTo>
                    <a:pt x="48327" y="14945"/>
                    <a:pt x="42169" y="18126"/>
                    <a:pt x="37406" y="22910"/>
                  </a:cubicBezTo>
                  <a:cubicBezTo>
                    <a:pt x="34787" y="25539"/>
                    <a:pt x="32504" y="28668"/>
                    <a:pt x="30996" y="32071"/>
                  </a:cubicBezTo>
                  <a:cubicBezTo>
                    <a:pt x="29508" y="35435"/>
                    <a:pt x="28398" y="38805"/>
                    <a:pt x="27715" y="42417"/>
                  </a:cubicBezTo>
                  <a:cubicBezTo>
                    <a:pt x="26493" y="48870"/>
                    <a:pt x="26186" y="55559"/>
                    <a:pt x="23848" y="61743"/>
                  </a:cubicBezTo>
                  <a:cubicBezTo>
                    <a:pt x="23183" y="63162"/>
                    <a:pt x="22402" y="64519"/>
                    <a:pt x="21500" y="65800"/>
                  </a:cubicBezTo>
                  <a:cubicBezTo>
                    <a:pt x="20552" y="66922"/>
                    <a:pt x="19514" y="67958"/>
                    <a:pt x="18392" y="68903"/>
                  </a:cubicBezTo>
                  <a:cubicBezTo>
                    <a:pt x="17071" y="69841"/>
                    <a:pt x="15668" y="70656"/>
                    <a:pt x="14199" y="71344"/>
                  </a:cubicBezTo>
                  <a:cubicBezTo>
                    <a:pt x="12449" y="72003"/>
                    <a:pt x="10639" y="72492"/>
                    <a:pt x="8794" y="72811"/>
                  </a:cubicBezTo>
                  <a:cubicBezTo>
                    <a:pt x="7785" y="72908"/>
                    <a:pt x="6773" y="72957"/>
                    <a:pt x="5761" y="72957"/>
                  </a:cubicBezTo>
                  <a:cubicBezTo>
                    <a:pt x="4626" y="72957"/>
                    <a:pt x="3490" y="72896"/>
                    <a:pt x="2357" y="72775"/>
                  </a:cubicBezTo>
                  <a:cubicBezTo>
                    <a:pt x="2269" y="72771"/>
                    <a:pt x="2182" y="72770"/>
                    <a:pt x="2095" y="72770"/>
                  </a:cubicBezTo>
                  <a:cubicBezTo>
                    <a:pt x="1362" y="72770"/>
                    <a:pt x="664" y="72895"/>
                    <a:pt x="0" y="73144"/>
                  </a:cubicBezTo>
                  <a:lnTo>
                    <a:pt x="0" y="88291"/>
                  </a:lnTo>
                  <a:cubicBezTo>
                    <a:pt x="755" y="88527"/>
                    <a:pt x="1541" y="88646"/>
                    <a:pt x="2357" y="88648"/>
                  </a:cubicBezTo>
                  <a:cubicBezTo>
                    <a:pt x="3504" y="88771"/>
                    <a:pt x="4655" y="88835"/>
                    <a:pt x="5806" y="88835"/>
                  </a:cubicBezTo>
                  <a:cubicBezTo>
                    <a:pt x="6776" y="88835"/>
                    <a:pt x="7746" y="88789"/>
                    <a:pt x="8713" y="88696"/>
                  </a:cubicBezTo>
                  <a:cubicBezTo>
                    <a:pt x="11396" y="88439"/>
                    <a:pt x="14102" y="88043"/>
                    <a:pt x="16685" y="87248"/>
                  </a:cubicBezTo>
                  <a:cubicBezTo>
                    <a:pt x="21824" y="85669"/>
                    <a:pt x="26503" y="83019"/>
                    <a:pt x="30465" y="79383"/>
                  </a:cubicBezTo>
                  <a:cubicBezTo>
                    <a:pt x="34544" y="75637"/>
                    <a:pt x="37328" y="70868"/>
                    <a:pt x="39240" y="65720"/>
                  </a:cubicBezTo>
                  <a:cubicBezTo>
                    <a:pt x="40773" y="61588"/>
                    <a:pt x="41409" y="57204"/>
                    <a:pt x="42028" y="52866"/>
                  </a:cubicBezTo>
                  <a:cubicBezTo>
                    <a:pt x="42667" y="48389"/>
                    <a:pt x="43307" y="43865"/>
                    <a:pt x="44910" y="39619"/>
                  </a:cubicBezTo>
                  <a:cubicBezTo>
                    <a:pt x="45545" y="38264"/>
                    <a:pt x="46291" y="36969"/>
                    <a:pt x="47150" y="35743"/>
                  </a:cubicBezTo>
                  <a:cubicBezTo>
                    <a:pt x="48141" y="34571"/>
                    <a:pt x="49234" y="33488"/>
                    <a:pt x="50410" y="32499"/>
                  </a:cubicBezTo>
                  <a:cubicBezTo>
                    <a:pt x="51910" y="31433"/>
                    <a:pt x="53508" y="30518"/>
                    <a:pt x="55180" y="29747"/>
                  </a:cubicBezTo>
                  <a:cubicBezTo>
                    <a:pt x="58411" y="28501"/>
                    <a:pt x="61802" y="27732"/>
                    <a:pt x="65224" y="27218"/>
                  </a:cubicBezTo>
                  <a:cubicBezTo>
                    <a:pt x="70822" y="26546"/>
                    <a:pt x="76468" y="26432"/>
                    <a:pt x="82092" y="26115"/>
                  </a:cubicBezTo>
                  <a:cubicBezTo>
                    <a:pt x="88445" y="25758"/>
                    <a:pt x="94879" y="25120"/>
                    <a:pt x="101004" y="23313"/>
                  </a:cubicBezTo>
                  <a:cubicBezTo>
                    <a:pt x="103976" y="22434"/>
                    <a:pt x="106912" y="21270"/>
                    <a:pt x="109650" y="19817"/>
                  </a:cubicBezTo>
                  <a:cubicBezTo>
                    <a:pt x="112117" y="18510"/>
                    <a:pt x="114410" y="16814"/>
                    <a:pt x="116496" y="14967"/>
                  </a:cubicBezTo>
                  <a:cubicBezTo>
                    <a:pt x="118541" y="13157"/>
                    <a:pt x="120244" y="11000"/>
                    <a:pt x="121839" y="8790"/>
                  </a:cubicBezTo>
                  <a:cubicBezTo>
                    <a:pt x="123137" y="6994"/>
                    <a:pt x="124247" y="5068"/>
                    <a:pt x="125240" y="3089"/>
                  </a:cubicBezTo>
                  <a:cubicBezTo>
                    <a:pt x="125752" y="2070"/>
                    <a:pt x="126240" y="1041"/>
                    <a:pt x="126709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1" name="Google Shape;1091;p33"/>
            <p:cNvSpPr/>
            <p:nvPr/>
          </p:nvSpPr>
          <p:spPr>
            <a:xfrm>
              <a:off x="2021850" y="671181"/>
              <a:ext cx="7123685" cy="4487236"/>
            </a:xfrm>
            <a:custGeom>
              <a:avLst/>
              <a:gdLst/>
              <a:ahLst/>
              <a:cxnLst/>
              <a:rect l="l" t="t" r="r" b="b"/>
              <a:pathLst>
                <a:path w="221818" h="139724" extrusionOk="0">
                  <a:moveTo>
                    <a:pt x="217438" y="1"/>
                  </a:moveTo>
                  <a:cubicBezTo>
                    <a:pt x="211569" y="1"/>
                    <a:pt x="205642" y="938"/>
                    <a:pt x="199994" y="2337"/>
                  </a:cubicBezTo>
                  <a:cubicBezTo>
                    <a:pt x="192707" y="4142"/>
                    <a:pt x="185540" y="6940"/>
                    <a:pt x="178975" y="10583"/>
                  </a:cubicBezTo>
                  <a:cubicBezTo>
                    <a:pt x="172900" y="13953"/>
                    <a:pt x="167147" y="18244"/>
                    <a:pt x="162880" y="23768"/>
                  </a:cubicBezTo>
                  <a:cubicBezTo>
                    <a:pt x="158637" y="29259"/>
                    <a:pt x="156299" y="35796"/>
                    <a:pt x="154913" y="42542"/>
                  </a:cubicBezTo>
                  <a:cubicBezTo>
                    <a:pt x="153565" y="49095"/>
                    <a:pt x="152753" y="55774"/>
                    <a:pt x="150326" y="62039"/>
                  </a:cubicBezTo>
                  <a:cubicBezTo>
                    <a:pt x="149324" y="64232"/>
                    <a:pt x="148121" y="66315"/>
                    <a:pt x="146709" y="68273"/>
                  </a:cubicBezTo>
                  <a:cubicBezTo>
                    <a:pt x="145033" y="70306"/>
                    <a:pt x="143149" y="72147"/>
                    <a:pt x="141106" y="73814"/>
                  </a:cubicBezTo>
                  <a:cubicBezTo>
                    <a:pt x="138623" y="75626"/>
                    <a:pt x="135961" y="77155"/>
                    <a:pt x="133160" y="78419"/>
                  </a:cubicBezTo>
                  <a:cubicBezTo>
                    <a:pt x="128719" y="80169"/>
                    <a:pt x="124066" y="81269"/>
                    <a:pt x="119349" y="81972"/>
                  </a:cubicBezTo>
                  <a:cubicBezTo>
                    <a:pt x="112837" y="82763"/>
                    <a:pt x="106276" y="82903"/>
                    <a:pt x="99717" y="82903"/>
                  </a:cubicBezTo>
                  <a:cubicBezTo>
                    <a:pt x="96504" y="82903"/>
                    <a:pt x="93293" y="82869"/>
                    <a:pt x="90087" y="82862"/>
                  </a:cubicBezTo>
                  <a:cubicBezTo>
                    <a:pt x="89804" y="82862"/>
                    <a:pt x="89522" y="82861"/>
                    <a:pt x="89240" y="82861"/>
                  </a:cubicBezTo>
                  <a:cubicBezTo>
                    <a:pt x="78782" y="82861"/>
                    <a:pt x="68359" y="83307"/>
                    <a:pt x="58078" y="85413"/>
                  </a:cubicBezTo>
                  <a:cubicBezTo>
                    <a:pt x="49154" y="87239"/>
                    <a:pt x="40267" y="90430"/>
                    <a:pt x="32592" y="95397"/>
                  </a:cubicBezTo>
                  <a:cubicBezTo>
                    <a:pt x="25327" y="100098"/>
                    <a:pt x="19429" y="106091"/>
                    <a:pt x="14281" y="112994"/>
                  </a:cubicBezTo>
                  <a:cubicBezTo>
                    <a:pt x="8975" y="120109"/>
                    <a:pt x="4899" y="128058"/>
                    <a:pt x="1053" y="136027"/>
                  </a:cubicBezTo>
                  <a:cubicBezTo>
                    <a:pt x="474" y="137228"/>
                    <a:pt x="79" y="138456"/>
                    <a:pt x="1" y="139723"/>
                  </a:cubicBezTo>
                  <a:lnTo>
                    <a:pt x="16876" y="139723"/>
                  </a:lnTo>
                  <a:cubicBezTo>
                    <a:pt x="20160" y="133149"/>
                    <a:pt x="23729" y="126691"/>
                    <a:pt x="28139" y="120804"/>
                  </a:cubicBezTo>
                  <a:cubicBezTo>
                    <a:pt x="30966" y="117264"/>
                    <a:pt x="34119" y="114006"/>
                    <a:pt x="37645" y="111161"/>
                  </a:cubicBezTo>
                  <a:cubicBezTo>
                    <a:pt x="41103" y="108601"/>
                    <a:pt x="44839" y="106460"/>
                    <a:pt x="48773" y="104717"/>
                  </a:cubicBezTo>
                  <a:cubicBezTo>
                    <a:pt x="54995" y="102219"/>
                    <a:pt x="61550" y="100667"/>
                    <a:pt x="68179" y="99700"/>
                  </a:cubicBezTo>
                  <a:cubicBezTo>
                    <a:pt x="74946" y="98873"/>
                    <a:pt x="81766" y="98733"/>
                    <a:pt x="88581" y="98733"/>
                  </a:cubicBezTo>
                  <a:cubicBezTo>
                    <a:pt x="90661" y="98733"/>
                    <a:pt x="92741" y="98746"/>
                    <a:pt x="94818" y="98757"/>
                  </a:cubicBezTo>
                  <a:cubicBezTo>
                    <a:pt x="95851" y="98762"/>
                    <a:pt x="96883" y="98765"/>
                    <a:pt x="97915" y="98765"/>
                  </a:cubicBezTo>
                  <a:cubicBezTo>
                    <a:pt x="106621" y="98765"/>
                    <a:pt x="115289" y="98535"/>
                    <a:pt x="123926" y="97228"/>
                  </a:cubicBezTo>
                  <a:cubicBezTo>
                    <a:pt x="132939" y="95864"/>
                    <a:pt x="142061" y="92811"/>
                    <a:pt x="149417" y="87306"/>
                  </a:cubicBezTo>
                  <a:cubicBezTo>
                    <a:pt x="154094" y="83803"/>
                    <a:pt x="158101" y="79874"/>
                    <a:pt x="161332" y="74971"/>
                  </a:cubicBezTo>
                  <a:cubicBezTo>
                    <a:pt x="163906" y="71064"/>
                    <a:pt x="165745" y="66599"/>
                    <a:pt x="167035" y="62110"/>
                  </a:cubicBezTo>
                  <a:cubicBezTo>
                    <a:pt x="169300" y="54231"/>
                    <a:pt x="169671" y="45856"/>
                    <a:pt x="172624" y="38170"/>
                  </a:cubicBezTo>
                  <a:cubicBezTo>
                    <a:pt x="173388" y="36512"/>
                    <a:pt x="174284" y="34924"/>
                    <a:pt x="175339" y="33433"/>
                  </a:cubicBezTo>
                  <a:cubicBezTo>
                    <a:pt x="176875" y="31600"/>
                    <a:pt x="178618" y="29957"/>
                    <a:pt x="180477" y="28452"/>
                  </a:cubicBezTo>
                  <a:cubicBezTo>
                    <a:pt x="184399" y="25559"/>
                    <a:pt x="188697" y="23204"/>
                    <a:pt x="193160" y="21246"/>
                  </a:cubicBezTo>
                  <a:cubicBezTo>
                    <a:pt x="198886" y="18922"/>
                    <a:pt x="204875" y="17222"/>
                    <a:pt x="210988" y="16296"/>
                  </a:cubicBezTo>
                  <a:cubicBezTo>
                    <a:pt x="213230" y="16035"/>
                    <a:pt x="215482" y="15886"/>
                    <a:pt x="217736" y="15886"/>
                  </a:cubicBezTo>
                  <a:cubicBezTo>
                    <a:pt x="219015" y="15886"/>
                    <a:pt x="220294" y="15934"/>
                    <a:pt x="221572" y="16036"/>
                  </a:cubicBezTo>
                  <a:cubicBezTo>
                    <a:pt x="221653" y="16044"/>
                    <a:pt x="221734" y="16046"/>
                    <a:pt x="221818" y="16048"/>
                  </a:cubicBezTo>
                  <a:lnTo>
                    <a:pt x="221818" y="185"/>
                  </a:lnTo>
                  <a:cubicBezTo>
                    <a:pt x="221737" y="178"/>
                    <a:pt x="221656" y="168"/>
                    <a:pt x="221572" y="163"/>
                  </a:cubicBezTo>
                  <a:cubicBezTo>
                    <a:pt x="220200" y="53"/>
                    <a:pt x="218821" y="1"/>
                    <a:pt x="217438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2" name="Google Shape;1092;p33"/>
            <p:cNvSpPr/>
            <p:nvPr/>
          </p:nvSpPr>
          <p:spPr>
            <a:xfrm>
              <a:off x="7173650" y="2934025"/>
              <a:ext cx="1972136" cy="2225297"/>
            </a:xfrm>
            <a:custGeom>
              <a:avLst/>
              <a:gdLst/>
              <a:ahLst/>
              <a:cxnLst/>
              <a:rect l="l" t="t" r="r" b="b"/>
              <a:pathLst>
                <a:path w="60560" h="68334" extrusionOk="0">
                  <a:moveTo>
                    <a:pt x="60559" y="0"/>
                  </a:moveTo>
                  <a:cubicBezTo>
                    <a:pt x="56761" y="984"/>
                    <a:pt x="53056" y="2420"/>
                    <a:pt x="49694" y="4403"/>
                  </a:cubicBezTo>
                  <a:cubicBezTo>
                    <a:pt x="47143" y="5906"/>
                    <a:pt x="44724" y="7765"/>
                    <a:pt x="42636" y="9863"/>
                  </a:cubicBezTo>
                  <a:cubicBezTo>
                    <a:pt x="40409" y="12099"/>
                    <a:pt x="38440" y="14702"/>
                    <a:pt x="37164" y="17600"/>
                  </a:cubicBezTo>
                  <a:cubicBezTo>
                    <a:pt x="36321" y="19507"/>
                    <a:pt x="35557" y="21410"/>
                    <a:pt x="35045" y="23429"/>
                  </a:cubicBezTo>
                  <a:cubicBezTo>
                    <a:pt x="34685" y="24855"/>
                    <a:pt x="34423" y="26303"/>
                    <a:pt x="34211" y="27758"/>
                  </a:cubicBezTo>
                  <a:cubicBezTo>
                    <a:pt x="33744" y="30951"/>
                    <a:pt x="33440" y="34161"/>
                    <a:pt x="33040" y="37361"/>
                  </a:cubicBezTo>
                  <a:cubicBezTo>
                    <a:pt x="32804" y="38952"/>
                    <a:pt x="32511" y="40535"/>
                    <a:pt x="32089" y="42088"/>
                  </a:cubicBezTo>
                  <a:cubicBezTo>
                    <a:pt x="31663" y="43662"/>
                    <a:pt x="31106" y="45210"/>
                    <a:pt x="30496" y="46726"/>
                  </a:cubicBezTo>
                  <a:cubicBezTo>
                    <a:pt x="29125" y="49810"/>
                    <a:pt x="27460" y="52756"/>
                    <a:pt x="25467" y="55482"/>
                  </a:cubicBezTo>
                  <a:cubicBezTo>
                    <a:pt x="23696" y="57656"/>
                    <a:pt x="21712" y="59642"/>
                    <a:pt x="19538" y="61414"/>
                  </a:cubicBezTo>
                  <a:cubicBezTo>
                    <a:pt x="17007" y="63281"/>
                    <a:pt x="14299" y="64928"/>
                    <a:pt x="11440" y="66238"/>
                  </a:cubicBezTo>
                  <a:cubicBezTo>
                    <a:pt x="9392" y="67026"/>
                    <a:pt x="7280" y="67624"/>
                    <a:pt x="5117" y="67998"/>
                  </a:cubicBezTo>
                  <a:cubicBezTo>
                    <a:pt x="4066" y="68098"/>
                    <a:pt x="3010" y="68149"/>
                    <a:pt x="1951" y="68149"/>
                  </a:cubicBezTo>
                  <a:cubicBezTo>
                    <a:pt x="1859" y="68149"/>
                    <a:pt x="1766" y="68148"/>
                    <a:pt x="1674" y="68148"/>
                  </a:cubicBezTo>
                  <a:cubicBezTo>
                    <a:pt x="1647" y="68147"/>
                    <a:pt x="1621" y="68147"/>
                    <a:pt x="1594" y="68147"/>
                  </a:cubicBezTo>
                  <a:cubicBezTo>
                    <a:pt x="1067" y="68147"/>
                    <a:pt x="530" y="68213"/>
                    <a:pt x="0" y="68333"/>
                  </a:cubicBezTo>
                  <a:lnTo>
                    <a:pt x="35318" y="68333"/>
                  </a:lnTo>
                  <a:cubicBezTo>
                    <a:pt x="37483" y="65967"/>
                    <a:pt x="39409" y="63366"/>
                    <a:pt x="41086" y="60666"/>
                  </a:cubicBezTo>
                  <a:cubicBezTo>
                    <a:pt x="42262" y="58773"/>
                    <a:pt x="43295" y="56792"/>
                    <a:pt x="44198" y="54756"/>
                  </a:cubicBezTo>
                  <a:cubicBezTo>
                    <a:pt x="45339" y="52187"/>
                    <a:pt x="46455" y="49555"/>
                    <a:pt x="47246" y="46853"/>
                  </a:cubicBezTo>
                  <a:cubicBezTo>
                    <a:pt x="48670" y="41971"/>
                    <a:pt x="48939" y="36825"/>
                    <a:pt x="49548" y="31789"/>
                  </a:cubicBezTo>
                  <a:cubicBezTo>
                    <a:pt x="49901" y="29451"/>
                    <a:pt x="50384" y="27127"/>
                    <a:pt x="51199" y="24905"/>
                  </a:cubicBezTo>
                  <a:cubicBezTo>
                    <a:pt x="51623" y="24027"/>
                    <a:pt x="52108" y="23184"/>
                    <a:pt x="52658" y="22379"/>
                  </a:cubicBezTo>
                  <a:cubicBezTo>
                    <a:pt x="53570" y="21321"/>
                    <a:pt x="54580" y="20345"/>
                    <a:pt x="55652" y="19450"/>
                  </a:cubicBezTo>
                  <a:cubicBezTo>
                    <a:pt x="57156" y="18378"/>
                    <a:pt x="58761" y="17464"/>
                    <a:pt x="60438" y="16690"/>
                  </a:cubicBezTo>
                  <a:cubicBezTo>
                    <a:pt x="60478" y="16673"/>
                    <a:pt x="60519" y="16659"/>
                    <a:pt x="60559" y="16642"/>
                  </a:cubicBezTo>
                  <a:lnTo>
                    <a:pt x="60559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93" name="Google Shape;1093;p33"/>
          <p:cNvGrpSpPr/>
          <p:nvPr/>
        </p:nvGrpSpPr>
        <p:grpSpPr>
          <a:xfrm>
            <a:off x="9366543" y="4430122"/>
            <a:ext cx="2935507" cy="2551551"/>
            <a:chOff x="7039840" y="3226481"/>
            <a:chExt cx="2201630" cy="1913663"/>
          </a:xfrm>
        </p:grpSpPr>
        <p:sp>
          <p:nvSpPr>
            <p:cNvPr id="1094" name="Google Shape;1094;p33"/>
            <p:cNvSpPr/>
            <p:nvPr/>
          </p:nvSpPr>
          <p:spPr>
            <a:xfrm>
              <a:off x="7420863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5" name="Google Shape;1095;p33"/>
            <p:cNvSpPr/>
            <p:nvPr/>
          </p:nvSpPr>
          <p:spPr>
            <a:xfrm>
              <a:off x="7039840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rgbClr val="F5A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6" name="Google Shape;1096;p33"/>
            <p:cNvSpPr/>
            <p:nvPr/>
          </p:nvSpPr>
          <p:spPr>
            <a:xfrm>
              <a:off x="7908207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rgbClr val="A5A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97" name="Google Shape;1097;p33"/>
          <p:cNvGrpSpPr/>
          <p:nvPr/>
        </p:nvGrpSpPr>
        <p:grpSpPr>
          <a:xfrm>
            <a:off x="-54032" y="-6019"/>
            <a:ext cx="2491251" cy="1803191"/>
            <a:chOff x="-40524" y="-4515"/>
            <a:chExt cx="1868438" cy="1352393"/>
          </a:xfrm>
        </p:grpSpPr>
        <p:sp>
          <p:nvSpPr>
            <p:cNvPr id="1098" name="Google Shape;1098;p33"/>
            <p:cNvSpPr/>
            <p:nvPr/>
          </p:nvSpPr>
          <p:spPr>
            <a:xfrm>
              <a:off x="77081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rgbClr val="F5A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9" name="Google Shape;1099;p33"/>
            <p:cNvSpPr/>
            <p:nvPr/>
          </p:nvSpPr>
          <p:spPr>
            <a:xfrm>
              <a:off x="393729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rgbClr val="4CE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0" name="Google Shape;1100;p33"/>
            <p:cNvSpPr/>
            <p:nvPr/>
          </p:nvSpPr>
          <p:spPr>
            <a:xfrm>
              <a:off x="-4052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33"/>
          <p:cNvGrpSpPr/>
          <p:nvPr/>
        </p:nvGrpSpPr>
        <p:grpSpPr>
          <a:xfrm>
            <a:off x="962598" y="726601"/>
            <a:ext cx="10273569" cy="5418767"/>
            <a:chOff x="721948" y="544950"/>
            <a:chExt cx="7705177" cy="4064075"/>
          </a:xfrm>
        </p:grpSpPr>
        <p:grpSp>
          <p:nvGrpSpPr>
            <p:cNvPr id="1102" name="Google Shape;1102;p33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1103" name="Google Shape;1103;p33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33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33"/>
              <p:cNvSpPr/>
              <p:nvPr/>
            </p:nvSpPr>
            <p:spPr>
              <a:xfrm>
                <a:off x="2561586" y="1049772"/>
                <a:ext cx="5841497" cy="891408"/>
              </a:xfrm>
              <a:custGeom>
                <a:avLst/>
                <a:gdLst/>
                <a:ahLst/>
                <a:cxnLst/>
                <a:rect l="l" t="t" r="r" b="b"/>
                <a:pathLst>
                  <a:path w="182904" h="27911" extrusionOk="0">
                    <a:moveTo>
                      <a:pt x="0" y="0"/>
                    </a:moveTo>
                    <a:cubicBezTo>
                      <a:pt x="8688" y="22829"/>
                      <a:pt x="35357" y="27911"/>
                      <a:pt x="57097" y="27911"/>
                    </a:cubicBezTo>
                    <a:cubicBezTo>
                      <a:pt x="68428" y="27911"/>
                      <a:pt x="78420" y="26530"/>
                      <a:pt x="83828" y="25563"/>
                    </a:cubicBezTo>
                    <a:cubicBezTo>
                      <a:pt x="107047" y="21412"/>
                      <a:pt x="182903" y="16583"/>
                      <a:pt x="182903" y="16583"/>
                    </a:cubicBezTo>
                    <a:lnTo>
                      <a:pt x="182903" y="4179"/>
                    </a:lnTo>
                    <a:cubicBezTo>
                      <a:pt x="96624" y="9235"/>
                      <a:pt x="92311" y="16605"/>
                      <a:pt x="61887" y="16605"/>
                    </a:cubicBezTo>
                    <a:cubicBezTo>
                      <a:pt x="60453" y="16605"/>
                      <a:pt x="58960" y="16588"/>
                      <a:pt x="57399" y="16555"/>
                    </a:cubicBezTo>
                    <a:cubicBezTo>
                      <a:pt x="22712" y="15805"/>
                      <a:pt x="16518" y="0"/>
                      <a:pt x="16518" y="0"/>
                    </a:cubicBezTo>
                    <a:close/>
                  </a:path>
                </a:pathLst>
              </a:custGeom>
              <a:solidFill>
                <a:srgbClr val="F5A2A2">
                  <a:alpha val="34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33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107" name="Google Shape;1107;p33"/>
            <p:cNvSpPr/>
            <p:nvPr/>
          </p:nvSpPr>
          <p:spPr>
            <a:xfrm>
              <a:off x="727556" y="1183249"/>
              <a:ext cx="927385" cy="661196"/>
            </a:xfrm>
            <a:custGeom>
              <a:avLst/>
              <a:gdLst/>
              <a:ahLst/>
              <a:cxnLst/>
              <a:rect l="l" t="t" r="r" b="b"/>
              <a:pathLst>
                <a:path w="34714" h="24750" extrusionOk="0">
                  <a:moveTo>
                    <a:pt x="10660" y="1"/>
                  </a:moveTo>
                  <a:cubicBezTo>
                    <a:pt x="5242" y="1"/>
                    <a:pt x="0" y="667"/>
                    <a:pt x="0" y="667"/>
                  </a:cubicBezTo>
                  <a:lnTo>
                    <a:pt x="0" y="24634"/>
                  </a:lnTo>
                  <a:cubicBezTo>
                    <a:pt x="0" y="24634"/>
                    <a:pt x="5518" y="24749"/>
                    <a:pt x="12044" y="24749"/>
                  </a:cubicBezTo>
                  <a:cubicBezTo>
                    <a:pt x="15306" y="24749"/>
                    <a:pt x="18821" y="24721"/>
                    <a:pt x="22024" y="24634"/>
                  </a:cubicBezTo>
                  <a:cubicBezTo>
                    <a:pt x="31632" y="24372"/>
                    <a:pt x="34713" y="21179"/>
                    <a:pt x="34713" y="17771"/>
                  </a:cubicBezTo>
                  <a:cubicBezTo>
                    <a:pt x="34713" y="14364"/>
                    <a:pt x="29448" y="14673"/>
                    <a:pt x="22024" y="13745"/>
                  </a:cubicBezTo>
                  <a:cubicBezTo>
                    <a:pt x="14599" y="12816"/>
                    <a:pt x="18900" y="9409"/>
                    <a:pt x="18900" y="9409"/>
                  </a:cubicBezTo>
                  <a:cubicBezTo>
                    <a:pt x="18900" y="9409"/>
                    <a:pt x="25112" y="6932"/>
                    <a:pt x="22024" y="2596"/>
                  </a:cubicBezTo>
                  <a:cubicBezTo>
                    <a:pt x="20560" y="541"/>
                    <a:pt x="15539" y="1"/>
                    <a:pt x="10660" y="1"/>
                  </a:cubicBezTo>
                  <a:close/>
                </a:path>
              </a:pathLst>
            </a:custGeom>
            <a:solidFill>
              <a:srgbClr val="F5C4C2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8" name="Google Shape;1108;p33"/>
            <p:cNvSpPr/>
            <p:nvPr/>
          </p:nvSpPr>
          <p:spPr>
            <a:xfrm flipH="1">
              <a:off x="3959165" y="1453501"/>
              <a:ext cx="4467960" cy="2212541"/>
            </a:xfrm>
            <a:custGeom>
              <a:avLst/>
              <a:gdLst/>
              <a:ahLst/>
              <a:cxnLst/>
              <a:rect l="l" t="t" r="r" b="b"/>
              <a:pathLst>
                <a:path w="139897" h="50665" extrusionOk="0">
                  <a:moveTo>
                    <a:pt x="27675" y="0"/>
                  </a:moveTo>
                  <a:cubicBezTo>
                    <a:pt x="6182" y="0"/>
                    <a:pt x="0" y="13091"/>
                    <a:pt x="0" y="13091"/>
                  </a:cubicBezTo>
                  <a:lnTo>
                    <a:pt x="0" y="50664"/>
                  </a:lnTo>
                  <a:cubicBezTo>
                    <a:pt x="0" y="50522"/>
                    <a:pt x="15544" y="50475"/>
                    <a:pt x="36269" y="50475"/>
                  </a:cubicBezTo>
                  <a:cubicBezTo>
                    <a:pt x="77720" y="50475"/>
                    <a:pt x="139896" y="50664"/>
                    <a:pt x="139896" y="50664"/>
                  </a:cubicBezTo>
                  <a:lnTo>
                    <a:pt x="139896" y="32598"/>
                  </a:lnTo>
                  <a:cubicBezTo>
                    <a:pt x="139896" y="32598"/>
                    <a:pt x="131152" y="35237"/>
                    <a:pt x="117535" y="35237"/>
                  </a:cubicBezTo>
                  <a:cubicBezTo>
                    <a:pt x="110469" y="35237"/>
                    <a:pt x="102090" y="34526"/>
                    <a:pt x="92941" y="32367"/>
                  </a:cubicBezTo>
                  <a:cubicBezTo>
                    <a:pt x="69948" y="26943"/>
                    <a:pt x="57528" y="924"/>
                    <a:pt x="29410" y="28"/>
                  </a:cubicBezTo>
                  <a:cubicBezTo>
                    <a:pt x="28821" y="9"/>
                    <a:pt x="28243" y="0"/>
                    <a:pt x="2767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9" name="Google Shape;1109;p33"/>
            <p:cNvSpPr/>
            <p:nvPr/>
          </p:nvSpPr>
          <p:spPr>
            <a:xfrm flipH="1">
              <a:off x="721948" y="2005675"/>
              <a:ext cx="7705177" cy="2591632"/>
            </a:xfrm>
            <a:custGeom>
              <a:avLst/>
              <a:gdLst/>
              <a:ahLst/>
              <a:cxnLst/>
              <a:rect l="l" t="t" r="r" b="b"/>
              <a:pathLst>
                <a:path w="241258" h="77681" extrusionOk="0">
                  <a:moveTo>
                    <a:pt x="193410" y="0"/>
                  </a:moveTo>
                  <a:cubicBezTo>
                    <a:pt x="192205" y="0"/>
                    <a:pt x="190997" y="36"/>
                    <a:pt x="189787" y="109"/>
                  </a:cubicBezTo>
                  <a:cubicBezTo>
                    <a:pt x="178188" y="806"/>
                    <a:pt x="172104" y="2742"/>
                    <a:pt x="162415" y="8276"/>
                  </a:cubicBezTo>
                  <a:cubicBezTo>
                    <a:pt x="149804" y="15474"/>
                    <a:pt x="146880" y="18510"/>
                    <a:pt x="130683" y="24540"/>
                  </a:cubicBezTo>
                  <a:cubicBezTo>
                    <a:pt x="125065" y="26632"/>
                    <a:pt x="117792" y="27521"/>
                    <a:pt x="110650" y="27521"/>
                  </a:cubicBezTo>
                  <a:cubicBezTo>
                    <a:pt x="101712" y="27521"/>
                    <a:pt x="92977" y="26128"/>
                    <a:pt x="87945" y="23956"/>
                  </a:cubicBezTo>
                  <a:cubicBezTo>
                    <a:pt x="65552" y="14289"/>
                    <a:pt x="46430" y="10927"/>
                    <a:pt x="28404" y="10927"/>
                  </a:cubicBezTo>
                  <a:cubicBezTo>
                    <a:pt x="18732" y="10927"/>
                    <a:pt x="9376" y="11895"/>
                    <a:pt x="0" y="13377"/>
                  </a:cubicBezTo>
                  <a:lnTo>
                    <a:pt x="0" y="77681"/>
                  </a:lnTo>
                  <a:lnTo>
                    <a:pt x="241257" y="77681"/>
                  </a:lnTo>
                  <a:lnTo>
                    <a:pt x="241257" y="22573"/>
                  </a:lnTo>
                  <a:lnTo>
                    <a:pt x="236273" y="17653"/>
                  </a:lnTo>
                  <a:cubicBezTo>
                    <a:pt x="224820" y="6344"/>
                    <a:pt x="209409" y="0"/>
                    <a:pt x="19341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0" name="Google Shape;1110;p33"/>
            <p:cNvSpPr/>
            <p:nvPr/>
          </p:nvSpPr>
          <p:spPr>
            <a:xfrm flipH="1">
              <a:off x="721948" y="3419472"/>
              <a:ext cx="7705177" cy="1189505"/>
            </a:xfrm>
            <a:custGeom>
              <a:avLst/>
              <a:gdLst/>
              <a:ahLst/>
              <a:cxnLst/>
              <a:rect l="l" t="t" r="r" b="b"/>
              <a:pathLst>
                <a:path w="241258" h="53509" extrusionOk="0">
                  <a:moveTo>
                    <a:pt x="25983" y="1"/>
                  </a:moveTo>
                  <a:cubicBezTo>
                    <a:pt x="9993" y="1"/>
                    <a:pt x="0" y="3970"/>
                    <a:pt x="0" y="3970"/>
                  </a:cubicBezTo>
                  <a:lnTo>
                    <a:pt x="0" y="53509"/>
                  </a:lnTo>
                  <a:lnTo>
                    <a:pt x="241257" y="53509"/>
                  </a:lnTo>
                  <a:lnTo>
                    <a:pt x="241257" y="14302"/>
                  </a:lnTo>
                  <a:cubicBezTo>
                    <a:pt x="241257" y="14302"/>
                    <a:pt x="231544" y="3101"/>
                    <a:pt x="206259" y="3101"/>
                  </a:cubicBezTo>
                  <a:cubicBezTo>
                    <a:pt x="196175" y="3101"/>
                    <a:pt x="183615" y="4882"/>
                    <a:pt x="168206" y="9866"/>
                  </a:cubicBezTo>
                  <a:cubicBezTo>
                    <a:pt x="156131" y="13771"/>
                    <a:pt x="149804" y="20489"/>
                    <a:pt x="114515" y="22689"/>
                  </a:cubicBezTo>
                  <a:cubicBezTo>
                    <a:pt x="113774" y="22735"/>
                    <a:pt x="113017" y="22758"/>
                    <a:pt x="112245" y="22758"/>
                  </a:cubicBezTo>
                  <a:cubicBezTo>
                    <a:pt x="101250" y="22758"/>
                    <a:pt x="87159" y="18149"/>
                    <a:pt x="72808" y="11188"/>
                  </a:cubicBezTo>
                  <a:cubicBezTo>
                    <a:pt x="54792" y="2448"/>
                    <a:pt x="38539" y="1"/>
                    <a:pt x="25983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111" name="Google Shape;1111;p33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1112" name="Google Shape;1112;p33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33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33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115" name="Google Shape;1115;p33"/>
          <p:cNvSpPr/>
          <p:nvPr/>
        </p:nvSpPr>
        <p:spPr>
          <a:xfrm>
            <a:off x="3487379" y="157952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6" name="Google Shape;1116;p33"/>
          <p:cNvSpPr/>
          <p:nvPr/>
        </p:nvSpPr>
        <p:spPr>
          <a:xfrm>
            <a:off x="11515089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7" name="Google Shape;1117;p33"/>
          <p:cNvSpPr/>
          <p:nvPr/>
        </p:nvSpPr>
        <p:spPr>
          <a:xfrm>
            <a:off x="11122120" y="1117730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8" name="Google Shape;1118;p33"/>
          <p:cNvSpPr/>
          <p:nvPr/>
        </p:nvSpPr>
        <p:spPr>
          <a:xfrm>
            <a:off x="620641" y="6475062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9" name="Google Shape;1119;p33"/>
          <p:cNvSpPr/>
          <p:nvPr/>
        </p:nvSpPr>
        <p:spPr>
          <a:xfrm>
            <a:off x="303468" y="1672190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0" name="Google Shape;1120;p33"/>
          <p:cNvSpPr/>
          <p:nvPr/>
        </p:nvSpPr>
        <p:spPr>
          <a:xfrm>
            <a:off x="5276335" y="60636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21" name="Google Shape;1121;p33"/>
          <p:cNvGrpSpPr/>
          <p:nvPr/>
        </p:nvGrpSpPr>
        <p:grpSpPr>
          <a:xfrm>
            <a:off x="11232005" y="363471"/>
            <a:ext cx="800444" cy="751700"/>
            <a:chOff x="8424003" y="272603"/>
            <a:chExt cx="600333" cy="563775"/>
          </a:xfrm>
        </p:grpSpPr>
        <p:sp>
          <p:nvSpPr>
            <p:cNvPr id="1122" name="Google Shape;1122;p33"/>
            <p:cNvSpPr/>
            <p:nvPr/>
          </p:nvSpPr>
          <p:spPr>
            <a:xfrm>
              <a:off x="8691019" y="508109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3" name="Google Shape;1123;p33"/>
            <p:cNvSpPr/>
            <p:nvPr/>
          </p:nvSpPr>
          <p:spPr>
            <a:xfrm>
              <a:off x="8424003" y="272603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24" name="Google Shape;1124;p33"/>
          <p:cNvSpPr/>
          <p:nvPr/>
        </p:nvSpPr>
        <p:spPr>
          <a:xfrm>
            <a:off x="6418429" y="5168723"/>
            <a:ext cx="529932" cy="522253"/>
          </a:xfrm>
          <a:custGeom>
            <a:avLst/>
            <a:gdLst/>
            <a:ahLst/>
            <a:cxnLst/>
            <a:rect l="l" t="t" r="r" b="b"/>
            <a:pathLst>
              <a:path w="5590" h="5509" extrusionOk="0">
                <a:moveTo>
                  <a:pt x="2972" y="1"/>
                </a:moveTo>
                <a:cubicBezTo>
                  <a:pt x="2915" y="1"/>
                  <a:pt x="2857" y="32"/>
                  <a:pt x="2833" y="92"/>
                </a:cubicBezTo>
                <a:cubicBezTo>
                  <a:pt x="2307" y="1696"/>
                  <a:pt x="1805" y="2147"/>
                  <a:pt x="151" y="2448"/>
                </a:cubicBezTo>
                <a:cubicBezTo>
                  <a:pt x="1" y="2473"/>
                  <a:pt x="1" y="2673"/>
                  <a:pt x="126" y="2724"/>
                </a:cubicBezTo>
                <a:cubicBezTo>
                  <a:pt x="1730" y="3250"/>
                  <a:pt x="2181" y="3751"/>
                  <a:pt x="2482" y="5405"/>
                </a:cubicBezTo>
                <a:cubicBezTo>
                  <a:pt x="2495" y="5471"/>
                  <a:pt x="2556" y="5509"/>
                  <a:pt x="2619" y="5509"/>
                </a:cubicBezTo>
                <a:cubicBezTo>
                  <a:pt x="2676" y="5509"/>
                  <a:pt x="2734" y="5477"/>
                  <a:pt x="2758" y="5405"/>
                </a:cubicBezTo>
                <a:cubicBezTo>
                  <a:pt x="3284" y="3826"/>
                  <a:pt x="3785" y="3375"/>
                  <a:pt x="5414" y="3074"/>
                </a:cubicBezTo>
                <a:cubicBezTo>
                  <a:pt x="5565" y="3049"/>
                  <a:pt x="5590" y="2849"/>
                  <a:pt x="5439" y="2799"/>
                </a:cubicBezTo>
                <a:cubicBezTo>
                  <a:pt x="3835" y="2272"/>
                  <a:pt x="3409" y="1771"/>
                  <a:pt x="3109" y="117"/>
                </a:cubicBezTo>
                <a:cubicBezTo>
                  <a:pt x="3096" y="38"/>
                  <a:pt x="3034" y="1"/>
                  <a:pt x="297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5" name="Google Shape;1125;p33"/>
          <p:cNvSpPr/>
          <p:nvPr/>
        </p:nvSpPr>
        <p:spPr>
          <a:xfrm>
            <a:off x="7274017" y="414798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26" name="Google Shape;1126;p33"/>
          <p:cNvGrpSpPr/>
          <p:nvPr/>
        </p:nvGrpSpPr>
        <p:grpSpPr>
          <a:xfrm>
            <a:off x="226829" y="2468469"/>
            <a:ext cx="873375" cy="587323"/>
            <a:chOff x="170121" y="2010752"/>
            <a:chExt cx="655031" cy="440492"/>
          </a:xfrm>
        </p:grpSpPr>
        <p:sp>
          <p:nvSpPr>
            <p:cNvPr id="1127" name="Google Shape;1127;p33"/>
            <p:cNvSpPr/>
            <p:nvPr/>
          </p:nvSpPr>
          <p:spPr>
            <a:xfrm>
              <a:off x="170121" y="2059554"/>
              <a:ext cx="397449" cy="391690"/>
            </a:xfrm>
            <a:custGeom>
              <a:avLst/>
              <a:gdLst/>
              <a:ahLst/>
              <a:cxnLst/>
              <a:rect l="l" t="t" r="r" b="b"/>
              <a:pathLst>
                <a:path w="5590" h="5509" extrusionOk="0">
                  <a:moveTo>
                    <a:pt x="2972" y="1"/>
                  </a:moveTo>
                  <a:cubicBezTo>
                    <a:pt x="2915" y="1"/>
                    <a:pt x="2857" y="32"/>
                    <a:pt x="2833" y="92"/>
                  </a:cubicBezTo>
                  <a:cubicBezTo>
                    <a:pt x="2307" y="1696"/>
                    <a:pt x="1805" y="2147"/>
                    <a:pt x="151" y="2448"/>
                  </a:cubicBezTo>
                  <a:cubicBezTo>
                    <a:pt x="1" y="2473"/>
                    <a:pt x="1" y="2673"/>
                    <a:pt x="126" y="2724"/>
                  </a:cubicBezTo>
                  <a:cubicBezTo>
                    <a:pt x="1730" y="3250"/>
                    <a:pt x="2181" y="3751"/>
                    <a:pt x="2482" y="5405"/>
                  </a:cubicBezTo>
                  <a:cubicBezTo>
                    <a:pt x="2495" y="5471"/>
                    <a:pt x="2556" y="5509"/>
                    <a:pt x="2619" y="5509"/>
                  </a:cubicBezTo>
                  <a:cubicBezTo>
                    <a:pt x="2676" y="5509"/>
                    <a:pt x="2734" y="5477"/>
                    <a:pt x="2758" y="5405"/>
                  </a:cubicBezTo>
                  <a:cubicBezTo>
                    <a:pt x="3284" y="3826"/>
                    <a:pt x="3785" y="3375"/>
                    <a:pt x="5414" y="3074"/>
                  </a:cubicBezTo>
                  <a:cubicBezTo>
                    <a:pt x="5565" y="3049"/>
                    <a:pt x="5590" y="2849"/>
                    <a:pt x="5439" y="2799"/>
                  </a:cubicBezTo>
                  <a:cubicBezTo>
                    <a:pt x="3835" y="2272"/>
                    <a:pt x="3409" y="1771"/>
                    <a:pt x="3109" y="117"/>
                  </a:cubicBezTo>
                  <a:cubicBezTo>
                    <a:pt x="3096" y="38"/>
                    <a:pt x="3034" y="1"/>
                    <a:pt x="297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8" name="Google Shape;1128;p33"/>
            <p:cNvSpPr/>
            <p:nvPr/>
          </p:nvSpPr>
          <p:spPr>
            <a:xfrm>
              <a:off x="614838" y="2010752"/>
              <a:ext cx="210314" cy="226382"/>
            </a:xfrm>
            <a:custGeom>
              <a:avLst/>
              <a:gdLst/>
              <a:ahLst/>
              <a:cxnLst/>
              <a:rect l="l" t="t" r="r" b="b"/>
              <a:pathLst>
                <a:path w="2958" h="3184" extrusionOk="0">
                  <a:moveTo>
                    <a:pt x="1489" y="1"/>
                  </a:moveTo>
                  <a:cubicBezTo>
                    <a:pt x="1467" y="1"/>
                    <a:pt x="1442" y="13"/>
                    <a:pt x="1429" y="38"/>
                  </a:cubicBezTo>
                  <a:cubicBezTo>
                    <a:pt x="1128" y="916"/>
                    <a:pt x="853" y="1216"/>
                    <a:pt x="51" y="1517"/>
                  </a:cubicBezTo>
                  <a:cubicBezTo>
                    <a:pt x="0" y="1542"/>
                    <a:pt x="0" y="1617"/>
                    <a:pt x="51" y="1642"/>
                  </a:cubicBezTo>
                  <a:cubicBezTo>
                    <a:pt x="853" y="1968"/>
                    <a:pt x="1128" y="2269"/>
                    <a:pt x="1429" y="3146"/>
                  </a:cubicBezTo>
                  <a:cubicBezTo>
                    <a:pt x="1442" y="3171"/>
                    <a:pt x="1467" y="3184"/>
                    <a:pt x="1489" y="3184"/>
                  </a:cubicBezTo>
                  <a:cubicBezTo>
                    <a:pt x="1510" y="3184"/>
                    <a:pt x="1529" y="3171"/>
                    <a:pt x="1529" y="3146"/>
                  </a:cubicBezTo>
                  <a:cubicBezTo>
                    <a:pt x="1830" y="2269"/>
                    <a:pt x="2106" y="1968"/>
                    <a:pt x="2908" y="1642"/>
                  </a:cubicBezTo>
                  <a:cubicBezTo>
                    <a:pt x="2958" y="1617"/>
                    <a:pt x="2958" y="1542"/>
                    <a:pt x="2908" y="1517"/>
                  </a:cubicBezTo>
                  <a:cubicBezTo>
                    <a:pt x="2106" y="1216"/>
                    <a:pt x="1830" y="916"/>
                    <a:pt x="1529" y="38"/>
                  </a:cubicBezTo>
                  <a:cubicBezTo>
                    <a:pt x="1529" y="13"/>
                    <a:pt x="1510" y="1"/>
                    <a:pt x="148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29" name="Google Shape;1129;p33"/>
          <p:cNvSpPr/>
          <p:nvPr/>
        </p:nvSpPr>
        <p:spPr>
          <a:xfrm>
            <a:off x="3042284" y="4324753"/>
            <a:ext cx="280419" cy="301843"/>
          </a:xfrm>
          <a:custGeom>
            <a:avLst/>
            <a:gdLst/>
            <a:ahLst/>
            <a:cxnLst/>
            <a:rect l="l" t="t" r="r" b="b"/>
            <a:pathLst>
              <a:path w="2958" h="3184" extrusionOk="0">
                <a:moveTo>
                  <a:pt x="1489" y="1"/>
                </a:moveTo>
                <a:cubicBezTo>
                  <a:pt x="1467" y="1"/>
                  <a:pt x="1442" y="13"/>
                  <a:pt x="1429" y="38"/>
                </a:cubicBezTo>
                <a:cubicBezTo>
                  <a:pt x="1128" y="916"/>
                  <a:pt x="853" y="1216"/>
                  <a:pt x="51" y="1517"/>
                </a:cubicBezTo>
                <a:cubicBezTo>
                  <a:pt x="0" y="1542"/>
                  <a:pt x="0" y="1617"/>
                  <a:pt x="51" y="1642"/>
                </a:cubicBezTo>
                <a:cubicBezTo>
                  <a:pt x="853" y="1968"/>
                  <a:pt x="1128" y="2269"/>
                  <a:pt x="1429" y="3146"/>
                </a:cubicBezTo>
                <a:cubicBezTo>
                  <a:pt x="1442" y="3171"/>
                  <a:pt x="1467" y="3184"/>
                  <a:pt x="1489" y="3184"/>
                </a:cubicBezTo>
                <a:cubicBezTo>
                  <a:pt x="1510" y="3184"/>
                  <a:pt x="1529" y="3171"/>
                  <a:pt x="1529" y="3146"/>
                </a:cubicBezTo>
                <a:cubicBezTo>
                  <a:pt x="1830" y="2269"/>
                  <a:pt x="2106" y="1968"/>
                  <a:pt x="2908" y="1642"/>
                </a:cubicBezTo>
                <a:cubicBezTo>
                  <a:pt x="2958" y="1617"/>
                  <a:pt x="2958" y="1542"/>
                  <a:pt x="2908" y="1517"/>
                </a:cubicBezTo>
                <a:cubicBezTo>
                  <a:pt x="2106" y="1216"/>
                  <a:pt x="1830" y="916"/>
                  <a:pt x="1529" y="38"/>
                </a:cubicBezTo>
                <a:cubicBezTo>
                  <a:pt x="1529" y="13"/>
                  <a:pt x="1510" y="1"/>
                  <a:pt x="148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87043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1" name="Google Shape;1131;p34"/>
          <p:cNvGrpSpPr/>
          <p:nvPr/>
        </p:nvGrpSpPr>
        <p:grpSpPr>
          <a:xfrm>
            <a:off x="-116011" y="4301975"/>
            <a:ext cx="2935507" cy="2551551"/>
            <a:chOff x="-87008" y="3226481"/>
            <a:chExt cx="2201630" cy="1913663"/>
          </a:xfrm>
        </p:grpSpPr>
        <p:sp>
          <p:nvSpPr>
            <p:cNvPr id="1132" name="Google Shape;1132;p34"/>
            <p:cNvSpPr/>
            <p:nvPr/>
          </p:nvSpPr>
          <p:spPr>
            <a:xfrm flipH="1">
              <a:off x="58414" y="3426638"/>
              <a:ext cx="1675186" cy="1711914"/>
            </a:xfrm>
            <a:custGeom>
              <a:avLst/>
              <a:gdLst/>
              <a:ahLst/>
              <a:cxnLst/>
              <a:rect l="l" t="t" r="r" b="b"/>
              <a:pathLst>
                <a:path w="52452" h="53602" extrusionOk="0">
                  <a:moveTo>
                    <a:pt x="31828" y="1"/>
                  </a:moveTo>
                  <a:lnTo>
                    <a:pt x="31828" y="6470"/>
                  </a:lnTo>
                  <a:cubicBezTo>
                    <a:pt x="32418" y="6975"/>
                    <a:pt x="33045" y="7454"/>
                    <a:pt x="33545" y="8054"/>
                  </a:cubicBezTo>
                  <a:cubicBezTo>
                    <a:pt x="38407" y="13883"/>
                    <a:pt x="39510" y="19196"/>
                    <a:pt x="39593" y="20019"/>
                  </a:cubicBezTo>
                  <a:cubicBezTo>
                    <a:pt x="40436" y="28432"/>
                    <a:pt x="35938" y="32847"/>
                    <a:pt x="30382" y="36159"/>
                  </a:cubicBezTo>
                  <a:cubicBezTo>
                    <a:pt x="27349" y="37967"/>
                    <a:pt x="21679" y="39795"/>
                    <a:pt x="18712" y="41417"/>
                  </a:cubicBezTo>
                  <a:cubicBezTo>
                    <a:pt x="14819" y="43546"/>
                    <a:pt x="8059" y="46091"/>
                    <a:pt x="1" y="53601"/>
                  </a:cubicBezTo>
                  <a:lnTo>
                    <a:pt x="15321" y="53601"/>
                  </a:lnTo>
                  <a:cubicBezTo>
                    <a:pt x="20634" y="50863"/>
                    <a:pt x="30616" y="45127"/>
                    <a:pt x="36685" y="40543"/>
                  </a:cubicBezTo>
                  <a:cubicBezTo>
                    <a:pt x="44339" y="34761"/>
                    <a:pt x="52451" y="25963"/>
                    <a:pt x="43286" y="11861"/>
                  </a:cubicBezTo>
                  <a:cubicBezTo>
                    <a:pt x="40562" y="7668"/>
                    <a:pt x="36343" y="3589"/>
                    <a:pt x="318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3" name="Google Shape;1133;p34"/>
            <p:cNvSpPr/>
            <p:nvPr/>
          </p:nvSpPr>
          <p:spPr>
            <a:xfrm flipH="1">
              <a:off x="444674" y="3629542"/>
              <a:ext cx="1669948" cy="1509015"/>
            </a:xfrm>
            <a:custGeom>
              <a:avLst/>
              <a:gdLst/>
              <a:ahLst/>
              <a:cxnLst/>
              <a:rect l="l" t="t" r="r" b="b"/>
              <a:pathLst>
                <a:path w="52288" h="47249" extrusionOk="0">
                  <a:moveTo>
                    <a:pt x="43758" y="1"/>
                  </a:moveTo>
                  <a:lnTo>
                    <a:pt x="43758" y="7471"/>
                  </a:lnTo>
                  <a:cubicBezTo>
                    <a:pt x="46556" y="12104"/>
                    <a:pt x="45296" y="18055"/>
                    <a:pt x="41405" y="21674"/>
                  </a:cubicBezTo>
                  <a:cubicBezTo>
                    <a:pt x="37133" y="25646"/>
                    <a:pt x="25668" y="30282"/>
                    <a:pt x="23265" y="31140"/>
                  </a:cubicBezTo>
                  <a:cubicBezTo>
                    <a:pt x="18262" y="32923"/>
                    <a:pt x="9656" y="37533"/>
                    <a:pt x="1" y="47248"/>
                  </a:cubicBezTo>
                  <a:lnTo>
                    <a:pt x="12019" y="47248"/>
                  </a:lnTo>
                  <a:cubicBezTo>
                    <a:pt x="13964" y="45932"/>
                    <a:pt x="19374" y="41122"/>
                    <a:pt x="26237" y="37917"/>
                  </a:cubicBezTo>
                  <a:cubicBezTo>
                    <a:pt x="31328" y="35540"/>
                    <a:pt x="34764" y="33919"/>
                    <a:pt x="39762" y="31233"/>
                  </a:cubicBezTo>
                  <a:cubicBezTo>
                    <a:pt x="40710" y="30723"/>
                    <a:pt x="41600" y="30230"/>
                    <a:pt x="42312" y="29806"/>
                  </a:cubicBezTo>
                  <a:cubicBezTo>
                    <a:pt x="46510" y="27304"/>
                    <a:pt x="50801" y="23727"/>
                    <a:pt x="51547" y="17329"/>
                  </a:cubicBezTo>
                  <a:cubicBezTo>
                    <a:pt x="52287" y="10952"/>
                    <a:pt x="48704" y="4768"/>
                    <a:pt x="44915" y="1063"/>
                  </a:cubicBezTo>
                  <a:cubicBezTo>
                    <a:pt x="44536" y="694"/>
                    <a:pt x="44151" y="341"/>
                    <a:pt x="43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34"/>
            <p:cNvSpPr/>
            <p:nvPr/>
          </p:nvSpPr>
          <p:spPr>
            <a:xfrm flipH="1">
              <a:off x="-87008" y="3226481"/>
              <a:ext cx="1333263" cy="1913663"/>
            </a:xfrm>
            <a:custGeom>
              <a:avLst/>
              <a:gdLst/>
              <a:ahLst/>
              <a:cxnLst/>
              <a:rect l="l" t="t" r="r" b="b"/>
              <a:pathLst>
                <a:path w="41746" h="59919" extrusionOk="0">
                  <a:moveTo>
                    <a:pt x="16569" y="0"/>
                  </a:moveTo>
                  <a:lnTo>
                    <a:pt x="16569" y="6534"/>
                  </a:lnTo>
                  <a:cubicBezTo>
                    <a:pt x="21245" y="10063"/>
                    <a:pt x="25196" y="14242"/>
                    <a:pt x="28027" y="18321"/>
                  </a:cubicBezTo>
                  <a:cubicBezTo>
                    <a:pt x="37173" y="31501"/>
                    <a:pt x="29215" y="41531"/>
                    <a:pt x="21426" y="47003"/>
                  </a:cubicBezTo>
                  <a:cubicBezTo>
                    <a:pt x="13564" y="52527"/>
                    <a:pt x="7582" y="54604"/>
                    <a:pt x="0" y="59918"/>
                  </a:cubicBezTo>
                  <a:lnTo>
                    <a:pt x="14838" y="59918"/>
                  </a:lnTo>
                  <a:cubicBezTo>
                    <a:pt x="17788" y="58423"/>
                    <a:pt x="24648" y="53523"/>
                    <a:pt x="29354" y="49055"/>
                  </a:cubicBezTo>
                  <a:cubicBezTo>
                    <a:pt x="38543" y="40335"/>
                    <a:pt x="41745" y="25898"/>
                    <a:pt x="32735" y="14352"/>
                  </a:cubicBezTo>
                  <a:cubicBezTo>
                    <a:pt x="27763" y="7980"/>
                    <a:pt x="22979" y="3801"/>
                    <a:pt x="16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35" name="Google Shape;1135;p34"/>
          <p:cNvSpPr/>
          <p:nvPr/>
        </p:nvSpPr>
        <p:spPr>
          <a:xfrm>
            <a:off x="0" y="-6032"/>
            <a:ext cx="5418499" cy="3798881"/>
          </a:xfrm>
          <a:custGeom>
            <a:avLst/>
            <a:gdLst/>
            <a:ahLst/>
            <a:cxnLst/>
            <a:rect l="l" t="t" r="r" b="b"/>
            <a:pathLst>
              <a:path w="126709" h="88835" extrusionOk="0">
                <a:moveTo>
                  <a:pt x="108683" y="1"/>
                </a:moveTo>
                <a:cubicBezTo>
                  <a:pt x="108514" y="253"/>
                  <a:pt x="108340" y="501"/>
                  <a:pt x="108162" y="749"/>
                </a:cubicBezTo>
                <a:cubicBezTo>
                  <a:pt x="107126" y="1996"/>
                  <a:pt x="105988" y="3154"/>
                  <a:pt x="104747" y="4196"/>
                </a:cubicBezTo>
                <a:cubicBezTo>
                  <a:pt x="103261" y="5249"/>
                  <a:pt x="101678" y="6144"/>
                  <a:pt x="100025" y="6904"/>
                </a:cubicBezTo>
                <a:cubicBezTo>
                  <a:pt x="96568" y="8247"/>
                  <a:pt x="92922" y="9102"/>
                  <a:pt x="89260" y="9654"/>
                </a:cubicBezTo>
                <a:cubicBezTo>
                  <a:pt x="77792" y="11026"/>
                  <a:pt x="66048" y="10123"/>
                  <a:pt x="54799" y="13183"/>
                </a:cubicBezTo>
                <a:cubicBezTo>
                  <a:pt x="48327" y="14945"/>
                  <a:pt x="42169" y="18126"/>
                  <a:pt x="37406" y="22910"/>
                </a:cubicBezTo>
                <a:cubicBezTo>
                  <a:pt x="34787" y="25539"/>
                  <a:pt x="32504" y="28668"/>
                  <a:pt x="30996" y="32071"/>
                </a:cubicBezTo>
                <a:cubicBezTo>
                  <a:pt x="29508" y="35435"/>
                  <a:pt x="28398" y="38805"/>
                  <a:pt x="27715" y="42417"/>
                </a:cubicBezTo>
                <a:cubicBezTo>
                  <a:pt x="26493" y="48870"/>
                  <a:pt x="26186" y="55559"/>
                  <a:pt x="23848" y="61743"/>
                </a:cubicBezTo>
                <a:cubicBezTo>
                  <a:pt x="23183" y="63162"/>
                  <a:pt x="22402" y="64519"/>
                  <a:pt x="21500" y="65800"/>
                </a:cubicBezTo>
                <a:cubicBezTo>
                  <a:pt x="20552" y="66922"/>
                  <a:pt x="19514" y="67958"/>
                  <a:pt x="18392" y="68903"/>
                </a:cubicBezTo>
                <a:cubicBezTo>
                  <a:pt x="17071" y="69841"/>
                  <a:pt x="15668" y="70656"/>
                  <a:pt x="14199" y="71344"/>
                </a:cubicBezTo>
                <a:cubicBezTo>
                  <a:pt x="12449" y="72003"/>
                  <a:pt x="10639" y="72492"/>
                  <a:pt x="8794" y="72811"/>
                </a:cubicBezTo>
                <a:cubicBezTo>
                  <a:pt x="7785" y="72908"/>
                  <a:pt x="6773" y="72957"/>
                  <a:pt x="5761" y="72957"/>
                </a:cubicBezTo>
                <a:cubicBezTo>
                  <a:pt x="4626" y="72957"/>
                  <a:pt x="3490" y="72896"/>
                  <a:pt x="2357" y="72775"/>
                </a:cubicBezTo>
                <a:cubicBezTo>
                  <a:pt x="2269" y="72771"/>
                  <a:pt x="2182" y="72770"/>
                  <a:pt x="2095" y="72770"/>
                </a:cubicBezTo>
                <a:cubicBezTo>
                  <a:pt x="1362" y="72770"/>
                  <a:pt x="664" y="72895"/>
                  <a:pt x="0" y="73144"/>
                </a:cubicBezTo>
                <a:lnTo>
                  <a:pt x="0" y="88291"/>
                </a:lnTo>
                <a:cubicBezTo>
                  <a:pt x="755" y="88527"/>
                  <a:pt x="1541" y="88646"/>
                  <a:pt x="2357" y="88648"/>
                </a:cubicBezTo>
                <a:cubicBezTo>
                  <a:pt x="3504" y="88771"/>
                  <a:pt x="4655" y="88835"/>
                  <a:pt x="5806" y="88835"/>
                </a:cubicBezTo>
                <a:cubicBezTo>
                  <a:pt x="6776" y="88835"/>
                  <a:pt x="7746" y="88789"/>
                  <a:pt x="8713" y="88696"/>
                </a:cubicBezTo>
                <a:cubicBezTo>
                  <a:pt x="11396" y="88439"/>
                  <a:pt x="14102" y="88043"/>
                  <a:pt x="16685" y="87248"/>
                </a:cubicBezTo>
                <a:cubicBezTo>
                  <a:pt x="21824" y="85669"/>
                  <a:pt x="26503" y="83019"/>
                  <a:pt x="30465" y="79383"/>
                </a:cubicBezTo>
                <a:cubicBezTo>
                  <a:pt x="34544" y="75637"/>
                  <a:pt x="37328" y="70868"/>
                  <a:pt x="39240" y="65720"/>
                </a:cubicBezTo>
                <a:cubicBezTo>
                  <a:pt x="40773" y="61588"/>
                  <a:pt x="41409" y="57204"/>
                  <a:pt x="42028" y="52866"/>
                </a:cubicBezTo>
                <a:cubicBezTo>
                  <a:pt x="42667" y="48389"/>
                  <a:pt x="43307" y="43865"/>
                  <a:pt x="44910" y="39619"/>
                </a:cubicBezTo>
                <a:cubicBezTo>
                  <a:pt x="45545" y="38264"/>
                  <a:pt x="46291" y="36969"/>
                  <a:pt x="47150" y="35743"/>
                </a:cubicBezTo>
                <a:cubicBezTo>
                  <a:pt x="48141" y="34571"/>
                  <a:pt x="49234" y="33488"/>
                  <a:pt x="50410" y="32499"/>
                </a:cubicBezTo>
                <a:cubicBezTo>
                  <a:pt x="51910" y="31433"/>
                  <a:pt x="53508" y="30518"/>
                  <a:pt x="55180" y="29747"/>
                </a:cubicBezTo>
                <a:cubicBezTo>
                  <a:pt x="58411" y="28501"/>
                  <a:pt x="61802" y="27732"/>
                  <a:pt x="65224" y="27218"/>
                </a:cubicBezTo>
                <a:cubicBezTo>
                  <a:pt x="70822" y="26546"/>
                  <a:pt x="76468" y="26432"/>
                  <a:pt x="82092" y="26115"/>
                </a:cubicBezTo>
                <a:cubicBezTo>
                  <a:pt x="88445" y="25758"/>
                  <a:pt x="94879" y="25120"/>
                  <a:pt x="101004" y="23313"/>
                </a:cubicBezTo>
                <a:cubicBezTo>
                  <a:pt x="103976" y="22434"/>
                  <a:pt x="106912" y="21270"/>
                  <a:pt x="109650" y="19817"/>
                </a:cubicBezTo>
                <a:cubicBezTo>
                  <a:pt x="112117" y="18510"/>
                  <a:pt x="114410" y="16814"/>
                  <a:pt x="116496" y="14967"/>
                </a:cubicBezTo>
                <a:cubicBezTo>
                  <a:pt x="118541" y="13157"/>
                  <a:pt x="120244" y="11000"/>
                  <a:pt x="121839" y="8790"/>
                </a:cubicBezTo>
                <a:cubicBezTo>
                  <a:pt x="123137" y="6994"/>
                  <a:pt x="124247" y="5068"/>
                  <a:pt x="125240" y="3089"/>
                </a:cubicBezTo>
                <a:cubicBezTo>
                  <a:pt x="125752" y="2070"/>
                  <a:pt x="126240" y="1041"/>
                  <a:pt x="126709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6" name="Google Shape;1136;p34"/>
          <p:cNvSpPr/>
          <p:nvPr/>
        </p:nvSpPr>
        <p:spPr>
          <a:xfrm>
            <a:off x="2695801" y="894908"/>
            <a:ext cx="9498247" cy="5982981"/>
          </a:xfrm>
          <a:custGeom>
            <a:avLst/>
            <a:gdLst/>
            <a:ahLst/>
            <a:cxnLst/>
            <a:rect l="l" t="t" r="r" b="b"/>
            <a:pathLst>
              <a:path w="221818" h="139724" extrusionOk="0">
                <a:moveTo>
                  <a:pt x="217438" y="1"/>
                </a:moveTo>
                <a:cubicBezTo>
                  <a:pt x="211569" y="1"/>
                  <a:pt x="205642" y="938"/>
                  <a:pt x="199994" y="2337"/>
                </a:cubicBezTo>
                <a:cubicBezTo>
                  <a:pt x="192707" y="4142"/>
                  <a:pt x="185540" y="6940"/>
                  <a:pt x="178975" y="10583"/>
                </a:cubicBezTo>
                <a:cubicBezTo>
                  <a:pt x="172900" y="13953"/>
                  <a:pt x="167147" y="18244"/>
                  <a:pt x="162880" y="23768"/>
                </a:cubicBezTo>
                <a:cubicBezTo>
                  <a:pt x="158637" y="29259"/>
                  <a:pt x="156299" y="35796"/>
                  <a:pt x="154913" y="42542"/>
                </a:cubicBezTo>
                <a:cubicBezTo>
                  <a:pt x="153565" y="49095"/>
                  <a:pt x="152753" y="55774"/>
                  <a:pt x="150326" y="62039"/>
                </a:cubicBezTo>
                <a:cubicBezTo>
                  <a:pt x="149324" y="64232"/>
                  <a:pt x="148121" y="66315"/>
                  <a:pt x="146709" y="68273"/>
                </a:cubicBezTo>
                <a:cubicBezTo>
                  <a:pt x="145033" y="70306"/>
                  <a:pt x="143149" y="72147"/>
                  <a:pt x="141106" y="73814"/>
                </a:cubicBezTo>
                <a:cubicBezTo>
                  <a:pt x="138623" y="75626"/>
                  <a:pt x="135961" y="77155"/>
                  <a:pt x="133160" y="78419"/>
                </a:cubicBezTo>
                <a:cubicBezTo>
                  <a:pt x="128719" y="80169"/>
                  <a:pt x="124066" y="81269"/>
                  <a:pt x="119349" y="81972"/>
                </a:cubicBezTo>
                <a:cubicBezTo>
                  <a:pt x="112837" y="82763"/>
                  <a:pt x="106276" y="82903"/>
                  <a:pt x="99717" y="82903"/>
                </a:cubicBezTo>
                <a:cubicBezTo>
                  <a:pt x="96504" y="82903"/>
                  <a:pt x="93293" y="82869"/>
                  <a:pt x="90087" y="82862"/>
                </a:cubicBezTo>
                <a:cubicBezTo>
                  <a:pt x="89804" y="82862"/>
                  <a:pt x="89522" y="82861"/>
                  <a:pt x="89240" y="82861"/>
                </a:cubicBezTo>
                <a:cubicBezTo>
                  <a:pt x="78782" y="82861"/>
                  <a:pt x="68359" y="83307"/>
                  <a:pt x="58078" y="85413"/>
                </a:cubicBezTo>
                <a:cubicBezTo>
                  <a:pt x="49154" y="87239"/>
                  <a:pt x="40267" y="90430"/>
                  <a:pt x="32592" y="95397"/>
                </a:cubicBezTo>
                <a:cubicBezTo>
                  <a:pt x="25327" y="100098"/>
                  <a:pt x="19429" y="106091"/>
                  <a:pt x="14281" y="112994"/>
                </a:cubicBezTo>
                <a:cubicBezTo>
                  <a:pt x="8975" y="120109"/>
                  <a:pt x="4899" y="128058"/>
                  <a:pt x="1053" y="136027"/>
                </a:cubicBezTo>
                <a:cubicBezTo>
                  <a:pt x="474" y="137228"/>
                  <a:pt x="79" y="138456"/>
                  <a:pt x="1" y="139723"/>
                </a:cubicBezTo>
                <a:lnTo>
                  <a:pt x="16876" y="139723"/>
                </a:lnTo>
                <a:cubicBezTo>
                  <a:pt x="20160" y="133149"/>
                  <a:pt x="23729" y="126691"/>
                  <a:pt x="28139" y="120804"/>
                </a:cubicBezTo>
                <a:cubicBezTo>
                  <a:pt x="30966" y="117264"/>
                  <a:pt x="34119" y="114006"/>
                  <a:pt x="37645" y="111161"/>
                </a:cubicBezTo>
                <a:cubicBezTo>
                  <a:pt x="41103" y="108601"/>
                  <a:pt x="44839" y="106460"/>
                  <a:pt x="48773" y="104717"/>
                </a:cubicBezTo>
                <a:cubicBezTo>
                  <a:pt x="54995" y="102219"/>
                  <a:pt x="61550" y="100667"/>
                  <a:pt x="68179" y="99700"/>
                </a:cubicBezTo>
                <a:cubicBezTo>
                  <a:pt x="74946" y="98873"/>
                  <a:pt x="81766" y="98733"/>
                  <a:pt x="88581" y="98733"/>
                </a:cubicBezTo>
                <a:cubicBezTo>
                  <a:pt x="90661" y="98733"/>
                  <a:pt x="92741" y="98746"/>
                  <a:pt x="94818" y="98757"/>
                </a:cubicBezTo>
                <a:cubicBezTo>
                  <a:pt x="95851" y="98762"/>
                  <a:pt x="96883" y="98765"/>
                  <a:pt x="97915" y="98765"/>
                </a:cubicBezTo>
                <a:cubicBezTo>
                  <a:pt x="106621" y="98765"/>
                  <a:pt x="115289" y="98535"/>
                  <a:pt x="123926" y="97228"/>
                </a:cubicBezTo>
                <a:cubicBezTo>
                  <a:pt x="132939" y="95864"/>
                  <a:pt x="142061" y="92811"/>
                  <a:pt x="149417" y="87306"/>
                </a:cubicBezTo>
                <a:cubicBezTo>
                  <a:pt x="154094" y="83803"/>
                  <a:pt x="158101" y="79874"/>
                  <a:pt x="161332" y="74971"/>
                </a:cubicBezTo>
                <a:cubicBezTo>
                  <a:pt x="163906" y="71064"/>
                  <a:pt x="165745" y="66599"/>
                  <a:pt x="167035" y="62110"/>
                </a:cubicBezTo>
                <a:cubicBezTo>
                  <a:pt x="169300" y="54231"/>
                  <a:pt x="169671" y="45856"/>
                  <a:pt x="172624" y="38170"/>
                </a:cubicBezTo>
                <a:cubicBezTo>
                  <a:pt x="173388" y="36512"/>
                  <a:pt x="174284" y="34924"/>
                  <a:pt x="175339" y="33433"/>
                </a:cubicBezTo>
                <a:cubicBezTo>
                  <a:pt x="176875" y="31600"/>
                  <a:pt x="178618" y="29957"/>
                  <a:pt x="180477" y="28452"/>
                </a:cubicBezTo>
                <a:cubicBezTo>
                  <a:pt x="184399" y="25559"/>
                  <a:pt x="188697" y="23204"/>
                  <a:pt x="193160" y="21246"/>
                </a:cubicBezTo>
                <a:cubicBezTo>
                  <a:pt x="198886" y="18922"/>
                  <a:pt x="204875" y="17222"/>
                  <a:pt x="210988" y="16296"/>
                </a:cubicBezTo>
                <a:cubicBezTo>
                  <a:pt x="213230" y="16035"/>
                  <a:pt x="215482" y="15886"/>
                  <a:pt x="217736" y="15886"/>
                </a:cubicBezTo>
                <a:cubicBezTo>
                  <a:pt x="219015" y="15886"/>
                  <a:pt x="220294" y="15934"/>
                  <a:pt x="221572" y="16036"/>
                </a:cubicBezTo>
                <a:cubicBezTo>
                  <a:pt x="221653" y="16044"/>
                  <a:pt x="221734" y="16046"/>
                  <a:pt x="221818" y="16048"/>
                </a:cubicBezTo>
                <a:lnTo>
                  <a:pt x="221818" y="185"/>
                </a:lnTo>
                <a:cubicBezTo>
                  <a:pt x="221737" y="178"/>
                  <a:pt x="221656" y="168"/>
                  <a:pt x="221572" y="163"/>
                </a:cubicBezTo>
                <a:cubicBezTo>
                  <a:pt x="220200" y="53"/>
                  <a:pt x="218821" y="1"/>
                  <a:pt x="217438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7" name="Google Shape;1137;p34"/>
          <p:cNvSpPr/>
          <p:nvPr/>
        </p:nvSpPr>
        <p:spPr>
          <a:xfrm>
            <a:off x="9564867" y="3912034"/>
            <a:ext cx="2629515" cy="2967063"/>
          </a:xfrm>
          <a:custGeom>
            <a:avLst/>
            <a:gdLst/>
            <a:ahLst/>
            <a:cxnLst/>
            <a:rect l="l" t="t" r="r" b="b"/>
            <a:pathLst>
              <a:path w="60560" h="68334" extrusionOk="0">
                <a:moveTo>
                  <a:pt x="60559" y="0"/>
                </a:moveTo>
                <a:cubicBezTo>
                  <a:pt x="56761" y="984"/>
                  <a:pt x="53056" y="2420"/>
                  <a:pt x="49694" y="4403"/>
                </a:cubicBezTo>
                <a:cubicBezTo>
                  <a:pt x="47143" y="5906"/>
                  <a:pt x="44724" y="7765"/>
                  <a:pt x="42636" y="9863"/>
                </a:cubicBezTo>
                <a:cubicBezTo>
                  <a:pt x="40409" y="12099"/>
                  <a:pt x="38440" y="14702"/>
                  <a:pt x="37164" y="17600"/>
                </a:cubicBezTo>
                <a:cubicBezTo>
                  <a:pt x="36321" y="19507"/>
                  <a:pt x="35557" y="21410"/>
                  <a:pt x="35045" y="23429"/>
                </a:cubicBezTo>
                <a:cubicBezTo>
                  <a:pt x="34685" y="24855"/>
                  <a:pt x="34423" y="26303"/>
                  <a:pt x="34211" y="27758"/>
                </a:cubicBezTo>
                <a:cubicBezTo>
                  <a:pt x="33744" y="30951"/>
                  <a:pt x="33440" y="34161"/>
                  <a:pt x="33040" y="37361"/>
                </a:cubicBezTo>
                <a:cubicBezTo>
                  <a:pt x="32804" y="38952"/>
                  <a:pt x="32511" y="40535"/>
                  <a:pt x="32089" y="42088"/>
                </a:cubicBezTo>
                <a:cubicBezTo>
                  <a:pt x="31663" y="43662"/>
                  <a:pt x="31106" y="45210"/>
                  <a:pt x="30496" y="46726"/>
                </a:cubicBezTo>
                <a:cubicBezTo>
                  <a:pt x="29125" y="49810"/>
                  <a:pt x="27460" y="52756"/>
                  <a:pt x="25467" y="55482"/>
                </a:cubicBezTo>
                <a:cubicBezTo>
                  <a:pt x="23696" y="57656"/>
                  <a:pt x="21712" y="59642"/>
                  <a:pt x="19538" y="61414"/>
                </a:cubicBezTo>
                <a:cubicBezTo>
                  <a:pt x="17007" y="63281"/>
                  <a:pt x="14299" y="64928"/>
                  <a:pt x="11440" y="66238"/>
                </a:cubicBezTo>
                <a:cubicBezTo>
                  <a:pt x="9392" y="67026"/>
                  <a:pt x="7280" y="67624"/>
                  <a:pt x="5117" y="67998"/>
                </a:cubicBezTo>
                <a:cubicBezTo>
                  <a:pt x="4066" y="68098"/>
                  <a:pt x="3010" y="68149"/>
                  <a:pt x="1951" y="68149"/>
                </a:cubicBezTo>
                <a:cubicBezTo>
                  <a:pt x="1859" y="68149"/>
                  <a:pt x="1766" y="68148"/>
                  <a:pt x="1674" y="68148"/>
                </a:cubicBezTo>
                <a:cubicBezTo>
                  <a:pt x="1647" y="68147"/>
                  <a:pt x="1621" y="68147"/>
                  <a:pt x="1594" y="68147"/>
                </a:cubicBezTo>
                <a:cubicBezTo>
                  <a:pt x="1067" y="68147"/>
                  <a:pt x="530" y="68213"/>
                  <a:pt x="0" y="68333"/>
                </a:cubicBezTo>
                <a:lnTo>
                  <a:pt x="35318" y="68333"/>
                </a:lnTo>
                <a:cubicBezTo>
                  <a:pt x="37483" y="65967"/>
                  <a:pt x="39409" y="63366"/>
                  <a:pt x="41086" y="60666"/>
                </a:cubicBezTo>
                <a:cubicBezTo>
                  <a:pt x="42262" y="58773"/>
                  <a:pt x="43295" y="56792"/>
                  <a:pt x="44198" y="54756"/>
                </a:cubicBezTo>
                <a:cubicBezTo>
                  <a:pt x="45339" y="52187"/>
                  <a:pt x="46455" y="49555"/>
                  <a:pt x="47246" y="46853"/>
                </a:cubicBezTo>
                <a:cubicBezTo>
                  <a:pt x="48670" y="41971"/>
                  <a:pt x="48939" y="36825"/>
                  <a:pt x="49548" y="31789"/>
                </a:cubicBezTo>
                <a:cubicBezTo>
                  <a:pt x="49901" y="29451"/>
                  <a:pt x="50384" y="27127"/>
                  <a:pt x="51199" y="24905"/>
                </a:cubicBezTo>
                <a:cubicBezTo>
                  <a:pt x="51623" y="24027"/>
                  <a:pt x="52108" y="23184"/>
                  <a:pt x="52658" y="22379"/>
                </a:cubicBezTo>
                <a:cubicBezTo>
                  <a:pt x="53570" y="21321"/>
                  <a:pt x="54580" y="20345"/>
                  <a:pt x="55652" y="19450"/>
                </a:cubicBezTo>
                <a:cubicBezTo>
                  <a:pt x="57156" y="18378"/>
                  <a:pt x="58761" y="17464"/>
                  <a:pt x="60438" y="16690"/>
                </a:cubicBezTo>
                <a:cubicBezTo>
                  <a:pt x="60478" y="16673"/>
                  <a:pt x="60519" y="16659"/>
                  <a:pt x="60559" y="16642"/>
                </a:cubicBezTo>
                <a:lnTo>
                  <a:pt x="60559" y="0"/>
                </a:ln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38" name="Google Shape;1138;p34"/>
          <p:cNvGrpSpPr/>
          <p:nvPr/>
        </p:nvGrpSpPr>
        <p:grpSpPr>
          <a:xfrm>
            <a:off x="9768729" y="-6019"/>
            <a:ext cx="2491251" cy="1803191"/>
            <a:chOff x="7326547" y="-4515"/>
            <a:chExt cx="1868438" cy="1352393"/>
          </a:xfrm>
        </p:grpSpPr>
        <p:sp>
          <p:nvSpPr>
            <p:cNvPr id="1139" name="Google Shape;1139;p34"/>
            <p:cNvSpPr/>
            <p:nvPr/>
          </p:nvSpPr>
          <p:spPr>
            <a:xfrm flipH="1">
              <a:off x="7650254" y="-1814"/>
              <a:ext cx="1427127" cy="1258785"/>
            </a:xfrm>
            <a:custGeom>
              <a:avLst/>
              <a:gdLst/>
              <a:ahLst/>
              <a:cxnLst/>
              <a:rect l="l" t="t" r="r" b="b"/>
              <a:pathLst>
                <a:path w="44685" h="39414" extrusionOk="0">
                  <a:moveTo>
                    <a:pt x="29564" y="0"/>
                  </a:moveTo>
                  <a:cubicBezTo>
                    <a:pt x="25215" y="1610"/>
                    <a:pt x="18874" y="5070"/>
                    <a:pt x="13493" y="8068"/>
                  </a:cubicBezTo>
                  <a:cubicBezTo>
                    <a:pt x="6968" y="11704"/>
                    <a:pt x="1" y="17290"/>
                    <a:pt x="7447" y="26541"/>
                  </a:cubicBezTo>
                  <a:cubicBezTo>
                    <a:pt x="11454" y="31522"/>
                    <a:pt x="19581" y="36330"/>
                    <a:pt x="25885" y="39414"/>
                  </a:cubicBezTo>
                  <a:lnTo>
                    <a:pt x="25885" y="34599"/>
                  </a:lnTo>
                  <a:cubicBezTo>
                    <a:pt x="25708" y="34513"/>
                    <a:pt x="25508" y="34420"/>
                    <a:pt x="25273" y="34335"/>
                  </a:cubicBezTo>
                  <a:cubicBezTo>
                    <a:pt x="22265" y="33211"/>
                    <a:pt x="18510" y="31513"/>
                    <a:pt x="15555" y="29139"/>
                  </a:cubicBezTo>
                  <a:cubicBezTo>
                    <a:pt x="13414" y="27417"/>
                    <a:pt x="11695" y="25338"/>
                    <a:pt x="10990" y="22864"/>
                  </a:cubicBezTo>
                  <a:cubicBezTo>
                    <a:pt x="10847" y="22362"/>
                    <a:pt x="10745" y="21845"/>
                    <a:pt x="10690" y="21312"/>
                  </a:cubicBezTo>
                  <a:cubicBezTo>
                    <a:pt x="10130" y="15854"/>
                    <a:pt x="13986" y="13058"/>
                    <a:pt x="18708" y="10992"/>
                  </a:cubicBezTo>
                  <a:cubicBezTo>
                    <a:pt x="21286" y="9861"/>
                    <a:pt x="26077" y="8756"/>
                    <a:pt x="28597" y="7746"/>
                  </a:cubicBezTo>
                  <a:cubicBezTo>
                    <a:pt x="31928" y="6410"/>
                    <a:pt x="37714" y="4841"/>
                    <a:pt x="4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0" name="Google Shape;1140;p34"/>
            <p:cNvSpPr/>
            <p:nvPr/>
          </p:nvSpPr>
          <p:spPr>
            <a:xfrm flipH="1">
              <a:off x="7326547" y="887"/>
              <a:ext cx="1434185" cy="1104399"/>
            </a:xfrm>
            <a:custGeom>
              <a:avLst/>
              <a:gdLst/>
              <a:ahLst/>
              <a:cxnLst/>
              <a:rect l="l" t="t" r="r" b="b"/>
              <a:pathLst>
                <a:path w="44906" h="34580" extrusionOk="0">
                  <a:moveTo>
                    <a:pt x="34685" y="0"/>
                  </a:moveTo>
                  <a:cubicBezTo>
                    <a:pt x="33280" y="612"/>
                    <a:pt x="28473" y="3872"/>
                    <a:pt x="22346" y="5960"/>
                  </a:cubicBezTo>
                  <a:cubicBezTo>
                    <a:pt x="18031" y="7429"/>
                    <a:pt x="15116" y="8432"/>
                    <a:pt x="10875" y="10101"/>
                  </a:cubicBezTo>
                  <a:cubicBezTo>
                    <a:pt x="10071" y="10418"/>
                    <a:pt x="9313" y="10725"/>
                    <a:pt x="8709" y="10992"/>
                  </a:cubicBezTo>
                  <a:cubicBezTo>
                    <a:pt x="5139" y="12554"/>
                    <a:pt x="1474" y="14809"/>
                    <a:pt x="736" y="18940"/>
                  </a:cubicBezTo>
                  <a:cubicBezTo>
                    <a:pt x="0" y="23057"/>
                    <a:pt x="2901" y="27108"/>
                    <a:pt x="6015" y="29558"/>
                  </a:cubicBezTo>
                  <a:cubicBezTo>
                    <a:pt x="8930" y="31849"/>
                    <a:pt x="12414" y="33258"/>
                    <a:pt x="15886" y="34580"/>
                  </a:cubicBezTo>
                  <a:lnTo>
                    <a:pt x="15886" y="31539"/>
                  </a:lnTo>
                  <a:cubicBezTo>
                    <a:pt x="12680" y="30003"/>
                    <a:pt x="9159" y="28051"/>
                    <a:pt x="7201" y="25560"/>
                  </a:cubicBezTo>
                  <a:cubicBezTo>
                    <a:pt x="4799" y="22502"/>
                    <a:pt x="5946" y="18590"/>
                    <a:pt x="9328" y="16266"/>
                  </a:cubicBezTo>
                  <a:cubicBezTo>
                    <a:pt x="12983" y="13751"/>
                    <a:pt x="22689" y="10908"/>
                    <a:pt x="24722" y="10387"/>
                  </a:cubicBezTo>
                  <a:cubicBezTo>
                    <a:pt x="29016" y="9284"/>
                    <a:pt x="36476" y="6348"/>
                    <a:pt x="44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1" name="Google Shape;1141;p34"/>
            <p:cNvSpPr/>
            <p:nvPr/>
          </p:nvSpPr>
          <p:spPr>
            <a:xfrm flipH="1">
              <a:off x="8056574" y="-4515"/>
              <a:ext cx="1138412" cy="1352393"/>
            </a:xfrm>
            <a:custGeom>
              <a:avLst/>
              <a:gdLst/>
              <a:ahLst/>
              <a:cxnLst/>
              <a:rect l="l" t="t" r="r" b="b"/>
              <a:pathLst>
                <a:path w="35645" h="42345" extrusionOk="0">
                  <a:moveTo>
                    <a:pt x="22741" y="0"/>
                  </a:moveTo>
                  <a:cubicBezTo>
                    <a:pt x="20241" y="926"/>
                    <a:pt x="14840" y="3805"/>
                    <a:pt x="10811" y="6632"/>
                  </a:cubicBezTo>
                  <a:cubicBezTo>
                    <a:pt x="2944" y="12151"/>
                    <a:pt x="1" y="21450"/>
                    <a:pt x="7359" y="29046"/>
                  </a:cubicBezTo>
                  <a:cubicBezTo>
                    <a:pt x="13445" y="35327"/>
                    <a:pt x="19262" y="38416"/>
                    <a:pt x="29821" y="42345"/>
                  </a:cubicBezTo>
                  <a:lnTo>
                    <a:pt x="29821" y="39414"/>
                  </a:lnTo>
                  <a:cubicBezTo>
                    <a:pt x="23517" y="36330"/>
                    <a:pt x="14909" y="31872"/>
                    <a:pt x="11383" y="26541"/>
                  </a:cubicBezTo>
                  <a:cubicBezTo>
                    <a:pt x="5261" y="17290"/>
                    <a:pt x="10795" y="11504"/>
                    <a:pt x="17429" y="8068"/>
                  </a:cubicBezTo>
                  <a:cubicBezTo>
                    <a:pt x="24127" y="4598"/>
                    <a:pt x="29185" y="3336"/>
                    <a:pt x="3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2" name="Google Shape;1142;p34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3" name="Google Shape;1143;p34"/>
          <p:cNvSpPr/>
          <p:nvPr/>
        </p:nvSpPr>
        <p:spPr>
          <a:xfrm flipH="1">
            <a:off x="2641092" y="175864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fill="none" extrusionOk="0">
                <a:moveTo>
                  <a:pt x="9661" y="4832"/>
                </a:moveTo>
                <a:cubicBezTo>
                  <a:pt x="9661" y="7499"/>
                  <a:pt x="7499" y="9664"/>
                  <a:pt x="4832" y="9664"/>
                </a:cubicBezTo>
                <a:cubicBezTo>
                  <a:pt x="2163" y="9664"/>
                  <a:pt x="1" y="7499"/>
                  <a:pt x="1" y="4832"/>
                </a:cubicBezTo>
                <a:cubicBezTo>
                  <a:pt x="1" y="2163"/>
                  <a:pt x="2163" y="1"/>
                  <a:pt x="4832" y="1"/>
                </a:cubicBezTo>
                <a:cubicBezTo>
                  <a:pt x="7499" y="1"/>
                  <a:pt x="9661" y="2163"/>
                  <a:pt x="9661" y="4832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381"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4" name="Google Shape;1144;p34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extrusionOk="0">
                <a:moveTo>
                  <a:pt x="4832" y="0"/>
                </a:moveTo>
                <a:cubicBezTo>
                  <a:pt x="2163" y="0"/>
                  <a:pt x="1" y="2163"/>
                  <a:pt x="1" y="4829"/>
                </a:cubicBezTo>
                <a:cubicBezTo>
                  <a:pt x="1" y="7499"/>
                  <a:pt x="2163" y="9661"/>
                  <a:pt x="4832" y="9661"/>
                </a:cubicBezTo>
                <a:cubicBezTo>
                  <a:pt x="7499" y="9661"/>
                  <a:pt x="9664" y="7499"/>
                  <a:pt x="9664" y="4829"/>
                </a:cubicBezTo>
                <a:cubicBezTo>
                  <a:pt x="9664" y="2163"/>
                  <a:pt x="7499" y="0"/>
                  <a:pt x="483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5" name="Google Shape;1145;p34"/>
          <p:cNvSpPr/>
          <p:nvPr/>
        </p:nvSpPr>
        <p:spPr>
          <a:xfrm flipH="1">
            <a:off x="264326" y="3878998"/>
            <a:ext cx="426537" cy="426404"/>
          </a:xfrm>
          <a:custGeom>
            <a:avLst/>
            <a:gdLst/>
            <a:ahLst/>
            <a:cxnLst/>
            <a:rect l="l" t="t" r="r" b="b"/>
            <a:pathLst>
              <a:path w="9664" h="9661" fill="none" extrusionOk="0">
                <a:moveTo>
                  <a:pt x="9664" y="4829"/>
                </a:moveTo>
                <a:cubicBezTo>
                  <a:pt x="9664" y="7499"/>
                  <a:pt x="7499" y="9661"/>
                  <a:pt x="4832" y="9661"/>
                </a:cubicBezTo>
                <a:cubicBezTo>
                  <a:pt x="2163" y="9661"/>
                  <a:pt x="1" y="7499"/>
                  <a:pt x="1" y="4829"/>
                </a:cubicBezTo>
                <a:cubicBezTo>
                  <a:pt x="1" y="2163"/>
                  <a:pt x="2163" y="0"/>
                  <a:pt x="4832" y="0"/>
                </a:cubicBezTo>
                <a:cubicBezTo>
                  <a:pt x="7499" y="0"/>
                  <a:pt x="9664" y="2163"/>
                  <a:pt x="9664" y="4829"/>
                </a:cubicBezTo>
                <a:close/>
              </a:path>
            </a:pathLst>
          </a:custGeom>
          <a:noFill/>
          <a:ln w="4950" cap="flat" cmpd="sng">
            <a:solidFill>
              <a:srgbClr val="1D1D1B"/>
            </a:solidFill>
            <a:prstDash val="solid"/>
            <a:miter lim="2381"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6" name="Google Shape;1146;p34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7" name="Google Shape;1147;p34"/>
          <p:cNvSpPr/>
          <p:nvPr/>
        </p:nvSpPr>
        <p:spPr>
          <a:xfrm flipH="1">
            <a:off x="228173" y="162711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fill="none" extrusionOk="0">
                <a:moveTo>
                  <a:pt x="4439" y="2220"/>
                </a:moveTo>
                <a:cubicBezTo>
                  <a:pt x="4439" y="3446"/>
                  <a:pt x="3446" y="4439"/>
                  <a:pt x="2219" y="4439"/>
                </a:cubicBezTo>
                <a:cubicBezTo>
                  <a:pt x="993" y="4439"/>
                  <a:pt x="0" y="3446"/>
                  <a:pt x="0" y="2220"/>
                </a:cubicBezTo>
                <a:cubicBezTo>
                  <a:pt x="0" y="994"/>
                  <a:pt x="993" y="1"/>
                  <a:pt x="2219" y="1"/>
                </a:cubicBezTo>
                <a:cubicBezTo>
                  <a:pt x="3446" y="1"/>
                  <a:pt x="4439" y="994"/>
                  <a:pt x="4439" y="222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381"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extrusionOk="0">
                <a:moveTo>
                  <a:pt x="2219" y="1"/>
                </a:moveTo>
                <a:cubicBezTo>
                  <a:pt x="993" y="1"/>
                  <a:pt x="0" y="996"/>
                  <a:pt x="0" y="2222"/>
                </a:cubicBezTo>
                <a:cubicBezTo>
                  <a:pt x="0" y="3446"/>
                  <a:pt x="993" y="4442"/>
                  <a:pt x="2219" y="4442"/>
                </a:cubicBezTo>
                <a:cubicBezTo>
                  <a:pt x="3446" y="4442"/>
                  <a:pt x="4439" y="3446"/>
                  <a:pt x="4439" y="2222"/>
                </a:cubicBezTo>
                <a:cubicBezTo>
                  <a:pt x="4439" y="996"/>
                  <a:pt x="3446" y="1"/>
                  <a:pt x="221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9" name="Google Shape;1149;p34"/>
          <p:cNvSpPr/>
          <p:nvPr/>
        </p:nvSpPr>
        <p:spPr>
          <a:xfrm flipH="1">
            <a:off x="4931919" y="6424395"/>
            <a:ext cx="195923" cy="196055"/>
          </a:xfrm>
          <a:custGeom>
            <a:avLst/>
            <a:gdLst/>
            <a:ahLst/>
            <a:cxnLst/>
            <a:rect l="l" t="t" r="r" b="b"/>
            <a:pathLst>
              <a:path w="4439" h="4442" fill="none" extrusionOk="0">
                <a:moveTo>
                  <a:pt x="4439" y="2222"/>
                </a:moveTo>
                <a:cubicBezTo>
                  <a:pt x="4439" y="3446"/>
                  <a:pt x="3446" y="4442"/>
                  <a:pt x="2219" y="4442"/>
                </a:cubicBezTo>
                <a:cubicBezTo>
                  <a:pt x="993" y="4442"/>
                  <a:pt x="0" y="3446"/>
                  <a:pt x="0" y="2222"/>
                </a:cubicBezTo>
                <a:cubicBezTo>
                  <a:pt x="0" y="996"/>
                  <a:pt x="993" y="1"/>
                  <a:pt x="2219" y="1"/>
                </a:cubicBezTo>
                <a:cubicBezTo>
                  <a:pt x="3446" y="1"/>
                  <a:pt x="4439" y="996"/>
                  <a:pt x="4439" y="2222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381"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0" name="Google Shape;1150;p34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extrusionOk="0">
                <a:moveTo>
                  <a:pt x="2219" y="0"/>
                </a:moveTo>
                <a:cubicBezTo>
                  <a:pt x="993" y="0"/>
                  <a:pt x="0" y="993"/>
                  <a:pt x="0" y="2219"/>
                </a:cubicBezTo>
                <a:cubicBezTo>
                  <a:pt x="0" y="3446"/>
                  <a:pt x="993" y="4441"/>
                  <a:pt x="2219" y="4441"/>
                </a:cubicBezTo>
                <a:cubicBezTo>
                  <a:pt x="3446" y="4441"/>
                  <a:pt x="4439" y="3446"/>
                  <a:pt x="4439" y="2219"/>
                </a:cubicBezTo>
                <a:cubicBezTo>
                  <a:pt x="4439" y="993"/>
                  <a:pt x="3446" y="0"/>
                  <a:pt x="2219" y="0"/>
                </a:cubicBezTo>
                <a:close/>
              </a:path>
            </a:pathLst>
          </a:custGeom>
          <a:solidFill>
            <a:srgbClr val="1E90C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1" name="Google Shape;1151;p34"/>
          <p:cNvSpPr/>
          <p:nvPr/>
        </p:nvSpPr>
        <p:spPr>
          <a:xfrm flipH="1">
            <a:off x="8420111" y="241401"/>
            <a:ext cx="189028" cy="189112"/>
          </a:xfrm>
          <a:custGeom>
            <a:avLst/>
            <a:gdLst/>
            <a:ahLst/>
            <a:cxnLst/>
            <a:rect l="l" t="t" r="r" b="b"/>
            <a:pathLst>
              <a:path w="4439" h="4441" fill="none" extrusionOk="0">
                <a:moveTo>
                  <a:pt x="4439" y="2219"/>
                </a:moveTo>
                <a:cubicBezTo>
                  <a:pt x="4439" y="3446"/>
                  <a:pt x="3446" y="4441"/>
                  <a:pt x="2219" y="4441"/>
                </a:cubicBezTo>
                <a:cubicBezTo>
                  <a:pt x="993" y="4441"/>
                  <a:pt x="0" y="3446"/>
                  <a:pt x="0" y="2219"/>
                </a:cubicBezTo>
                <a:cubicBezTo>
                  <a:pt x="0" y="993"/>
                  <a:pt x="993" y="0"/>
                  <a:pt x="2219" y="0"/>
                </a:cubicBezTo>
                <a:cubicBezTo>
                  <a:pt x="3446" y="0"/>
                  <a:pt x="4439" y="993"/>
                  <a:pt x="4439" y="2219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381"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2" name="Google Shape;1152;p34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extrusionOk="0">
                <a:moveTo>
                  <a:pt x="3122" y="1"/>
                </a:moveTo>
                <a:cubicBezTo>
                  <a:pt x="1398" y="1"/>
                  <a:pt x="0" y="1398"/>
                  <a:pt x="0" y="3122"/>
                </a:cubicBezTo>
                <a:cubicBezTo>
                  <a:pt x="0" y="4844"/>
                  <a:pt x="1398" y="6242"/>
                  <a:pt x="3122" y="6242"/>
                </a:cubicBezTo>
                <a:cubicBezTo>
                  <a:pt x="4843" y="6242"/>
                  <a:pt x="6241" y="4844"/>
                  <a:pt x="6241" y="3122"/>
                </a:cubicBezTo>
                <a:cubicBezTo>
                  <a:pt x="6241" y="1398"/>
                  <a:pt x="4843" y="1"/>
                  <a:pt x="31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3" name="Google Shape;1153;p34"/>
          <p:cNvSpPr/>
          <p:nvPr/>
        </p:nvSpPr>
        <p:spPr>
          <a:xfrm flipH="1">
            <a:off x="11603711" y="2699456"/>
            <a:ext cx="265805" cy="265805"/>
          </a:xfrm>
          <a:custGeom>
            <a:avLst/>
            <a:gdLst/>
            <a:ahLst/>
            <a:cxnLst/>
            <a:rect l="l" t="t" r="r" b="b"/>
            <a:pathLst>
              <a:path w="6242" h="6242" fill="none" extrusionOk="0">
                <a:moveTo>
                  <a:pt x="6241" y="3122"/>
                </a:moveTo>
                <a:cubicBezTo>
                  <a:pt x="6241" y="4844"/>
                  <a:pt x="4843" y="6242"/>
                  <a:pt x="3122" y="6242"/>
                </a:cubicBezTo>
                <a:cubicBezTo>
                  <a:pt x="1398" y="6242"/>
                  <a:pt x="0" y="4844"/>
                  <a:pt x="0" y="3122"/>
                </a:cubicBezTo>
                <a:cubicBezTo>
                  <a:pt x="0" y="1398"/>
                  <a:pt x="1398" y="1"/>
                  <a:pt x="3122" y="1"/>
                </a:cubicBezTo>
                <a:cubicBezTo>
                  <a:pt x="4843" y="1"/>
                  <a:pt x="6241" y="1398"/>
                  <a:pt x="6241" y="3122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381"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4" name="Google Shape;1154;p34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5" name="Google Shape;1155;p34"/>
          <p:cNvSpPr/>
          <p:nvPr/>
        </p:nvSpPr>
        <p:spPr>
          <a:xfrm flipH="1">
            <a:off x="10556141" y="63217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fill="none" extrusionOk="0">
                <a:moveTo>
                  <a:pt x="9662" y="4832"/>
                </a:moveTo>
                <a:cubicBezTo>
                  <a:pt x="9662" y="7499"/>
                  <a:pt x="7499" y="9661"/>
                  <a:pt x="4830" y="9661"/>
                </a:cubicBezTo>
                <a:cubicBezTo>
                  <a:pt x="2163" y="9661"/>
                  <a:pt x="1" y="7499"/>
                  <a:pt x="1" y="4832"/>
                </a:cubicBezTo>
                <a:cubicBezTo>
                  <a:pt x="1" y="2163"/>
                  <a:pt x="2163" y="1"/>
                  <a:pt x="4830" y="1"/>
                </a:cubicBezTo>
                <a:cubicBezTo>
                  <a:pt x="7499" y="1"/>
                  <a:pt x="9662" y="2163"/>
                  <a:pt x="9662" y="4832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381"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6" name="Google Shape;1156;p34"/>
          <p:cNvGrpSpPr/>
          <p:nvPr/>
        </p:nvGrpSpPr>
        <p:grpSpPr>
          <a:xfrm>
            <a:off x="11425093" y="5248921"/>
            <a:ext cx="444423" cy="444328"/>
            <a:chOff x="3902081" y="-1924086"/>
            <a:chExt cx="333317" cy="333246"/>
          </a:xfrm>
        </p:grpSpPr>
        <p:sp>
          <p:nvSpPr>
            <p:cNvPr id="1157" name="Google Shape;1157;p34"/>
            <p:cNvSpPr/>
            <p:nvPr/>
          </p:nvSpPr>
          <p:spPr>
            <a:xfrm>
              <a:off x="3902081" y="-1921028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3902081" y="-1924086"/>
              <a:ext cx="333317" cy="333246"/>
            </a:xfrm>
            <a:custGeom>
              <a:avLst/>
              <a:gdLst/>
              <a:ahLst/>
              <a:cxnLst/>
              <a:rect l="l" t="t" r="r" b="b"/>
              <a:pathLst>
                <a:path w="4688" h="4687" fill="none" extrusionOk="0">
                  <a:moveTo>
                    <a:pt x="4562" y="2607"/>
                  </a:moveTo>
                  <a:cubicBezTo>
                    <a:pt x="3183" y="2857"/>
                    <a:pt x="2757" y="3233"/>
                    <a:pt x="2306" y="4587"/>
                  </a:cubicBezTo>
                  <a:cubicBezTo>
                    <a:pt x="2281" y="4687"/>
                    <a:pt x="2106" y="4687"/>
                    <a:pt x="2081" y="4562"/>
                  </a:cubicBezTo>
                  <a:cubicBezTo>
                    <a:pt x="1830" y="3183"/>
                    <a:pt x="1454" y="2757"/>
                    <a:pt x="126" y="2331"/>
                  </a:cubicBezTo>
                  <a:cubicBezTo>
                    <a:pt x="0" y="2281"/>
                    <a:pt x="0" y="2106"/>
                    <a:pt x="126" y="2080"/>
                  </a:cubicBezTo>
                  <a:cubicBezTo>
                    <a:pt x="1529" y="1830"/>
                    <a:pt x="1930" y="1454"/>
                    <a:pt x="2381" y="126"/>
                  </a:cubicBezTo>
                  <a:cubicBezTo>
                    <a:pt x="2406" y="0"/>
                    <a:pt x="2582" y="25"/>
                    <a:pt x="2607" y="151"/>
                  </a:cubicBezTo>
                  <a:cubicBezTo>
                    <a:pt x="2858" y="1529"/>
                    <a:pt x="3233" y="1955"/>
                    <a:pt x="4562" y="2381"/>
                  </a:cubicBezTo>
                  <a:cubicBezTo>
                    <a:pt x="4687" y="2431"/>
                    <a:pt x="4687" y="2582"/>
                    <a:pt x="4562" y="2607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59" name="Google Shape;1159;p34"/>
          <p:cNvGrpSpPr/>
          <p:nvPr/>
        </p:nvGrpSpPr>
        <p:grpSpPr>
          <a:xfrm>
            <a:off x="299371" y="716104"/>
            <a:ext cx="356448" cy="358913"/>
            <a:chOff x="3534991" y="-2310800"/>
            <a:chExt cx="267336" cy="269185"/>
          </a:xfrm>
        </p:grpSpPr>
        <p:sp>
          <p:nvSpPr>
            <p:cNvPr id="1160" name="Google Shape;1160;p34"/>
            <p:cNvSpPr/>
            <p:nvPr/>
          </p:nvSpPr>
          <p:spPr>
            <a:xfrm>
              <a:off x="3534991" y="-2309022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3534991" y="-2310800"/>
              <a:ext cx="267336" cy="269185"/>
            </a:xfrm>
            <a:custGeom>
              <a:avLst/>
              <a:gdLst/>
              <a:ahLst/>
              <a:cxnLst/>
              <a:rect l="l" t="t" r="r" b="b"/>
              <a:pathLst>
                <a:path w="3760" h="3786" fill="none" extrusionOk="0">
                  <a:moveTo>
                    <a:pt x="3660" y="2106"/>
                  </a:moveTo>
                  <a:cubicBezTo>
                    <a:pt x="2557" y="2306"/>
                    <a:pt x="2206" y="2607"/>
                    <a:pt x="1855" y="3685"/>
                  </a:cubicBezTo>
                  <a:cubicBezTo>
                    <a:pt x="1830" y="3785"/>
                    <a:pt x="1680" y="3760"/>
                    <a:pt x="1655" y="3660"/>
                  </a:cubicBezTo>
                  <a:cubicBezTo>
                    <a:pt x="1454" y="2557"/>
                    <a:pt x="1153" y="2206"/>
                    <a:pt x="76" y="1855"/>
                  </a:cubicBezTo>
                  <a:cubicBezTo>
                    <a:pt x="0" y="1830"/>
                    <a:pt x="0" y="1705"/>
                    <a:pt x="101" y="1680"/>
                  </a:cubicBezTo>
                  <a:cubicBezTo>
                    <a:pt x="1203" y="1479"/>
                    <a:pt x="1554" y="1179"/>
                    <a:pt x="1905" y="101"/>
                  </a:cubicBezTo>
                  <a:cubicBezTo>
                    <a:pt x="1930" y="1"/>
                    <a:pt x="2081" y="1"/>
                    <a:pt x="2081" y="101"/>
                  </a:cubicBezTo>
                  <a:cubicBezTo>
                    <a:pt x="2306" y="1229"/>
                    <a:pt x="2607" y="1555"/>
                    <a:pt x="3685" y="1905"/>
                  </a:cubicBezTo>
                  <a:cubicBezTo>
                    <a:pt x="3760" y="1956"/>
                    <a:pt x="3760" y="2081"/>
                    <a:pt x="3660" y="2106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62" name="Google Shape;1162;p34"/>
          <p:cNvGrpSpPr/>
          <p:nvPr/>
        </p:nvGrpSpPr>
        <p:grpSpPr>
          <a:xfrm>
            <a:off x="970075" y="726601"/>
            <a:ext cx="10251600" cy="5418767"/>
            <a:chOff x="727556" y="544950"/>
            <a:chExt cx="7688700" cy="4064075"/>
          </a:xfrm>
        </p:grpSpPr>
        <p:grpSp>
          <p:nvGrpSpPr>
            <p:cNvPr id="1163" name="Google Shape;1163;p34"/>
            <p:cNvGrpSpPr/>
            <p:nvPr/>
          </p:nvGrpSpPr>
          <p:grpSpPr>
            <a:xfrm>
              <a:off x="727556" y="544950"/>
              <a:ext cx="7688700" cy="4064075"/>
              <a:chOff x="721950" y="544950"/>
              <a:chExt cx="7688700" cy="4064075"/>
            </a:xfrm>
          </p:grpSpPr>
          <p:sp>
            <p:nvSpPr>
              <p:cNvPr id="1164" name="Google Shape;1164;p34"/>
              <p:cNvSpPr/>
              <p:nvPr/>
            </p:nvSpPr>
            <p:spPr>
              <a:xfrm>
                <a:off x="721950" y="544950"/>
                <a:ext cx="7688700" cy="507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5A2A2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5" name="Google Shape;1165;p34"/>
              <p:cNvSpPr/>
              <p:nvPr/>
            </p:nvSpPr>
            <p:spPr>
              <a:xfrm>
                <a:off x="721950" y="1051025"/>
                <a:ext cx="7688700" cy="3558000"/>
              </a:xfrm>
              <a:prstGeom prst="rect">
                <a:avLst/>
              </a:prstGeom>
              <a:solidFill>
                <a:srgbClr val="FFEEE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23825" dir="7860000" algn="bl" rotWithShape="0">
                  <a:srgbClr val="0B3A87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6" name="Google Shape;1166;p34"/>
              <p:cNvSpPr/>
              <p:nvPr/>
            </p:nvSpPr>
            <p:spPr>
              <a:xfrm>
                <a:off x="2170375" y="663050"/>
                <a:ext cx="5846700" cy="2691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67" name="Google Shape;1167;p34"/>
            <p:cNvGrpSpPr/>
            <p:nvPr/>
          </p:nvGrpSpPr>
          <p:grpSpPr>
            <a:xfrm>
              <a:off x="883456" y="696120"/>
              <a:ext cx="877593" cy="199609"/>
              <a:chOff x="883456" y="696120"/>
              <a:chExt cx="877593" cy="199609"/>
            </a:xfrm>
          </p:grpSpPr>
          <p:sp>
            <p:nvSpPr>
              <p:cNvPr id="1168" name="Google Shape;1168;p34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9" name="Google Shape;1169;p34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0" name="Google Shape;1170;p34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71" name="Google Shape;1171;p34"/>
          <p:cNvGrpSpPr/>
          <p:nvPr/>
        </p:nvGrpSpPr>
        <p:grpSpPr>
          <a:xfrm>
            <a:off x="11033793" y="1039155"/>
            <a:ext cx="444423" cy="444328"/>
            <a:chOff x="3902081" y="-1924086"/>
            <a:chExt cx="333317" cy="333246"/>
          </a:xfrm>
        </p:grpSpPr>
        <p:sp>
          <p:nvSpPr>
            <p:cNvPr id="1172" name="Google Shape;1172;p34"/>
            <p:cNvSpPr/>
            <p:nvPr/>
          </p:nvSpPr>
          <p:spPr>
            <a:xfrm>
              <a:off x="3902081" y="-1921028"/>
              <a:ext cx="333317" cy="328269"/>
            </a:xfrm>
            <a:custGeom>
              <a:avLst/>
              <a:gdLst/>
              <a:ahLst/>
              <a:cxnLst/>
              <a:rect l="l" t="t" r="r" b="b"/>
              <a:pathLst>
                <a:path w="4688" h="4617" extrusionOk="0">
                  <a:moveTo>
                    <a:pt x="2479" y="0"/>
                  </a:moveTo>
                  <a:cubicBezTo>
                    <a:pt x="2434" y="0"/>
                    <a:pt x="2393" y="26"/>
                    <a:pt x="2381" y="83"/>
                  </a:cubicBezTo>
                  <a:cubicBezTo>
                    <a:pt x="1930" y="1411"/>
                    <a:pt x="1529" y="1787"/>
                    <a:pt x="126" y="2037"/>
                  </a:cubicBezTo>
                  <a:cubicBezTo>
                    <a:pt x="0" y="2063"/>
                    <a:pt x="0" y="2238"/>
                    <a:pt x="126" y="2288"/>
                  </a:cubicBezTo>
                  <a:cubicBezTo>
                    <a:pt x="1454" y="2714"/>
                    <a:pt x="1830" y="3140"/>
                    <a:pt x="2081" y="4519"/>
                  </a:cubicBezTo>
                  <a:cubicBezTo>
                    <a:pt x="2094" y="4585"/>
                    <a:pt x="2149" y="4616"/>
                    <a:pt x="2202" y="4616"/>
                  </a:cubicBezTo>
                  <a:cubicBezTo>
                    <a:pt x="2249" y="4616"/>
                    <a:pt x="2294" y="4591"/>
                    <a:pt x="2306" y="4544"/>
                  </a:cubicBezTo>
                  <a:cubicBezTo>
                    <a:pt x="2757" y="3190"/>
                    <a:pt x="3183" y="2814"/>
                    <a:pt x="4562" y="2564"/>
                  </a:cubicBezTo>
                  <a:cubicBezTo>
                    <a:pt x="4687" y="2539"/>
                    <a:pt x="4687" y="2388"/>
                    <a:pt x="4562" y="2338"/>
                  </a:cubicBezTo>
                  <a:cubicBezTo>
                    <a:pt x="3233" y="1912"/>
                    <a:pt x="2858" y="1486"/>
                    <a:pt x="2607" y="108"/>
                  </a:cubicBezTo>
                  <a:cubicBezTo>
                    <a:pt x="2593" y="39"/>
                    <a:pt x="2534" y="0"/>
                    <a:pt x="2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3902081" y="-1924086"/>
              <a:ext cx="333317" cy="333246"/>
            </a:xfrm>
            <a:custGeom>
              <a:avLst/>
              <a:gdLst/>
              <a:ahLst/>
              <a:cxnLst/>
              <a:rect l="l" t="t" r="r" b="b"/>
              <a:pathLst>
                <a:path w="4688" h="4687" fill="none" extrusionOk="0">
                  <a:moveTo>
                    <a:pt x="4562" y="2607"/>
                  </a:moveTo>
                  <a:cubicBezTo>
                    <a:pt x="3183" y="2857"/>
                    <a:pt x="2757" y="3233"/>
                    <a:pt x="2306" y="4587"/>
                  </a:cubicBezTo>
                  <a:cubicBezTo>
                    <a:pt x="2281" y="4687"/>
                    <a:pt x="2106" y="4687"/>
                    <a:pt x="2081" y="4562"/>
                  </a:cubicBezTo>
                  <a:cubicBezTo>
                    <a:pt x="1830" y="3183"/>
                    <a:pt x="1454" y="2757"/>
                    <a:pt x="126" y="2331"/>
                  </a:cubicBezTo>
                  <a:cubicBezTo>
                    <a:pt x="0" y="2281"/>
                    <a:pt x="0" y="2106"/>
                    <a:pt x="126" y="2080"/>
                  </a:cubicBezTo>
                  <a:cubicBezTo>
                    <a:pt x="1529" y="1830"/>
                    <a:pt x="1930" y="1454"/>
                    <a:pt x="2381" y="126"/>
                  </a:cubicBezTo>
                  <a:cubicBezTo>
                    <a:pt x="2406" y="0"/>
                    <a:pt x="2582" y="25"/>
                    <a:pt x="2607" y="151"/>
                  </a:cubicBezTo>
                  <a:cubicBezTo>
                    <a:pt x="2858" y="1529"/>
                    <a:pt x="3233" y="1955"/>
                    <a:pt x="4562" y="2381"/>
                  </a:cubicBezTo>
                  <a:cubicBezTo>
                    <a:pt x="4687" y="2431"/>
                    <a:pt x="4687" y="2582"/>
                    <a:pt x="4562" y="2607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4" name="Google Shape;1174;p34"/>
          <p:cNvGrpSpPr/>
          <p:nvPr/>
        </p:nvGrpSpPr>
        <p:grpSpPr>
          <a:xfrm>
            <a:off x="10544337" y="523537"/>
            <a:ext cx="356448" cy="358913"/>
            <a:chOff x="3534991" y="-2310800"/>
            <a:chExt cx="267336" cy="269185"/>
          </a:xfrm>
        </p:grpSpPr>
        <p:sp>
          <p:nvSpPr>
            <p:cNvPr id="1175" name="Google Shape;1175;p34"/>
            <p:cNvSpPr/>
            <p:nvPr/>
          </p:nvSpPr>
          <p:spPr>
            <a:xfrm>
              <a:off x="3534991" y="-2309022"/>
              <a:ext cx="267336" cy="264776"/>
            </a:xfrm>
            <a:custGeom>
              <a:avLst/>
              <a:gdLst/>
              <a:ahLst/>
              <a:cxnLst/>
              <a:rect l="l" t="t" r="r" b="b"/>
              <a:pathLst>
                <a:path w="3760" h="3724" extrusionOk="0">
                  <a:moveTo>
                    <a:pt x="2002" y="1"/>
                  </a:moveTo>
                  <a:cubicBezTo>
                    <a:pt x="1962" y="1"/>
                    <a:pt x="1918" y="26"/>
                    <a:pt x="1905" y="76"/>
                  </a:cubicBezTo>
                  <a:cubicBezTo>
                    <a:pt x="1554" y="1154"/>
                    <a:pt x="1203" y="1454"/>
                    <a:pt x="101" y="1655"/>
                  </a:cubicBezTo>
                  <a:cubicBezTo>
                    <a:pt x="0" y="1680"/>
                    <a:pt x="0" y="1805"/>
                    <a:pt x="76" y="1830"/>
                  </a:cubicBezTo>
                  <a:cubicBezTo>
                    <a:pt x="1153" y="2181"/>
                    <a:pt x="1454" y="2532"/>
                    <a:pt x="1655" y="3635"/>
                  </a:cubicBezTo>
                  <a:cubicBezTo>
                    <a:pt x="1669" y="3691"/>
                    <a:pt x="1722" y="3724"/>
                    <a:pt x="1771" y="3724"/>
                  </a:cubicBezTo>
                  <a:cubicBezTo>
                    <a:pt x="1809" y="3724"/>
                    <a:pt x="1844" y="3704"/>
                    <a:pt x="1855" y="3660"/>
                  </a:cubicBezTo>
                  <a:cubicBezTo>
                    <a:pt x="2206" y="2582"/>
                    <a:pt x="2557" y="2281"/>
                    <a:pt x="3660" y="2081"/>
                  </a:cubicBezTo>
                  <a:cubicBezTo>
                    <a:pt x="3760" y="2056"/>
                    <a:pt x="3760" y="1931"/>
                    <a:pt x="3685" y="1880"/>
                  </a:cubicBezTo>
                  <a:cubicBezTo>
                    <a:pt x="2607" y="1530"/>
                    <a:pt x="2306" y="1204"/>
                    <a:pt x="2081" y="76"/>
                  </a:cubicBezTo>
                  <a:cubicBezTo>
                    <a:pt x="2081" y="26"/>
                    <a:pt x="2043" y="1"/>
                    <a:pt x="2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3534991" y="-2310800"/>
              <a:ext cx="267336" cy="269185"/>
            </a:xfrm>
            <a:custGeom>
              <a:avLst/>
              <a:gdLst/>
              <a:ahLst/>
              <a:cxnLst/>
              <a:rect l="l" t="t" r="r" b="b"/>
              <a:pathLst>
                <a:path w="3760" h="3786" fill="none" extrusionOk="0">
                  <a:moveTo>
                    <a:pt x="3660" y="2106"/>
                  </a:moveTo>
                  <a:cubicBezTo>
                    <a:pt x="2557" y="2306"/>
                    <a:pt x="2206" y="2607"/>
                    <a:pt x="1855" y="3685"/>
                  </a:cubicBezTo>
                  <a:cubicBezTo>
                    <a:pt x="1830" y="3785"/>
                    <a:pt x="1680" y="3760"/>
                    <a:pt x="1655" y="3660"/>
                  </a:cubicBezTo>
                  <a:cubicBezTo>
                    <a:pt x="1454" y="2557"/>
                    <a:pt x="1153" y="2206"/>
                    <a:pt x="76" y="1855"/>
                  </a:cubicBezTo>
                  <a:cubicBezTo>
                    <a:pt x="0" y="1830"/>
                    <a:pt x="0" y="1705"/>
                    <a:pt x="101" y="1680"/>
                  </a:cubicBezTo>
                  <a:cubicBezTo>
                    <a:pt x="1203" y="1479"/>
                    <a:pt x="1554" y="1179"/>
                    <a:pt x="1905" y="101"/>
                  </a:cubicBezTo>
                  <a:cubicBezTo>
                    <a:pt x="1930" y="1"/>
                    <a:pt x="2081" y="1"/>
                    <a:pt x="2081" y="101"/>
                  </a:cubicBezTo>
                  <a:cubicBezTo>
                    <a:pt x="2306" y="1229"/>
                    <a:pt x="2607" y="1555"/>
                    <a:pt x="3685" y="1905"/>
                  </a:cubicBezTo>
                  <a:cubicBezTo>
                    <a:pt x="3760" y="1956"/>
                    <a:pt x="3760" y="2081"/>
                    <a:pt x="3660" y="2106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97543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000000"/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8" y="1729218"/>
            <a:ext cx="6443823" cy="6443823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5" y="946880"/>
            <a:ext cx="7941895" cy="674030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121914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1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              TUÂN </a:t>
            </a:r>
          </a:p>
          <a:p>
            <a:pPr algn="ctr" defTabSz="121914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1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             THỦ </a:t>
            </a:r>
          </a:p>
          <a:p>
            <a:pPr algn="ctr" defTabSz="121914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1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          QUY ĐỊNH </a:t>
            </a:r>
          </a:p>
          <a:p>
            <a:pPr algn="ctr" defTabSz="121914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1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6" y="323964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19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9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9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2" y="4811041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9"/>
            <a:ext cx="3109227" cy="83099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spc="51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351910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preserve="1" userDrawn="1">
  <p:cSld name="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lang="vi-VN" kern="0" dirty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1" y="-114298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40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5367596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000000"/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8" y="1729218"/>
            <a:ext cx="6443823" cy="6443823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5" y="946880"/>
            <a:ext cx="7941895" cy="674030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121914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1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              TUÂN </a:t>
            </a:r>
          </a:p>
          <a:p>
            <a:pPr algn="ctr" defTabSz="121914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1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             THỦ </a:t>
            </a:r>
          </a:p>
          <a:p>
            <a:pPr algn="ctr" defTabSz="121914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1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          QUY ĐỊNH </a:t>
            </a:r>
          </a:p>
          <a:p>
            <a:pPr algn="ctr" defTabSz="121914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1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6" y="323964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19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9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9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2" y="4811041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9"/>
            <a:ext cx="3109227" cy="83099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spc="51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1092313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preserve="1" userDrawn="1">
  <p:cSld name="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lang="vi-VN" kern="0" dirty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1" y="-114298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40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53908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000000"/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8" y="1729218"/>
            <a:ext cx="6443823" cy="6443823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5" y="946880"/>
            <a:ext cx="7941895" cy="674030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121914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1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              TUÂN </a:t>
            </a:r>
          </a:p>
          <a:p>
            <a:pPr algn="ctr" defTabSz="121914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1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             THỦ </a:t>
            </a:r>
          </a:p>
          <a:p>
            <a:pPr algn="ctr" defTabSz="121914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1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          QUY ĐỊNH </a:t>
            </a:r>
          </a:p>
          <a:p>
            <a:pPr algn="ctr" defTabSz="121914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1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6" y="323964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19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9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9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2" y="4811041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1" tIns="45766" rIns="91531" bIns="45766" anchor="ctr" anchorCtr="0">
            <a:no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9"/>
            <a:ext cx="3109227" cy="83099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spc="51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177550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preserve="1" userDrawn="1">
  <p:cSld name="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endParaRPr lang="vi-VN" kern="0" dirty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1" y="-114298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40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8638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35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34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8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8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992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Black"/>
              <a:buNone/>
              <a:defRPr sz="1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66054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  <p:sldLayoutId id="2147483717" r:id="rId31"/>
    <p:sldLayoutId id="2147483718" r:id="rId32"/>
    <p:sldLayoutId id="2147483719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4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 spd="slow">
    <p:fade thruBlk="1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1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 spd="slow">
    <p:fade thruBlk="1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Black"/>
              <a:buNone/>
              <a:defRPr sz="1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45161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  <p:sldLayoutId id="2147483781" r:id="rId24"/>
    <p:sldLayoutId id="2147483782" r:id="rId25"/>
    <p:sldLayoutId id="2147483783" r:id="rId26"/>
    <p:sldLayoutId id="2147483784" r:id="rId27"/>
    <p:sldLayoutId id="2147483785" r:id="rId28"/>
    <p:sldLayoutId id="2147483786" r:id="rId29"/>
    <p:sldLayoutId id="2147483787" r:id="rId30"/>
    <p:sldLayoutId id="2147483788" r:id="rId31"/>
    <p:sldLayoutId id="2147483789" r:id="rId32"/>
    <p:sldLayoutId id="2147483790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3826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6720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5" r:id="rId1"/>
    <p:sldLayoutId id="2147483796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6041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3" y="3178649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8" y="4084498"/>
            <a:ext cx="3773431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2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3" y="450640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6000" y="1050116"/>
            <a:ext cx="7329805" cy="1568451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Chào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mừng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với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</a:p>
          <a:p>
            <a:pPr algn="ctr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Đạo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Đức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2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3" cy="158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9694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45"/>
          <p:cNvSpPr txBox="1">
            <a:spLocks noGrp="1"/>
          </p:cNvSpPr>
          <p:nvPr>
            <p:ph type="subTitle" idx="1"/>
          </p:nvPr>
        </p:nvSpPr>
        <p:spPr>
          <a:xfrm>
            <a:off x="2540817" y="2459351"/>
            <a:ext cx="7110000" cy="156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indent="0" algn="ctr">
              <a:spcAft>
                <a:spcPts val="1600"/>
              </a:spcAft>
            </a:pPr>
            <a:r>
              <a:rPr lang="en" b="1"/>
              <a:t>Hoạt động 2:</a:t>
            </a:r>
          </a:p>
          <a:p>
            <a:pPr marL="0" indent="0" algn="ctr">
              <a:spcAft>
                <a:spcPts val="1600"/>
              </a:spcAft>
            </a:pPr>
            <a:r>
              <a:rPr lang="en" b="1"/>
              <a:t>Tìm hiểu ý nghĩa của việc tuân thủ quy định nơi công cộng.</a:t>
            </a:r>
            <a:endParaRPr b="1"/>
          </a:p>
        </p:txBody>
      </p:sp>
      <p:sp>
        <p:nvSpPr>
          <p:cNvPr id="1551" name="Google Shape;1551;p45"/>
          <p:cNvSpPr/>
          <p:nvPr/>
        </p:nvSpPr>
        <p:spPr>
          <a:xfrm>
            <a:off x="1574441" y="4340803"/>
            <a:ext cx="2173281" cy="1497084"/>
          </a:xfrm>
          <a:custGeom>
            <a:avLst/>
            <a:gdLst/>
            <a:ahLst/>
            <a:cxnLst/>
            <a:rect l="l" t="t" r="r" b="b"/>
            <a:pathLst>
              <a:path w="25895" h="17838" extrusionOk="0">
                <a:moveTo>
                  <a:pt x="7899" y="1"/>
                </a:moveTo>
                <a:cubicBezTo>
                  <a:pt x="3380" y="1"/>
                  <a:pt x="0" y="5565"/>
                  <a:pt x="4490" y="10277"/>
                </a:cubicBezTo>
                <a:lnTo>
                  <a:pt x="11182" y="17295"/>
                </a:lnTo>
                <a:cubicBezTo>
                  <a:pt x="11542" y="17655"/>
                  <a:pt x="12015" y="17837"/>
                  <a:pt x="12488" y="17837"/>
                </a:cubicBezTo>
                <a:cubicBezTo>
                  <a:pt x="12937" y="17837"/>
                  <a:pt x="13385" y="17674"/>
                  <a:pt x="13738" y="17345"/>
                </a:cubicBezTo>
                <a:lnTo>
                  <a:pt x="20731" y="10653"/>
                </a:lnTo>
                <a:cubicBezTo>
                  <a:pt x="25894" y="5714"/>
                  <a:pt x="22372" y="175"/>
                  <a:pt x="17679" y="175"/>
                </a:cubicBezTo>
                <a:cubicBezTo>
                  <a:pt x="16085" y="175"/>
                  <a:pt x="14356" y="814"/>
                  <a:pt x="12786" y="2332"/>
                </a:cubicBezTo>
                <a:cubicBezTo>
                  <a:pt x="11211" y="685"/>
                  <a:pt x="9485" y="1"/>
                  <a:pt x="78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2" name="Google Shape;1552;p45"/>
          <p:cNvSpPr/>
          <p:nvPr/>
        </p:nvSpPr>
        <p:spPr>
          <a:xfrm>
            <a:off x="1671292" y="4285160"/>
            <a:ext cx="2172777" cy="1497504"/>
          </a:xfrm>
          <a:custGeom>
            <a:avLst/>
            <a:gdLst/>
            <a:ahLst/>
            <a:cxnLst/>
            <a:rect l="l" t="t" r="r" b="b"/>
            <a:pathLst>
              <a:path w="25889" h="17843" extrusionOk="0">
                <a:moveTo>
                  <a:pt x="7903" y="1"/>
                </a:moveTo>
                <a:cubicBezTo>
                  <a:pt x="3377" y="1"/>
                  <a:pt x="1" y="5571"/>
                  <a:pt x="4489" y="10264"/>
                </a:cubicBezTo>
                <a:lnTo>
                  <a:pt x="11206" y="17281"/>
                </a:lnTo>
                <a:cubicBezTo>
                  <a:pt x="11553" y="17654"/>
                  <a:pt x="12019" y="17842"/>
                  <a:pt x="12489" y="17842"/>
                </a:cubicBezTo>
                <a:cubicBezTo>
                  <a:pt x="12935" y="17842"/>
                  <a:pt x="13383" y="17673"/>
                  <a:pt x="13737" y="17331"/>
                </a:cubicBezTo>
                <a:lnTo>
                  <a:pt x="20730" y="10640"/>
                </a:lnTo>
                <a:cubicBezTo>
                  <a:pt x="25888" y="5705"/>
                  <a:pt x="22391" y="171"/>
                  <a:pt x="17712" y="171"/>
                </a:cubicBezTo>
                <a:cubicBezTo>
                  <a:pt x="16116" y="171"/>
                  <a:pt x="14384" y="814"/>
                  <a:pt x="12810" y="2344"/>
                </a:cubicBezTo>
                <a:cubicBezTo>
                  <a:pt x="11226" y="689"/>
                  <a:pt x="9494" y="1"/>
                  <a:pt x="79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3" name="Google Shape;1553;p45"/>
          <p:cNvSpPr/>
          <p:nvPr/>
        </p:nvSpPr>
        <p:spPr>
          <a:xfrm>
            <a:off x="1827143" y="4276684"/>
            <a:ext cx="1840596" cy="1513701"/>
          </a:xfrm>
          <a:custGeom>
            <a:avLst/>
            <a:gdLst/>
            <a:ahLst/>
            <a:cxnLst/>
            <a:rect l="l" t="t" r="r" b="b"/>
            <a:pathLst>
              <a:path w="21931" h="18036" extrusionOk="0">
                <a:moveTo>
                  <a:pt x="6026" y="211"/>
                </a:moveTo>
                <a:cubicBezTo>
                  <a:pt x="6089" y="211"/>
                  <a:pt x="6153" y="212"/>
                  <a:pt x="6216" y="214"/>
                </a:cubicBezTo>
                <a:cubicBezTo>
                  <a:pt x="6592" y="214"/>
                  <a:pt x="6968" y="264"/>
                  <a:pt x="7344" y="339"/>
                </a:cubicBezTo>
                <a:cubicBezTo>
                  <a:pt x="8597" y="640"/>
                  <a:pt x="9800" y="1392"/>
                  <a:pt x="10878" y="2495"/>
                </a:cubicBezTo>
                <a:lnTo>
                  <a:pt x="10953" y="2570"/>
                </a:lnTo>
                <a:lnTo>
                  <a:pt x="11003" y="2520"/>
                </a:lnTo>
                <a:cubicBezTo>
                  <a:pt x="12451" y="1110"/>
                  <a:pt x="14161" y="366"/>
                  <a:pt x="15855" y="366"/>
                </a:cubicBezTo>
                <a:cubicBezTo>
                  <a:pt x="16389" y="366"/>
                  <a:pt x="16922" y="440"/>
                  <a:pt x="17444" y="590"/>
                </a:cubicBezTo>
                <a:cubicBezTo>
                  <a:pt x="19299" y="1141"/>
                  <a:pt x="20752" y="2595"/>
                  <a:pt x="21179" y="4400"/>
                </a:cubicBezTo>
                <a:cubicBezTo>
                  <a:pt x="21705" y="6480"/>
                  <a:pt x="20853" y="8710"/>
                  <a:pt x="18823" y="10665"/>
                </a:cubicBezTo>
                <a:lnTo>
                  <a:pt x="11805" y="17357"/>
                </a:lnTo>
                <a:cubicBezTo>
                  <a:pt x="11476" y="17674"/>
                  <a:pt x="11053" y="17831"/>
                  <a:pt x="10633" y="17831"/>
                </a:cubicBezTo>
                <a:cubicBezTo>
                  <a:pt x="10188" y="17831"/>
                  <a:pt x="9746" y="17655"/>
                  <a:pt x="9424" y="17307"/>
                </a:cubicBezTo>
                <a:lnTo>
                  <a:pt x="2707" y="10314"/>
                </a:lnTo>
                <a:cubicBezTo>
                  <a:pt x="1329" y="8861"/>
                  <a:pt x="602" y="7207"/>
                  <a:pt x="627" y="5553"/>
                </a:cubicBezTo>
                <a:cubicBezTo>
                  <a:pt x="652" y="4099"/>
                  <a:pt x="1229" y="2745"/>
                  <a:pt x="2306" y="1718"/>
                </a:cubicBezTo>
                <a:cubicBezTo>
                  <a:pt x="3337" y="735"/>
                  <a:pt x="4643" y="211"/>
                  <a:pt x="6026" y="211"/>
                </a:cubicBezTo>
                <a:close/>
                <a:moveTo>
                  <a:pt x="6085" y="0"/>
                </a:moveTo>
                <a:cubicBezTo>
                  <a:pt x="5636" y="0"/>
                  <a:pt x="5186" y="55"/>
                  <a:pt x="4737" y="164"/>
                </a:cubicBezTo>
                <a:cubicBezTo>
                  <a:pt x="2783" y="640"/>
                  <a:pt x="1204" y="2119"/>
                  <a:pt x="627" y="4074"/>
                </a:cubicBezTo>
                <a:cubicBezTo>
                  <a:pt x="1" y="6229"/>
                  <a:pt x="702" y="8485"/>
                  <a:pt x="2557" y="10440"/>
                </a:cubicBezTo>
                <a:lnTo>
                  <a:pt x="9274" y="17457"/>
                </a:lnTo>
                <a:cubicBezTo>
                  <a:pt x="9524" y="17708"/>
                  <a:pt x="9850" y="17908"/>
                  <a:pt x="10201" y="17984"/>
                </a:cubicBezTo>
                <a:cubicBezTo>
                  <a:pt x="10326" y="18009"/>
                  <a:pt x="10452" y="18034"/>
                  <a:pt x="10602" y="18034"/>
                </a:cubicBezTo>
                <a:cubicBezTo>
                  <a:pt x="10630" y="18035"/>
                  <a:pt x="10658" y="18036"/>
                  <a:pt x="10686" y="18036"/>
                </a:cubicBezTo>
                <a:cubicBezTo>
                  <a:pt x="11156" y="18036"/>
                  <a:pt x="11601" y="17839"/>
                  <a:pt x="11955" y="17507"/>
                </a:cubicBezTo>
                <a:lnTo>
                  <a:pt x="18948" y="10816"/>
                </a:lnTo>
                <a:cubicBezTo>
                  <a:pt x="21053" y="8811"/>
                  <a:pt x="21930" y="6505"/>
                  <a:pt x="21379" y="4350"/>
                </a:cubicBezTo>
                <a:cubicBezTo>
                  <a:pt x="20928" y="2470"/>
                  <a:pt x="19424" y="966"/>
                  <a:pt x="17494" y="390"/>
                </a:cubicBezTo>
                <a:cubicBezTo>
                  <a:pt x="16952" y="237"/>
                  <a:pt x="16400" y="162"/>
                  <a:pt x="15849" y="162"/>
                </a:cubicBezTo>
                <a:cubicBezTo>
                  <a:pt x="14132" y="162"/>
                  <a:pt x="12413" y="891"/>
                  <a:pt x="10953" y="2294"/>
                </a:cubicBezTo>
                <a:cubicBezTo>
                  <a:pt x="9484" y="786"/>
                  <a:pt x="7795" y="0"/>
                  <a:pt x="60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45"/>
          <p:cNvSpPr/>
          <p:nvPr/>
        </p:nvSpPr>
        <p:spPr>
          <a:xfrm>
            <a:off x="2502329" y="5098158"/>
            <a:ext cx="462856" cy="252703"/>
          </a:xfrm>
          <a:custGeom>
            <a:avLst/>
            <a:gdLst/>
            <a:ahLst/>
            <a:cxnLst/>
            <a:rect l="l" t="t" r="r" b="b"/>
            <a:pathLst>
              <a:path w="5515" h="3011" extrusionOk="0">
                <a:moveTo>
                  <a:pt x="4236" y="0"/>
                </a:moveTo>
                <a:cubicBezTo>
                  <a:pt x="3835" y="0"/>
                  <a:pt x="3459" y="176"/>
                  <a:pt x="3209" y="351"/>
                </a:cubicBezTo>
                <a:cubicBezTo>
                  <a:pt x="3159" y="376"/>
                  <a:pt x="3108" y="426"/>
                  <a:pt x="3058" y="451"/>
                </a:cubicBezTo>
                <a:cubicBezTo>
                  <a:pt x="2883" y="577"/>
                  <a:pt x="2707" y="702"/>
                  <a:pt x="2557" y="702"/>
                </a:cubicBezTo>
                <a:cubicBezTo>
                  <a:pt x="2457" y="702"/>
                  <a:pt x="2306" y="627"/>
                  <a:pt x="2156" y="552"/>
                </a:cubicBezTo>
                <a:cubicBezTo>
                  <a:pt x="2031" y="476"/>
                  <a:pt x="1905" y="401"/>
                  <a:pt x="1755" y="351"/>
                </a:cubicBezTo>
                <a:cubicBezTo>
                  <a:pt x="1605" y="276"/>
                  <a:pt x="1429" y="251"/>
                  <a:pt x="1279" y="251"/>
                </a:cubicBezTo>
                <a:cubicBezTo>
                  <a:pt x="1257" y="250"/>
                  <a:pt x="1235" y="249"/>
                  <a:pt x="1213" y="249"/>
                </a:cubicBezTo>
                <a:cubicBezTo>
                  <a:pt x="762" y="249"/>
                  <a:pt x="343" y="494"/>
                  <a:pt x="176" y="852"/>
                </a:cubicBezTo>
                <a:cubicBezTo>
                  <a:pt x="1" y="1228"/>
                  <a:pt x="51" y="1654"/>
                  <a:pt x="352" y="2005"/>
                </a:cubicBezTo>
                <a:cubicBezTo>
                  <a:pt x="828" y="2607"/>
                  <a:pt x="1605" y="2958"/>
                  <a:pt x="2507" y="3008"/>
                </a:cubicBezTo>
                <a:lnTo>
                  <a:pt x="2607" y="3008"/>
                </a:lnTo>
                <a:cubicBezTo>
                  <a:pt x="2654" y="3010"/>
                  <a:pt x="2701" y="3011"/>
                  <a:pt x="2748" y="3011"/>
                </a:cubicBezTo>
                <a:cubicBezTo>
                  <a:pt x="3248" y="3011"/>
                  <a:pt x="3728" y="2890"/>
                  <a:pt x="4186" y="2707"/>
                </a:cubicBezTo>
                <a:cubicBezTo>
                  <a:pt x="4687" y="2481"/>
                  <a:pt x="5038" y="2181"/>
                  <a:pt x="5239" y="1805"/>
                </a:cubicBezTo>
                <a:cubicBezTo>
                  <a:pt x="5514" y="1203"/>
                  <a:pt x="5339" y="501"/>
                  <a:pt x="4838" y="176"/>
                </a:cubicBezTo>
                <a:cubicBezTo>
                  <a:pt x="4662" y="75"/>
                  <a:pt x="4462" y="0"/>
                  <a:pt x="4236" y="0"/>
                </a:cubicBezTo>
                <a:close/>
              </a:path>
            </a:pathLst>
          </a:custGeom>
          <a:solidFill>
            <a:srgbClr val="F7CE1F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5" name="Google Shape;1555;p45"/>
          <p:cNvSpPr/>
          <p:nvPr/>
        </p:nvSpPr>
        <p:spPr>
          <a:xfrm>
            <a:off x="2491840" y="5089679"/>
            <a:ext cx="483837" cy="269656"/>
          </a:xfrm>
          <a:custGeom>
            <a:avLst/>
            <a:gdLst/>
            <a:ahLst/>
            <a:cxnLst/>
            <a:rect l="l" t="t" r="r" b="b"/>
            <a:pathLst>
              <a:path w="5765" h="3213" extrusionOk="0">
                <a:moveTo>
                  <a:pt x="4361" y="201"/>
                </a:moveTo>
                <a:cubicBezTo>
                  <a:pt x="4562" y="201"/>
                  <a:pt x="4737" y="252"/>
                  <a:pt x="4888" y="352"/>
                </a:cubicBezTo>
                <a:cubicBezTo>
                  <a:pt x="5364" y="653"/>
                  <a:pt x="5539" y="1304"/>
                  <a:pt x="5264" y="1856"/>
                </a:cubicBezTo>
                <a:cubicBezTo>
                  <a:pt x="5088" y="2206"/>
                  <a:pt x="4762" y="2507"/>
                  <a:pt x="4286" y="2708"/>
                </a:cubicBezTo>
                <a:cubicBezTo>
                  <a:pt x="3828" y="2891"/>
                  <a:pt x="3348" y="3012"/>
                  <a:pt x="2867" y="3012"/>
                </a:cubicBezTo>
                <a:cubicBezTo>
                  <a:pt x="2822" y="3012"/>
                  <a:pt x="2777" y="3011"/>
                  <a:pt x="2732" y="3008"/>
                </a:cubicBezTo>
                <a:lnTo>
                  <a:pt x="2632" y="3008"/>
                </a:lnTo>
                <a:cubicBezTo>
                  <a:pt x="1780" y="2958"/>
                  <a:pt x="1003" y="2607"/>
                  <a:pt x="552" y="2056"/>
                </a:cubicBezTo>
                <a:cubicBezTo>
                  <a:pt x="276" y="1705"/>
                  <a:pt x="226" y="1329"/>
                  <a:pt x="376" y="1003"/>
                </a:cubicBezTo>
                <a:cubicBezTo>
                  <a:pt x="552" y="653"/>
                  <a:pt x="953" y="452"/>
                  <a:pt x="1404" y="452"/>
                </a:cubicBezTo>
                <a:cubicBezTo>
                  <a:pt x="1479" y="452"/>
                  <a:pt x="1579" y="452"/>
                  <a:pt x="1655" y="477"/>
                </a:cubicBezTo>
                <a:cubicBezTo>
                  <a:pt x="1705" y="502"/>
                  <a:pt x="1780" y="527"/>
                  <a:pt x="1830" y="527"/>
                </a:cubicBezTo>
                <a:cubicBezTo>
                  <a:pt x="1980" y="602"/>
                  <a:pt x="2106" y="678"/>
                  <a:pt x="2231" y="728"/>
                </a:cubicBezTo>
                <a:cubicBezTo>
                  <a:pt x="2406" y="828"/>
                  <a:pt x="2557" y="903"/>
                  <a:pt x="2682" y="928"/>
                </a:cubicBezTo>
                <a:lnTo>
                  <a:pt x="2707" y="928"/>
                </a:lnTo>
                <a:cubicBezTo>
                  <a:pt x="2858" y="903"/>
                  <a:pt x="3033" y="778"/>
                  <a:pt x="3233" y="627"/>
                </a:cubicBezTo>
                <a:cubicBezTo>
                  <a:pt x="3284" y="602"/>
                  <a:pt x="3334" y="577"/>
                  <a:pt x="3384" y="527"/>
                </a:cubicBezTo>
                <a:cubicBezTo>
                  <a:pt x="3634" y="377"/>
                  <a:pt x="3985" y="201"/>
                  <a:pt x="4361" y="201"/>
                </a:cubicBezTo>
                <a:close/>
                <a:moveTo>
                  <a:pt x="4361" y="1"/>
                </a:moveTo>
                <a:cubicBezTo>
                  <a:pt x="3935" y="1"/>
                  <a:pt x="3534" y="201"/>
                  <a:pt x="3284" y="377"/>
                </a:cubicBezTo>
                <a:cubicBezTo>
                  <a:pt x="3233" y="402"/>
                  <a:pt x="3183" y="427"/>
                  <a:pt x="3133" y="477"/>
                </a:cubicBezTo>
                <a:cubicBezTo>
                  <a:pt x="2983" y="577"/>
                  <a:pt x="2782" y="703"/>
                  <a:pt x="2682" y="703"/>
                </a:cubicBezTo>
                <a:cubicBezTo>
                  <a:pt x="2607" y="703"/>
                  <a:pt x="2457" y="627"/>
                  <a:pt x="2331" y="552"/>
                </a:cubicBezTo>
                <a:cubicBezTo>
                  <a:pt x="2206" y="477"/>
                  <a:pt x="2056" y="402"/>
                  <a:pt x="1905" y="352"/>
                </a:cubicBezTo>
                <a:cubicBezTo>
                  <a:pt x="1755" y="277"/>
                  <a:pt x="1579" y="252"/>
                  <a:pt x="1404" y="252"/>
                </a:cubicBezTo>
                <a:cubicBezTo>
                  <a:pt x="1382" y="250"/>
                  <a:pt x="1360" y="250"/>
                  <a:pt x="1338" y="250"/>
                </a:cubicBezTo>
                <a:cubicBezTo>
                  <a:pt x="838" y="250"/>
                  <a:pt x="393" y="520"/>
                  <a:pt x="201" y="928"/>
                </a:cubicBezTo>
                <a:cubicBezTo>
                  <a:pt x="0" y="1329"/>
                  <a:pt x="76" y="1780"/>
                  <a:pt x="401" y="2181"/>
                </a:cubicBezTo>
                <a:cubicBezTo>
                  <a:pt x="777" y="2632"/>
                  <a:pt x="1329" y="2958"/>
                  <a:pt x="1955" y="3109"/>
                </a:cubicBezTo>
                <a:cubicBezTo>
                  <a:pt x="2181" y="3159"/>
                  <a:pt x="2406" y="3209"/>
                  <a:pt x="2632" y="3209"/>
                </a:cubicBezTo>
                <a:lnTo>
                  <a:pt x="2732" y="3209"/>
                </a:lnTo>
                <a:cubicBezTo>
                  <a:pt x="2779" y="3211"/>
                  <a:pt x="2826" y="3212"/>
                  <a:pt x="2874" y="3212"/>
                </a:cubicBezTo>
                <a:cubicBezTo>
                  <a:pt x="3381" y="3212"/>
                  <a:pt x="3903" y="3092"/>
                  <a:pt x="4361" y="2908"/>
                </a:cubicBezTo>
                <a:cubicBezTo>
                  <a:pt x="4888" y="2658"/>
                  <a:pt x="5238" y="2357"/>
                  <a:pt x="5439" y="1956"/>
                </a:cubicBezTo>
                <a:cubicBezTo>
                  <a:pt x="5765" y="1304"/>
                  <a:pt x="5564" y="527"/>
                  <a:pt x="5013" y="176"/>
                </a:cubicBezTo>
                <a:cubicBezTo>
                  <a:pt x="4812" y="76"/>
                  <a:pt x="4612" y="1"/>
                  <a:pt x="43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6" name="Google Shape;1556;p45"/>
          <p:cNvSpPr/>
          <p:nvPr/>
        </p:nvSpPr>
        <p:spPr>
          <a:xfrm>
            <a:off x="2538669" y="5146329"/>
            <a:ext cx="371795" cy="156272"/>
          </a:xfrm>
          <a:custGeom>
            <a:avLst/>
            <a:gdLst/>
            <a:ahLst/>
            <a:cxnLst/>
            <a:rect l="l" t="t" r="r" b="b"/>
            <a:pathLst>
              <a:path w="4430" h="1862" extrusionOk="0">
                <a:moveTo>
                  <a:pt x="3782" y="0"/>
                </a:moveTo>
                <a:cubicBezTo>
                  <a:pt x="3552" y="0"/>
                  <a:pt x="3309" y="115"/>
                  <a:pt x="3102" y="253"/>
                </a:cubicBezTo>
                <a:cubicBezTo>
                  <a:pt x="2801" y="454"/>
                  <a:pt x="2500" y="704"/>
                  <a:pt x="2149" y="704"/>
                </a:cubicBezTo>
                <a:cubicBezTo>
                  <a:pt x="2133" y="705"/>
                  <a:pt x="2117" y="706"/>
                  <a:pt x="2102" y="706"/>
                </a:cubicBezTo>
                <a:cubicBezTo>
                  <a:pt x="1724" y="706"/>
                  <a:pt x="1433" y="424"/>
                  <a:pt x="1097" y="303"/>
                </a:cubicBezTo>
                <a:cubicBezTo>
                  <a:pt x="1001" y="263"/>
                  <a:pt x="902" y="244"/>
                  <a:pt x="806" y="244"/>
                </a:cubicBezTo>
                <a:cubicBezTo>
                  <a:pt x="371" y="244"/>
                  <a:pt x="0" y="628"/>
                  <a:pt x="370" y="1080"/>
                </a:cubicBezTo>
                <a:cubicBezTo>
                  <a:pt x="771" y="1582"/>
                  <a:pt x="1472" y="1832"/>
                  <a:pt x="2099" y="1857"/>
                </a:cubicBezTo>
                <a:cubicBezTo>
                  <a:pt x="2150" y="1860"/>
                  <a:pt x="2201" y="1861"/>
                  <a:pt x="2252" y="1861"/>
                </a:cubicBezTo>
                <a:cubicBezTo>
                  <a:pt x="2697" y="1861"/>
                  <a:pt x="3123" y="1764"/>
                  <a:pt x="3528" y="1607"/>
                </a:cubicBezTo>
                <a:cubicBezTo>
                  <a:pt x="3828" y="1456"/>
                  <a:pt x="4129" y="1281"/>
                  <a:pt x="4279" y="980"/>
                </a:cubicBezTo>
                <a:cubicBezTo>
                  <a:pt x="4430" y="679"/>
                  <a:pt x="4380" y="253"/>
                  <a:pt x="4079" y="78"/>
                </a:cubicBezTo>
                <a:cubicBezTo>
                  <a:pt x="3986" y="23"/>
                  <a:pt x="3885" y="0"/>
                  <a:pt x="378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7" name="Google Shape;1557;p45"/>
          <p:cNvSpPr/>
          <p:nvPr/>
        </p:nvSpPr>
        <p:spPr>
          <a:xfrm>
            <a:off x="2542281" y="5137601"/>
            <a:ext cx="376663" cy="173392"/>
          </a:xfrm>
          <a:custGeom>
            <a:avLst/>
            <a:gdLst/>
            <a:ahLst/>
            <a:cxnLst/>
            <a:rect l="l" t="t" r="r" b="b"/>
            <a:pathLst>
              <a:path w="4488" h="2066" extrusionOk="0">
                <a:moveTo>
                  <a:pt x="3725" y="206"/>
                </a:moveTo>
                <a:cubicBezTo>
                  <a:pt x="3815" y="206"/>
                  <a:pt x="3904" y="228"/>
                  <a:pt x="3986" y="282"/>
                </a:cubicBezTo>
                <a:cubicBezTo>
                  <a:pt x="4236" y="432"/>
                  <a:pt x="4262" y="783"/>
                  <a:pt x="4136" y="1034"/>
                </a:cubicBezTo>
                <a:cubicBezTo>
                  <a:pt x="4036" y="1259"/>
                  <a:pt x="3785" y="1460"/>
                  <a:pt x="3434" y="1610"/>
                </a:cubicBezTo>
                <a:cubicBezTo>
                  <a:pt x="3052" y="1768"/>
                  <a:pt x="2629" y="1865"/>
                  <a:pt x="2220" y="1865"/>
                </a:cubicBezTo>
                <a:cubicBezTo>
                  <a:pt x="2173" y="1865"/>
                  <a:pt x="2127" y="1864"/>
                  <a:pt x="2081" y="1861"/>
                </a:cubicBezTo>
                <a:cubicBezTo>
                  <a:pt x="1379" y="1836"/>
                  <a:pt x="753" y="1560"/>
                  <a:pt x="402" y="1109"/>
                </a:cubicBezTo>
                <a:cubicBezTo>
                  <a:pt x="251" y="934"/>
                  <a:pt x="226" y="783"/>
                  <a:pt x="327" y="633"/>
                </a:cubicBezTo>
                <a:cubicBezTo>
                  <a:pt x="403" y="538"/>
                  <a:pt x="566" y="457"/>
                  <a:pt x="751" y="457"/>
                </a:cubicBezTo>
                <a:cubicBezTo>
                  <a:pt x="809" y="457"/>
                  <a:pt x="868" y="465"/>
                  <a:pt x="928" y="483"/>
                </a:cubicBezTo>
                <a:cubicBezTo>
                  <a:pt x="953" y="483"/>
                  <a:pt x="978" y="483"/>
                  <a:pt x="1028" y="508"/>
                </a:cubicBezTo>
                <a:cubicBezTo>
                  <a:pt x="1129" y="533"/>
                  <a:pt x="1229" y="608"/>
                  <a:pt x="1354" y="658"/>
                </a:cubicBezTo>
                <a:cubicBezTo>
                  <a:pt x="1563" y="774"/>
                  <a:pt x="1772" y="911"/>
                  <a:pt x="2040" y="911"/>
                </a:cubicBezTo>
                <a:cubicBezTo>
                  <a:pt x="2062" y="911"/>
                  <a:pt x="2084" y="910"/>
                  <a:pt x="2106" y="909"/>
                </a:cubicBezTo>
                <a:cubicBezTo>
                  <a:pt x="2432" y="909"/>
                  <a:pt x="2708" y="733"/>
                  <a:pt x="2983" y="533"/>
                </a:cubicBezTo>
                <a:cubicBezTo>
                  <a:pt x="3008" y="508"/>
                  <a:pt x="3059" y="483"/>
                  <a:pt x="3109" y="432"/>
                </a:cubicBezTo>
                <a:cubicBezTo>
                  <a:pt x="3236" y="359"/>
                  <a:pt x="3484" y="206"/>
                  <a:pt x="3725" y="206"/>
                </a:cubicBezTo>
                <a:close/>
                <a:moveTo>
                  <a:pt x="3735" y="1"/>
                </a:moveTo>
                <a:cubicBezTo>
                  <a:pt x="3445" y="1"/>
                  <a:pt x="3166" y="160"/>
                  <a:pt x="3008" y="282"/>
                </a:cubicBezTo>
                <a:cubicBezTo>
                  <a:pt x="2958" y="307"/>
                  <a:pt x="2908" y="332"/>
                  <a:pt x="2858" y="357"/>
                </a:cubicBezTo>
                <a:cubicBezTo>
                  <a:pt x="2607" y="533"/>
                  <a:pt x="2382" y="708"/>
                  <a:pt x="2106" y="708"/>
                </a:cubicBezTo>
                <a:cubicBezTo>
                  <a:pt x="1856" y="708"/>
                  <a:pt x="1655" y="608"/>
                  <a:pt x="1455" y="483"/>
                </a:cubicBezTo>
                <a:cubicBezTo>
                  <a:pt x="1329" y="432"/>
                  <a:pt x="1204" y="357"/>
                  <a:pt x="1104" y="307"/>
                </a:cubicBezTo>
                <a:cubicBezTo>
                  <a:pt x="994" y="268"/>
                  <a:pt x="879" y="248"/>
                  <a:pt x="768" y="248"/>
                </a:cubicBezTo>
                <a:cubicBezTo>
                  <a:pt x="524" y="248"/>
                  <a:pt x="297" y="343"/>
                  <a:pt x="176" y="533"/>
                </a:cubicBezTo>
                <a:cubicBezTo>
                  <a:pt x="1" y="733"/>
                  <a:pt x="26" y="984"/>
                  <a:pt x="226" y="1234"/>
                </a:cubicBezTo>
                <a:cubicBezTo>
                  <a:pt x="527" y="1610"/>
                  <a:pt x="978" y="1861"/>
                  <a:pt x="1505" y="1986"/>
                </a:cubicBezTo>
                <a:cubicBezTo>
                  <a:pt x="1680" y="2036"/>
                  <a:pt x="1881" y="2061"/>
                  <a:pt x="2056" y="2061"/>
                </a:cubicBezTo>
                <a:cubicBezTo>
                  <a:pt x="2107" y="2064"/>
                  <a:pt x="2157" y="2065"/>
                  <a:pt x="2208" y="2065"/>
                </a:cubicBezTo>
                <a:cubicBezTo>
                  <a:pt x="2658" y="2065"/>
                  <a:pt x="3107" y="1966"/>
                  <a:pt x="3535" y="1786"/>
                </a:cubicBezTo>
                <a:cubicBezTo>
                  <a:pt x="3936" y="1635"/>
                  <a:pt x="4186" y="1410"/>
                  <a:pt x="4337" y="1134"/>
                </a:cubicBezTo>
                <a:cubicBezTo>
                  <a:pt x="4487" y="808"/>
                  <a:pt x="4462" y="307"/>
                  <a:pt x="4111" y="107"/>
                </a:cubicBezTo>
                <a:cubicBezTo>
                  <a:pt x="3990" y="31"/>
                  <a:pt x="3862" y="1"/>
                  <a:pt x="37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8" name="Google Shape;1558;p45"/>
          <p:cNvSpPr/>
          <p:nvPr/>
        </p:nvSpPr>
        <p:spPr>
          <a:xfrm>
            <a:off x="2222604" y="4654270"/>
            <a:ext cx="340827" cy="467052"/>
          </a:xfrm>
          <a:custGeom>
            <a:avLst/>
            <a:gdLst/>
            <a:ahLst/>
            <a:cxnLst/>
            <a:rect l="l" t="t" r="r" b="b"/>
            <a:pathLst>
              <a:path w="4061" h="5565" extrusionOk="0">
                <a:moveTo>
                  <a:pt x="2047" y="1"/>
                </a:moveTo>
                <a:cubicBezTo>
                  <a:pt x="959" y="1"/>
                  <a:pt x="25" y="1219"/>
                  <a:pt x="0" y="2733"/>
                </a:cubicBezTo>
                <a:cubicBezTo>
                  <a:pt x="0" y="2833"/>
                  <a:pt x="0" y="2908"/>
                  <a:pt x="0" y="2983"/>
                </a:cubicBezTo>
                <a:cubicBezTo>
                  <a:pt x="76" y="4412"/>
                  <a:pt x="903" y="5540"/>
                  <a:pt x="1955" y="5565"/>
                </a:cubicBezTo>
                <a:cubicBezTo>
                  <a:pt x="2431" y="5565"/>
                  <a:pt x="2883" y="5364"/>
                  <a:pt x="3233" y="4988"/>
                </a:cubicBezTo>
                <a:cubicBezTo>
                  <a:pt x="3659" y="4537"/>
                  <a:pt x="3960" y="3861"/>
                  <a:pt x="4035" y="3084"/>
                </a:cubicBezTo>
                <a:cubicBezTo>
                  <a:pt x="4035" y="3008"/>
                  <a:pt x="4060" y="2908"/>
                  <a:pt x="4060" y="2833"/>
                </a:cubicBezTo>
                <a:cubicBezTo>
                  <a:pt x="4060" y="2407"/>
                  <a:pt x="4010" y="2031"/>
                  <a:pt x="3885" y="1680"/>
                </a:cubicBezTo>
                <a:cubicBezTo>
                  <a:pt x="3609" y="703"/>
                  <a:pt x="2908" y="26"/>
                  <a:pt x="2081" y="1"/>
                </a:cubicBezTo>
                <a:cubicBezTo>
                  <a:pt x="2069" y="1"/>
                  <a:pt x="2058" y="1"/>
                  <a:pt x="20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9" name="Google Shape;1559;p45"/>
          <p:cNvSpPr/>
          <p:nvPr/>
        </p:nvSpPr>
        <p:spPr>
          <a:xfrm>
            <a:off x="2214211" y="4645794"/>
            <a:ext cx="357612" cy="484089"/>
          </a:xfrm>
          <a:custGeom>
            <a:avLst/>
            <a:gdLst/>
            <a:ahLst/>
            <a:cxnLst/>
            <a:rect l="l" t="t" r="r" b="b"/>
            <a:pathLst>
              <a:path w="4261" h="5768" extrusionOk="0">
                <a:moveTo>
                  <a:pt x="2181" y="202"/>
                </a:moveTo>
                <a:cubicBezTo>
                  <a:pt x="2281" y="202"/>
                  <a:pt x="2381" y="227"/>
                  <a:pt x="2481" y="227"/>
                </a:cubicBezTo>
                <a:cubicBezTo>
                  <a:pt x="3108" y="378"/>
                  <a:pt x="3634" y="979"/>
                  <a:pt x="3910" y="1806"/>
                </a:cubicBezTo>
                <a:cubicBezTo>
                  <a:pt x="4010" y="2157"/>
                  <a:pt x="4060" y="2533"/>
                  <a:pt x="4060" y="2934"/>
                </a:cubicBezTo>
                <a:cubicBezTo>
                  <a:pt x="4035" y="3009"/>
                  <a:pt x="4035" y="3084"/>
                  <a:pt x="4035" y="3185"/>
                </a:cubicBezTo>
                <a:cubicBezTo>
                  <a:pt x="3960" y="3911"/>
                  <a:pt x="3684" y="4563"/>
                  <a:pt x="3258" y="5014"/>
                </a:cubicBezTo>
                <a:cubicBezTo>
                  <a:pt x="2907" y="5390"/>
                  <a:pt x="2506" y="5566"/>
                  <a:pt x="2080" y="5566"/>
                </a:cubicBezTo>
                <a:cubicBezTo>
                  <a:pt x="1078" y="5541"/>
                  <a:pt x="276" y="4463"/>
                  <a:pt x="201" y="3084"/>
                </a:cubicBezTo>
                <a:cubicBezTo>
                  <a:pt x="201" y="3009"/>
                  <a:pt x="201" y="2909"/>
                  <a:pt x="201" y="2834"/>
                </a:cubicBezTo>
                <a:cubicBezTo>
                  <a:pt x="226" y="2107"/>
                  <a:pt x="451" y="1455"/>
                  <a:pt x="827" y="954"/>
                </a:cubicBezTo>
                <a:cubicBezTo>
                  <a:pt x="1203" y="453"/>
                  <a:pt x="1679" y="202"/>
                  <a:pt x="2181" y="202"/>
                </a:cubicBezTo>
                <a:close/>
                <a:moveTo>
                  <a:pt x="2117" y="0"/>
                </a:moveTo>
                <a:cubicBezTo>
                  <a:pt x="1587" y="0"/>
                  <a:pt x="1061" y="299"/>
                  <a:pt x="652" y="829"/>
                </a:cubicBezTo>
                <a:cubicBezTo>
                  <a:pt x="251" y="1355"/>
                  <a:pt x="25" y="2082"/>
                  <a:pt x="0" y="2834"/>
                </a:cubicBezTo>
                <a:cubicBezTo>
                  <a:pt x="0" y="2909"/>
                  <a:pt x="0" y="3009"/>
                  <a:pt x="0" y="3109"/>
                </a:cubicBezTo>
                <a:cubicBezTo>
                  <a:pt x="75" y="4438"/>
                  <a:pt x="777" y="5490"/>
                  <a:pt x="1729" y="5716"/>
                </a:cubicBezTo>
                <a:cubicBezTo>
                  <a:pt x="1830" y="5741"/>
                  <a:pt x="1955" y="5766"/>
                  <a:pt x="2055" y="5766"/>
                </a:cubicBezTo>
                <a:cubicBezTo>
                  <a:pt x="2080" y="5767"/>
                  <a:pt x="2106" y="5768"/>
                  <a:pt x="2131" y="5768"/>
                </a:cubicBezTo>
                <a:cubicBezTo>
                  <a:pt x="2604" y="5768"/>
                  <a:pt x="3052" y="5545"/>
                  <a:pt x="3409" y="5165"/>
                </a:cubicBezTo>
                <a:cubicBezTo>
                  <a:pt x="3860" y="4688"/>
                  <a:pt x="4160" y="3962"/>
                  <a:pt x="4236" y="3185"/>
                </a:cubicBezTo>
                <a:cubicBezTo>
                  <a:pt x="4236" y="3109"/>
                  <a:pt x="4261" y="3009"/>
                  <a:pt x="4261" y="2934"/>
                </a:cubicBezTo>
                <a:cubicBezTo>
                  <a:pt x="4261" y="2508"/>
                  <a:pt x="4211" y="2107"/>
                  <a:pt x="4085" y="1731"/>
                </a:cubicBezTo>
                <a:cubicBezTo>
                  <a:pt x="3785" y="703"/>
                  <a:pt x="3033" y="27"/>
                  <a:pt x="2181" y="2"/>
                </a:cubicBezTo>
                <a:cubicBezTo>
                  <a:pt x="2159" y="1"/>
                  <a:pt x="2138" y="0"/>
                  <a:pt x="21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0" name="Google Shape;1560;p45"/>
          <p:cNvSpPr/>
          <p:nvPr/>
        </p:nvSpPr>
        <p:spPr>
          <a:xfrm>
            <a:off x="2390877" y="4793083"/>
            <a:ext cx="172553" cy="279896"/>
          </a:xfrm>
          <a:custGeom>
            <a:avLst/>
            <a:gdLst/>
            <a:ahLst/>
            <a:cxnLst/>
            <a:rect l="l" t="t" r="r" b="b"/>
            <a:pathLst>
              <a:path w="2056" h="3335" extrusionOk="0">
                <a:moveTo>
                  <a:pt x="1709" y="0"/>
                </a:moveTo>
                <a:cubicBezTo>
                  <a:pt x="777" y="0"/>
                  <a:pt x="25" y="743"/>
                  <a:pt x="0" y="1655"/>
                </a:cubicBezTo>
                <a:cubicBezTo>
                  <a:pt x="0" y="2457"/>
                  <a:pt x="527" y="3134"/>
                  <a:pt x="1228" y="3334"/>
                </a:cubicBezTo>
                <a:cubicBezTo>
                  <a:pt x="1654" y="2883"/>
                  <a:pt x="1955" y="2207"/>
                  <a:pt x="2030" y="1430"/>
                </a:cubicBezTo>
                <a:cubicBezTo>
                  <a:pt x="2030" y="1354"/>
                  <a:pt x="2055" y="1254"/>
                  <a:pt x="2055" y="1179"/>
                </a:cubicBezTo>
                <a:cubicBezTo>
                  <a:pt x="2055" y="753"/>
                  <a:pt x="2005" y="377"/>
                  <a:pt x="1880" y="26"/>
                </a:cubicBezTo>
                <a:cubicBezTo>
                  <a:pt x="1830" y="1"/>
                  <a:pt x="1805" y="1"/>
                  <a:pt x="1755" y="1"/>
                </a:cubicBezTo>
                <a:cubicBezTo>
                  <a:pt x="1739" y="1"/>
                  <a:pt x="1724" y="0"/>
                  <a:pt x="17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1" name="Google Shape;1561;p45"/>
          <p:cNvSpPr/>
          <p:nvPr/>
        </p:nvSpPr>
        <p:spPr>
          <a:xfrm>
            <a:off x="2222603" y="4654268"/>
            <a:ext cx="342924" cy="258829"/>
          </a:xfrm>
          <a:custGeom>
            <a:avLst/>
            <a:gdLst/>
            <a:ahLst/>
            <a:cxnLst/>
            <a:rect l="l" t="t" r="r" b="b"/>
            <a:pathLst>
              <a:path w="4086" h="3084" extrusionOk="0">
                <a:moveTo>
                  <a:pt x="2047" y="1"/>
                </a:moveTo>
                <a:cubicBezTo>
                  <a:pt x="959" y="1"/>
                  <a:pt x="25" y="1219"/>
                  <a:pt x="0" y="2733"/>
                </a:cubicBezTo>
                <a:cubicBezTo>
                  <a:pt x="0" y="2833"/>
                  <a:pt x="0" y="2908"/>
                  <a:pt x="0" y="2983"/>
                </a:cubicBezTo>
                <a:lnTo>
                  <a:pt x="4035" y="3084"/>
                </a:lnTo>
                <a:cubicBezTo>
                  <a:pt x="4035" y="3008"/>
                  <a:pt x="4060" y="2908"/>
                  <a:pt x="4060" y="2833"/>
                </a:cubicBezTo>
                <a:cubicBezTo>
                  <a:pt x="4086" y="1279"/>
                  <a:pt x="3208" y="26"/>
                  <a:pt x="2081" y="1"/>
                </a:cubicBezTo>
                <a:cubicBezTo>
                  <a:pt x="2069" y="1"/>
                  <a:pt x="2058" y="1"/>
                  <a:pt x="204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2" name="Google Shape;1562;p45"/>
          <p:cNvSpPr/>
          <p:nvPr/>
        </p:nvSpPr>
        <p:spPr>
          <a:xfrm>
            <a:off x="2214211" y="4645793"/>
            <a:ext cx="357612" cy="275699"/>
          </a:xfrm>
          <a:custGeom>
            <a:avLst/>
            <a:gdLst/>
            <a:ahLst/>
            <a:cxnLst/>
            <a:rect l="l" t="t" r="r" b="b"/>
            <a:pathLst>
              <a:path w="4261" h="3285" extrusionOk="0">
                <a:moveTo>
                  <a:pt x="2181" y="202"/>
                </a:moveTo>
                <a:cubicBezTo>
                  <a:pt x="2281" y="202"/>
                  <a:pt x="2381" y="227"/>
                  <a:pt x="2481" y="227"/>
                </a:cubicBezTo>
                <a:cubicBezTo>
                  <a:pt x="2882" y="327"/>
                  <a:pt x="3233" y="603"/>
                  <a:pt x="3509" y="1004"/>
                </a:cubicBezTo>
                <a:cubicBezTo>
                  <a:pt x="3885" y="1530"/>
                  <a:pt x="4060" y="2207"/>
                  <a:pt x="4060" y="2934"/>
                </a:cubicBezTo>
                <a:cubicBezTo>
                  <a:pt x="4060" y="2984"/>
                  <a:pt x="4035" y="3034"/>
                  <a:pt x="4035" y="3084"/>
                </a:cubicBezTo>
                <a:lnTo>
                  <a:pt x="201" y="2984"/>
                </a:lnTo>
                <a:cubicBezTo>
                  <a:pt x="201" y="2934"/>
                  <a:pt x="201" y="2884"/>
                  <a:pt x="201" y="2834"/>
                </a:cubicBezTo>
                <a:cubicBezTo>
                  <a:pt x="226" y="2107"/>
                  <a:pt x="451" y="1455"/>
                  <a:pt x="827" y="954"/>
                </a:cubicBezTo>
                <a:cubicBezTo>
                  <a:pt x="1203" y="453"/>
                  <a:pt x="1679" y="202"/>
                  <a:pt x="2181" y="202"/>
                </a:cubicBezTo>
                <a:close/>
                <a:moveTo>
                  <a:pt x="2117" y="0"/>
                </a:moveTo>
                <a:cubicBezTo>
                  <a:pt x="1587" y="0"/>
                  <a:pt x="1061" y="299"/>
                  <a:pt x="652" y="829"/>
                </a:cubicBezTo>
                <a:cubicBezTo>
                  <a:pt x="251" y="1355"/>
                  <a:pt x="25" y="2082"/>
                  <a:pt x="0" y="2834"/>
                </a:cubicBezTo>
                <a:cubicBezTo>
                  <a:pt x="0" y="2909"/>
                  <a:pt x="0" y="3009"/>
                  <a:pt x="0" y="3109"/>
                </a:cubicBezTo>
                <a:lnTo>
                  <a:pt x="0" y="3185"/>
                </a:lnTo>
                <a:lnTo>
                  <a:pt x="4236" y="3285"/>
                </a:lnTo>
                <a:lnTo>
                  <a:pt x="4236" y="3185"/>
                </a:lnTo>
                <a:cubicBezTo>
                  <a:pt x="4236" y="3109"/>
                  <a:pt x="4261" y="3009"/>
                  <a:pt x="4261" y="2934"/>
                </a:cubicBezTo>
                <a:cubicBezTo>
                  <a:pt x="4261" y="2157"/>
                  <a:pt x="4060" y="1430"/>
                  <a:pt x="3684" y="879"/>
                </a:cubicBezTo>
                <a:cubicBezTo>
                  <a:pt x="3308" y="327"/>
                  <a:pt x="2757" y="2"/>
                  <a:pt x="2181" y="2"/>
                </a:cubicBezTo>
                <a:cubicBezTo>
                  <a:pt x="2159" y="1"/>
                  <a:pt x="2138" y="0"/>
                  <a:pt x="21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3" name="Google Shape;1563;p45"/>
          <p:cNvSpPr/>
          <p:nvPr/>
        </p:nvSpPr>
        <p:spPr>
          <a:xfrm>
            <a:off x="2914578" y="4668956"/>
            <a:ext cx="340911" cy="467304"/>
          </a:xfrm>
          <a:custGeom>
            <a:avLst/>
            <a:gdLst/>
            <a:ahLst/>
            <a:cxnLst/>
            <a:rect l="l" t="t" r="r" b="b"/>
            <a:pathLst>
              <a:path w="4062" h="5568" extrusionOk="0">
                <a:moveTo>
                  <a:pt x="2072" y="1"/>
                </a:moveTo>
                <a:cubicBezTo>
                  <a:pt x="960" y="1"/>
                  <a:pt x="51" y="1220"/>
                  <a:pt x="1" y="2733"/>
                </a:cubicBezTo>
                <a:cubicBezTo>
                  <a:pt x="1" y="2833"/>
                  <a:pt x="1" y="2909"/>
                  <a:pt x="1" y="3009"/>
                </a:cubicBezTo>
                <a:cubicBezTo>
                  <a:pt x="76" y="4412"/>
                  <a:pt x="928" y="5540"/>
                  <a:pt x="1981" y="5565"/>
                </a:cubicBezTo>
                <a:cubicBezTo>
                  <a:pt x="2005" y="5567"/>
                  <a:pt x="2029" y="5567"/>
                  <a:pt x="2053" y="5567"/>
                </a:cubicBezTo>
                <a:cubicBezTo>
                  <a:pt x="2500" y="5567"/>
                  <a:pt x="2902" y="5346"/>
                  <a:pt x="3259" y="4989"/>
                </a:cubicBezTo>
                <a:cubicBezTo>
                  <a:pt x="3685" y="4538"/>
                  <a:pt x="3986" y="3861"/>
                  <a:pt x="4036" y="3084"/>
                </a:cubicBezTo>
                <a:cubicBezTo>
                  <a:pt x="4061" y="3009"/>
                  <a:pt x="4061" y="2934"/>
                  <a:pt x="4061" y="2833"/>
                </a:cubicBezTo>
                <a:cubicBezTo>
                  <a:pt x="4061" y="2432"/>
                  <a:pt x="4011" y="2031"/>
                  <a:pt x="3911" y="1681"/>
                </a:cubicBezTo>
                <a:cubicBezTo>
                  <a:pt x="3610" y="703"/>
                  <a:pt x="2908" y="26"/>
                  <a:pt x="2106" y="1"/>
                </a:cubicBezTo>
                <a:cubicBezTo>
                  <a:pt x="2095" y="1"/>
                  <a:pt x="2084" y="1"/>
                  <a:pt x="207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4" name="Google Shape;1564;p45"/>
          <p:cNvSpPr/>
          <p:nvPr/>
        </p:nvSpPr>
        <p:spPr>
          <a:xfrm>
            <a:off x="2906184" y="4660648"/>
            <a:ext cx="357696" cy="484005"/>
          </a:xfrm>
          <a:custGeom>
            <a:avLst/>
            <a:gdLst/>
            <a:ahLst/>
            <a:cxnLst/>
            <a:rect l="l" t="t" r="r" b="b"/>
            <a:pathLst>
              <a:path w="4262" h="5767" extrusionOk="0">
                <a:moveTo>
                  <a:pt x="2206" y="201"/>
                </a:moveTo>
                <a:cubicBezTo>
                  <a:pt x="2281" y="201"/>
                  <a:pt x="2382" y="226"/>
                  <a:pt x="2482" y="251"/>
                </a:cubicBezTo>
                <a:cubicBezTo>
                  <a:pt x="3109" y="401"/>
                  <a:pt x="3660" y="978"/>
                  <a:pt x="3911" y="1805"/>
                </a:cubicBezTo>
                <a:cubicBezTo>
                  <a:pt x="4011" y="2155"/>
                  <a:pt x="4061" y="2531"/>
                  <a:pt x="4061" y="2932"/>
                </a:cubicBezTo>
                <a:cubicBezTo>
                  <a:pt x="4061" y="3008"/>
                  <a:pt x="4061" y="3108"/>
                  <a:pt x="4036" y="3183"/>
                </a:cubicBezTo>
                <a:cubicBezTo>
                  <a:pt x="3986" y="3910"/>
                  <a:pt x="3710" y="4587"/>
                  <a:pt x="3284" y="5013"/>
                </a:cubicBezTo>
                <a:cubicBezTo>
                  <a:pt x="2953" y="5368"/>
                  <a:pt x="2554" y="5566"/>
                  <a:pt x="2152" y="5566"/>
                </a:cubicBezTo>
                <a:cubicBezTo>
                  <a:pt x="2129" y="5566"/>
                  <a:pt x="2105" y="5565"/>
                  <a:pt x="2081" y="5564"/>
                </a:cubicBezTo>
                <a:cubicBezTo>
                  <a:pt x="1103" y="5539"/>
                  <a:pt x="276" y="4461"/>
                  <a:pt x="226" y="3108"/>
                </a:cubicBezTo>
                <a:cubicBezTo>
                  <a:pt x="201" y="3008"/>
                  <a:pt x="201" y="2932"/>
                  <a:pt x="201" y="2857"/>
                </a:cubicBezTo>
                <a:cubicBezTo>
                  <a:pt x="226" y="2130"/>
                  <a:pt x="452" y="1454"/>
                  <a:pt x="828" y="952"/>
                </a:cubicBezTo>
                <a:cubicBezTo>
                  <a:pt x="1204" y="451"/>
                  <a:pt x="1680" y="201"/>
                  <a:pt x="2206" y="201"/>
                </a:cubicBezTo>
                <a:close/>
                <a:moveTo>
                  <a:pt x="2206" y="0"/>
                </a:moveTo>
                <a:cubicBezTo>
                  <a:pt x="1630" y="0"/>
                  <a:pt x="1078" y="276"/>
                  <a:pt x="677" y="827"/>
                </a:cubicBezTo>
                <a:cubicBezTo>
                  <a:pt x="251" y="1353"/>
                  <a:pt x="26" y="2080"/>
                  <a:pt x="1" y="2832"/>
                </a:cubicBezTo>
                <a:cubicBezTo>
                  <a:pt x="1" y="2932"/>
                  <a:pt x="1" y="3008"/>
                  <a:pt x="1" y="3108"/>
                </a:cubicBezTo>
                <a:cubicBezTo>
                  <a:pt x="76" y="4436"/>
                  <a:pt x="778" y="5514"/>
                  <a:pt x="1730" y="5739"/>
                </a:cubicBezTo>
                <a:cubicBezTo>
                  <a:pt x="1830" y="5765"/>
                  <a:pt x="1956" y="5765"/>
                  <a:pt x="2081" y="5765"/>
                </a:cubicBezTo>
                <a:cubicBezTo>
                  <a:pt x="2105" y="5766"/>
                  <a:pt x="2129" y="5766"/>
                  <a:pt x="2153" y="5766"/>
                </a:cubicBezTo>
                <a:cubicBezTo>
                  <a:pt x="2605" y="5766"/>
                  <a:pt x="3054" y="5544"/>
                  <a:pt x="3434" y="5163"/>
                </a:cubicBezTo>
                <a:cubicBezTo>
                  <a:pt x="3885" y="4687"/>
                  <a:pt x="4186" y="3960"/>
                  <a:pt x="4236" y="3208"/>
                </a:cubicBezTo>
                <a:cubicBezTo>
                  <a:pt x="4261" y="3108"/>
                  <a:pt x="4261" y="3033"/>
                  <a:pt x="4261" y="2932"/>
                </a:cubicBezTo>
                <a:cubicBezTo>
                  <a:pt x="4261" y="2531"/>
                  <a:pt x="4211" y="2130"/>
                  <a:pt x="4111" y="1754"/>
                </a:cubicBezTo>
                <a:cubicBezTo>
                  <a:pt x="3785" y="702"/>
                  <a:pt x="3033" y="25"/>
                  <a:pt x="220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5" name="Google Shape;1565;p45"/>
          <p:cNvSpPr/>
          <p:nvPr/>
        </p:nvSpPr>
        <p:spPr>
          <a:xfrm>
            <a:off x="3082848" y="4809868"/>
            <a:ext cx="172637" cy="277797"/>
          </a:xfrm>
          <a:custGeom>
            <a:avLst/>
            <a:gdLst/>
            <a:ahLst/>
            <a:cxnLst/>
            <a:rect l="l" t="t" r="r" b="b"/>
            <a:pathLst>
              <a:path w="2057" h="3310" extrusionOk="0">
                <a:moveTo>
                  <a:pt x="1708" y="1"/>
                </a:moveTo>
                <a:cubicBezTo>
                  <a:pt x="777" y="1"/>
                  <a:pt x="26" y="719"/>
                  <a:pt x="26" y="1656"/>
                </a:cubicBezTo>
                <a:cubicBezTo>
                  <a:pt x="1" y="2433"/>
                  <a:pt x="527" y="3109"/>
                  <a:pt x="1254" y="3310"/>
                </a:cubicBezTo>
                <a:cubicBezTo>
                  <a:pt x="1680" y="2859"/>
                  <a:pt x="1981" y="2182"/>
                  <a:pt x="2031" y="1405"/>
                </a:cubicBezTo>
                <a:cubicBezTo>
                  <a:pt x="2056" y="1330"/>
                  <a:pt x="2056" y="1255"/>
                  <a:pt x="2056" y="1154"/>
                </a:cubicBezTo>
                <a:cubicBezTo>
                  <a:pt x="2056" y="753"/>
                  <a:pt x="2006" y="352"/>
                  <a:pt x="1906" y="2"/>
                </a:cubicBezTo>
                <a:lnTo>
                  <a:pt x="1755" y="2"/>
                </a:lnTo>
                <a:cubicBezTo>
                  <a:pt x="1739" y="1"/>
                  <a:pt x="1724" y="1"/>
                  <a:pt x="17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6" name="Google Shape;1566;p45"/>
          <p:cNvSpPr/>
          <p:nvPr/>
        </p:nvSpPr>
        <p:spPr>
          <a:xfrm>
            <a:off x="2914576" y="4668958"/>
            <a:ext cx="343008" cy="258913"/>
          </a:xfrm>
          <a:custGeom>
            <a:avLst/>
            <a:gdLst/>
            <a:ahLst/>
            <a:cxnLst/>
            <a:rect l="l" t="t" r="r" b="b"/>
            <a:pathLst>
              <a:path w="4087" h="3085" extrusionOk="0">
                <a:moveTo>
                  <a:pt x="2072" y="1"/>
                </a:moveTo>
                <a:cubicBezTo>
                  <a:pt x="960" y="1"/>
                  <a:pt x="51" y="1220"/>
                  <a:pt x="1" y="2733"/>
                </a:cubicBezTo>
                <a:cubicBezTo>
                  <a:pt x="1" y="2833"/>
                  <a:pt x="1" y="2909"/>
                  <a:pt x="1" y="3009"/>
                </a:cubicBezTo>
                <a:lnTo>
                  <a:pt x="4036" y="3084"/>
                </a:lnTo>
                <a:cubicBezTo>
                  <a:pt x="4061" y="3009"/>
                  <a:pt x="4061" y="2934"/>
                  <a:pt x="4061" y="2833"/>
                </a:cubicBezTo>
                <a:cubicBezTo>
                  <a:pt x="4086" y="1305"/>
                  <a:pt x="3209" y="26"/>
                  <a:pt x="2106" y="1"/>
                </a:cubicBezTo>
                <a:cubicBezTo>
                  <a:pt x="2095" y="1"/>
                  <a:pt x="2084" y="1"/>
                  <a:pt x="207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7" name="Google Shape;1567;p45"/>
          <p:cNvSpPr/>
          <p:nvPr/>
        </p:nvSpPr>
        <p:spPr>
          <a:xfrm>
            <a:off x="2906186" y="4660649"/>
            <a:ext cx="359793" cy="277713"/>
          </a:xfrm>
          <a:custGeom>
            <a:avLst/>
            <a:gdLst/>
            <a:ahLst/>
            <a:cxnLst/>
            <a:rect l="l" t="t" r="r" b="b"/>
            <a:pathLst>
              <a:path w="4287" h="3309" extrusionOk="0">
                <a:moveTo>
                  <a:pt x="2206" y="201"/>
                </a:moveTo>
                <a:cubicBezTo>
                  <a:pt x="2306" y="201"/>
                  <a:pt x="2382" y="226"/>
                  <a:pt x="2482" y="251"/>
                </a:cubicBezTo>
                <a:cubicBezTo>
                  <a:pt x="2883" y="351"/>
                  <a:pt x="3234" y="602"/>
                  <a:pt x="3535" y="1003"/>
                </a:cubicBezTo>
                <a:cubicBezTo>
                  <a:pt x="3885" y="1529"/>
                  <a:pt x="4061" y="2206"/>
                  <a:pt x="4061" y="2932"/>
                </a:cubicBezTo>
                <a:cubicBezTo>
                  <a:pt x="4061" y="2983"/>
                  <a:pt x="4061" y="3033"/>
                  <a:pt x="4061" y="3083"/>
                </a:cubicBezTo>
                <a:lnTo>
                  <a:pt x="201" y="3008"/>
                </a:lnTo>
                <a:cubicBezTo>
                  <a:pt x="201" y="2957"/>
                  <a:pt x="201" y="2907"/>
                  <a:pt x="201" y="2857"/>
                </a:cubicBezTo>
                <a:cubicBezTo>
                  <a:pt x="226" y="2130"/>
                  <a:pt x="452" y="1454"/>
                  <a:pt x="828" y="952"/>
                </a:cubicBezTo>
                <a:cubicBezTo>
                  <a:pt x="1204" y="451"/>
                  <a:pt x="1680" y="201"/>
                  <a:pt x="2206" y="201"/>
                </a:cubicBezTo>
                <a:close/>
                <a:moveTo>
                  <a:pt x="2206" y="0"/>
                </a:moveTo>
                <a:cubicBezTo>
                  <a:pt x="1630" y="0"/>
                  <a:pt x="1078" y="276"/>
                  <a:pt x="677" y="827"/>
                </a:cubicBezTo>
                <a:cubicBezTo>
                  <a:pt x="251" y="1353"/>
                  <a:pt x="26" y="2080"/>
                  <a:pt x="1" y="2832"/>
                </a:cubicBezTo>
                <a:cubicBezTo>
                  <a:pt x="1" y="2932"/>
                  <a:pt x="1" y="3008"/>
                  <a:pt x="1" y="3108"/>
                </a:cubicBezTo>
                <a:lnTo>
                  <a:pt x="26" y="3208"/>
                </a:lnTo>
                <a:lnTo>
                  <a:pt x="4236" y="3308"/>
                </a:lnTo>
                <a:lnTo>
                  <a:pt x="4236" y="3208"/>
                </a:lnTo>
                <a:cubicBezTo>
                  <a:pt x="4261" y="3108"/>
                  <a:pt x="4261" y="3033"/>
                  <a:pt x="4261" y="2932"/>
                </a:cubicBezTo>
                <a:cubicBezTo>
                  <a:pt x="4286" y="2181"/>
                  <a:pt x="4086" y="1454"/>
                  <a:pt x="3685" y="902"/>
                </a:cubicBezTo>
                <a:cubicBezTo>
                  <a:pt x="3309" y="326"/>
                  <a:pt x="2783" y="25"/>
                  <a:pt x="220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8" name="Google Shape;1568;p45"/>
          <p:cNvSpPr/>
          <p:nvPr/>
        </p:nvSpPr>
        <p:spPr>
          <a:xfrm>
            <a:off x="2117444" y="5038906"/>
            <a:ext cx="61099" cy="56063"/>
          </a:xfrm>
          <a:custGeom>
            <a:avLst/>
            <a:gdLst/>
            <a:ahLst/>
            <a:cxnLst/>
            <a:rect l="l" t="t" r="r" b="b"/>
            <a:pathLst>
              <a:path w="728" h="668" extrusionOk="0">
                <a:moveTo>
                  <a:pt x="373" y="1"/>
                </a:moveTo>
                <a:cubicBezTo>
                  <a:pt x="216" y="1"/>
                  <a:pt x="70" y="97"/>
                  <a:pt x="25" y="255"/>
                </a:cubicBezTo>
                <a:cubicBezTo>
                  <a:pt x="0" y="430"/>
                  <a:pt x="100" y="631"/>
                  <a:pt x="276" y="656"/>
                </a:cubicBezTo>
                <a:cubicBezTo>
                  <a:pt x="302" y="664"/>
                  <a:pt x="329" y="667"/>
                  <a:pt x="355" y="667"/>
                </a:cubicBezTo>
                <a:cubicBezTo>
                  <a:pt x="501" y="667"/>
                  <a:pt x="634" y="554"/>
                  <a:pt x="677" y="405"/>
                </a:cubicBezTo>
                <a:cubicBezTo>
                  <a:pt x="727" y="230"/>
                  <a:pt x="602" y="55"/>
                  <a:pt x="426" y="4"/>
                </a:cubicBezTo>
                <a:cubicBezTo>
                  <a:pt x="408" y="2"/>
                  <a:pt x="390" y="1"/>
                  <a:pt x="3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9" name="Google Shape;1569;p45"/>
          <p:cNvSpPr/>
          <p:nvPr/>
        </p:nvSpPr>
        <p:spPr>
          <a:xfrm>
            <a:off x="2169981" y="5158836"/>
            <a:ext cx="61099" cy="55979"/>
          </a:xfrm>
          <a:custGeom>
            <a:avLst/>
            <a:gdLst/>
            <a:ahLst/>
            <a:cxnLst/>
            <a:rect l="l" t="t" r="r" b="b"/>
            <a:pathLst>
              <a:path w="728" h="667" extrusionOk="0">
                <a:moveTo>
                  <a:pt x="391" y="0"/>
                </a:moveTo>
                <a:cubicBezTo>
                  <a:pt x="217" y="0"/>
                  <a:pt x="71" y="97"/>
                  <a:pt x="26" y="255"/>
                </a:cubicBezTo>
                <a:cubicBezTo>
                  <a:pt x="1" y="430"/>
                  <a:pt x="101" y="605"/>
                  <a:pt x="276" y="656"/>
                </a:cubicBezTo>
                <a:cubicBezTo>
                  <a:pt x="307" y="663"/>
                  <a:pt x="336" y="667"/>
                  <a:pt x="365" y="667"/>
                </a:cubicBezTo>
                <a:cubicBezTo>
                  <a:pt x="527" y="667"/>
                  <a:pt x="656" y="554"/>
                  <a:pt x="677" y="405"/>
                </a:cubicBezTo>
                <a:cubicBezTo>
                  <a:pt x="728" y="230"/>
                  <a:pt x="627" y="54"/>
                  <a:pt x="452" y="4"/>
                </a:cubicBezTo>
                <a:cubicBezTo>
                  <a:pt x="431" y="1"/>
                  <a:pt x="411" y="0"/>
                  <a:pt x="3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0" name="Google Shape;1570;p45"/>
          <p:cNvSpPr/>
          <p:nvPr/>
        </p:nvSpPr>
        <p:spPr>
          <a:xfrm>
            <a:off x="2281521" y="5139281"/>
            <a:ext cx="61015" cy="56651"/>
          </a:xfrm>
          <a:custGeom>
            <a:avLst/>
            <a:gdLst/>
            <a:ahLst/>
            <a:cxnLst/>
            <a:rect l="l" t="t" r="r" b="b"/>
            <a:pathLst>
              <a:path w="727" h="675" extrusionOk="0">
                <a:moveTo>
                  <a:pt x="371" y="0"/>
                </a:moveTo>
                <a:cubicBezTo>
                  <a:pt x="219" y="0"/>
                  <a:pt x="71" y="113"/>
                  <a:pt x="50" y="262"/>
                </a:cubicBezTo>
                <a:cubicBezTo>
                  <a:pt x="0" y="437"/>
                  <a:pt x="100" y="613"/>
                  <a:pt x="301" y="663"/>
                </a:cubicBezTo>
                <a:cubicBezTo>
                  <a:pt x="327" y="671"/>
                  <a:pt x="354" y="674"/>
                  <a:pt x="380" y="674"/>
                </a:cubicBezTo>
                <a:cubicBezTo>
                  <a:pt x="526" y="674"/>
                  <a:pt x="659" y="561"/>
                  <a:pt x="702" y="412"/>
                </a:cubicBezTo>
                <a:cubicBezTo>
                  <a:pt x="727" y="237"/>
                  <a:pt x="627" y="62"/>
                  <a:pt x="451" y="11"/>
                </a:cubicBezTo>
                <a:cubicBezTo>
                  <a:pt x="425" y="4"/>
                  <a:pt x="398" y="0"/>
                  <a:pt x="37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1" name="Google Shape;1571;p45"/>
          <p:cNvSpPr/>
          <p:nvPr/>
        </p:nvSpPr>
        <p:spPr>
          <a:xfrm>
            <a:off x="3286959" y="5097234"/>
            <a:ext cx="61015" cy="56567"/>
          </a:xfrm>
          <a:custGeom>
            <a:avLst/>
            <a:gdLst/>
            <a:ahLst/>
            <a:cxnLst/>
            <a:rect l="l" t="t" r="r" b="b"/>
            <a:pathLst>
              <a:path w="727" h="674" extrusionOk="0">
                <a:moveTo>
                  <a:pt x="363" y="0"/>
                </a:moveTo>
                <a:cubicBezTo>
                  <a:pt x="201" y="0"/>
                  <a:pt x="71" y="113"/>
                  <a:pt x="50" y="262"/>
                </a:cubicBezTo>
                <a:cubicBezTo>
                  <a:pt x="0" y="437"/>
                  <a:pt x="100" y="613"/>
                  <a:pt x="276" y="663"/>
                </a:cubicBezTo>
                <a:cubicBezTo>
                  <a:pt x="306" y="670"/>
                  <a:pt x="336" y="674"/>
                  <a:pt x="365" y="674"/>
                </a:cubicBezTo>
                <a:cubicBezTo>
                  <a:pt x="526" y="674"/>
                  <a:pt x="659" y="561"/>
                  <a:pt x="702" y="412"/>
                </a:cubicBezTo>
                <a:cubicBezTo>
                  <a:pt x="727" y="237"/>
                  <a:pt x="627" y="61"/>
                  <a:pt x="451" y="11"/>
                </a:cubicBezTo>
                <a:cubicBezTo>
                  <a:pt x="421" y="4"/>
                  <a:pt x="391" y="0"/>
                  <a:pt x="3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2" name="Google Shape;1572;p45"/>
          <p:cNvSpPr/>
          <p:nvPr/>
        </p:nvSpPr>
        <p:spPr>
          <a:xfrm>
            <a:off x="3135471" y="5160933"/>
            <a:ext cx="63197" cy="55979"/>
          </a:xfrm>
          <a:custGeom>
            <a:avLst/>
            <a:gdLst/>
            <a:ahLst/>
            <a:cxnLst/>
            <a:rect l="l" t="t" r="r" b="b"/>
            <a:pathLst>
              <a:path w="753" h="667" extrusionOk="0">
                <a:moveTo>
                  <a:pt x="398" y="0"/>
                </a:moveTo>
                <a:cubicBezTo>
                  <a:pt x="242" y="0"/>
                  <a:pt x="96" y="97"/>
                  <a:pt x="51" y="255"/>
                </a:cubicBezTo>
                <a:cubicBezTo>
                  <a:pt x="1" y="430"/>
                  <a:pt x="126" y="631"/>
                  <a:pt x="301" y="656"/>
                </a:cubicBezTo>
                <a:cubicBezTo>
                  <a:pt x="328" y="663"/>
                  <a:pt x="354" y="667"/>
                  <a:pt x="380" y="667"/>
                </a:cubicBezTo>
                <a:cubicBezTo>
                  <a:pt x="527" y="667"/>
                  <a:pt x="660" y="554"/>
                  <a:pt x="702" y="405"/>
                </a:cubicBezTo>
                <a:cubicBezTo>
                  <a:pt x="752" y="230"/>
                  <a:pt x="627" y="54"/>
                  <a:pt x="452" y="4"/>
                </a:cubicBezTo>
                <a:cubicBezTo>
                  <a:pt x="434" y="1"/>
                  <a:pt x="416" y="0"/>
                  <a:pt x="3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3" name="Google Shape;1573;p45"/>
          <p:cNvSpPr/>
          <p:nvPr/>
        </p:nvSpPr>
        <p:spPr>
          <a:xfrm>
            <a:off x="3238533" y="5196603"/>
            <a:ext cx="33739" cy="32060"/>
          </a:xfrm>
          <a:custGeom>
            <a:avLst/>
            <a:gdLst/>
            <a:ahLst/>
            <a:cxnLst/>
            <a:rect l="l" t="t" r="r" b="b"/>
            <a:pathLst>
              <a:path w="402" h="382" extrusionOk="0">
                <a:moveTo>
                  <a:pt x="212" y="0"/>
                </a:moveTo>
                <a:cubicBezTo>
                  <a:pt x="126" y="0"/>
                  <a:pt x="47" y="68"/>
                  <a:pt x="26" y="155"/>
                </a:cubicBezTo>
                <a:cubicBezTo>
                  <a:pt x="1" y="256"/>
                  <a:pt x="76" y="356"/>
                  <a:pt x="176" y="381"/>
                </a:cubicBezTo>
                <a:cubicBezTo>
                  <a:pt x="251" y="381"/>
                  <a:pt x="352" y="331"/>
                  <a:pt x="377" y="231"/>
                </a:cubicBezTo>
                <a:cubicBezTo>
                  <a:pt x="402" y="130"/>
                  <a:pt x="352" y="30"/>
                  <a:pt x="251" y="5"/>
                </a:cubicBezTo>
                <a:cubicBezTo>
                  <a:pt x="238" y="2"/>
                  <a:pt x="225" y="0"/>
                  <a:pt x="21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4" name="Google Shape;1574;p45"/>
          <p:cNvSpPr/>
          <p:nvPr/>
        </p:nvSpPr>
        <p:spPr>
          <a:xfrm>
            <a:off x="2203637" y="4511007"/>
            <a:ext cx="324041" cy="133360"/>
          </a:xfrm>
          <a:custGeom>
            <a:avLst/>
            <a:gdLst/>
            <a:ahLst/>
            <a:cxnLst/>
            <a:rect l="l" t="t" r="r" b="b"/>
            <a:pathLst>
              <a:path w="3861" h="1589" extrusionOk="0">
                <a:moveTo>
                  <a:pt x="2149" y="1"/>
                </a:moveTo>
                <a:cubicBezTo>
                  <a:pt x="2025" y="1"/>
                  <a:pt x="1902" y="10"/>
                  <a:pt x="1780" y="29"/>
                </a:cubicBezTo>
                <a:cubicBezTo>
                  <a:pt x="1154" y="129"/>
                  <a:pt x="527" y="480"/>
                  <a:pt x="126" y="1006"/>
                </a:cubicBezTo>
                <a:cubicBezTo>
                  <a:pt x="1" y="1157"/>
                  <a:pt x="51" y="1382"/>
                  <a:pt x="201" y="1507"/>
                </a:cubicBezTo>
                <a:cubicBezTo>
                  <a:pt x="226" y="1532"/>
                  <a:pt x="276" y="1558"/>
                  <a:pt x="327" y="1583"/>
                </a:cubicBezTo>
                <a:cubicBezTo>
                  <a:pt x="352" y="1587"/>
                  <a:pt x="376" y="1589"/>
                  <a:pt x="400" y="1589"/>
                </a:cubicBezTo>
                <a:cubicBezTo>
                  <a:pt x="518" y="1589"/>
                  <a:pt x="619" y="1537"/>
                  <a:pt x="703" y="1432"/>
                </a:cubicBezTo>
                <a:cubicBezTo>
                  <a:pt x="1003" y="1056"/>
                  <a:pt x="1429" y="806"/>
                  <a:pt x="1906" y="756"/>
                </a:cubicBezTo>
                <a:cubicBezTo>
                  <a:pt x="2002" y="739"/>
                  <a:pt x="2101" y="731"/>
                  <a:pt x="2201" y="731"/>
                </a:cubicBezTo>
                <a:cubicBezTo>
                  <a:pt x="2566" y="731"/>
                  <a:pt x="2938" y="840"/>
                  <a:pt x="3234" y="1056"/>
                </a:cubicBezTo>
                <a:cubicBezTo>
                  <a:pt x="3302" y="1105"/>
                  <a:pt x="3378" y="1127"/>
                  <a:pt x="3451" y="1127"/>
                </a:cubicBezTo>
                <a:cubicBezTo>
                  <a:pt x="3566" y="1127"/>
                  <a:pt x="3674" y="1073"/>
                  <a:pt x="3735" y="981"/>
                </a:cubicBezTo>
                <a:cubicBezTo>
                  <a:pt x="3860" y="806"/>
                  <a:pt x="3810" y="580"/>
                  <a:pt x="3660" y="480"/>
                </a:cubicBezTo>
                <a:cubicBezTo>
                  <a:pt x="3232" y="174"/>
                  <a:pt x="2688" y="1"/>
                  <a:pt x="21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5" name="Google Shape;1575;p45"/>
          <p:cNvSpPr/>
          <p:nvPr/>
        </p:nvSpPr>
        <p:spPr>
          <a:xfrm>
            <a:off x="2952512" y="4506893"/>
            <a:ext cx="323957" cy="114896"/>
          </a:xfrm>
          <a:custGeom>
            <a:avLst/>
            <a:gdLst/>
            <a:ahLst/>
            <a:cxnLst/>
            <a:rect l="l" t="t" r="r" b="b"/>
            <a:pathLst>
              <a:path w="3860" h="1369" extrusionOk="0">
                <a:moveTo>
                  <a:pt x="1865" y="1"/>
                </a:moveTo>
                <a:cubicBezTo>
                  <a:pt x="1242" y="1"/>
                  <a:pt x="605" y="248"/>
                  <a:pt x="150" y="654"/>
                </a:cubicBezTo>
                <a:cubicBezTo>
                  <a:pt x="0" y="805"/>
                  <a:pt x="0" y="1030"/>
                  <a:pt x="125" y="1180"/>
                </a:cubicBezTo>
                <a:cubicBezTo>
                  <a:pt x="176" y="1231"/>
                  <a:pt x="251" y="1256"/>
                  <a:pt x="301" y="1281"/>
                </a:cubicBezTo>
                <a:cubicBezTo>
                  <a:pt x="332" y="1287"/>
                  <a:pt x="364" y="1290"/>
                  <a:pt x="394" y="1290"/>
                </a:cubicBezTo>
                <a:cubicBezTo>
                  <a:pt x="486" y="1290"/>
                  <a:pt x="570" y="1262"/>
                  <a:pt x="627" y="1206"/>
                </a:cubicBezTo>
                <a:cubicBezTo>
                  <a:pt x="978" y="880"/>
                  <a:pt x="1454" y="704"/>
                  <a:pt x="1930" y="704"/>
                </a:cubicBezTo>
                <a:cubicBezTo>
                  <a:pt x="2406" y="729"/>
                  <a:pt x="2857" y="930"/>
                  <a:pt x="3208" y="1256"/>
                </a:cubicBezTo>
                <a:cubicBezTo>
                  <a:pt x="3271" y="1331"/>
                  <a:pt x="3359" y="1368"/>
                  <a:pt x="3449" y="1368"/>
                </a:cubicBezTo>
                <a:cubicBezTo>
                  <a:pt x="3540" y="1368"/>
                  <a:pt x="3634" y="1331"/>
                  <a:pt x="3709" y="1256"/>
                </a:cubicBezTo>
                <a:cubicBezTo>
                  <a:pt x="3860" y="1130"/>
                  <a:pt x="3860" y="905"/>
                  <a:pt x="3709" y="754"/>
                </a:cubicBezTo>
                <a:cubicBezTo>
                  <a:pt x="3258" y="278"/>
                  <a:pt x="2607" y="2"/>
                  <a:pt x="1955" y="2"/>
                </a:cubicBezTo>
                <a:cubicBezTo>
                  <a:pt x="1925" y="1"/>
                  <a:pt x="1895" y="1"/>
                  <a:pt x="18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6" name="Google Shape;1576;p45"/>
          <p:cNvSpPr/>
          <p:nvPr/>
        </p:nvSpPr>
        <p:spPr>
          <a:xfrm>
            <a:off x="5813363" y="5168724"/>
            <a:ext cx="529932" cy="522253"/>
          </a:xfrm>
          <a:custGeom>
            <a:avLst/>
            <a:gdLst/>
            <a:ahLst/>
            <a:cxnLst/>
            <a:rect l="l" t="t" r="r" b="b"/>
            <a:pathLst>
              <a:path w="5590" h="5509" extrusionOk="0">
                <a:moveTo>
                  <a:pt x="2972" y="1"/>
                </a:moveTo>
                <a:cubicBezTo>
                  <a:pt x="2915" y="1"/>
                  <a:pt x="2857" y="32"/>
                  <a:pt x="2833" y="92"/>
                </a:cubicBezTo>
                <a:cubicBezTo>
                  <a:pt x="2307" y="1696"/>
                  <a:pt x="1805" y="2147"/>
                  <a:pt x="151" y="2448"/>
                </a:cubicBezTo>
                <a:cubicBezTo>
                  <a:pt x="1" y="2473"/>
                  <a:pt x="1" y="2673"/>
                  <a:pt x="126" y="2724"/>
                </a:cubicBezTo>
                <a:cubicBezTo>
                  <a:pt x="1730" y="3250"/>
                  <a:pt x="2181" y="3751"/>
                  <a:pt x="2482" y="5405"/>
                </a:cubicBezTo>
                <a:cubicBezTo>
                  <a:pt x="2495" y="5471"/>
                  <a:pt x="2556" y="5509"/>
                  <a:pt x="2619" y="5509"/>
                </a:cubicBezTo>
                <a:cubicBezTo>
                  <a:pt x="2676" y="5509"/>
                  <a:pt x="2734" y="5477"/>
                  <a:pt x="2758" y="5405"/>
                </a:cubicBezTo>
                <a:cubicBezTo>
                  <a:pt x="3284" y="3826"/>
                  <a:pt x="3785" y="3375"/>
                  <a:pt x="5414" y="3074"/>
                </a:cubicBezTo>
                <a:cubicBezTo>
                  <a:pt x="5565" y="3049"/>
                  <a:pt x="5590" y="2849"/>
                  <a:pt x="5439" y="2799"/>
                </a:cubicBezTo>
                <a:cubicBezTo>
                  <a:pt x="3835" y="2272"/>
                  <a:pt x="3409" y="1771"/>
                  <a:pt x="3109" y="117"/>
                </a:cubicBezTo>
                <a:cubicBezTo>
                  <a:pt x="3096" y="38"/>
                  <a:pt x="3034" y="1"/>
                  <a:pt x="297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7" name="Google Shape;1577;p45"/>
          <p:cNvSpPr/>
          <p:nvPr/>
        </p:nvSpPr>
        <p:spPr>
          <a:xfrm>
            <a:off x="1827117" y="3249104"/>
            <a:ext cx="280419" cy="301843"/>
          </a:xfrm>
          <a:custGeom>
            <a:avLst/>
            <a:gdLst/>
            <a:ahLst/>
            <a:cxnLst/>
            <a:rect l="l" t="t" r="r" b="b"/>
            <a:pathLst>
              <a:path w="2958" h="3184" extrusionOk="0">
                <a:moveTo>
                  <a:pt x="1489" y="1"/>
                </a:moveTo>
                <a:cubicBezTo>
                  <a:pt x="1467" y="1"/>
                  <a:pt x="1442" y="13"/>
                  <a:pt x="1429" y="38"/>
                </a:cubicBezTo>
                <a:cubicBezTo>
                  <a:pt x="1128" y="916"/>
                  <a:pt x="853" y="1216"/>
                  <a:pt x="51" y="1517"/>
                </a:cubicBezTo>
                <a:cubicBezTo>
                  <a:pt x="0" y="1542"/>
                  <a:pt x="0" y="1617"/>
                  <a:pt x="51" y="1642"/>
                </a:cubicBezTo>
                <a:cubicBezTo>
                  <a:pt x="853" y="1968"/>
                  <a:pt x="1128" y="2269"/>
                  <a:pt x="1429" y="3146"/>
                </a:cubicBezTo>
                <a:cubicBezTo>
                  <a:pt x="1442" y="3171"/>
                  <a:pt x="1467" y="3184"/>
                  <a:pt x="1489" y="3184"/>
                </a:cubicBezTo>
                <a:cubicBezTo>
                  <a:pt x="1510" y="3184"/>
                  <a:pt x="1529" y="3171"/>
                  <a:pt x="1529" y="3146"/>
                </a:cubicBezTo>
                <a:cubicBezTo>
                  <a:pt x="1830" y="2269"/>
                  <a:pt x="2106" y="1968"/>
                  <a:pt x="2908" y="1642"/>
                </a:cubicBezTo>
                <a:cubicBezTo>
                  <a:pt x="2958" y="1617"/>
                  <a:pt x="2958" y="1542"/>
                  <a:pt x="2908" y="1517"/>
                </a:cubicBezTo>
                <a:cubicBezTo>
                  <a:pt x="2106" y="1216"/>
                  <a:pt x="1830" y="916"/>
                  <a:pt x="1529" y="38"/>
                </a:cubicBezTo>
                <a:cubicBezTo>
                  <a:pt x="1529" y="13"/>
                  <a:pt x="1510" y="1"/>
                  <a:pt x="148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8" name="Google Shape;1578;p45"/>
          <p:cNvSpPr/>
          <p:nvPr/>
        </p:nvSpPr>
        <p:spPr>
          <a:xfrm>
            <a:off x="2802401" y="1738153"/>
            <a:ext cx="280419" cy="301843"/>
          </a:xfrm>
          <a:custGeom>
            <a:avLst/>
            <a:gdLst/>
            <a:ahLst/>
            <a:cxnLst/>
            <a:rect l="l" t="t" r="r" b="b"/>
            <a:pathLst>
              <a:path w="2958" h="3184" extrusionOk="0">
                <a:moveTo>
                  <a:pt x="1489" y="1"/>
                </a:moveTo>
                <a:cubicBezTo>
                  <a:pt x="1467" y="1"/>
                  <a:pt x="1442" y="13"/>
                  <a:pt x="1429" y="38"/>
                </a:cubicBezTo>
                <a:cubicBezTo>
                  <a:pt x="1128" y="916"/>
                  <a:pt x="853" y="1216"/>
                  <a:pt x="51" y="1517"/>
                </a:cubicBezTo>
                <a:cubicBezTo>
                  <a:pt x="0" y="1542"/>
                  <a:pt x="0" y="1617"/>
                  <a:pt x="51" y="1642"/>
                </a:cubicBezTo>
                <a:cubicBezTo>
                  <a:pt x="853" y="1968"/>
                  <a:pt x="1128" y="2269"/>
                  <a:pt x="1429" y="3146"/>
                </a:cubicBezTo>
                <a:cubicBezTo>
                  <a:pt x="1442" y="3171"/>
                  <a:pt x="1467" y="3184"/>
                  <a:pt x="1489" y="3184"/>
                </a:cubicBezTo>
                <a:cubicBezTo>
                  <a:pt x="1510" y="3184"/>
                  <a:pt x="1529" y="3171"/>
                  <a:pt x="1529" y="3146"/>
                </a:cubicBezTo>
                <a:cubicBezTo>
                  <a:pt x="1830" y="2269"/>
                  <a:pt x="2106" y="1968"/>
                  <a:pt x="2908" y="1642"/>
                </a:cubicBezTo>
                <a:cubicBezTo>
                  <a:pt x="2958" y="1617"/>
                  <a:pt x="2958" y="1542"/>
                  <a:pt x="2908" y="1517"/>
                </a:cubicBezTo>
                <a:cubicBezTo>
                  <a:pt x="2106" y="1216"/>
                  <a:pt x="1830" y="916"/>
                  <a:pt x="1529" y="38"/>
                </a:cubicBezTo>
                <a:cubicBezTo>
                  <a:pt x="1529" y="13"/>
                  <a:pt x="1510" y="1"/>
                  <a:pt x="148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9" name="Google Shape;1579;p45"/>
          <p:cNvSpPr/>
          <p:nvPr/>
        </p:nvSpPr>
        <p:spPr>
          <a:xfrm rot="231651" flipH="1">
            <a:off x="10949335" y="3552607"/>
            <a:ext cx="529943" cy="522263"/>
          </a:xfrm>
          <a:custGeom>
            <a:avLst/>
            <a:gdLst/>
            <a:ahLst/>
            <a:cxnLst/>
            <a:rect l="l" t="t" r="r" b="b"/>
            <a:pathLst>
              <a:path w="5590" h="5509" extrusionOk="0">
                <a:moveTo>
                  <a:pt x="2972" y="1"/>
                </a:moveTo>
                <a:cubicBezTo>
                  <a:pt x="2915" y="1"/>
                  <a:pt x="2857" y="32"/>
                  <a:pt x="2833" y="92"/>
                </a:cubicBezTo>
                <a:cubicBezTo>
                  <a:pt x="2307" y="1696"/>
                  <a:pt x="1805" y="2147"/>
                  <a:pt x="151" y="2448"/>
                </a:cubicBezTo>
                <a:cubicBezTo>
                  <a:pt x="1" y="2473"/>
                  <a:pt x="1" y="2673"/>
                  <a:pt x="126" y="2724"/>
                </a:cubicBezTo>
                <a:cubicBezTo>
                  <a:pt x="1730" y="3250"/>
                  <a:pt x="2181" y="3751"/>
                  <a:pt x="2482" y="5405"/>
                </a:cubicBezTo>
                <a:cubicBezTo>
                  <a:pt x="2495" y="5471"/>
                  <a:pt x="2556" y="5509"/>
                  <a:pt x="2619" y="5509"/>
                </a:cubicBezTo>
                <a:cubicBezTo>
                  <a:pt x="2676" y="5509"/>
                  <a:pt x="2734" y="5477"/>
                  <a:pt x="2758" y="5405"/>
                </a:cubicBezTo>
                <a:cubicBezTo>
                  <a:pt x="3284" y="3826"/>
                  <a:pt x="3785" y="3375"/>
                  <a:pt x="5414" y="3074"/>
                </a:cubicBezTo>
                <a:cubicBezTo>
                  <a:pt x="5565" y="3049"/>
                  <a:pt x="5590" y="2849"/>
                  <a:pt x="5439" y="2799"/>
                </a:cubicBezTo>
                <a:cubicBezTo>
                  <a:pt x="3835" y="2272"/>
                  <a:pt x="3409" y="1771"/>
                  <a:pt x="3109" y="117"/>
                </a:cubicBezTo>
                <a:cubicBezTo>
                  <a:pt x="3096" y="38"/>
                  <a:pt x="3034" y="1"/>
                  <a:pt x="297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80" name="Google Shape;1580;p45"/>
          <p:cNvGrpSpPr/>
          <p:nvPr/>
        </p:nvGrpSpPr>
        <p:grpSpPr>
          <a:xfrm rot="1123035">
            <a:off x="10057232" y="1970128"/>
            <a:ext cx="1608616" cy="988081"/>
            <a:chOff x="1144875" y="308925"/>
            <a:chExt cx="882497" cy="542105"/>
          </a:xfrm>
        </p:grpSpPr>
        <p:sp>
          <p:nvSpPr>
            <p:cNvPr id="1581" name="Google Shape;1581;p45"/>
            <p:cNvSpPr/>
            <p:nvPr/>
          </p:nvSpPr>
          <p:spPr>
            <a:xfrm>
              <a:off x="1166272" y="354782"/>
              <a:ext cx="861100" cy="496248"/>
            </a:xfrm>
            <a:custGeom>
              <a:avLst/>
              <a:gdLst/>
              <a:ahLst/>
              <a:cxnLst/>
              <a:rect l="l" t="t" r="r" b="b"/>
              <a:pathLst>
                <a:path w="17144" h="9880" extrusionOk="0">
                  <a:moveTo>
                    <a:pt x="3275" y="3936"/>
                  </a:moveTo>
                  <a:cubicBezTo>
                    <a:pt x="3488" y="3936"/>
                    <a:pt x="3717" y="3940"/>
                    <a:pt x="3961" y="3949"/>
                  </a:cubicBezTo>
                  <a:cubicBezTo>
                    <a:pt x="3910" y="4075"/>
                    <a:pt x="3910" y="4200"/>
                    <a:pt x="3885" y="4350"/>
                  </a:cubicBezTo>
                  <a:cubicBezTo>
                    <a:pt x="3860" y="4601"/>
                    <a:pt x="3835" y="4877"/>
                    <a:pt x="3860" y="5127"/>
                  </a:cubicBezTo>
                  <a:cubicBezTo>
                    <a:pt x="2532" y="4726"/>
                    <a:pt x="1680" y="4375"/>
                    <a:pt x="1329" y="4125"/>
                  </a:cubicBezTo>
                  <a:cubicBezTo>
                    <a:pt x="1658" y="4022"/>
                    <a:pt x="2307" y="3936"/>
                    <a:pt x="3275" y="3936"/>
                  </a:cubicBezTo>
                  <a:close/>
                  <a:moveTo>
                    <a:pt x="13710" y="5503"/>
                  </a:moveTo>
                  <a:cubicBezTo>
                    <a:pt x="14788" y="5854"/>
                    <a:pt x="15515" y="6180"/>
                    <a:pt x="15840" y="6380"/>
                  </a:cubicBezTo>
                  <a:cubicBezTo>
                    <a:pt x="15439" y="6506"/>
                    <a:pt x="14637" y="6581"/>
                    <a:pt x="13459" y="6581"/>
                  </a:cubicBezTo>
                  <a:cubicBezTo>
                    <a:pt x="13585" y="6230"/>
                    <a:pt x="13660" y="5879"/>
                    <a:pt x="13710" y="5528"/>
                  </a:cubicBezTo>
                  <a:cubicBezTo>
                    <a:pt x="13710" y="5528"/>
                    <a:pt x="13710" y="5528"/>
                    <a:pt x="13710" y="5503"/>
                  </a:cubicBezTo>
                  <a:close/>
                  <a:moveTo>
                    <a:pt x="8763" y="1"/>
                  </a:moveTo>
                  <a:cubicBezTo>
                    <a:pt x="6822" y="1"/>
                    <a:pt x="5081" y="1171"/>
                    <a:pt x="4286" y="2897"/>
                  </a:cubicBezTo>
                  <a:cubicBezTo>
                    <a:pt x="3860" y="2872"/>
                    <a:pt x="3459" y="2872"/>
                    <a:pt x="3108" y="2872"/>
                  </a:cubicBezTo>
                  <a:cubicBezTo>
                    <a:pt x="1103" y="2922"/>
                    <a:pt x="226" y="3222"/>
                    <a:pt x="101" y="3924"/>
                  </a:cubicBezTo>
                  <a:cubicBezTo>
                    <a:pt x="1" y="4626"/>
                    <a:pt x="753" y="5202"/>
                    <a:pt x="2632" y="5854"/>
                  </a:cubicBezTo>
                  <a:cubicBezTo>
                    <a:pt x="3058" y="5979"/>
                    <a:pt x="3535" y="6130"/>
                    <a:pt x="4036" y="6255"/>
                  </a:cubicBezTo>
                  <a:cubicBezTo>
                    <a:pt x="4537" y="8135"/>
                    <a:pt x="6166" y="9613"/>
                    <a:pt x="8196" y="9839"/>
                  </a:cubicBezTo>
                  <a:cubicBezTo>
                    <a:pt x="8410" y="9866"/>
                    <a:pt x="8621" y="9880"/>
                    <a:pt x="8830" y="9880"/>
                  </a:cubicBezTo>
                  <a:cubicBezTo>
                    <a:pt x="10536" y="9880"/>
                    <a:pt x="12065" y="8993"/>
                    <a:pt x="12958" y="7608"/>
                  </a:cubicBezTo>
                  <a:cubicBezTo>
                    <a:pt x="13234" y="7634"/>
                    <a:pt x="13484" y="7634"/>
                    <a:pt x="13735" y="7634"/>
                  </a:cubicBezTo>
                  <a:lnTo>
                    <a:pt x="14036" y="7634"/>
                  </a:lnTo>
                  <a:cubicBezTo>
                    <a:pt x="15038" y="7608"/>
                    <a:pt x="15765" y="7533"/>
                    <a:pt x="16241" y="7358"/>
                  </a:cubicBezTo>
                  <a:cubicBezTo>
                    <a:pt x="16743" y="7182"/>
                    <a:pt x="16993" y="6932"/>
                    <a:pt x="17043" y="6581"/>
                  </a:cubicBezTo>
                  <a:cubicBezTo>
                    <a:pt x="17144" y="5879"/>
                    <a:pt x="16392" y="5303"/>
                    <a:pt x="14512" y="4676"/>
                  </a:cubicBezTo>
                  <a:cubicBezTo>
                    <a:pt x="14261" y="4576"/>
                    <a:pt x="13986" y="4501"/>
                    <a:pt x="13710" y="4425"/>
                  </a:cubicBezTo>
                  <a:cubicBezTo>
                    <a:pt x="13484" y="2170"/>
                    <a:pt x="11705" y="315"/>
                    <a:pt x="9374" y="39"/>
                  </a:cubicBezTo>
                  <a:cubicBezTo>
                    <a:pt x="9169" y="14"/>
                    <a:pt x="8965" y="1"/>
                    <a:pt x="8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45"/>
            <p:cNvSpPr/>
            <p:nvPr/>
          </p:nvSpPr>
          <p:spPr>
            <a:xfrm>
              <a:off x="1337496" y="320829"/>
              <a:ext cx="498558" cy="330547"/>
            </a:xfrm>
            <a:custGeom>
              <a:avLst/>
              <a:gdLst/>
              <a:ahLst/>
              <a:cxnLst/>
              <a:rect l="l" t="t" r="r" b="b"/>
              <a:pathLst>
                <a:path w="9926" h="6581" extrusionOk="0">
                  <a:moveTo>
                    <a:pt x="4947" y="0"/>
                  </a:moveTo>
                  <a:cubicBezTo>
                    <a:pt x="2987" y="0"/>
                    <a:pt x="1246" y="1170"/>
                    <a:pt x="451" y="2896"/>
                  </a:cubicBezTo>
                  <a:cubicBezTo>
                    <a:pt x="301" y="3222"/>
                    <a:pt x="201" y="3573"/>
                    <a:pt x="126" y="3949"/>
                  </a:cubicBezTo>
                  <a:cubicBezTo>
                    <a:pt x="100" y="4074"/>
                    <a:pt x="75" y="4224"/>
                    <a:pt x="50" y="4350"/>
                  </a:cubicBezTo>
                  <a:cubicBezTo>
                    <a:pt x="25" y="4625"/>
                    <a:pt x="0" y="4876"/>
                    <a:pt x="25" y="5127"/>
                  </a:cubicBezTo>
                  <a:cubicBezTo>
                    <a:pt x="1178" y="5452"/>
                    <a:pt x="2707" y="5828"/>
                    <a:pt x="4612" y="6104"/>
                  </a:cubicBezTo>
                  <a:cubicBezTo>
                    <a:pt x="6692" y="6430"/>
                    <a:pt x="8371" y="6555"/>
                    <a:pt x="9624" y="6580"/>
                  </a:cubicBezTo>
                  <a:cubicBezTo>
                    <a:pt x="9750" y="6254"/>
                    <a:pt x="9825" y="5903"/>
                    <a:pt x="9875" y="5528"/>
                  </a:cubicBezTo>
                  <a:cubicBezTo>
                    <a:pt x="9925" y="5152"/>
                    <a:pt x="9925" y="4776"/>
                    <a:pt x="9875" y="4425"/>
                  </a:cubicBezTo>
                  <a:cubicBezTo>
                    <a:pt x="9649" y="2169"/>
                    <a:pt x="7895" y="314"/>
                    <a:pt x="5564" y="39"/>
                  </a:cubicBezTo>
                  <a:cubicBezTo>
                    <a:pt x="5357" y="13"/>
                    <a:pt x="5151" y="0"/>
                    <a:pt x="49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45"/>
            <p:cNvSpPr/>
            <p:nvPr/>
          </p:nvSpPr>
          <p:spPr>
            <a:xfrm>
              <a:off x="1337496" y="308925"/>
              <a:ext cx="498558" cy="342451"/>
            </a:xfrm>
            <a:custGeom>
              <a:avLst/>
              <a:gdLst/>
              <a:ahLst/>
              <a:cxnLst/>
              <a:rect l="l" t="t" r="r" b="b"/>
              <a:pathLst>
                <a:path w="9926" h="6818" fill="none" extrusionOk="0">
                  <a:moveTo>
                    <a:pt x="9875" y="5765"/>
                  </a:moveTo>
                  <a:cubicBezTo>
                    <a:pt x="9875" y="5765"/>
                    <a:pt x="9875" y="5765"/>
                    <a:pt x="9875" y="5765"/>
                  </a:cubicBezTo>
                  <a:cubicBezTo>
                    <a:pt x="9825" y="6140"/>
                    <a:pt x="9750" y="6491"/>
                    <a:pt x="9624" y="6817"/>
                  </a:cubicBezTo>
                  <a:cubicBezTo>
                    <a:pt x="8371" y="6792"/>
                    <a:pt x="6692" y="6667"/>
                    <a:pt x="4612" y="6341"/>
                  </a:cubicBezTo>
                  <a:cubicBezTo>
                    <a:pt x="2707" y="6065"/>
                    <a:pt x="1178" y="5689"/>
                    <a:pt x="25" y="5364"/>
                  </a:cubicBezTo>
                  <a:cubicBezTo>
                    <a:pt x="0" y="5113"/>
                    <a:pt x="25" y="4862"/>
                    <a:pt x="50" y="4587"/>
                  </a:cubicBezTo>
                  <a:cubicBezTo>
                    <a:pt x="75" y="4461"/>
                    <a:pt x="100" y="4311"/>
                    <a:pt x="126" y="4186"/>
                  </a:cubicBezTo>
                  <a:cubicBezTo>
                    <a:pt x="201" y="3810"/>
                    <a:pt x="301" y="3459"/>
                    <a:pt x="451" y="3133"/>
                  </a:cubicBezTo>
                  <a:cubicBezTo>
                    <a:pt x="1329" y="1228"/>
                    <a:pt x="3359" y="0"/>
                    <a:pt x="5564" y="276"/>
                  </a:cubicBezTo>
                  <a:cubicBezTo>
                    <a:pt x="7895" y="551"/>
                    <a:pt x="9649" y="2406"/>
                    <a:pt x="9875" y="4662"/>
                  </a:cubicBezTo>
                  <a:cubicBezTo>
                    <a:pt x="9925" y="5013"/>
                    <a:pt x="9925" y="5389"/>
                    <a:pt x="9875" y="576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45"/>
            <p:cNvSpPr/>
            <p:nvPr/>
          </p:nvSpPr>
          <p:spPr>
            <a:xfrm>
              <a:off x="1338751" y="578292"/>
              <a:ext cx="482184" cy="239686"/>
            </a:xfrm>
            <a:custGeom>
              <a:avLst/>
              <a:gdLst/>
              <a:ahLst/>
              <a:cxnLst/>
              <a:rect l="l" t="t" r="r" b="b"/>
              <a:pathLst>
                <a:path w="9600" h="4772" extrusionOk="0">
                  <a:moveTo>
                    <a:pt x="0" y="1"/>
                  </a:moveTo>
                  <a:cubicBezTo>
                    <a:pt x="0" y="402"/>
                    <a:pt x="75" y="777"/>
                    <a:pt x="176" y="1153"/>
                  </a:cubicBezTo>
                  <a:cubicBezTo>
                    <a:pt x="702" y="3008"/>
                    <a:pt x="2306" y="4487"/>
                    <a:pt x="4361" y="4737"/>
                  </a:cubicBezTo>
                  <a:cubicBezTo>
                    <a:pt x="4555" y="4760"/>
                    <a:pt x="4747" y="4771"/>
                    <a:pt x="4938" y="4771"/>
                  </a:cubicBezTo>
                  <a:cubicBezTo>
                    <a:pt x="6649" y="4771"/>
                    <a:pt x="8219" y="3882"/>
                    <a:pt x="9098" y="2507"/>
                  </a:cubicBezTo>
                  <a:cubicBezTo>
                    <a:pt x="9324" y="2181"/>
                    <a:pt x="9474" y="1830"/>
                    <a:pt x="9599" y="1454"/>
                  </a:cubicBezTo>
                  <a:cubicBezTo>
                    <a:pt x="8346" y="1429"/>
                    <a:pt x="6667" y="1304"/>
                    <a:pt x="4587" y="978"/>
                  </a:cubicBezTo>
                  <a:cubicBezTo>
                    <a:pt x="2682" y="702"/>
                    <a:pt x="1153" y="326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45"/>
            <p:cNvSpPr/>
            <p:nvPr/>
          </p:nvSpPr>
          <p:spPr>
            <a:xfrm>
              <a:off x="1338751" y="578292"/>
              <a:ext cx="482184" cy="249279"/>
            </a:xfrm>
            <a:custGeom>
              <a:avLst/>
              <a:gdLst/>
              <a:ahLst/>
              <a:cxnLst/>
              <a:rect l="l" t="t" r="r" b="b"/>
              <a:pathLst>
                <a:path w="9600" h="4963" fill="none" extrusionOk="0">
                  <a:moveTo>
                    <a:pt x="9599" y="1454"/>
                  </a:moveTo>
                  <a:cubicBezTo>
                    <a:pt x="9474" y="1830"/>
                    <a:pt x="9324" y="2181"/>
                    <a:pt x="9098" y="2507"/>
                  </a:cubicBezTo>
                  <a:cubicBezTo>
                    <a:pt x="8121" y="4036"/>
                    <a:pt x="6291" y="4963"/>
                    <a:pt x="4361" y="4737"/>
                  </a:cubicBezTo>
                  <a:cubicBezTo>
                    <a:pt x="2306" y="4487"/>
                    <a:pt x="702" y="3008"/>
                    <a:pt x="176" y="1153"/>
                  </a:cubicBezTo>
                  <a:cubicBezTo>
                    <a:pt x="75" y="777"/>
                    <a:pt x="0" y="402"/>
                    <a:pt x="0" y="1"/>
                  </a:cubicBezTo>
                  <a:cubicBezTo>
                    <a:pt x="1153" y="326"/>
                    <a:pt x="2682" y="702"/>
                    <a:pt x="4587" y="978"/>
                  </a:cubicBezTo>
                  <a:cubicBezTo>
                    <a:pt x="6667" y="1304"/>
                    <a:pt x="8346" y="1429"/>
                    <a:pt x="9599" y="145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45"/>
            <p:cNvSpPr/>
            <p:nvPr/>
          </p:nvSpPr>
          <p:spPr>
            <a:xfrm>
              <a:off x="1144875" y="465683"/>
              <a:ext cx="861100" cy="238530"/>
            </a:xfrm>
            <a:custGeom>
              <a:avLst/>
              <a:gdLst/>
              <a:ahLst/>
              <a:cxnLst/>
              <a:rect l="l" t="t" r="r" b="b"/>
              <a:pathLst>
                <a:path w="17144" h="4749" extrusionOk="0">
                  <a:moveTo>
                    <a:pt x="3492" y="1"/>
                  </a:moveTo>
                  <a:cubicBezTo>
                    <a:pt x="3362" y="1"/>
                    <a:pt x="3234" y="4"/>
                    <a:pt x="3108" y="12"/>
                  </a:cubicBezTo>
                  <a:cubicBezTo>
                    <a:pt x="1128" y="37"/>
                    <a:pt x="226" y="338"/>
                    <a:pt x="126" y="1065"/>
                  </a:cubicBezTo>
                  <a:cubicBezTo>
                    <a:pt x="1" y="1766"/>
                    <a:pt x="753" y="2343"/>
                    <a:pt x="2632" y="2969"/>
                  </a:cubicBezTo>
                  <a:cubicBezTo>
                    <a:pt x="3058" y="3120"/>
                    <a:pt x="3534" y="3245"/>
                    <a:pt x="4036" y="3395"/>
                  </a:cubicBezTo>
                  <a:cubicBezTo>
                    <a:pt x="5289" y="3721"/>
                    <a:pt x="6743" y="4022"/>
                    <a:pt x="8271" y="4273"/>
                  </a:cubicBezTo>
                  <a:cubicBezTo>
                    <a:pt x="9976" y="4523"/>
                    <a:pt x="11580" y="4699"/>
                    <a:pt x="12958" y="4749"/>
                  </a:cubicBezTo>
                  <a:lnTo>
                    <a:pt x="14061" y="4749"/>
                  </a:lnTo>
                  <a:cubicBezTo>
                    <a:pt x="15038" y="4749"/>
                    <a:pt x="15765" y="4649"/>
                    <a:pt x="16241" y="4473"/>
                  </a:cubicBezTo>
                  <a:cubicBezTo>
                    <a:pt x="16743" y="4298"/>
                    <a:pt x="16993" y="4047"/>
                    <a:pt x="17043" y="3696"/>
                  </a:cubicBezTo>
                  <a:cubicBezTo>
                    <a:pt x="17144" y="2994"/>
                    <a:pt x="16392" y="2418"/>
                    <a:pt x="14512" y="1791"/>
                  </a:cubicBezTo>
                  <a:cubicBezTo>
                    <a:pt x="14261" y="1691"/>
                    <a:pt x="14011" y="1616"/>
                    <a:pt x="13710" y="1541"/>
                  </a:cubicBezTo>
                  <a:lnTo>
                    <a:pt x="13710" y="1541"/>
                  </a:lnTo>
                  <a:cubicBezTo>
                    <a:pt x="13760" y="1892"/>
                    <a:pt x="13760" y="2268"/>
                    <a:pt x="13710" y="2644"/>
                  </a:cubicBezTo>
                  <a:cubicBezTo>
                    <a:pt x="14813" y="2969"/>
                    <a:pt x="15514" y="3295"/>
                    <a:pt x="15840" y="3521"/>
                  </a:cubicBezTo>
                  <a:cubicBezTo>
                    <a:pt x="15482" y="3610"/>
                    <a:pt x="14822" y="3700"/>
                    <a:pt x="13826" y="3700"/>
                  </a:cubicBezTo>
                  <a:cubicBezTo>
                    <a:pt x="13709" y="3700"/>
                    <a:pt x="13586" y="3699"/>
                    <a:pt x="13459" y="3696"/>
                  </a:cubicBezTo>
                  <a:cubicBezTo>
                    <a:pt x="12206" y="3671"/>
                    <a:pt x="10527" y="3546"/>
                    <a:pt x="8447" y="3220"/>
                  </a:cubicBezTo>
                  <a:cubicBezTo>
                    <a:pt x="6542" y="2944"/>
                    <a:pt x="5013" y="2568"/>
                    <a:pt x="3860" y="2243"/>
                  </a:cubicBezTo>
                  <a:cubicBezTo>
                    <a:pt x="2532" y="1867"/>
                    <a:pt x="1680" y="1491"/>
                    <a:pt x="1329" y="1240"/>
                  </a:cubicBezTo>
                  <a:cubicBezTo>
                    <a:pt x="1678" y="1131"/>
                    <a:pt x="2408" y="1060"/>
                    <a:pt x="3467" y="1060"/>
                  </a:cubicBezTo>
                  <a:cubicBezTo>
                    <a:pt x="3625" y="1060"/>
                    <a:pt x="3789" y="1061"/>
                    <a:pt x="3961" y="1065"/>
                  </a:cubicBezTo>
                  <a:cubicBezTo>
                    <a:pt x="4036" y="689"/>
                    <a:pt x="4136" y="338"/>
                    <a:pt x="4286" y="12"/>
                  </a:cubicBezTo>
                  <a:cubicBezTo>
                    <a:pt x="4019" y="12"/>
                    <a:pt x="3752" y="1"/>
                    <a:pt x="34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45"/>
            <p:cNvSpPr/>
            <p:nvPr/>
          </p:nvSpPr>
          <p:spPr>
            <a:xfrm>
              <a:off x="1144875" y="464980"/>
              <a:ext cx="861100" cy="239234"/>
            </a:xfrm>
            <a:custGeom>
              <a:avLst/>
              <a:gdLst/>
              <a:ahLst/>
              <a:cxnLst/>
              <a:rect l="l" t="t" r="r" b="b"/>
              <a:pathLst>
                <a:path w="17144" h="4763" fill="none" extrusionOk="0">
                  <a:moveTo>
                    <a:pt x="14512" y="1805"/>
                  </a:moveTo>
                  <a:cubicBezTo>
                    <a:pt x="14261" y="1705"/>
                    <a:pt x="14011" y="1630"/>
                    <a:pt x="13710" y="1555"/>
                  </a:cubicBezTo>
                  <a:cubicBezTo>
                    <a:pt x="13760" y="1906"/>
                    <a:pt x="13760" y="2282"/>
                    <a:pt x="13710" y="2658"/>
                  </a:cubicBezTo>
                  <a:cubicBezTo>
                    <a:pt x="14813" y="2983"/>
                    <a:pt x="15514" y="3309"/>
                    <a:pt x="15840" y="3535"/>
                  </a:cubicBezTo>
                  <a:cubicBezTo>
                    <a:pt x="15439" y="3635"/>
                    <a:pt x="14662" y="3735"/>
                    <a:pt x="13459" y="3710"/>
                  </a:cubicBezTo>
                  <a:cubicBezTo>
                    <a:pt x="12206" y="3685"/>
                    <a:pt x="10527" y="3560"/>
                    <a:pt x="8447" y="3234"/>
                  </a:cubicBezTo>
                  <a:cubicBezTo>
                    <a:pt x="6542" y="2958"/>
                    <a:pt x="5013" y="2582"/>
                    <a:pt x="3860" y="2257"/>
                  </a:cubicBezTo>
                  <a:cubicBezTo>
                    <a:pt x="2532" y="1881"/>
                    <a:pt x="1680" y="1505"/>
                    <a:pt x="1329" y="1254"/>
                  </a:cubicBezTo>
                  <a:cubicBezTo>
                    <a:pt x="1730" y="1129"/>
                    <a:pt x="2632" y="1054"/>
                    <a:pt x="3961" y="1079"/>
                  </a:cubicBezTo>
                  <a:cubicBezTo>
                    <a:pt x="4036" y="703"/>
                    <a:pt x="4136" y="352"/>
                    <a:pt x="4286" y="26"/>
                  </a:cubicBezTo>
                  <a:cubicBezTo>
                    <a:pt x="3885" y="26"/>
                    <a:pt x="3484" y="1"/>
                    <a:pt x="3108" y="26"/>
                  </a:cubicBezTo>
                  <a:cubicBezTo>
                    <a:pt x="1128" y="51"/>
                    <a:pt x="226" y="352"/>
                    <a:pt x="126" y="1079"/>
                  </a:cubicBezTo>
                  <a:cubicBezTo>
                    <a:pt x="1" y="1780"/>
                    <a:pt x="753" y="2357"/>
                    <a:pt x="2632" y="2983"/>
                  </a:cubicBezTo>
                  <a:cubicBezTo>
                    <a:pt x="3058" y="3134"/>
                    <a:pt x="3534" y="3259"/>
                    <a:pt x="4036" y="3409"/>
                  </a:cubicBezTo>
                  <a:cubicBezTo>
                    <a:pt x="5289" y="3735"/>
                    <a:pt x="6743" y="4036"/>
                    <a:pt x="8271" y="4287"/>
                  </a:cubicBezTo>
                  <a:cubicBezTo>
                    <a:pt x="9976" y="4537"/>
                    <a:pt x="11580" y="4713"/>
                    <a:pt x="12958" y="4763"/>
                  </a:cubicBezTo>
                  <a:cubicBezTo>
                    <a:pt x="13234" y="4763"/>
                    <a:pt x="13484" y="4763"/>
                    <a:pt x="13735" y="4763"/>
                  </a:cubicBezTo>
                  <a:cubicBezTo>
                    <a:pt x="13860" y="4763"/>
                    <a:pt x="13961" y="4763"/>
                    <a:pt x="14061" y="4763"/>
                  </a:cubicBezTo>
                  <a:cubicBezTo>
                    <a:pt x="15038" y="4763"/>
                    <a:pt x="15765" y="4663"/>
                    <a:pt x="16241" y="4487"/>
                  </a:cubicBezTo>
                  <a:cubicBezTo>
                    <a:pt x="16743" y="4312"/>
                    <a:pt x="16993" y="4061"/>
                    <a:pt x="17043" y="3710"/>
                  </a:cubicBezTo>
                  <a:cubicBezTo>
                    <a:pt x="17144" y="3008"/>
                    <a:pt x="16392" y="2432"/>
                    <a:pt x="14512" y="180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5526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-7403" y="-64206"/>
            <a:ext cx="3086538" cy="1200331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1"/>
              <a:ext cx="1894239" cy="572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vi-VN" sz="24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533805" y="285435"/>
            <a:ext cx="8661316" cy="54489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14000"/>
              </a:lnSpc>
              <a:defRPr/>
            </a:pPr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Đọc các 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3079135" y="280621"/>
            <a:ext cx="463827" cy="46382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defRPr/>
            </a:pPr>
            <a:r>
              <a:rPr lang="vi-VN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9D0BC9-5F4F-9E4E-AB36-479E00DE427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1" y="1923917"/>
            <a:ext cx="4832557" cy="49340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08285" y="1056552"/>
            <a:ext cx="5241171" cy="958443"/>
            <a:chOff x="5438528" y="2214744"/>
            <a:chExt cx="5241171" cy="958443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2A4180C-AE4C-0D42-BAC3-B07753115D93}"/>
                </a:ext>
              </a:extLst>
            </p:cNvPr>
            <p:cNvSpPr txBox="1"/>
            <p:nvPr/>
          </p:nvSpPr>
          <p:spPr>
            <a:xfrm>
              <a:off x="5932891" y="2219082"/>
              <a:ext cx="4746808" cy="954105"/>
            </a:xfrm>
            <a:prstGeom prst="rect">
              <a:avLst/>
            </a:prstGeom>
            <a:noFill/>
          </p:spPr>
          <p:txBody>
            <a:bodyPr wrap="none" lIns="91438" tIns="45719" rIns="91438" bIns="45719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Các bạn đang đùa nghịch </a:t>
              </a:r>
              <a:r>
                <a:rPr lang="vi-VN" sz="28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trong </a:t>
              </a:r>
              <a:endPara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vi-VN" sz="28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thư </a:t>
              </a:r>
              <a:r>
                <a:rPr lang="vi-VN" sz="2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viện.</a:t>
              </a:r>
              <a:endParaRPr lang="x-none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F8CBF5-9481-0849-BBCB-71DC7251E8DA}"/>
                </a:ext>
              </a:extLst>
            </p:cNvPr>
            <p:cNvGrpSpPr/>
            <p:nvPr/>
          </p:nvGrpSpPr>
          <p:grpSpPr>
            <a:xfrm>
              <a:off x="5438528" y="2214744"/>
              <a:ext cx="408622" cy="584775"/>
              <a:chOff x="5224655" y="-1003845"/>
              <a:chExt cx="408621" cy="58477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FDA3248-D1F1-7344-B63A-45D86CE1D3D0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0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98C76E-4B15-D84C-BE7B-588FC1CAC42E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98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3200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10BB0A8-D87C-6743-9045-2BA4E747C7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2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078" y="1923916"/>
            <a:ext cx="5233341" cy="493408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025767" y="995947"/>
            <a:ext cx="5676808" cy="954105"/>
            <a:chOff x="6025767" y="1080355"/>
            <a:chExt cx="5676808" cy="95410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0F5AEE1-3D65-7847-AB6F-C606318E5080}"/>
                </a:ext>
              </a:extLst>
            </p:cNvPr>
            <p:cNvSpPr txBox="1"/>
            <p:nvPr/>
          </p:nvSpPr>
          <p:spPr>
            <a:xfrm>
              <a:off x="6505976" y="1080355"/>
              <a:ext cx="5196599" cy="95410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Khi đến vườn bách thú, Mạnh ném đồ ăn vào chuồng thú.</a:t>
              </a:r>
              <a:endParaRPr lang="x-none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6025767" y="1086945"/>
              <a:ext cx="408622" cy="584775"/>
              <a:chOff x="205938" y="1208952"/>
              <a:chExt cx="408622" cy="5847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FDA3248-D1F1-7344-B63A-45D86CE1D3D0}"/>
                  </a:ext>
                </a:extLst>
              </p:cNvPr>
              <p:cNvSpPr/>
              <p:nvPr/>
            </p:nvSpPr>
            <p:spPr>
              <a:xfrm rot="2723604">
                <a:off x="205938" y="1319408"/>
                <a:ext cx="408621" cy="408622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0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998C76E-4B15-D84C-BE7B-588FC1CAC42E}"/>
                  </a:ext>
                </a:extLst>
              </p:cNvPr>
              <p:cNvSpPr txBox="1"/>
              <p:nvPr/>
            </p:nvSpPr>
            <p:spPr>
              <a:xfrm>
                <a:off x="217726" y="1208952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x-none" sz="3200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228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ABC1D0-5D65-B34D-A8BB-4317B4B3B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55" y="1378394"/>
            <a:ext cx="5512155" cy="535401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8309" y="311552"/>
            <a:ext cx="5698201" cy="985101"/>
            <a:chOff x="6096008" y="1408832"/>
            <a:chExt cx="5698201" cy="98510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E06C93-9716-7D4F-B0A0-FFD8A588FE99}"/>
                </a:ext>
              </a:extLst>
            </p:cNvPr>
            <p:cNvSpPr txBox="1"/>
            <p:nvPr/>
          </p:nvSpPr>
          <p:spPr>
            <a:xfrm>
              <a:off x="6597610" y="1439828"/>
              <a:ext cx="5196599" cy="95410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Một số bạn chen lấn, xô đẩy khi lên xe.</a:t>
              </a:r>
              <a:endParaRPr lang="x-none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BFC8E7C-8235-5047-9BCD-29435139623A}"/>
                </a:ext>
              </a:extLst>
            </p:cNvPr>
            <p:cNvGrpSpPr/>
            <p:nvPr/>
          </p:nvGrpSpPr>
          <p:grpSpPr>
            <a:xfrm>
              <a:off x="6096008" y="1408832"/>
              <a:ext cx="408622" cy="523220"/>
              <a:chOff x="5224655" y="-1003845"/>
              <a:chExt cx="408621" cy="52322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136C6D9-AF8F-FF42-A4AF-AAC61B4539FB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C2C617-0DDE-F74C-ACBF-7FDD0A0089D8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642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8F31DBA-E9DE-0949-9C21-D593584B5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401" y="1407668"/>
            <a:ext cx="5363651" cy="529546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78770" y="292215"/>
            <a:ext cx="6311707" cy="985102"/>
            <a:chOff x="6096008" y="1408832"/>
            <a:chExt cx="5662565" cy="98510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CF5FA8-CC84-A243-B4A8-C4C9C20BD4F6}"/>
                </a:ext>
              </a:extLst>
            </p:cNvPr>
            <p:cNvSpPr txBox="1"/>
            <p:nvPr/>
          </p:nvSpPr>
          <p:spPr>
            <a:xfrm>
              <a:off x="6388666" y="1439829"/>
              <a:ext cx="5369907" cy="95410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Khi tham quan khu di tích lịch sử, một số bạn viết tên mình lên bức tường.</a:t>
              </a:r>
              <a:endParaRPr lang="x-none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A1E5E92-A248-EF4D-AD8D-174E38E64A89}"/>
                </a:ext>
              </a:extLst>
            </p:cNvPr>
            <p:cNvGrpSpPr/>
            <p:nvPr/>
          </p:nvGrpSpPr>
          <p:grpSpPr>
            <a:xfrm>
              <a:off x="6096008" y="1408832"/>
              <a:ext cx="408622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213F0FD-D99F-6E42-AC35-968CF68875E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8D3918-DBDD-6F4C-94E0-C61FF6074408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642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416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F7F5E5B-CD88-4AE2-947A-D73C4D0AAC7B}"/>
              </a:ext>
            </a:extLst>
          </p:cNvPr>
          <p:cNvGrpSpPr/>
          <p:nvPr/>
        </p:nvGrpSpPr>
        <p:grpSpPr>
          <a:xfrm>
            <a:off x="1597127" y="631362"/>
            <a:ext cx="8841099" cy="5575808"/>
            <a:chOff x="6436415" y="2069790"/>
            <a:chExt cx="5396208" cy="394768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ED93A55-C1A8-4F27-A302-77D036019F3F}"/>
                </a:ext>
              </a:extLst>
            </p:cNvPr>
            <p:cNvGrpSpPr/>
            <p:nvPr/>
          </p:nvGrpSpPr>
          <p:grpSpPr>
            <a:xfrm>
              <a:off x="6436415" y="2069790"/>
              <a:ext cx="5309591" cy="3632564"/>
              <a:chOff x="667657" y="2247529"/>
              <a:chExt cx="4572627" cy="312836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2F0D9D44-AE62-45C6-A3AE-793D40915B14}"/>
                  </a:ext>
                </a:extLst>
              </p:cNvPr>
              <p:cNvGrpSpPr/>
              <p:nvPr/>
            </p:nvGrpSpPr>
            <p:grpSpPr>
              <a:xfrm>
                <a:off x="667657" y="2247529"/>
                <a:ext cx="4572627" cy="3128369"/>
                <a:chOff x="667657" y="2247529"/>
                <a:chExt cx="4572627" cy="3128369"/>
              </a:xfrm>
            </p:grpSpPr>
            <p:sp>
              <p:nvSpPr>
                <p:cNvPr id="15" name="Rounded Rectangle 45">
                  <a:extLst>
                    <a:ext uri="{FF2B5EF4-FFF2-40B4-BE49-F238E27FC236}">
                      <a16:creationId xmlns:a16="http://schemas.microsoft.com/office/drawing/2014/main" id="{86271104-CBFC-4B6E-87B0-0FBCAA4B2368}"/>
                    </a:ext>
                  </a:extLst>
                </p:cNvPr>
                <p:cNvSpPr/>
                <p:nvPr/>
              </p:nvSpPr>
              <p:spPr>
                <a:xfrm>
                  <a:off x="667657" y="2249714"/>
                  <a:ext cx="4572000" cy="3120572"/>
                </a:xfrm>
                <a:prstGeom prst="roundRect">
                  <a:avLst>
                    <a:gd name="adj" fmla="val 4205"/>
                  </a:avLst>
                </a:prstGeom>
                <a:solidFill>
                  <a:srgbClr val="FFFAD9"/>
                </a:solidFill>
                <a:ln w="28575"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Rounded Rectangle 46">
                  <a:extLst>
                    <a:ext uri="{FF2B5EF4-FFF2-40B4-BE49-F238E27FC236}">
                      <a16:creationId xmlns:a16="http://schemas.microsoft.com/office/drawing/2014/main" id="{A771B9BB-36B2-4B1F-B1CA-A55B29BFC939}"/>
                    </a:ext>
                  </a:extLst>
                </p:cNvPr>
                <p:cNvSpPr/>
                <p:nvPr/>
              </p:nvSpPr>
              <p:spPr>
                <a:xfrm>
                  <a:off x="875475" y="2391558"/>
                  <a:ext cx="4156364" cy="2836884"/>
                </a:xfrm>
                <a:prstGeom prst="roundRect">
                  <a:avLst>
                    <a:gd name="adj" fmla="val 2998"/>
                  </a:avLst>
                </a:prstGeom>
                <a:solidFill>
                  <a:srgbClr val="FFFAD9"/>
                </a:solidFill>
                <a:ln w="28575"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L-Shape 16">
                  <a:extLst>
                    <a:ext uri="{FF2B5EF4-FFF2-40B4-BE49-F238E27FC236}">
                      <a16:creationId xmlns:a16="http://schemas.microsoft.com/office/drawing/2014/main" id="{3A5CF2F5-8F7C-4627-8F2A-1DD7C812CDF7}"/>
                    </a:ext>
                  </a:extLst>
                </p:cNvPr>
                <p:cNvSpPr/>
                <p:nvPr/>
              </p:nvSpPr>
              <p:spPr>
                <a:xfrm>
                  <a:off x="857723" y="5061176"/>
                  <a:ext cx="166069" cy="188544"/>
                </a:xfrm>
                <a:prstGeom prst="corner">
                  <a:avLst>
                    <a:gd name="adj1" fmla="val 27778"/>
                    <a:gd name="adj2" fmla="val 27778"/>
                  </a:avLst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L-Shape 17">
                  <a:extLst>
                    <a:ext uri="{FF2B5EF4-FFF2-40B4-BE49-F238E27FC236}">
                      <a16:creationId xmlns:a16="http://schemas.microsoft.com/office/drawing/2014/main" id="{1D028243-25CE-48A1-A558-1306964B0971}"/>
                    </a:ext>
                  </a:extLst>
                </p:cNvPr>
                <p:cNvSpPr/>
                <p:nvPr/>
              </p:nvSpPr>
              <p:spPr>
                <a:xfrm flipH="1">
                  <a:off x="4883521" y="5051962"/>
                  <a:ext cx="166069" cy="188544"/>
                </a:xfrm>
                <a:prstGeom prst="corner">
                  <a:avLst>
                    <a:gd name="adj1" fmla="val 27778"/>
                    <a:gd name="adj2" fmla="val 27778"/>
                  </a:avLst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L-Shape 18">
                  <a:extLst>
                    <a:ext uri="{FF2B5EF4-FFF2-40B4-BE49-F238E27FC236}">
                      <a16:creationId xmlns:a16="http://schemas.microsoft.com/office/drawing/2014/main" id="{53CFD243-ADDD-4884-9BD8-3EEAF33C1ED5}"/>
                    </a:ext>
                  </a:extLst>
                </p:cNvPr>
                <p:cNvSpPr/>
                <p:nvPr/>
              </p:nvSpPr>
              <p:spPr>
                <a:xfrm flipV="1">
                  <a:off x="857724" y="2379494"/>
                  <a:ext cx="166069" cy="188544"/>
                </a:xfrm>
                <a:prstGeom prst="corner">
                  <a:avLst>
                    <a:gd name="adj1" fmla="val 27778"/>
                    <a:gd name="adj2" fmla="val 27778"/>
                  </a:avLst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L-Shape 19">
                  <a:extLst>
                    <a:ext uri="{FF2B5EF4-FFF2-40B4-BE49-F238E27FC236}">
                      <a16:creationId xmlns:a16="http://schemas.microsoft.com/office/drawing/2014/main" id="{359A73ED-EF29-4A06-8EA1-7FBA9DE99838}"/>
                    </a:ext>
                  </a:extLst>
                </p:cNvPr>
                <p:cNvSpPr/>
                <p:nvPr/>
              </p:nvSpPr>
              <p:spPr>
                <a:xfrm flipH="1" flipV="1">
                  <a:off x="4883521" y="2370280"/>
                  <a:ext cx="166069" cy="188544"/>
                </a:xfrm>
                <a:prstGeom prst="corner">
                  <a:avLst>
                    <a:gd name="adj1" fmla="val 27778"/>
                    <a:gd name="adj2" fmla="val 27778"/>
                  </a:avLst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Right Triangle 20">
                  <a:extLst>
                    <a:ext uri="{FF2B5EF4-FFF2-40B4-BE49-F238E27FC236}">
                      <a16:creationId xmlns:a16="http://schemas.microsoft.com/office/drawing/2014/main" id="{310285C3-68E4-4AD6-88C8-9D2D89726324}"/>
                    </a:ext>
                  </a:extLst>
                </p:cNvPr>
                <p:cNvSpPr/>
                <p:nvPr/>
              </p:nvSpPr>
              <p:spPr>
                <a:xfrm rot="5400000">
                  <a:off x="686621" y="2230751"/>
                  <a:ext cx="182521" cy="220450"/>
                </a:xfrm>
                <a:prstGeom prst="rtTriangle">
                  <a:avLst/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Right Triangle 21">
                  <a:extLst>
                    <a:ext uri="{FF2B5EF4-FFF2-40B4-BE49-F238E27FC236}">
                      <a16:creationId xmlns:a16="http://schemas.microsoft.com/office/drawing/2014/main" id="{7D456A33-B8D2-420C-B611-6B40015D19F3}"/>
                    </a:ext>
                  </a:extLst>
                </p:cNvPr>
                <p:cNvSpPr/>
                <p:nvPr/>
              </p:nvSpPr>
              <p:spPr>
                <a:xfrm>
                  <a:off x="668244" y="5155448"/>
                  <a:ext cx="182521" cy="220450"/>
                </a:xfrm>
                <a:prstGeom prst="rtTriangle">
                  <a:avLst/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Right Triangle 22">
                  <a:extLst>
                    <a:ext uri="{FF2B5EF4-FFF2-40B4-BE49-F238E27FC236}">
                      <a16:creationId xmlns:a16="http://schemas.microsoft.com/office/drawing/2014/main" id="{936C4FC3-97B0-4FFE-B978-5A40B57B8505}"/>
                    </a:ext>
                  </a:extLst>
                </p:cNvPr>
                <p:cNvSpPr/>
                <p:nvPr/>
              </p:nvSpPr>
              <p:spPr>
                <a:xfrm rot="16200000" flipH="1">
                  <a:off x="5038798" y="2228565"/>
                  <a:ext cx="182521" cy="220450"/>
                </a:xfrm>
                <a:prstGeom prst="rtTriangle">
                  <a:avLst/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Right Triangle 23">
                  <a:extLst>
                    <a:ext uri="{FF2B5EF4-FFF2-40B4-BE49-F238E27FC236}">
                      <a16:creationId xmlns:a16="http://schemas.microsoft.com/office/drawing/2014/main" id="{5D25A1EB-20D0-472E-AC12-5DD4F0C35E82}"/>
                    </a:ext>
                  </a:extLst>
                </p:cNvPr>
                <p:cNvSpPr/>
                <p:nvPr/>
              </p:nvSpPr>
              <p:spPr>
                <a:xfrm flipH="1">
                  <a:off x="5057449" y="5149837"/>
                  <a:ext cx="182521" cy="220450"/>
                </a:xfrm>
                <a:prstGeom prst="rtTriangle">
                  <a:avLst/>
                </a:prstGeom>
                <a:solidFill>
                  <a:srgbClr val="DA8B37"/>
                </a:solidFill>
                <a:ln>
                  <a:solidFill>
                    <a:srgbClr val="E89A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7D538"/>
                    </a:solidFill>
                    <a:effectLst/>
                    <a:uLnTx/>
                    <a:uFillTx/>
                    <a:latin typeface="Times New Roman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BED78-C385-4387-8929-17B58384246B}"/>
                  </a:ext>
                </a:extLst>
              </p:cNvPr>
              <p:cNvSpPr txBox="1"/>
              <p:nvPr/>
            </p:nvSpPr>
            <p:spPr>
              <a:xfrm>
                <a:off x="1891185" y="2475519"/>
                <a:ext cx="2147114" cy="3565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EA4F46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THẢO</a:t>
                </a:r>
                <a:r>
                  <a:rPr kumimoji="0" lang="en-US" sz="3200" b="1" i="0" u="none" strike="noStrike" kern="1200" cap="none" spc="0" normalizeH="0" noProof="0">
                    <a:ln>
                      <a:noFill/>
                    </a:ln>
                    <a:solidFill>
                      <a:srgbClr val="EA4F46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LUẬN NHÓM</a:t>
                </a:r>
                <a:endParaRPr kumimoji="0" lang="x-non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A4F4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2" name="Picture 4" descr="Book Cartoon clipart - Book, Product, Line, transparent clip art">
              <a:extLst>
                <a:ext uri="{FF2B5EF4-FFF2-40B4-BE49-F238E27FC236}">
                  <a16:creationId xmlns:a16="http://schemas.microsoft.com/office/drawing/2014/main" id="{834B45E1-A4EF-4488-849E-DBC1665453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8181" y="4485682"/>
              <a:ext cx="2054442" cy="1531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C5458FD-6E88-FE4E-8BC1-3669CA8DB744}"/>
              </a:ext>
            </a:extLst>
          </p:cNvPr>
          <p:cNvSpPr/>
          <p:nvPr/>
        </p:nvSpPr>
        <p:spPr>
          <a:xfrm>
            <a:off x="2397667" y="2045073"/>
            <a:ext cx="7377892" cy="65370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 algn="just">
              <a:lnSpc>
                <a:spcPct val="114000"/>
              </a:lnSpc>
              <a:defRPr/>
            </a:pP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 </a:t>
            </a:r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 làm này đem lại hậu quả gì?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C5458FD-6E88-FE4E-8BC1-3669CA8DB744}"/>
              </a:ext>
            </a:extLst>
          </p:cNvPr>
          <p:cNvSpPr/>
          <p:nvPr/>
        </p:nvSpPr>
        <p:spPr>
          <a:xfrm>
            <a:off x="2397667" y="2937220"/>
            <a:ext cx="6183626" cy="60958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 algn="just">
              <a:lnSpc>
                <a:spcPct val="114000"/>
              </a:lnSpc>
              <a:defRPr/>
            </a:pP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Đưa ra lời khuyên cho các bạn.</a:t>
            </a:r>
            <a:endParaRPr lang="vi-VN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95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9D0BC9-5F4F-9E4E-AB36-479E00DE42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1" y="1514965"/>
            <a:ext cx="5263400" cy="49340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08285" y="462157"/>
            <a:ext cx="5241171" cy="958443"/>
            <a:chOff x="5438528" y="2214744"/>
            <a:chExt cx="5241171" cy="958443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2A4180C-AE4C-0D42-BAC3-B07753115D93}"/>
                </a:ext>
              </a:extLst>
            </p:cNvPr>
            <p:cNvSpPr txBox="1"/>
            <p:nvPr/>
          </p:nvSpPr>
          <p:spPr>
            <a:xfrm>
              <a:off x="5932891" y="2219082"/>
              <a:ext cx="4746808" cy="954105"/>
            </a:xfrm>
            <a:prstGeom prst="rect">
              <a:avLst/>
            </a:prstGeom>
            <a:noFill/>
          </p:spPr>
          <p:txBody>
            <a:bodyPr wrap="none" lIns="91438" tIns="45719" rIns="91438" bIns="45719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Các bạn đang đùa nghịch </a:t>
              </a:r>
              <a:r>
                <a:rPr lang="vi-VN" sz="28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trong </a:t>
              </a:r>
              <a:endPara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vi-VN" sz="28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thư </a:t>
              </a:r>
              <a:r>
                <a:rPr lang="vi-VN" sz="2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viện.</a:t>
              </a:r>
              <a:endParaRPr lang="x-none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F8CBF5-9481-0849-BBCB-71DC7251E8DA}"/>
                </a:ext>
              </a:extLst>
            </p:cNvPr>
            <p:cNvGrpSpPr/>
            <p:nvPr/>
          </p:nvGrpSpPr>
          <p:grpSpPr>
            <a:xfrm>
              <a:off x="5438528" y="2214744"/>
              <a:ext cx="408622" cy="584775"/>
              <a:chOff x="5224655" y="-1003845"/>
              <a:chExt cx="408621" cy="58477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FDA3248-D1F1-7344-B63A-45D86CE1D3D0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000">
                  <a:solidFill>
                    <a:srgbClr val="F7D538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98C76E-4B15-D84C-BE7B-588FC1CAC42E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98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3200" dirty="0">
                    <a:solidFill>
                      <a:srgbClr val="B2DEEE">
                        <a:lumMod val="10000"/>
                      </a:srgbClr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0F5AEE1-3D65-7847-AB6F-C606318E5080}"/>
              </a:ext>
            </a:extLst>
          </p:cNvPr>
          <p:cNvSpPr txBox="1"/>
          <p:nvPr/>
        </p:nvSpPr>
        <p:spPr>
          <a:xfrm>
            <a:off x="6351232" y="2993559"/>
            <a:ext cx="5196599" cy="181588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bạn đùa nghịch trong thư viện gây mất trật tự và ảnh hưởng tới các bạn khác đang đọc sách.</a:t>
            </a:r>
            <a:endParaRPr lang="x-none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949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70F5AEE1-3D65-7847-AB6F-C606318E5080}"/>
              </a:ext>
            </a:extLst>
          </p:cNvPr>
          <p:cNvSpPr txBox="1"/>
          <p:nvPr/>
        </p:nvSpPr>
        <p:spPr>
          <a:xfrm>
            <a:off x="6351232" y="2712199"/>
            <a:ext cx="5196599" cy="181588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 vật ở vườn bách thú đều có đồ ăn riêng. Khi ném thức ăn vào chuồng chúng ăn linh tinh sẽ có hại cho sức khỏe.</a:t>
            </a:r>
            <a:endParaRPr lang="x-none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10BB0A8-D87C-6743-9045-2BA4E747C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8" y="1587312"/>
            <a:ext cx="5233341" cy="493408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60747" y="434255"/>
            <a:ext cx="5676808" cy="954105"/>
            <a:chOff x="6025767" y="1080355"/>
            <a:chExt cx="5676808" cy="95410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0F5AEE1-3D65-7847-AB6F-C606318E5080}"/>
                </a:ext>
              </a:extLst>
            </p:cNvPr>
            <p:cNvSpPr txBox="1"/>
            <p:nvPr/>
          </p:nvSpPr>
          <p:spPr>
            <a:xfrm>
              <a:off x="6505976" y="1080355"/>
              <a:ext cx="5196599" cy="95410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Khi đến vườn bách thú, Mạnh ném đồ ăn vào chuồng thú.</a:t>
              </a:r>
              <a:endParaRPr lang="x-none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6025767" y="1086945"/>
              <a:ext cx="408622" cy="584775"/>
              <a:chOff x="205938" y="1208952"/>
              <a:chExt cx="408622" cy="584775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FDA3248-D1F1-7344-B63A-45D86CE1D3D0}"/>
                  </a:ext>
                </a:extLst>
              </p:cNvPr>
              <p:cNvSpPr/>
              <p:nvPr/>
            </p:nvSpPr>
            <p:spPr>
              <a:xfrm rot="2723604">
                <a:off x="205938" y="1319408"/>
                <a:ext cx="408621" cy="408622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0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998C76E-4B15-D84C-BE7B-588FC1CAC42E}"/>
                  </a:ext>
                </a:extLst>
              </p:cNvPr>
              <p:cNvSpPr txBox="1"/>
              <p:nvPr/>
            </p:nvSpPr>
            <p:spPr>
              <a:xfrm>
                <a:off x="217726" y="1208952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x-none" sz="3200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7030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70F5AEE1-3D65-7847-AB6F-C606318E5080}"/>
              </a:ext>
            </a:extLst>
          </p:cNvPr>
          <p:cNvSpPr txBox="1"/>
          <p:nvPr/>
        </p:nvSpPr>
        <p:spPr>
          <a:xfrm>
            <a:off x="6449706" y="2641866"/>
            <a:ext cx="5196599" cy="95410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 số bạn chen lấn, xô đẩy khi lên xe gây nguy hiểm.</a:t>
            </a:r>
            <a:endParaRPr lang="x-none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BC1D0-5D65-B34D-A8BB-4317B4B3B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32" y="1378394"/>
            <a:ext cx="5512155" cy="535401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17766" y="324309"/>
            <a:ext cx="5526521" cy="972344"/>
            <a:chOff x="6267688" y="1421589"/>
            <a:chExt cx="5526521" cy="97234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E06C93-9716-7D4F-B0A0-FFD8A588FE99}"/>
                </a:ext>
              </a:extLst>
            </p:cNvPr>
            <p:cNvSpPr txBox="1"/>
            <p:nvPr/>
          </p:nvSpPr>
          <p:spPr>
            <a:xfrm>
              <a:off x="6597610" y="1439828"/>
              <a:ext cx="5196599" cy="95410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Một số bạn chen lấn, xô đẩy khi lên xe.</a:t>
              </a:r>
              <a:endParaRPr lang="x-none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BFC8E7C-8235-5047-9BCD-29435139623A}"/>
                </a:ext>
              </a:extLst>
            </p:cNvPr>
            <p:cNvGrpSpPr/>
            <p:nvPr/>
          </p:nvGrpSpPr>
          <p:grpSpPr>
            <a:xfrm>
              <a:off x="6267688" y="1421589"/>
              <a:ext cx="408622" cy="523220"/>
              <a:chOff x="5396335" y="-991088"/>
              <a:chExt cx="408621" cy="52322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136C6D9-AF8F-FF42-A4AF-AAC61B4539FB}"/>
                  </a:ext>
                </a:extLst>
              </p:cNvPr>
              <p:cNvSpPr/>
              <p:nvPr/>
            </p:nvSpPr>
            <p:spPr>
              <a:xfrm rot="2723604">
                <a:off x="5396335" y="-936904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AC2C617-0DDE-F74C-ACBF-7FDD0A0089D8}"/>
                  </a:ext>
                </a:extLst>
              </p:cNvPr>
              <p:cNvSpPr txBox="1"/>
              <p:nvPr/>
            </p:nvSpPr>
            <p:spPr>
              <a:xfrm>
                <a:off x="5408124" y="-991088"/>
                <a:ext cx="3642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5299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70F5AEE1-3D65-7847-AB6F-C606318E5080}"/>
              </a:ext>
            </a:extLst>
          </p:cNvPr>
          <p:cNvSpPr txBox="1"/>
          <p:nvPr/>
        </p:nvSpPr>
        <p:spPr>
          <a:xfrm>
            <a:off x="6351232" y="2993559"/>
            <a:ext cx="5196599" cy="181588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 tham quan khu di tích lịch sử, một số bạn viết tên mình lên bức tường, gây mất mĩ quan, bẩn tường.</a:t>
            </a:r>
            <a:endParaRPr lang="x-none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F31DBA-E9DE-0949-9C21-D593584B5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35" y="1407668"/>
            <a:ext cx="5363651" cy="529546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53604" y="292215"/>
            <a:ext cx="6311707" cy="985102"/>
            <a:chOff x="6096008" y="1408832"/>
            <a:chExt cx="5662565" cy="98510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CF5FA8-CC84-A243-B4A8-C4C9C20BD4F6}"/>
                </a:ext>
              </a:extLst>
            </p:cNvPr>
            <p:cNvSpPr txBox="1"/>
            <p:nvPr/>
          </p:nvSpPr>
          <p:spPr>
            <a:xfrm>
              <a:off x="6388666" y="1439829"/>
              <a:ext cx="5369907" cy="95410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Khi tham quan khu di tích lịch sử, một số bạn viết tên mình lên bức tường.</a:t>
              </a:r>
              <a:endParaRPr lang="x-none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A1E5E92-A248-EF4D-AD8D-174E38E64A89}"/>
                </a:ext>
              </a:extLst>
            </p:cNvPr>
            <p:cNvGrpSpPr/>
            <p:nvPr/>
          </p:nvGrpSpPr>
          <p:grpSpPr>
            <a:xfrm>
              <a:off x="6096008" y="1408832"/>
              <a:ext cx="408622" cy="523220"/>
              <a:chOff x="5224655" y="-1003845"/>
              <a:chExt cx="408621" cy="52322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13F0FD-D99F-6E42-AC35-968CF68875E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8D3918-DBDD-6F4C-94E0-C61FF6074408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642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1438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5B5BE0-68B5-6044-9F41-174A37510CC1}"/>
              </a:ext>
            </a:extLst>
          </p:cNvPr>
          <p:cNvGrpSpPr/>
          <p:nvPr/>
        </p:nvGrpSpPr>
        <p:grpSpPr>
          <a:xfrm>
            <a:off x="1017713" y="482678"/>
            <a:ext cx="10156577" cy="646331"/>
            <a:chOff x="569406" y="5749727"/>
            <a:chExt cx="10156577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0224593-08C3-254B-B0A6-8C374A2E0576}"/>
                </a:ext>
              </a:extLst>
            </p:cNvPr>
            <p:cNvSpPr txBox="1"/>
            <p:nvPr/>
          </p:nvSpPr>
          <p:spPr>
            <a:xfrm flipH="1">
              <a:off x="1145566" y="5749727"/>
              <a:ext cx="95804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i="1" dirty="0">
                  <a:ln w="0">
                    <a:noFill/>
                  </a:ln>
                  <a:solidFill>
                    <a:srgbClr val="07060A"/>
                  </a:solidFill>
                </a:rPr>
                <a:t>Theo em, việc tuân thủ quy định nơi công cộng có ích lợi gì? </a:t>
              </a:r>
            </a:p>
          </p:txBody>
        </p:sp>
        <p:sp>
          <p:nvSpPr>
            <p:cNvPr id="4" name="Oval Callout 3">
              <a:extLst>
                <a:ext uri="{FF2B5EF4-FFF2-40B4-BE49-F238E27FC236}">
                  <a16:creationId xmlns:a16="http://schemas.microsoft.com/office/drawing/2014/main" id="{345AAD12-8C72-274D-8CF8-AE2F865DA341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F571834-CA6E-6C48-AFEA-C333C08A83EC}"/>
              </a:ext>
            </a:extLst>
          </p:cNvPr>
          <p:cNvGrpSpPr/>
          <p:nvPr/>
        </p:nvGrpSpPr>
        <p:grpSpPr>
          <a:xfrm>
            <a:off x="1149400" y="1080563"/>
            <a:ext cx="10892691" cy="5661200"/>
            <a:chOff x="1180397" y="762984"/>
            <a:chExt cx="10892689" cy="555416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23ACE43-4935-5647-ACB8-E468C3BF3806}"/>
                </a:ext>
              </a:extLst>
            </p:cNvPr>
            <p:cNvGrpSpPr/>
            <p:nvPr/>
          </p:nvGrpSpPr>
          <p:grpSpPr>
            <a:xfrm>
              <a:off x="1180397" y="762984"/>
              <a:ext cx="10040451" cy="5109759"/>
              <a:chOff x="768927" y="1641595"/>
              <a:chExt cx="5340928" cy="251169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13C4CA08-D907-AB47-9890-D5C708A62016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33" name="Rectangle 14">
                  <a:extLst>
                    <a:ext uri="{FF2B5EF4-FFF2-40B4-BE49-F238E27FC236}">
                      <a16:creationId xmlns:a16="http://schemas.microsoft.com/office/drawing/2014/main" id="{3CA4B8A4-BD73-1A4D-9669-D50E85E7A8CD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buClr>
                      <a:srgbClr val="000000"/>
                    </a:buClr>
                    <a:defRPr/>
                  </a:pPr>
                  <a:endParaRPr lang="en-US" sz="2400" kern="0">
                    <a:solidFill>
                      <a:srgbClr val="BAE5E4"/>
                    </a:solidFill>
                    <a:latin typeface="Arial"/>
                    <a:sym typeface="Arial"/>
                  </a:endParaRPr>
                </a:p>
              </p:txBody>
            </p:sp>
            <p:grpSp>
              <p:nvGrpSpPr>
                <p:cNvPr id="34" name="Google Shape;1251;p47">
                  <a:extLst>
                    <a:ext uri="{FF2B5EF4-FFF2-40B4-BE49-F238E27FC236}">
                      <a16:creationId xmlns:a16="http://schemas.microsoft.com/office/drawing/2014/main" id="{6FB856EC-3135-1E42-8E51-0622F0CC4E88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36" name="Google Shape;1252;p47">
                    <a:extLst>
                      <a:ext uri="{FF2B5EF4-FFF2-40B4-BE49-F238E27FC236}">
                        <a16:creationId xmlns:a16="http://schemas.microsoft.com/office/drawing/2014/main" id="{6C1A5145-CDE8-B24E-A54D-EC82E7377F76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defRPr/>
                    </a:pPr>
                    <a:endParaRPr sz="2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" name="Google Shape;1253;p47">
                    <a:extLst>
                      <a:ext uri="{FF2B5EF4-FFF2-40B4-BE49-F238E27FC236}">
                        <a16:creationId xmlns:a16="http://schemas.microsoft.com/office/drawing/2014/main" id="{27DABE88-F859-314D-ACF1-7A8CFAC6A68B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defRPr/>
                    </a:pPr>
                    <a:endParaRPr sz="2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" name="Google Shape;1254;p47">
                    <a:extLst>
                      <a:ext uri="{FF2B5EF4-FFF2-40B4-BE49-F238E27FC236}">
                        <a16:creationId xmlns:a16="http://schemas.microsoft.com/office/drawing/2014/main" id="{A4002B87-B817-8140-B95D-D4A6E3279513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defRPr/>
                    </a:pPr>
                    <a:r>
                      <a:rPr lang="en" sz="2400" kern="0">
                        <a:solidFill>
                          <a:srgbClr val="000000"/>
                        </a:solidFill>
                        <a:cs typeface="Arial"/>
                        <a:sym typeface="Arial"/>
                      </a:rPr>
                      <a:t>   </a:t>
                    </a:r>
                    <a:endParaRPr sz="2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1255;p47">
                    <a:extLst>
                      <a:ext uri="{FF2B5EF4-FFF2-40B4-BE49-F238E27FC236}">
                        <a16:creationId xmlns:a16="http://schemas.microsoft.com/office/drawing/2014/main" id="{B3D74879-1709-414B-8DD3-FE8BCFFE2C68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defRPr/>
                    </a:pPr>
                    <a:endParaRPr sz="2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1256;p47">
                    <a:extLst>
                      <a:ext uri="{FF2B5EF4-FFF2-40B4-BE49-F238E27FC236}">
                        <a16:creationId xmlns:a16="http://schemas.microsoft.com/office/drawing/2014/main" id="{B8F2AC85-4DFA-2645-BF87-1F96D6F08DAA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defRPr/>
                    </a:pPr>
                    <a:endParaRPr sz="2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" name="Google Shape;1257;p47">
                    <a:extLst>
                      <a:ext uri="{FF2B5EF4-FFF2-40B4-BE49-F238E27FC236}">
                        <a16:creationId xmlns:a16="http://schemas.microsoft.com/office/drawing/2014/main" id="{D9FF5AC6-02B2-8F4E-B915-019D631B7EFC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defRPr/>
                    </a:pPr>
                    <a:endParaRPr sz="2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" name="Google Shape;1258;p47">
                    <a:extLst>
                      <a:ext uri="{FF2B5EF4-FFF2-40B4-BE49-F238E27FC236}">
                        <a16:creationId xmlns:a16="http://schemas.microsoft.com/office/drawing/2014/main" id="{F0DC2E2B-80C9-204E-B93C-468E7AB3E94B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defRPr/>
                    </a:pPr>
                    <a:endParaRPr sz="2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" name="Google Shape;1259;p47">
                    <a:extLst>
                      <a:ext uri="{FF2B5EF4-FFF2-40B4-BE49-F238E27FC236}">
                        <a16:creationId xmlns:a16="http://schemas.microsoft.com/office/drawing/2014/main" id="{52C589DC-1678-1146-8B3C-EFAEBA866CC5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defRPr/>
                    </a:pPr>
                    <a:endParaRPr sz="2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" name="Google Shape;1260;p47">
                    <a:extLst>
                      <a:ext uri="{FF2B5EF4-FFF2-40B4-BE49-F238E27FC236}">
                        <a16:creationId xmlns:a16="http://schemas.microsoft.com/office/drawing/2014/main" id="{58C60EFC-BB17-C944-BB20-1C199B21FBFF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defRPr/>
                    </a:pPr>
                    <a:endParaRPr sz="2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" name="Google Shape;1261;p47">
                    <a:extLst>
                      <a:ext uri="{FF2B5EF4-FFF2-40B4-BE49-F238E27FC236}">
                        <a16:creationId xmlns:a16="http://schemas.microsoft.com/office/drawing/2014/main" id="{EF93B93F-DC79-2C4E-99CA-EFB0DA9501A5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defRPr/>
                    </a:pPr>
                    <a:endParaRPr sz="2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5" name="Rectangle 14">
                  <a:extLst>
                    <a:ext uri="{FF2B5EF4-FFF2-40B4-BE49-F238E27FC236}">
                      <a16:creationId xmlns:a16="http://schemas.microsoft.com/office/drawing/2014/main" id="{C33EAD5D-BAF5-FC45-9793-76ACA8BA01B1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buClr>
                      <a:srgbClr val="000000"/>
                    </a:buClr>
                    <a:defRPr/>
                  </a:pPr>
                  <a:endParaRPr lang="en-US" sz="2400" kern="0">
                    <a:solidFill>
                      <a:srgbClr val="BAE5E4"/>
                    </a:solidFill>
                    <a:latin typeface="Arial"/>
                    <a:sym typeface="Arial"/>
                  </a:endParaRPr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4A31767-1529-FD41-9DD0-7C21607BC14F}"/>
                  </a:ext>
                </a:extLst>
              </p:cNvPr>
              <p:cNvSpPr txBox="1"/>
              <p:nvPr/>
            </p:nvSpPr>
            <p:spPr>
              <a:xfrm>
                <a:off x="2976637" y="1775832"/>
                <a:ext cx="1008305" cy="282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r>
                  <a:rPr lang="en-US" sz="3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Ghi</a:t>
                </a:r>
                <a:r>
                  <a:rPr lang="en-US" sz="3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nhớ</a:t>
                </a:r>
                <a:endPara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oogle Shape;1029;p42">
              <a:extLst>
                <a:ext uri="{FF2B5EF4-FFF2-40B4-BE49-F238E27FC236}">
                  <a16:creationId xmlns:a16="http://schemas.microsoft.com/office/drawing/2014/main" id="{C4652BFD-4FDA-7F4B-BEFA-210D5F63E51D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8" name="Google Shape;1030;p42">
                <a:extLst>
                  <a:ext uri="{FF2B5EF4-FFF2-40B4-BE49-F238E27FC236}">
                    <a16:creationId xmlns:a16="http://schemas.microsoft.com/office/drawing/2014/main" id="{A7987C2F-8AE8-6E4B-8F0F-FC9622F8044A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10" name="Google Shape;1031;p42">
                  <a:extLst>
                    <a:ext uri="{FF2B5EF4-FFF2-40B4-BE49-F238E27FC236}">
                      <a16:creationId xmlns:a16="http://schemas.microsoft.com/office/drawing/2014/main" id="{A47C73C3-9CE9-7D41-BE90-ED3B036EE8B8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1" name="Google Shape;1032;p42">
                  <a:extLst>
                    <a:ext uri="{FF2B5EF4-FFF2-40B4-BE49-F238E27FC236}">
                      <a16:creationId xmlns:a16="http://schemas.microsoft.com/office/drawing/2014/main" id="{5C9CCDC6-6D76-7D4A-9A7E-52211A808AA2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2" name="Google Shape;1033;p42">
                  <a:extLst>
                    <a:ext uri="{FF2B5EF4-FFF2-40B4-BE49-F238E27FC236}">
                      <a16:creationId xmlns:a16="http://schemas.microsoft.com/office/drawing/2014/main" id="{677FD419-C366-784A-A52D-3927EDA848B7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3" name="Google Shape;1034;p42">
                  <a:extLst>
                    <a:ext uri="{FF2B5EF4-FFF2-40B4-BE49-F238E27FC236}">
                      <a16:creationId xmlns:a16="http://schemas.microsoft.com/office/drawing/2014/main" id="{BA5662C1-01B8-6743-93B3-960B6EC75B7E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4" name="Google Shape;1035;p42">
                  <a:extLst>
                    <a:ext uri="{FF2B5EF4-FFF2-40B4-BE49-F238E27FC236}">
                      <a16:creationId xmlns:a16="http://schemas.microsoft.com/office/drawing/2014/main" id="{E6A9D448-1E07-AC4A-8776-DEB65D7DB88A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5" name="Google Shape;1036;p42">
                  <a:extLst>
                    <a:ext uri="{FF2B5EF4-FFF2-40B4-BE49-F238E27FC236}">
                      <a16:creationId xmlns:a16="http://schemas.microsoft.com/office/drawing/2014/main" id="{31F66C5A-B287-6A4C-9979-5BBDC1BD5B28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6" name="Google Shape;1037;p42">
                  <a:extLst>
                    <a:ext uri="{FF2B5EF4-FFF2-40B4-BE49-F238E27FC236}">
                      <a16:creationId xmlns:a16="http://schemas.microsoft.com/office/drawing/2014/main" id="{296921A0-F8D2-9C43-8587-D6E08FA01265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038;p42">
                  <a:extLst>
                    <a:ext uri="{FF2B5EF4-FFF2-40B4-BE49-F238E27FC236}">
                      <a16:creationId xmlns:a16="http://schemas.microsoft.com/office/drawing/2014/main" id="{D0DA8190-5591-394B-BCAA-BDD922ADBA2E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039;p42">
                  <a:extLst>
                    <a:ext uri="{FF2B5EF4-FFF2-40B4-BE49-F238E27FC236}">
                      <a16:creationId xmlns:a16="http://schemas.microsoft.com/office/drawing/2014/main" id="{2F1B10DD-64BF-0842-9507-AF50667E1A10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040;p42">
                  <a:extLst>
                    <a:ext uri="{FF2B5EF4-FFF2-40B4-BE49-F238E27FC236}">
                      <a16:creationId xmlns:a16="http://schemas.microsoft.com/office/drawing/2014/main" id="{09CB4895-0DA1-3F47-887F-CC0F11A66A05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1041;p42">
                  <a:extLst>
                    <a:ext uri="{FF2B5EF4-FFF2-40B4-BE49-F238E27FC236}">
                      <a16:creationId xmlns:a16="http://schemas.microsoft.com/office/drawing/2014/main" id="{2D2A6484-F66C-EE4E-B222-5DD72CF333BF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1042;p42">
                  <a:extLst>
                    <a:ext uri="{FF2B5EF4-FFF2-40B4-BE49-F238E27FC236}">
                      <a16:creationId xmlns:a16="http://schemas.microsoft.com/office/drawing/2014/main" id="{13B0DD94-18EE-AE4E-9C29-FE44390A46AF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1043;p42">
                  <a:extLst>
                    <a:ext uri="{FF2B5EF4-FFF2-40B4-BE49-F238E27FC236}">
                      <a16:creationId xmlns:a16="http://schemas.microsoft.com/office/drawing/2014/main" id="{C482E2AB-28B8-CA44-BEE7-98116E644E7D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1044;p42">
                  <a:extLst>
                    <a:ext uri="{FF2B5EF4-FFF2-40B4-BE49-F238E27FC236}">
                      <a16:creationId xmlns:a16="http://schemas.microsoft.com/office/drawing/2014/main" id="{FDD88A1F-7985-4643-8C55-1264CBE42362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1045;p42">
                  <a:extLst>
                    <a:ext uri="{FF2B5EF4-FFF2-40B4-BE49-F238E27FC236}">
                      <a16:creationId xmlns:a16="http://schemas.microsoft.com/office/drawing/2014/main" id="{0C55CD72-6512-414A-B931-0DB4D3DD3465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1046;p42">
                  <a:extLst>
                    <a:ext uri="{FF2B5EF4-FFF2-40B4-BE49-F238E27FC236}">
                      <a16:creationId xmlns:a16="http://schemas.microsoft.com/office/drawing/2014/main" id="{B6CD9960-9A14-AE42-874A-39E5B51E5C19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1047;p42">
                  <a:extLst>
                    <a:ext uri="{FF2B5EF4-FFF2-40B4-BE49-F238E27FC236}">
                      <a16:creationId xmlns:a16="http://schemas.microsoft.com/office/drawing/2014/main" id="{C00D9EE5-ABCB-F641-B1EA-F1705C0498F1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1048;p42">
                  <a:extLst>
                    <a:ext uri="{FF2B5EF4-FFF2-40B4-BE49-F238E27FC236}">
                      <a16:creationId xmlns:a16="http://schemas.microsoft.com/office/drawing/2014/main" id="{910EFC47-5110-594C-9D20-68720B3B6218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1049;p42">
                  <a:extLst>
                    <a:ext uri="{FF2B5EF4-FFF2-40B4-BE49-F238E27FC236}">
                      <a16:creationId xmlns:a16="http://schemas.microsoft.com/office/drawing/2014/main" id="{6D8914DF-FC94-C247-BBC0-F4DC23F5A6AB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1050;p42">
                  <a:extLst>
                    <a:ext uri="{FF2B5EF4-FFF2-40B4-BE49-F238E27FC236}">
                      <a16:creationId xmlns:a16="http://schemas.microsoft.com/office/drawing/2014/main" id="{108EAC6C-D940-A642-B1F1-7B159B8FF229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1051;p42">
                  <a:extLst>
                    <a:ext uri="{FF2B5EF4-FFF2-40B4-BE49-F238E27FC236}">
                      <a16:creationId xmlns:a16="http://schemas.microsoft.com/office/drawing/2014/main" id="{4E17A928-C8E2-5348-B66B-9C8E034D4BB8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15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" name="Google Shape;1052;p42">
                <a:extLst>
                  <a:ext uri="{FF2B5EF4-FFF2-40B4-BE49-F238E27FC236}">
                    <a16:creationId xmlns:a16="http://schemas.microsoft.com/office/drawing/2014/main" id="{095F3804-75EC-EE4D-9E60-FE75BDAA8B68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5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E01A85C-2C52-2949-8C16-8FED4F034E07}"/>
              </a:ext>
            </a:extLst>
          </p:cNvPr>
          <p:cNvSpPr txBox="1"/>
          <p:nvPr/>
        </p:nvSpPr>
        <p:spPr>
          <a:xfrm flipH="1">
            <a:off x="1744322" y="2492173"/>
            <a:ext cx="8810015" cy="332398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457189" indent="-45718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0000"/>
                </a:solidFill>
              </a:rPr>
              <a:t>Tuân thủ quy định nơi công cộng là trách nhiệm của mỗi người.</a:t>
            </a:r>
          </a:p>
          <a:p>
            <a:pPr marL="457189" indent="-45718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0000"/>
                </a:solidFill>
              </a:rPr>
              <a:t>Việc tuân thủ quy định nơi công cộng giúp chúng ta có môi trường xanh, sạch, đẹp, thoáng mát,…</a:t>
            </a:r>
          </a:p>
          <a:p>
            <a:pPr marL="457189" indent="-45718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0000"/>
                </a:solidFill>
              </a:rPr>
              <a:t>Thể hiện sự văn minh, lịch sự của mỗi người.</a:t>
            </a:r>
          </a:p>
        </p:txBody>
      </p:sp>
    </p:spTree>
    <p:extLst>
      <p:ext uri="{BB962C8B-B14F-4D97-AF65-F5344CB8AC3E}">
        <p14:creationId xmlns:p14="http://schemas.microsoft.com/office/powerpoint/2010/main" val="261861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4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4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4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4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build="p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7AE9CA-C534-1F46-9307-7032A993E9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523"/>
          <a:stretch/>
        </p:blipFill>
        <p:spPr>
          <a:xfrm>
            <a:off x="2126637" y="1122511"/>
            <a:ext cx="9702507" cy="5231791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8" y="448331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8" name="Google Shape;1188;p38"/>
          <p:cNvGrpSpPr/>
          <p:nvPr/>
        </p:nvGrpSpPr>
        <p:grpSpPr>
          <a:xfrm>
            <a:off x="1688730" y="1647709"/>
            <a:ext cx="8292399" cy="3684272"/>
            <a:chOff x="3567358" y="3419950"/>
            <a:chExt cx="2373900" cy="897000"/>
          </a:xfrm>
        </p:grpSpPr>
        <p:sp>
          <p:nvSpPr>
            <p:cNvPr id="1189" name="Google Shape;1189;p38"/>
            <p:cNvSpPr/>
            <p:nvPr/>
          </p:nvSpPr>
          <p:spPr>
            <a:xfrm>
              <a:off x="3567358" y="3419950"/>
              <a:ext cx="2373900" cy="897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702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190" name="Google Shape;1190;p38"/>
            <p:cNvGrpSpPr/>
            <p:nvPr/>
          </p:nvGrpSpPr>
          <p:grpSpPr>
            <a:xfrm>
              <a:off x="3655349" y="3505228"/>
              <a:ext cx="646435" cy="147052"/>
              <a:chOff x="883456" y="696120"/>
              <a:chExt cx="877593" cy="199609"/>
            </a:xfrm>
          </p:grpSpPr>
          <p:sp>
            <p:nvSpPr>
              <p:cNvPr id="1191" name="Google Shape;1191;p38"/>
              <p:cNvSpPr/>
              <p:nvPr/>
            </p:nvSpPr>
            <p:spPr>
              <a:xfrm>
                <a:off x="1225706" y="696120"/>
                <a:ext cx="199641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6250" extrusionOk="0">
                    <a:moveTo>
                      <a:pt x="3127" y="1"/>
                    </a:moveTo>
                    <a:cubicBezTo>
                      <a:pt x="1400" y="1"/>
                      <a:pt x="0" y="1399"/>
                      <a:pt x="0" y="3125"/>
                    </a:cubicBezTo>
                    <a:cubicBezTo>
                      <a:pt x="0" y="4851"/>
                      <a:pt x="1400" y="6249"/>
                      <a:pt x="3127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38"/>
              <p:cNvSpPr/>
              <p:nvPr/>
            </p:nvSpPr>
            <p:spPr>
              <a:xfrm>
                <a:off x="156137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7" y="1"/>
                    </a:moveTo>
                    <a:cubicBezTo>
                      <a:pt x="1401" y="1"/>
                      <a:pt x="1" y="1399"/>
                      <a:pt x="1" y="3125"/>
                    </a:cubicBezTo>
                    <a:cubicBezTo>
                      <a:pt x="1" y="4851"/>
                      <a:pt x="1401" y="6249"/>
                      <a:pt x="3127" y="6249"/>
                    </a:cubicBezTo>
                    <a:cubicBezTo>
                      <a:pt x="4851" y="6249"/>
                      <a:pt x="6252" y="4851"/>
                      <a:pt x="6252" y="3125"/>
                    </a:cubicBezTo>
                    <a:cubicBezTo>
                      <a:pt x="6252" y="1399"/>
                      <a:pt x="4851" y="1"/>
                      <a:pt x="31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8"/>
              <p:cNvSpPr/>
              <p:nvPr/>
            </p:nvSpPr>
            <p:spPr>
              <a:xfrm>
                <a:off x="883456" y="696120"/>
                <a:ext cx="199673" cy="199609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250" extrusionOk="0">
                    <a:moveTo>
                      <a:pt x="3125" y="1"/>
                    </a:moveTo>
                    <a:cubicBezTo>
                      <a:pt x="1399" y="1"/>
                      <a:pt x="1" y="1399"/>
                      <a:pt x="1" y="3125"/>
                    </a:cubicBezTo>
                    <a:cubicBezTo>
                      <a:pt x="1" y="4851"/>
                      <a:pt x="1399" y="6249"/>
                      <a:pt x="3125" y="6249"/>
                    </a:cubicBezTo>
                    <a:cubicBezTo>
                      <a:pt x="4851" y="6249"/>
                      <a:pt x="6251" y="4851"/>
                      <a:pt x="6251" y="3125"/>
                    </a:cubicBezTo>
                    <a:cubicBezTo>
                      <a:pt x="6251" y="1399"/>
                      <a:pt x="4851" y="1"/>
                      <a:pt x="31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194" name="Google Shape;1194;p38"/>
          <p:cNvSpPr txBox="1">
            <a:spLocks noGrp="1"/>
          </p:cNvSpPr>
          <p:nvPr>
            <p:ph type="ctrTitle"/>
          </p:nvPr>
        </p:nvSpPr>
        <p:spPr>
          <a:xfrm>
            <a:off x="2042740" y="2934765"/>
            <a:ext cx="7728147" cy="1453171"/>
          </a:xfrm>
          <a:prstGeom prst="rect">
            <a:avLst/>
          </a:prstGeom>
        </p:spPr>
        <p:txBody>
          <a:bodyPr spcFirstLastPara="1" wrap="square" lIns="121892" tIns="121892" rIns="121892" bIns="121892" anchor="ctr" anchorCtr="0">
            <a:prstTxWarp prst="textArchUp">
              <a:avLst/>
            </a:prstTxWarp>
            <a:noAutofit/>
          </a:bodyPr>
          <a:lstStyle/>
          <a:p>
            <a:r>
              <a:rPr lang="en" sz="28700" b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15: Em tuân thủ quy định nơi công cộng </a:t>
            </a:r>
            <a:endParaRPr sz="287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97" name="Google Shape;1197;p38"/>
          <p:cNvGrpSpPr/>
          <p:nvPr/>
        </p:nvGrpSpPr>
        <p:grpSpPr>
          <a:xfrm>
            <a:off x="4617107" y="4227725"/>
            <a:ext cx="2141336" cy="1633627"/>
            <a:chOff x="6331610" y="2027390"/>
            <a:chExt cx="1742624" cy="1329448"/>
          </a:xfrm>
        </p:grpSpPr>
        <p:sp>
          <p:nvSpPr>
            <p:cNvPr id="1198" name="Google Shape;1198;p38"/>
            <p:cNvSpPr/>
            <p:nvPr/>
          </p:nvSpPr>
          <p:spPr>
            <a:xfrm>
              <a:off x="6331610" y="2105699"/>
              <a:ext cx="1664067" cy="1251139"/>
            </a:xfrm>
            <a:custGeom>
              <a:avLst/>
              <a:gdLst/>
              <a:ahLst/>
              <a:cxnLst/>
              <a:rect l="l" t="t" r="r" b="b"/>
              <a:pathLst>
                <a:path w="27069" h="20352" extrusionOk="0">
                  <a:moveTo>
                    <a:pt x="15915" y="0"/>
                  </a:moveTo>
                  <a:lnTo>
                    <a:pt x="14236" y="1930"/>
                  </a:lnTo>
                  <a:lnTo>
                    <a:pt x="12356" y="76"/>
                  </a:lnTo>
                  <a:lnTo>
                    <a:pt x="11253" y="2532"/>
                  </a:lnTo>
                  <a:lnTo>
                    <a:pt x="8898" y="827"/>
                  </a:lnTo>
                  <a:lnTo>
                    <a:pt x="8371" y="3158"/>
                  </a:lnTo>
                  <a:lnTo>
                    <a:pt x="5740" y="2206"/>
                  </a:lnTo>
                  <a:lnTo>
                    <a:pt x="5865" y="4487"/>
                  </a:lnTo>
                  <a:lnTo>
                    <a:pt x="5865" y="4487"/>
                  </a:lnTo>
                  <a:lnTo>
                    <a:pt x="3133" y="4136"/>
                  </a:lnTo>
                  <a:lnTo>
                    <a:pt x="4086" y="6166"/>
                  </a:lnTo>
                  <a:lnTo>
                    <a:pt x="1228" y="6492"/>
                  </a:lnTo>
                  <a:lnTo>
                    <a:pt x="2908" y="8096"/>
                  </a:lnTo>
                  <a:lnTo>
                    <a:pt x="151" y="9073"/>
                  </a:lnTo>
                  <a:lnTo>
                    <a:pt x="2456" y="10427"/>
                  </a:lnTo>
                  <a:lnTo>
                    <a:pt x="0" y="11755"/>
                  </a:lnTo>
                  <a:lnTo>
                    <a:pt x="2707" y="12482"/>
                  </a:lnTo>
                  <a:lnTo>
                    <a:pt x="752" y="14311"/>
                  </a:lnTo>
                  <a:lnTo>
                    <a:pt x="3634" y="14361"/>
                  </a:lnTo>
                  <a:lnTo>
                    <a:pt x="2406" y="16592"/>
                  </a:lnTo>
                  <a:lnTo>
                    <a:pt x="4737" y="16316"/>
                  </a:lnTo>
                  <a:lnTo>
                    <a:pt x="4787" y="18422"/>
                  </a:lnTo>
                  <a:lnTo>
                    <a:pt x="7143" y="17745"/>
                  </a:lnTo>
                  <a:lnTo>
                    <a:pt x="7795" y="19700"/>
                  </a:lnTo>
                  <a:lnTo>
                    <a:pt x="9825" y="17970"/>
                  </a:lnTo>
                  <a:lnTo>
                    <a:pt x="11178" y="20351"/>
                  </a:lnTo>
                  <a:lnTo>
                    <a:pt x="12832" y="18422"/>
                  </a:lnTo>
                  <a:lnTo>
                    <a:pt x="14712" y="20276"/>
                  </a:lnTo>
                  <a:lnTo>
                    <a:pt x="15865" y="18321"/>
                  </a:lnTo>
                  <a:lnTo>
                    <a:pt x="18171" y="19524"/>
                  </a:lnTo>
                  <a:lnTo>
                    <a:pt x="18472" y="17469"/>
                  </a:lnTo>
                  <a:lnTo>
                    <a:pt x="21329" y="18146"/>
                  </a:lnTo>
                  <a:lnTo>
                    <a:pt x="21254" y="16116"/>
                  </a:lnTo>
                  <a:lnTo>
                    <a:pt x="21254" y="16116"/>
                  </a:lnTo>
                  <a:lnTo>
                    <a:pt x="23935" y="16191"/>
                  </a:lnTo>
                  <a:lnTo>
                    <a:pt x="23935" y="16191"/>
                  </a:lnTo>
                  <a:lnTo>
                    <a:pt x="22983" y="14186"/>
                  </a:lnTo>
                  <a:lnTo>
                    <a:pt x="25840" y="13860"/>
                  </a:lnTo>
                  <a:lnTo>
                    <a:pt x="24186" y="12507"/>
                  </a:lnTo>
                  <a:lnTo>
                    <a:pt x="26918" y="11254"/>
                  </a:lnTo>
                  <a:lnTo>
                    <a:pt x="24863" y="9900"/>
                  </a:lnTo>
                  <a:lnTo>
                    <a:pt x="27068" y="8597"/>
                  </a:lnTo>
                  <a:lnTo>
                    <a:pt x="24662" y="8096"/>
                  </a:lnTo>
                  <a:lnTo>
                    <a:pt x="26567" y="6015"/>
                  </a:lnTo>
                  <a:lnTo>
                    <a:pt x="23685" y="5940"/>
                  </a:lnTo>
                  <a:lnTo>
                    <a:pt x="24662" y="3760"/>
                  </a:lnTo>
                  <a:lnTo>
                    <a:pt x="22081" y="4061"/>
                  </a:lnTo>
                  <a:lnTo>
                    <a:pt x="22081" y="4061"/>
                  </a:lnTo>
                  <a:lnTo>
                    <a:pt x="22281" y="1905"/>
                  </a:lnTo>
                  <a:lnTo>
                    <a:pt x="19700" y="2883"/>
                  </a:lnTo>
                  <a:lnTo>
                    <a:pt x="19299" y="627"/>
                  </a:lnTo>
                  <a:lnTo>
                    <a:pt x="16717" y="2431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6408630" y="2027390"/>
              <a:ext cx="1665604" cy="1251139"/>
            </a:xfrm>
            <a:custGeom>
              <a:avLst/>
              <a:gdLst/>
              <a:ahLst/>
              <a:cxnLst/>
              <a:rect l="l" t="t" r="r" b="b"/>
              <a:pathLst>
                <a:path w="27094" h="20352" extrusionOk="0">
                  <a:moveTo>
                    <a:pt x="15915" y="0"/>
                  </a:moveTo>
                  <a:lnTo>
                    <a:pt x="14236" y="1930"/>
                  </a:lnTo>
                  <a:lnTo>
                    <a:pt x="12356" y="75"/>
                  </a:lnTo>
                  <a:lnTo>
                    <a:pt x="11254" y="2531"/>
                  </a:lnTo>
                  <a:lnTo>
                    <a:pt x="8898" y="827"/>
                  </a:lnTo>
                  <a:lnTo>
                    <a:pt x="8371" y="3158"/>
                  </a:lnTo>
                  <a:lnTo>
                    <a:pt x="5765" y="2206"/>
                  </a:lnTo>
                  <a:lnTo>
                    <a:pt x="5865" y="4486"/>
                  </a:lnTo>
                  <a:lnTo>
                    <a:pt x="3133" y="4135"/>
                  </a:lnTo>
                  <a:lnTo>
                    <a:pt x="4086" y="6166"/>
                  </a:lnTo>
                  <a:lnTo>
                    <a:pt x="1228" y="6491"/>
                  </a:lnTo>
                  <a:lnTo>
                    <a:pt x="2908" y="8095"/>
                  </a:lnTo>
                  <a:lnTo>
                    <a:pt x="151" y="9073"/>
                  </a:lnTo>
                  <a:lnTo>
                    <a:pt x="2457" y="10426"/>
                  </a:lnTo>
                  <a:lnTo>
                    <a:pt x="0" y="11755"/>
                  </a:lnTo>
                  <a:lnTo>
                    <a:pt x="2707" y="12481"/>
                  </a:lnTo>
                  <a:lnTo>
                    <a:pt x="777" y="14311"/>
                  </a:lnTo>
                  <a:lnTo>
                    <a:pt x="3660" y="14386"/>
                  </a:lnTo>
                  <a:lnTo>
                    <a:pt x="2406" y="16592"/>
                  </a:lnTo>
                  <a:lnTo>
                    <a:pt x="4737" y="16316"/>
                  </a:lnTo>
                  <a:lnTo>
                    <a:pt x="4787" y="18446"/>
                  </a:lnTo>
                  <a:lnTo>
                    <a:pt x="7143" y="17770"/>
                  </a:lnTo>
                  <a:lnTo>
                    <a:pt x="7795" y="19725"/>
                  </a:lnTo>
                  <a:lnTo>
                    <a:pt x="9850" y="17970"/>
                  </a:lnTo>
                  <a:lnTo>
                    <a:pt x="11178" y="20351"/>
                  </a:lnTo>
                  <a:lnTo>
                    <a:pt x="12858" y="18421"/>
                  </a:lnTo>
                  <a:lnTo>
                    <a:pt x="14712" y="20276"/>
                  </a:lnTo>
                  <a:lnTo>
                    <a:pt x="15890" y="18321"/>
                  </a:lnTo>
                  <a:lnTo>
                    <a:pt x="18171" y="19524"/>
                  </a:lnTo>
                  <a:lnTo>
                    <a:pt x="18472" y="17494"/>
                  </a:lnTo>
                  <a:lnTo>
                    <a:pt x="21329" y="18146"/>
                  </a:lnTo>
                  <a:lnTo>
                    <a:pt x="21254" y="16115"/>
                  </a:lnTo>
                  <a:lnTo>
                    <a:pt x="23935" y="16216"/>
                  </a:lnTo>
                  <a:lnTo>
                    <a:pt x="23008" y="14186"/>
                  </a:lnTo>
                  <a:lnTo>
                    <a:pt x="25865" y="13860"/>
                  </a:lnTo>
                  <a:lnTo>
                    <a:pt x="24186" y="12506"/>
                  </a:lnTo>
                  <a:lnTo>
                    <a:pt x="26918" y="11278"/>
                  </a:lnTo>
                  <a:lnTo>
                    <a:pt x="24863" y="9900"/>
                  </a:lnTo>
                  <a:lnTo>
                    <a:pt x="27093" y="8597"/>
                  </a:lnTo>
                  <a:lnTo>
                    <a:pt x="24662" y="8095"/>
                  </a:lnTo>
                  <a:lnTo>
                    <a:pt x="26567" y="6015"/>
                  </a:lnTo>
                  <a:lnTo>
                    <a:pt x="23685" y="5940"/>
                  </a:lnTo>
                  <a:lnTo>
                    <a:pt x="24687" y="3760"/>
                  </a:lnTo>
                  <a:lnTo>
                    <a:pt x="22081" y="4060"/>
                  </a:lnTo>
                  <a:lnTo>
                    <a:pt x="22081" y="4060"/>
                  </a:lnTo>
                  <a:lnTo>
                    <a:pt x="22281" y="1905"/>
                  </a:lnTo>
                  <a:lnTo>
                    <a:pt x="19700" y="2882"/>
                  </a:lnTo>
                  <a:lnTo>
                    <a:pt x="19299" y="627"/>
                  </a:lnTo>
                  <a:lnTo>
                    <a:pt x="16717" y="2456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4CE697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10" name="Google Shape;1210;p38"/>
          <p:cNvSpPr/>
          <p:nvPr/>
        </p:nvSpPr>
        <p:spPr>
          <a:xfrm>
            <a:off x="6418431" y="5168724"/>
            <a:ext cx="529932" cy="522253"/>
          </a:xfrm>
          <a:custGeom>
            <a:avLst/>
            <a:gdLst/>
            <a:ahLst/>
            <a:cxnLst/>
            <a:rect l="l" t="t" r="r" b="b"/>
            <a:pathLst>
              <a:path w="5590" h="5509" extrusionOk="0">
                <a:moveTo>
                  <a:pt x="2972" y="1"/>
                </a:moveTo>
                <a:cubicBezTo>
                  <a:pt x="2915" y="1"/>
                  <a:pt x="2857" y="32"/>
                  <a:pt x="2833" y="92"/>
                </a:cubicBezTo>
                <a:cubicBezTo>
                  <a:pt x="2307" y="1696"/>
                  <a:pt x="1805" y="2147"/>
                  <a:pt x="151" y="2448"/>
                </a:cubicBezTo>
                <a:cubicBezTo>
                  <a:pt x="1" y="2473"/>
                  <a:pt x="1" y="2673"/>
                  <a:pt x="126" y="2724"/>
                </a:cubicBezTo>
                <a:cubicBezTo>
                  <a:pt x="1730" y="3250"/>
                  <a:pt x="2181" y="3751"/>
                  <a:pt x="2482" y="5405"/>
                </a:cubicBezTo>
                <a:cubicBezTo>
                  <a:pt x="2495" y="5471"/>
                  <a:pt x="2556" y="5509"/>
                  <a:pt x="2619" y="5509"/>
                </a:cubicBezTo>
                <a:cubicBezTo>
                  <a:pt x="2676" y="5509"/>
                  <a:pt x="2734" y="5477"/>
                  <a:pt x="2758" y="5405"/>
                </a:cubicBezTo>
                <a:cubicBezTo>
                  <a:pt x="3284" y="3826"/>
                  <a:pt x="3785" y="3375"/>
                  <a:pt x="5414" y="3074"/>
                </a:cubicBezTo>
                <a:cubicBezTo>
                  <a:pt x="5565" y="3049"/>
                  <a:pt x="5590" y="2849"/>
                  <a:pt x="5439" y="2799"/>
                </a:cubicBezTo>
                <a:cubicBezTo>
                  <a:pt x="3835" y="2272"/>
                  <a:pt x="3409" y="1771"/>
                  <a:pt x="3109" y="117"/>
                </a:cubicBezTo>
                <a:cubicBezTo>
                  <a:pt x="3096" y="38"/>
                  <a:pt x="3034" y="1"/>
                  <a:pt x="297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11" name="Google Shape;1211;p38"/>
          <p:cNvGrpSpPr/>
          <p:nvPr/>
        </p:nvGrpSpPr>
        <p:grpSpPr>
          <a:xfrm>
            <a:off x="226831" y="2468469"/>
            <a:ext cx="873375" cy="587323"/>
            <a:chOff x="170121" y="2010752"/>
            <a:chExt cx="655031" cy="440492"/>
          </a:xfrm>
        </p:grpSpPr>
        <p:sp>
          <p:nvSpPr>
            <p:cNvPr id="1212" name="Google Shape;1212;p38"/>
            <p:cNvSpPr/>
            <p:nvPr/>
          </p:nvSpPr>
          <p:spPr>
            <a:xfrm>
              <a:off x="170121" y="2059554"/>
              <a:ext cx="397449" cy="391690"/>
            </a:xfrm>
            <a:custGeom>
              <a:avLst/>
              <a:gdLst/>
              <a:ahLst/>
              <a:cxnLst/>
              <a:rect l="l" t="t" r="r" b="b"/>
              <a:pathLst>
                <a:path w="5590" h="5509" extrusionOk="0">
                  <a:moveTo>
                    <a:pt x="2972" y="1"/>
                  </a:moveTo>
                  <a:cubicBezTo>
                    <a:pt x="2915" y="1"/>
                    <a:pt x="2857" y="32"/>
                    <a:pt x="2833" y="92"/>
                  </a:cubicBezTo>
                  <a:cubicBezTo>
                    <a:pt x="2307" y="1696"/>
                    <a:pt x="1805" y="2147"/>
                    <a:pt x="151" y="2448"/>
                  </a:cubicBezTo>
                  <a:cubicBezTo>
                    <a:pt x="1" y="2473"/>
                    <a:pt x="1" y="2673"/>
                    <a:pt x="126" y="2724"/>
                  </a:cubicBezTo>
                  <a:cubicBezTo>
                    <a:pt x="1730" y="3250"/>
                    <a:pt x="2181" y="3751"/>
                    <a:pt x="2482" y="5405"/>
                  </a:cubicBezTo>
                  <a:cubicBezTo>
                    <a:pt x="2495" y="5471"/>
                    <a:pt x="2556" y="5509"/>
                    <a:pt x="2619" y="5509"/>
                  </a:cubicBezTo>
                  <a:cubicBezTo>
                    <a:pt x="2676" y="5509"/>
                    <a:pt x="2734" y="5477"/>
                    <a:pt x="2758" y="5405"/>
                  </a:cubicBezTo>
                  <a:cubicBezTo>
                    <a:pt x="3284" y="3826"/>
                    <a:pt x="3785" y="3375"/>
                    <a:pt x="5414" y="3074"/>
                  </a:cubicBezTo>
                  <a:cubicBezTo>
                    <a:pt x="5565" y="3049"/>
                    <a:pt x="5590" y="2849"/>
                    <a:pt x="5439" y="2799"/>
                  </a:cubicBezTo>
                  <a:cubicBezTo>
                    <a:pt x="3835" y="2272"/>
                    <a:pt x="3409" y="1771"/>
                    <a:pt x="3109" y="117"/>
                  </a:cubicBezTo>
                  <a:cubicBezTo>
                    <a:pt x="3096" y="38"/>
                    <a:pt x="3034" y="1"/>
                    <a:pt x="297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614838" y="2010752"/>
              <a:ext cx="210314" cy="226382"/>
            </a:xfrm>
            <a:custGeom>
              <a:avLst/>
              <a:gdLst/>
              <a:ahLst/>
              <a:cxnLst/>
              <a:rect l="l" t="t" r="r" b="b"/>
              <a:pathLst>
                <a:path w="2958" h="3184" extrusionOk="0">
                  <a:moveTo>
                    <a:pt x="1489" y="1"/>
                  </a:moveTo>
                  <a:cubicBezTo>
                    <a:pt x="1467" y="1"/>
                    <a:pt x="1442" y="13"/>
                    <a:pt x="1429" y="38"/>
                  </a:cubicBezTo>
                  <a:cubicBezTo>
                    <a:pt x="1128" y="916"/>
                    <a:pt x="853" y="1216"/>
                    <a:pt x="51" y="1517"/>
                  </a:cubicBezTo>
                  <a:cubicBezTo>
                    <a:pt x="0" y="1542"/>
                    <a:pt x="0" y="1617"/>
                    <a:pt x="51" y="1642"/>
                  </a:cubicBezTo>
                  <a:cubicBezTo>
                    <a:pt x="853" y="1968"/>
                    <a:pt x="1128" y="2269"/>
                    <a:pt x="1429" y="3146"/>
                  </a:cubicBezTo>
                  <a:cubicBezTo>
                    <a:pt x="1442" y="3171"/>
                    <a:pt x="1467" y="3184"/>
                    <a:pt x="1489" y="3184"/>
                  </a:cubicBezTo>
                  <a:cubicBezTo>
                    <a:pt x="1510" y="3184"/>
                    <a:pt x="1529" y="3171"/>
                    <a:pt x="1529" y="3146"/>
                  </a:cubicBezTo>
                  <a:cubicBezTo>
                    <a:pt x="1830" y="2269"/>
                    <a:pt x="2106" y="1968"/>
                    <a:pt x="2908" y="1642"/>
                  </a:cubicBezTo>
                  <a:cubicBezTo>
                    <a:pt x="2958" y="1617"/>
                    <a:pt x="2958" y="1542"/>
                    <a:pt x="2908" y="1517"/>
                  </a:cubicBezTo>
                  <a:cubicBezTo>
                    <a:pt x="2106" y="1216"/>
                    <a:pt x="1830" y="916"/>
                    <a:pt x="1529" y="38"/>
                  </a:cubicBezTo>
                  <a:cubicBezTo>
                    <a:pt x="1529" y="13"/>
                    <a:pt x="1510" y="1"/>
                    <a:pt x="148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14" name="Google Shape;1214;p38"/>
          <p:cNvSpPr/>
          <p:nvPr/>
        </p:nvSpPr>
        <p:spPr>
          <a:xfrm>
            <a:off x="3042285" y="4324753"/>
            <a:ext cx="280419" cy="301843"/>
          </a:xfrm>
          <a:custGeom>
            <a:avLst/>
            <a:gdLst/>
            <a:ahLst/>
            <a:cxnLst/>
            <a:rect l="l" t="t" r="r" b="b"/>
            <a:pathLst>
              <a:path w="2958" h="3184" extrusionOk="0">
                <a:moveTo>
                  <a:pt x="1489" y="1"/>
                </a:moveTo>
                <a:cubicBezTo>
                  <a:pt x="1467" y="1"/>
                  <a:pt x="1442" y="13"/>
                  <a:pt x="1429" y="38"/>
                </a:cubicBezTo>
                <a:cubicBezTo>
                  <a:pt x="1128" y="916"/>
                  <a:pt x="853" y="1216"/>
                  <a:pt x="51" y="1517"/>
                </a:cubicBezTo>
                <a:cubicBezTo>
                  <a:pt x="0" y="1542"/>
                  <a:pt x="0" y="1617"/>
                  <a:pt x="51" y="1642"/>
                </a:cubicBezTo>
                <a:cubicBezTo>
                  <a:pt x="853" y="1968"/>
                  <a:pt x="1128" y="2269"/>
                  <a:pt x="1429" y="3146"/>
                </a:cubicBezTo>
                <a:cubicBezTo>
                  <a:pt x="1442" y="3171"/>
                  <a:pt x="1467" y="3184"/>
                  <a:pt x="1489" y="3184"/>
                </a:cubicBezTo>
                <a:cubicBezTo>
                  <a:pt x="1510" y="3184"/>
                  <a:pt x="1529" y="3171"/>
                  <a:pt x="1529" y="3146"/>
                </a:cubicBezTo>
                <a:cubicBezTo>
                  <a:pt x="1830" y="2269"/>
                  <a:pt x="2106" y="1968"/>
                  <a:pt x="2908" y="1642"/>
                </a:cubicBezTo>
                <a:cubicBezTo>
                  <a:pt x="2958" y="1617"/>
                  <a:pt x="2958" y="1542"/>
                  <a:pt x="2908" y="1517"/>
                </a:cubicBezTo>
                <a:cubicBezTo>
                  <a:pt x="2106" y="1216"/>
                  <a:pt x="1830" y="916"/>
                  <a:pt x="1529" y="38"/>
                </a:cubicBezTo>
                <a:cubicBezTo>
                  <a:pt x="1529" y="13"/>
                  <a:pt x="1510" y="1"/>
                  <a:pt x="148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15" name="Google Shape;1215;p38"/>
          <p:cNvGrpSpPr/>
          <p:nvPr/>
        </p:nvGrpSpPr>
        <p:grpSpPr>
          <a:xfrm>
            <a:off x="1188068" y="5168747"/>
            <a:ext cx="2812153" cy="752752"/>
            <a:chOff x="891048" y="3876560"/>
            <a:chExt cx="2109115" cy="564564"/>
          </a:xfrm>
        </p:grpSpPr>
        <p:grpSp>
          <p:nvGrpSpPr>
            <p:cNvPr id="1216" name="Google Shape;1216;p38"/>
            <p:cNvGrpSpPr/>
            <p:nvPr/>
          </p:nvGrpSpPr>
          <p:grpSpPr>
            <a:xfrm>
              <a:off x="891048" y="3876560"/>
              <a:ext cx="583125" cy="564564"/>
              <a:chOff x="-1088100" y="1384161"/>
              <a:chExt cx="1070151" cy="1036277"/>
            </a:xfrm>
          </p:grpSpPr>
          <p:sp>
            <p:nvSpPr>
              <p:cNvPr id="1217" name="Google Shape;1217;p38"/>
              <p:cNvSpPr/>
              <p:nvPr/>
            </p:nvSpPr>
            <p:spPr>
              <a:xfrm>
                <a:off x="-1046429" y="1429027"/>
                <a:ext cx="1028480" cy="991411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7756" extrusionOk="0">
                    <a:moveTo>
                      <a:pt x="2805" y="0"/>
                    </a:moveTo>
                    <a:cubicBezTo>
                      <a:pt x="2728" y="0"/>
                      <a:pt x="2653" y="14"/>
                      <a:pt x="2582" y="44"/>
                    </a:cubicBezTo>
                    <a:cubicBezTo>
                      <a:pt x="1955" y="269"/>
                      <a:pt x="1980" y="1021"/>
                      <a:pt x="2156" y="1497"/>
                    </a:cubicBezTo>
                    <a:cubicBezTo>
                      <a:pt x="2331" y="1898"/>
                      <a:pt x="2607" y="2349"/>
                      <a:pt x="2882" y="2725"/>
                    </a:cubicBezTo>
                    <a:cubicBezTo>
                      <a:pt x="2506" y="2399"/>
                      <a:pt x="2080" y="2099"/>
                      <a:pt x="1730" y="1923"/>
                    </a:cubicBezTo>
                    <a:cubicBezTo>
                      <a:pt x="1514" y="1811"/>
                      <a:pt x="1285" y="1758"/>
                      <a:pt x="1072" y="1758"/>
                    </a:cubicBezTo>
                    <a:cubicBezTo>
                      <a:pt x="714" y="1758"/>
                      <a:pt x="402" y="1907"/>
                      <a:pt x="276" y="2174"/>
                    </a:cubicBezTo>
                    <a:cubicBezTo>
                      <a:pt x="25" y="2775"/>
                      <a:pt x="552" y="3327"/>
                      <a:pt x="1003" y="3502"/>
                    </a:cubicBezTo>
                    <a:cubicBezTo>
                      <a:pt x="1429" y="3678"/>
                      <a:pt x="1930" y="3778"/>
                      <a:pt x="2406" y="3853"/>
                    </a:cubicBezTo>
                    <a:cubicBezTo>
                      <a:pt x="1905" y="3903"/>
                      <a:pt x="1404" y="3978"/>
                      <a:pt x="1028" y="4104"/>
                    </a:cubicBezTo>
                    <a:cubicBezTo>
                      <a:pt x="401" y="4329"/>
                      <a:pt x="0" y="4881"/>
                      <a:pt x="176" y="5332"/>
                    </a:cubicBezTo>
                    <a:cubicBezTo>
                      <a:pt x="335" y="5713"/>
                      <a:pt x="695" y="5853"/>
                      <a:pt x="1052" y="5853"/>
                    </a:cubicBezTo>
                    <a:cubicBezTo>
                      <a:pt x="1259" y="5853"/>
                      <a:pt x="1464" y="5806"/>
                      <a:pt x="1629" y="5733"/>
                    </a:cubicBezTo>
                    <a:cubicBezTo>
                      <a:pt x="2030" y="5582"/>
                      <a:pt x="2481" y="5282"/>
                      <a:pt x="2857" y="5006"/>
                    </a:cubicBezTo>
                    <a:lnTo>
                      <a:pt x="2857" y="5006"/>
                    </a:lnTo>
                    <a:cubicBezTo>
                      <a:pt x="2532" y="5407"/>
                      <a:pt x="2231" y="5808"/>
                      <a:pt x="2055" y="6159"/>
                    </a:cubicBezTo>
                    <a:cubicBezTo>
                      <a:pt x="1755" y="6760"/>
                      <a:pt x="1880" y="7437"/>
                      <a:pt x="2331" y="7613"/>
                    </a:cubicBezTo>
                    <a:cubicBezTo>
                      <a:pt x="2443" y="7664"/>
                      <a:pt x="2552" y="7687"/>
                      <a:pt x="2657" y="7687"/>
                    </a:cubicBezTo>
                    <a:cubicBezTo>
                      <a:pt x="3117" y="7687"/>
                      <a:pt x="3496" y="7253"/>
                      <a:pt x="3659" y="6886"/>
                    </a:cubicBezTo>
                    <a:cubicBezTo>
                      <a:pt x="3810" y="6485"/>
                      <a:pt x="3935" y="5958"/>
                      <a:pt x="4010" y="5507"/>
                    </a:cubicBezTo>
                    <a:cubicBezTo>
                      <a:pt x="4060" y="6009"/>
                      <a:pt x="4136" y="6510"/>
                      <a:pt x="4261" y="6886"/>
                    </a:cubicBezTo>
                    <a:cubicBezTo>
                      <a:pt x="4428" y="7408"/>
                      <a:pt x="4839" y="7756"/>
                      <a:pt x="5232" y="7756"/>
                    </a:cubicBezTo>
                    <a:cubicBezTo>
                      <a:pt x="5311" y="7756"/>
                      <a:pt x="5389" y="7742"/>
                      <a:pt x="5464" y="7713"/>
                    </a:cubicBezTo>
                    <a:cubicBezTo>
                      <a:pt x="6065" y="7487"/>
                      <a:pt x="6065" y="6735"/>
                      <a:pt x="5890" y="6259"/>
                    </a:cubicBezTo>
                    <a:cubicBezTo>
                      <a:pt x="5714" y="5858"/>
                      <a:pt x="5439" y="5432"/>
                      <a:pt x="5163" y="5031"/>
                    </a:cubicBezTo>
                    <a:lnTo>
                      <a:pt x="5163" y="5031"/>
                    </a:lnTo>
                    <a:cubicBezTo>
                      <a:pt x="5539" y="5357"/>
                      <a:pt x="5940" y="5658"/>
                      <a:pt x="6291" y="5833"/>
                    </a:cubicBezTo>
                    <a:cubicBezTo>
                      <a:pt x="6516" y="5945"/>
                      <a:pt x="6751" y="5998"/>
                      <a:pt x="6968" y="5998"/>
                    </a:cubicBezTo>
                    <a:cubicBezTo>
                      <a:pt x="7331" y="5998"/>
                      <a:pt x="7644" y="5849"/>
                      <a:pt x="7770" y="5582"/>
                    </a:cubicBezTo>
                    <a:cubicBezTo>
                      <a:pt x="8020" y="4981"/>
                      <a:pt x="7494" y="4455"/>
                      <a:pt x="7018" y="4254"/>
                    </a:cubicBezTo>
                    <a:cubicBezTo>
                      <a:pt x="6617" y="4079"/>
                      <a:pt x="6115" y="3978"/>
                      <a:pt x="5639" y="3903"/>
                    </a:cubicBezTo>
                    <a:cubicBezTo>
                      <a:pt x="6141" y="3853"/>
                      <a:pt x="6642" y="3778"/>
                      <a:pt x="7018" y="3653"/>
                    </a:cubicBezTo>
                    <a:cubicBezTo>
                      <a:pt x="7644" y="3452"/>
                      <a:pt x="8045" y="2876"/>
                      <a:pt x="7870" y="2450"/>
                    </a:cubicBezTo>
                    <a:cubicBezTo>
                      <a:pt x="7710" y="2049"/>
                      <a:pt x="7345" y="1905"/>
                      <a:pt x="6985" y="1905"/>
                    </a:cubicBezTo>
                    <a:cubicBezTo>
                      <a:pt x="6781" y="1905"/>
                      <a:pt x="6579" y="1951"/>
                      <a:pt x="6416" y="2024"/>
                    </a:cubicBezTo>
                    <a:cubicBezTo>
                      <a:pt x="6015" y="2174"/>
                      <a:pt x="5564" y="2475"/>
                      <a:pt x="5188" y="2750"/>
                    </a:cubicBezTo>
                    <a:cubicBezTo>
                      <a:pt x="5489" y="2349"/>
                      <a:pt x="5815" y="1948"/>
                      <a:pt x="5990" y="1597"/>
                    </a:cubicBezTo>
                    <a:cubicBezTo>
                      <a:pt x="6266" y="996"/>
                      <a:pt x="6141" y="344"/>
                      <a:pt x="5714" y="144"/>
                    </a:cubicBezTo>
                    <a:cubicBezTo>
                      <a:pt x="5603" y="93"/>
                      <a:pt x="5493" y="70"/>
                      <a:pt x="5388" y="70"/>
                    </a:cubicBezTo>
                    <a:cubicBezTo>
                      <a:pt x="4928" y="70"/>
                      <a:pt x="4549" y="503"/>
                      <a:pt x="4386" y="871"/>
                    </a:cubicBezTo>
                    <a:cubicBezTo>
                      <a:pt x="4236" y="1272"/>
                      <a:pt x="4110" y="1798"/>
                      <a:pt x="4035" y="2249"/>
                    </a:cubicBezTo>
                    <a:cubicBezTo>
                      <a:pt x="3985" y="1748"/>
                      <a:pt x="3910" y="1247"/>
                      <a:pt x="3785" y="871"/>
                    </a:cubicBezTo>
                    <a:cubicBezTo>
                      <a:pt x="3618" y="349"/>
                      <a:pt x="3189" y="0"/>
                      <a:pt x="2805" y="0"/>
                    </a:cubicBezTo>
                    <a:close/>
                  </a:path>
                </a:pathLst>
              </a:custGeom>
              <a:solidFill>
                <a:srgbClr val="0B3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18" name="Google Shape;1218;p38"/>
              <p:cNvSpPr/>
              <p:nvPr/>
            </p:nvSpPr>
            <p:spPr>
              <a:xfrm>
                <a:off x="-1084904" y="1608877"/>
                <a:ext cx="490337" cy="28709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2246" extrusionOk="0">
                    <a:moveTo>
                      <a:pt x="1047" y="0"/>
                    </a:moveTo>
                    <a:cubicBezTo>
                      <a:pt x="689" y="0"/>
                      <a:pt x="377" y="149"/>
                      <a:pt x="251" y="416"/>
                    </a:cubicBezTo>
                    <a:cubicBezTo>
                      <a:pt x="0" y="1018"/>
                      <a:pt x="527" y="1569"/>
                      <a:pt x="978" y="1744"/>
                    </a:cubicBezTo>
                    <a:cubicBezTo>
                      <a:pt x="2005" y="2170"/>
                      <a:pt x="3635" y="2246"/>
                      <a:pt x="3635" y="2246"/>
                    </a:cubicBezTo>
                    <a:lnTo>
                      <a:pt x="3835" y="1795"/>
                    </a:lnTo>
                    <a:cubicBezTo>
                      <a:pt x="3334" y="1368"/>
                      <a:pt x="2406" y="516"/>
                      <a:pt x="1705" y="165"/>
                    </a:cubicBezTo>
                    <a:cubicBezTo>
                      <a:pt x="1489" y="53"/>
                      <a:pt x="1260" y="0"/>
                      <a:pt x="1047" y="0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38"/>
              <p:cNvSpPr/>
              <p:nvPr/>
            </p:nvSpPr>
            <p:spPr>
              <a:xfrm>
                <a:off x="-553153" y="1863888"/>
                <a:ext cx="490337" cy="28709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2246" extrusionOk="0">
                    <a:moveTo>
                      <a:pt x="201" y="0"/>
                    </a:moveTo>
                    <a:lnTo>
                      <a:pt x="1" y="451"/>
                    </a:lnTo>
                    <a:cubicBezTo>
                      <a:pt x="502" y="877"/>
                      <a:pt x="1429" y="1754"/>
                      <a:pt x="2131" y="2080"/>
                    </a:cubicBezTo>
                    <a:cubicBezTo>
                      <a:pt x="2346" y="2193"/>
                      <a:pt x="2576" y="2245"/>
                      <a:pt x="2789" y="2245"/>
                    </a:cubicBezTo>
                    <a:cubicBezTo>
                      <a:pt x="3147" y="2245"/>
                      <a:pt x="3459" y="2097"/>
                      <a:pt x="3585" y="1830"/>
                    </a:cubicBezTo>
                    <a:cubicBezTo>
                      <a:pt x="3835" y="1228"/>
                      <a:pt x="3309" y="702"/>
                      <a:pt x="2858" y="501"/>
                    </a:cubicBezTo>
                    <a:cubicBezTo>
                      <a:pt x="1830" y="75"/>
                      <a:pt x="201" y="0"/>
                      <a:pt x="201" y="0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p38"/>
              <p:cNvSpPr/>
              <p:nvPr/>
            </p:nvSpPr>
            <p:spPr>
              <a:xfrm>
                <a:off x="-588305" y="1393108"/>
                <a:ext cx="301284" cy="467584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3658" extrusionOk="0">
                    <a:moveTo>
                      <a:pt x="1478" y="0"/>
                    </a:moveTo>
                    <a:cubicBezTo>
                      <a:pt x="1019" y="0"/>
                      <a:pt x="640" y="434"/>
                      <a:pt x="476" y="801"/>
                    </a:cubicBezTo>
                    <a:cubicBezTo>
                      <a:pt x="75" y="1803"/>
                      <a:pt x="0" y="3457"/>
                      <a:pt x="0" y="3457"/>
                    </a:cubicBezTo>
                    <a:lnTo>
                      <a:pt x="451" y="3658"/>
                    </a:lnTo>
                    <a:cubicBezTo>
                      <a:pt x="877" y="3132"/>
                      <a:pt x="1729" y="2229"/>
                      <a:pt x="2080" y="1528"/>
                    </a:cubicBezTo>
                    <a:cubicBezTo>
                      <a:pt x="2356" y="926"/>
                      <a:pt x="2231" y="274"/>
                      <a:pt x="1805" y="74"/>
                    </a:cubicBezTo>
                    <a:cubicBezTo>
                      <a:pt x="1693" y="23"/>
                      <a:pt x="1583" y="0"/>
                      <a:pt x="1478" y="0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21" name="Google Shape;1221;p38"/>
              <p:cNvSpPr/>
              <p:nvPr/>
            </p:nvSpPr>
            <p:spPr>
              <a:xfrm>
                <a:off x="-863895" y="1902235"/>
                <a:ext cx="304479" cy="464516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3634" extrusionOk="0">
                    <a:moveTo>
                      <a:pt x="1931" y="1"/>
                    </a:moveTo>
                    <a:cubicBezTo>
                      <a:pt x="1505" y="502"/>
                      <a:pt x="652" y="1429"/>
                      <a:pt x="302" y="2106"/>
                    </a:cubicBezTo>
                    <a:cubicBezTo>
                      <a:pt x="1" y="2708"/>
                      <a:pt x="126" y="3384"/>
                      <a:pt x="577" y="3560"/>
                    </a:cubicBezTo>
                    <a:cubicBezTo>
                      <a:pt x="689" y="3611"/>
                      <a:pt x="798" y="3634"/>
                      <a:pt x="904" y="3634"/>
                    </a:cubicBezTo>
                    <a:cubicBezTo>
                      <a:pt x="1363" y="3634"/>
                      <a:pt x="1742" y="3200"/>
                      <a:pt x="1906" y="2833"/>
                    </a:cubicBezTo>
                    <a:cubicBezTo>
                      <a:pt x="2307" y="1830"/>
                      <a:pt x="2382" y="176"/>
                      <a:pt x="2382" y="176"/>
                    </a:cubicBezTo>
                    <a:lnTo>
                      <a:pt x="1931" y="1"/>
                    </a:ln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38"/>
              <p:cNvSpPr/>
              <p:nvPr/>
            </p:nvSpPr>
            <p:spPr>
              <a:xfrm>
                <a:off x="-838202" y="1384161"/>
                <a:ext cx="278786" cy="473336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3703" extrusionOk="0">
                    <a:moveTo>
                      <a:pt x="859" y="1"/>
                    </a:moveTo>
                    <a:cubicBezTo>
                      <a:pt x="780" y="1"/>
                      <a:pt x="702" y="14"/>
                      <a:pt x="627" y="44"/>
                    </a:cubicBezTo>
                    <a:cubicBezTo>
                      <a:pt x="0" y="269"/>
                      <a:pt x="25" y="1046"/>
                      <a:pt x="201" y="1497"/>
                    </a:cubicBezTo>
                    <a:cubicBezTo>
                      <a:pt x="627" y="2500"/>
                      <a:pt x="1730" y="3703"/>
                      <a:pt x="1730" y="3703"/>
                    </a:cubicBezTo>
                    <a:lnTo>
                      <a:pt x="2181" y="3527"/>
                    </a:lnTo>
                    <a:cubicBezTo>
                      <a:pt x="2131" y="2876"/>
                      <a:pt x="2080" y="1623"/>
                      <a:pt x="1830" y="871"/>
                    </a:cubicBezTo>
                    <a:cubicBezTo>
                      <a:pt x="1663" y="349"/>
                      <a:pt x="1252" y="1"/>
                      <a:pt x="859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38"/>
              <p:cNvSpPr/>
              <p:nvPr/>
            </p:nvSpPr>
            <p:spPr>
              <a:xfrm>
                <a:off x="-588305" y="1902235"/>
                <a:ext cx="278786" cy="475381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3719" extrusionOk="0">
                    <a:moveTo>
                      <a:pt x="451" y="1"/>
                    </a:moveTo>
                    <a:lnTo>
                      <a:pt x="0" y="176"/>
                    </a:lnTo>
                    <a:cubicBezTo>
                      <a:pt x="50" y="853"/>
                      <a:pt x="100" y="2106"/>
                      <a:pt x="351" y="2833"/>
                    </a:cubicBezTo>
                    <a:cubicBezTo>
                      <a:pt x="522" y="3366"/>
                      <a:pt x="947" y="3718"/>
                      <a:pt x="1348" y="3718"/>
                    </a:cubicBezTo>
                    <a:cubicBezTo>
                      <a:pt x="1418" y="3718"/>
                      <a:pt x="1487" y="3707"/>
                      <a:pt x="1554" y="3685"/>
                    </a:cubicBezTo>
                    <a:cubicBezTo>
                      <a:pt x="2181" y="3434"/>
                      <a:pt x="2156" y="2682"/>
                      <a:pt x="1980" y="2231"/>
                    </a:cubicBezTo>
                    <a:cubicBezTo>
                      <a:pt x="1554" y="1204"/>
                      <a:pt x="451" y="1"/>
                      <a:pt x="451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38"/>
              <p:cNvSpPr/>
              <p:nvPr/>
            </p:nvSpPr>
            <p:spPr>
              <a:xfrm>
                <a:off x="-553153" y="1627539"/>
                <a:ext cx="493532" cy="268433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100" extrusionOk="0">
                    <a:moveTo>
                      <a:pt x="2800" y="1"/>
                    </a:moveTo>
                    <a:cubicBezTo>
                      <a:pt x="2597" y="1"/>
                      <a:pt x="2394" y="47"/>
                      <a:pt x="2231" y="120"/>
                    </a:cubicBezTo>
                    <a:cubicBezTo>
                      <a:pt x="1229" y="521"/>
                      <a:pt x="1" y="1649"/>
                      <a:pt x="1" y="1649"/>
                    </a:cubicBezTo>
                    <a:lnTo>
                      <a:pt x="176" y="2100"/>
                    </a:lnTo>
                    <a:cubicBezTo>
                      <a:pt x="853" y="2050"/>
                      <a:pt x="2106" y="1999"/>
                      <a:pt x="2833" y="1749"/>
                    </a:cubicBezTo>
                    <a:cubicBezTo>
                      <a:pt x="3460" y="1548"/>
                      <a:pt x="3861" y="972"/>
                      <a:pt x="3685" y="546"/>
                    </a:cubicBezTo>
                    <a:cubicBezTo>
                      <a:pt x="3525" y="146"/>
                      <a:pt x="3160" y="1"/>
                      <a:pt x="2800" y="1"/>
                    </a:cubicBez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25" name="Google Shape;1225;p38"/>
              <p:cNvSpPr/>
              <p:nvPr/>
            </p:nvSpPr>
            <p:spPr>
              <a:xfrm>
                <a:off x="-1088100" y="1863888"/>
                <a:ext cx="493532" cy="269327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107" extrusionOk="0">
                    <a:moveTo>
                      <a:pt x="3685" y="0"/>
                    </a:moveTo>
                    <a:cubicBezTo>
                      <a:pt x="3008" y="75"/>
                      <a:pt x="1755" y="125"/>
                      <a:pt x="1028" y="351"/>
                    </a:cubicBezTo>
                    <a:cubicBezTo>
                      <a:pt x="401" y="576"/>
                      <a:pt x="0" y="1128"/>
                      <a:pt x="176" y="1579"/>
                    </a:cubicBezTo>
                    <a:cubicBezTo>
                      <a:pt x="339" y="1970"/>
                      <a:pt x="713" y="2106"/>
                      <a:pt x="1078" y="2106"/>
                    </a:cubicBezTo>
                    <a:cubicBezTo>
                      <a:pt x="1276" y="2106"/>
                      <a:pt x="1471" y="2067"/>
                      <a:pt x="1629" y="2005"/>
                    </a:cubicBezTo>
                    <a:cubicBezTo>
                      <a:pt x="2632" y="1579"/>
                      <a:pt x="3860" y="476"/>
                      <a:pt x="3860" y="476"/>
                    </a:cubicBezTo>
                    <a:lnTo>
                      <a:pt x="3685" y="0"/>
                    </a:lnTo>
                    <a:close/>
                  </a:path>
                </a:pathLst>
              </a:custGeom>
              <a:solidFill>
                <a:srgbClr val="4CE697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26" name="Google Shape;1226;p38"/>
              <p:cNvSpPr/>
              <p:nvPr/>
            </p:nvSpPr>
            <p:spPr>
              <a:xfrm>
                <a:off x="-803050" y="1689151"/>
                <a:ext cx="442275" cy="389483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3047" extrusionOk="0">
                    <a:moveTo>
                      <a:pt x="1741" y="0"/>
                    </a:moveTo>
                    <a:cubicBezTo>
                      <a:pt x="1554" y="0"/>
                      <a:pt x="1364" y="36"/>
                      <a:pt x="1179" y="114"/>
                    </a:cubicBezTo>
                    <a:cubicBezTo>
                      <a:pt x="402" y="415"/>
                      <a:pt x="1" y="1292"/>
                      <a:pt x="302" y="2069"/>
                    </a:cubicBezTo>
                    <a:cubicBezTo>
                      <a:pt x="554" y="2670"/>
                      <a:pt x="1136" y="3046"/>
                      <a:pt x="1747" y="3046"/>
                    </a:cubicBezTo>
                    <a:cubicBezTo>
                      <a:pt x="1925" y="3046"/>
                      <a:pt x="2106" y="3014"/>
                      <a:pt x="2282" y="2946"/>
                    </a:cubicBezTo>
                    <a:cubicBezTo>
                      <a:pt x="3059" y="2645"/>
                      <a:pt x="3460" y="1743"/>
                      <a:pt x="3159" y="966"/>
                    </a:cubicBezTo>
                    <a:cubicBezTo>
                      <a:pt x="2911" y="374"/>
                      <a:pt x="2342" y="0"/>
                      <a:pt x="1741" y="0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27" name="Google Shape;1227;p38"/>
            <p:cNvGrpSpPr/>
            <p:nvPr/>
          </p:nvGrpSpPr>
          <p:grpSpPr>
            <a:xfrm>
              <a:off x="1654038" y="3876560"/>
              <a:ext cx="583125" cy="564564"/>
              <a:chOff x="-1088100" y="1384161"/>
              <a:chExt cx="1070151" cy="1036277"/>
            </a:xfrm>
          </p:grpSpPr>
          <p:sp>
            <p:nvSpPr>
              <p:cNvPr id="1228" name="Google Shape;1228;p38"/>
              <p:cNvSpPr/>
              <p:nvPr/>
            </p:nvSpPr>
            <p:spPr>
              <a:xfrm>
                <a:off x="-1046429" y="1429027"/>
                <a:ext cx="1028480" cy="991411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7756" extrusionOk="0">
                    <a:moveTo>
                      <a:pt x="2805" y="0"/>
                    </a:moveTo>
                    <a:cubicBezTo>
                      <a:pt x="2728" y="0"/>
                      <a:pt x="2653" y="14"/>
                      <a:pt x="2582" y="44"/>
                    </a:cubicBezTo>
                    <a:cubicBezTo>
                      <a:pt x="1955" y="269"/>
                      <a:pt x="1980" y="1021"/>
                      <a:pt x="2156" y="1497"/>
                    </a:cubicBezTo>
                    <a:cubicBezTo>
                      <a:pt x="2331" y="1898"/>
                      <a:pt x="2607" y="2349"/>
                      <a:pt x="2882" y="2725"/>
                    </a:cubicBezTo>
                    <a:cubicBezTo>
                      <a:pt x="2506" y="2399"/>
                      <a:pt x="2080" y="2099"/>
                      <a:pt x="1730" y="1923"/>
                    </a:cubicBezTo>
                    <a:cubicBezTo>
                      <a:pt x="1514" y="1811"/>
                      <a:pt x="1285" y="1758"/>
                      <a:pt x="1072" y="1758"/>
                    </a:cubicBezTo>
                    <a:cubicBezTo>
                      <a:pt x="714" y="1758"/>
                      <a:pt x="402" y="1907"/>
                      <a:pt x="276" y="2174"/>
                    </a:cubicBezTo>
                    <a:cubicBezTo>
                      <a:pt x="25" y="2775"/>
                      <a:pt x="552" y="3327"/>
                      <a:pt x="1003" y="3502"/>
                    </a:cubicBezTo>
                    <a:cubicBezTo>
                      <a:pt x="1429" y="3678"/>
                      <a:pt x="1930" y="3778"/>
                      <a:pt x="2406" y="3853"/>
                    </a:cubicBezTo>
                    <a:cubicBezTo>
                      <a:pt x="1905" y="3903"/>
                      <a:pt x="1404" y="3978"/>
                      <a:pt x="1028" y="4104"/>
                    </a:cubicBezTo>
                    <a:cubicBezTo>
                      <a:pt x="401" y="4329"/>
                      <a:pt x="0" y="4881"/>
                      <a:pt x="176" y="5332"/>
                    </a:cubicBezTo>
                    <a:cubicBezTo>
                      <a:pt x="335" y="5713"/>
                      <a:pt x="695" y="5853"/>
                      <a:pt x="1052" y="5853"/>
                    </a:cubicBezTo>
                    <a:cubicBezTo>
                      <a:pt x="1259" y="5853"/>
                      <a:pt x="1464" y="5806"/>
                      <a:pt x="1629" y="5733"/>
                    </a:cubicBezTo>
                    <a:cubicBezTo>
                      <a:pt x="2030" y="5582"/>
                      <a:pt x="2481" y="5282"/>
                      <a:pt x="2857" y="5006"/>
                    </a:cubicBezTo>
                    <a:lnTo>
                      <a:pt x="2857" y="5006"/>
                    </a:lnTo>
                    <a:cubicBezTo>
                      <a:pt x="2532" y="5407"/>
                      <a:pt x="2231" y="5808"/>
                      <a:pt x="2055" y="6159"/>
                    </a:cubicBezTo>
                    <a:cubicBezTo>
                      <a:pt x="1755" y="6760"/>
                      <a:pt x="1880" y="7437"/>
                      <a:pt x="2331" y="7613"/>
                    </a:cubicBezTo>
                    <a:cubicBezTo>
                      <a:pt x="2443" y="7664"/>
                      <a:pt x="2552" y="7687"/>
                      <a:pt x="2657" y="7687"/>
                    </a:cubicBezTo>
                    <a:cubicBezTo>
                      <a:pt x="3117" y="7687"/>
                      <a:pt x="3496" y="7253"/>
                      <a:pt x="3659" y="6886"/>
                    </a:cubicBezTo>
                    <a:cubicBezTo>
                      <a:pt x="3810" y="6485"/>
                      <a:pt x="3935" y="5958"/>
                      <a:pt x="4010" y="5507"/>
                    </a:cubicBezTo>
                    <a:cubicBezTo>
                      <a:pt x="4060" y="6009"/>
                      <a:pt x="4136" y="6510"/>
                      <a:pt x="4261" y="6886"/>
                    </a:cubicBezTo>
                    <a:cubicBezTo>
                      <a:pt x="4428" y="7408"/>
                      <a:pt x="4839" y="7756"/>
                      <a:pt x="5232" y="7756"/>
                    </a:cubicBezTo>
                    <a:cubicBezTo>
                      <a:pt x="5311" y="7756"/>
                      <a:pt x="5389" y="7742"/>
                      <a:pt x="5464" y="7713"/>
                    </a:cubicBezTo>
                    <a:cubicBezTo>
                      <a:pt x="6065" y="7487"/>
                      <a:pt x="6065" y="6735"/>
                      <a:pt x="5890" y="6259"/>
                    </a:cubicBezTo>
                    <a:cubicBezTo>
                      <a:pt x="5714" y="5858"/>
                      <a:pt x="5439" y="5432"/>
                      <a:pt x="5163" y="5031"/>
                    </a:cubicBezTo>
                    <a:lnTo>
                      <a:pt x="5163" y="5031"/>
                    </a:lnTo>
                    <a:cubicBezTo>
                      <a:pt x="5539" y="5357"/>
                      <a:pt x="5940" y="5658"/>
                      <a:pt x="6291" y="5833"/>
                    </a:cubicBezTo>
                    <a:cubicBezTo>
                      <a:pt x="6516" y="5945"/>
                      <a:pt x="6751" y="5998"/>
                      <a:pt x="6968" y="5998"/>
                    </a:cubicBezTo>
                    <a:cubicBezTo>
                      <a:pt x="7331" y="5998"/>
                      <a:pt x="7644" y="5849"/>
                      <a:pt x="7770" y="5582"/>
                    </a:cubicBezTo>
                    <a:cubicBezTo>
                      <a:pt x="8020" y="4981"/>
                      <a:pt x="7494" y="4455"/>
                      <a:pt x="7018" y="4254"/>
                    </a:cubicBezTo>
                    <a:cubicBezTo>
                      <a:pt x="6617" y="4079"/>
                      <a:pt x="6115" y="3978"/>
                      <a:pt x="5639" y="3903"/>
                    </a:cubicBezTo>
                    <a:cubicBezTo>
                      <a:pt x="6141" y="3853"/>
                      <a:pt x="6642" y="3778"/>
                      <a:pt x="7018" y="3653"/>
                    </a:cubicBezTo>
                    <a:cubicBezTo>
                      <a:pt x="7644" y="3452"/>
                      <a:pt x="8045" y="2876"/>
                      <a:pt x="7870" y="2450"/>
                    </a:cubicBezTo>
                    <a:cubicBezTo>
                      <a:pt x="7710" y="2049"/>
                      <a:pt x="7345" y="1905"/>
                      <a:pt x="6985" y="1905"/>
                    </a:cubicBezTo>
                    <a:cubicBezTo>
                      <a:pt x="6781" y="1905"/>
                      <a:pt x="6579" y="1951"/>
                      <a:pt x="6416" y="2024"/>
                    </a:cubicBezTo>
                    <a:cubicBezTo>
                      <a:pt x="6015" y="2174"/>
                      <a:pt x="5564" y="2475"/>
                      <a:pt x="5188" y="2750"/>
                    </a:cubicBezTo>
                    <a:cubicBezTo>
                      <a:pt x="5489" y="2349"/>
                      <a:pt x="5815" y="1948"/>
                      <a:pt x="5990" y="1597"/>
                    </a:cubicBezTo>
                    <a:cubicBezTo>
                      <a:pt x="6266" y="996"/>
                      <a:pt x="6141" y="344"/>
                      <a:pt x="5714" y="144"/>
                    </a:cubicBezTo>
                    <a:cubicBezTo>
                      <a:pt x="5603" y="93"/>
                      <a:pt x="5493" y="70"/>
                      <a:pt x="5388" y="70"/>
                    </a:cubicBezTo>
                    <a:cubicBezTo>
                      <a:pt x="4928" y="70"/>
                      <a:pt x="4549" y="503"/>
                      <a:pt x="4386" y="871"/>
                    </a:cubicBezTo>
                    <a:cubicBezTo>
                      <a:pt x="4236" y="1272"/>
                      <a:pt x="4110" y="1798"/>
                      <a:pt x="4035" y="2249"/>
                    </a:cubicBezTo>
                    <a:cubicBezTo>
                      <a:pt x="3985" y="1748"/>
                      <a:pt x="3910" y="1247"/>
                      <a:pt x="3785" y="871"/>
                    </a:cubicBezTo>
                    <a:cubicBezTo>
                      <a:pt x="3618" y="349"/>
                      <a:pt x="3189" y="0"/>
                      <a:pt x="2805" y="0"/>
                    </a:cubicBezTo>
                    <a:close/>
                  </a:path>
                </a:pathLst>
              </a:custGeom>
              <a:solidFill>
                <a:srgbClr val="0B3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38"/>
              <p:cNvSpPr/>
              <p:nvPr/>
            </p:nvSpPr>
            <p:spPr>
              <a:xfrm>
                <a:off x="-1084904" y="1608877"/>
                <a:ext cx="490337" cy="28709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2246" extrusionOk="0">
                    <a:moveTo>
                      <a:pt x="1047" y="0"/>
                    </a:moveTo>
                    <a:cubicBezTo>
                      <a:pt x="689" y="0"/>
                      <a:pt x="377" y="149"/>
                      <a:pt x="251" y="416"/>
                    </a:cubicBezTo>
                    <a:cubicBezTo>
                      <a:pt x="0" y="1018"/>
                      <a:pt x="527" y="1569"/>
                      <a:pt x="978" y="1744"/>
                    </a:cubicBezTo>
                    <a:cubicBezTo>
                      <a:pt x="2005" y="2170"/>
                      <a:pt x="3635" y="2246"/>
                      <a:pt x="3635" y="2246"/>
                    </a:cubicBezTo>
                    <a:lnTo>
                      <a:pt x="3835" y="1795"/>
                    </a:lnTo>
                    <a:cubicBezTo>
                      <a:pt x="3334" y="1368"/>
                      <a:pt x="2406" y="516"/>
                      <a:pt x="1705" y="165"/>
                    </a:cubicBezTo>
                    <a:cubicBezTo>
                      <a:pt x="1489" y="53"/>
                      <a:pt x="1260" y="0"/>
                      <a:pt x="10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38"/>
              <p:cNvSpPr/>
              <p:nvPr/>
            </p:nvSpPr>
            <p:spPr>
              <a:xfrm>
                <a:off x="-553153" y="1863888"/>
                <a:ext cx="490337" cy="28709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2246" extrusionOk="0">
                    <a:moveTo>
                      <a:pt x="201" y="0"/>
                    </a:moveTo>
                    <a:lnTo>
                      <a:pt x="1" y="451"/>
                    </a:lnTo>
                    <a:cubicBezTo>
                      <a:pt x="502" y="877"/>
                      <a:pt x="1429" y="1754"/>
                      <a:pt x="2131" y="2080"/>
                    </a:cubicBezTo>
                    <a:cubicBezTo>
                      <a:pt x="2346" y="2193"/>
                      <a:pt x="2576" y="2245"/>
                      <a:pt x="2789" y="2245"/>
                    </a:cubicBezTo>
                    <a:cubicBezTo>
                      <a:pt x="3147" y="2245"/>
                      <a:pt x="3459" y="2097"/>
                      <a:pt x="3585" y="1830"/>
                    </a:cubicBezTo>
                    <a:cubicBezTo>
                      <a:pt x="3835" y="1228"/>
                      <a:pt x="3309" y="702"/>
                      <a:pt x="2858" y="501"/>
                    </a:cubicBezTo>
                    <a:cubicBezTo>
                      <a:pt x="1830" y="75"/>
                      <a:pt x="201" y="0"/>
                      <a:pt x="2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38"/>
              <p:cNvSpPr/>
              <p:nvPr/>
            </p:nvSpPr>
            <p:spPr>
              <a:xfrm>
                <a:off x="-588305" y="1393108"/>
                <a:ext cx="301284" cy="467584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3658" extrusionOk="0">
                    <a:moveTo>
                      <a:pt x="1478" y="0"/>
                    </a:moveTo>
                    <a:cubicBezTo>
                      <a:pt x="1019" y="0"/>
                      <a:pt x="640" y="434"/>
                      <a:pt x="476" y="801"/>
                    </a:cubicBezTo>
                    <a:cubicBezTo>
                      <a:pt x="75" y="1803"/>
                      <a:pt x="0" y="3457"/>
                      <a:pt x="0" y="3457"/>
                    </a:cubicBezTo>
                    <a:lnTo>
                      <a:pt x="451" y="3658"/>
                    </a:lnTo>
                    <a:cubicBezTo>
                      <a:pt x="877" y="3132"/>
                      <a:pt x="1729" y="2229"/>
                      <a:pt x="2080" y="1528"/>
                    </a:cubicBezTo>
                    <a:cubicBezTo>
                      <a:pt x="2356" y="926"/>
                      <a:pt x="2231" y="274"/>
                      <a:pt x="1805" y="74"/>
                    </a:cubicBezTo>
                    <a:cubicBezTo>
                      <a:pt x="1693" y="23"/>
                      <a:pt x="1583" y="0"/>
                      <a:pt x="14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38"/>
              <p:cNvSpPr/>
              <p:nvPr/>
            </p:nvSpPr>
            <p:spPr>
              <a:xfrm>
                <a:off x="-863895" y="1902235"/>
                <a:ext cx="304479" cy="464516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3634" extrusionOk="0">
                    <a:moveTo>
                      <a:pt x="1931" y="1"/>
                    </a:moveTo>
                    <a:cubicBezTo>
                      <a:pt x="1505" y="502"/>
                      <a:pt x="652" y="1429"/>
                      <a:pt x="302" y="2106"/>
                    </a:cubicBezTo>
                    <a:cubicBezTo>
                      <a:pt x="1" y="2708"/>
                      <a:pt x="126" y="3384"/>
                      <a:pt x="577" y="3560"/>
                    </a:cubicBezTo>
                    <a:cubicBezTo>
                      <a:pt x="689" y="3611"/>
                      <a:pt x="798" y="3634"/>
                      <a:pt x="904" y="3634"/>
                    </a:cubicBezTo>
                    <a:cubicBezTo>
                      <a:pt x="1363" y="3634"/>
                      <a:pt x="1742" y="3200"/>
                      <a:pt x="1906" y="2833"/>
                    </a:cubicBezTo>
                    <a:cubicBezTo>
                      <a:pt x="2307" y="1830"/>
                      <a:pt x="2382" y="176"/>
                      <a:pt x="2382" y="176"/>
                    </a:cubicBezTo>
                    <a:lnTo>
                      <a:pt x="1931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38"/>
              <p:cNvSpPr/>
              <p:nvPr/>
            </p:nvSpPr>
            <p:spPr>
              <a:xfrm>
                <a:off x="-838202" y="1384161"/>
                <a:ext cx="278786" cy="473336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3703" extrusionOk="0">
                    <a:moveTo>
                      <a:pt x="859" y="1"/>
                    </a:moveTo>
                    <a:cubicBezTo>
                      <a:pt x="780" y="1"/>
                      <a:pt x="702" y="14"/>
                      <a:pt x="627" y="44"/>
                    </a:cubicBezTo>
                    <a:cubicBezTo>
                      <a:pt x="0" y="269"/>
                      <a:pt x="25" y="1046"/>
                      <a:pt x="201" y="1497"/>
                    </a:cubicBezTo>
                    <a:cubicBezTo>
                      <a:pt x="627" y="2500"/>
                      <a:pt x="1730" y="3703"/>
                      <a:pt x="1730" y="3703"/>
                    </a:cubicBezTo>
                    <a:lnTo>
                      <a:pt x="2181" y="3527"/>
                    </a:lnTo>
                    <a:cubicBezTo>
                      <a:pt x="2131" y="2876"/>
                      <a:pt x="2080" y="1623"/>
                      <a:pt x="1830" y="871"/>
                    </a:cubicBezTo>
                    <a:cubicBezTo>
                      <a:pt x="1663" y="349"/>
                      <a:pt x="1252" y="1"/>
                      <a:pt x="8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34" name="Google Shape;1234;p38"/>
              <p:cNvSpPr/>
              <p:nvPr/>
            </p:nvSpPr>
            <p:spPr>
              <a:xfrm>
                <a:off x="-588305" y="1902235"/>
                <a:ext cx="278786" cy="475381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3719" extrusionOk="0">
                    <a:moveTo>
                      <a:pt x="451" y="1"/>
                    </a:moveTo>
                    <a:lnTo>
                      <a:pt x="0" y="176"/>
                    </a:lnTo>
                    <a:cubicBezTo>
                      <a:pt x="50" y="853"/>
                      <a:pt x="100" y="2106"/>
                      <a:pt x="351" y="2833"/>
                    </a:cubicBezTo>
                    <a:cubicBezTo>
                      <a:pt x="522" y="3366"/>
                      <a:pt x="947" y="3718"/>
                      <a:pt x="1348" y="3718"/>
                    </a:cubicBezTo>
                    <a:cubicBezTo>
                      <a:pt x="1418" y="3718"/>
                      <a:pt x="1487" y="3707"/>
                      <a:pt x="1554" y="3685"/>
                    </a:cubicBezTo>
                    <a:cubicBezTo>
                      <a:pt x="2181" y="3434"/>
                      <a:pt x="2156" y="2682"/>
                      <a:pt x="1980" y="2231"/>
                    </a:cubicBezTo>
                    <a:cubicBezTo>
                      <a:pt x="1554" y="1204"/>
                      <a:pt x="451" y="1"/>
                      <a:pt x="4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35" name="Google Shape;1235;p38"/>
              <p:cNvSpPr/>
              <p:nvPr/>
            </p:nvSpPr>
            <p:spPr>
              <a:xfrm>
                <a:off x="-553153" y="1627539"/>
                <a:ext cx="493532" cy="268433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100" extrusionOk="0">
                    <a:moveTo>
                      <a:pt x="2800" y="1"/>
                    </a:moveTo>
                    <a:cubicBezTo>
                      <a:pt x="2597" y="1"/>
                      <a:pt x="2394" y="47"/>
                      <a:pt x="2231" y="120"/>
                    </a:cubicBezTo>
                    <a:cubicBezTo>
                      <a:pt x="1229" y="521"/>
                      <a:pt x="1" y="1649"/>
                      <a:pt x="1" y="1649"/>
                    </a:cubicBezTo>
                    <a:lnTo>
                      <a:pt x="176" y="2100"/>
                    </a:lnTo>
                    <a:cubicBezTo>
                      <a:pt x="853" y="2050"/>
                      <a:pt x="2106" y="1999"/>
                      <a:pt x="2833" y="1749"/>
                    </a:cubicBezTo>
                    <a:cubicBezTo>
                      <a:pt x="3460" y="1548"/>
                      <a:pt x="3861" y="972"/>
                      <a:pt x="3685" y="546"/>
                    </a:cubicBezTo>
                    <a:cubicBezTo>
                      <a:pt x="3525" y="146"/>
                      <a:pt x="3160" y="1"/>
                      <a:pt x="28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p38"/>
              <p:cNvSpPr/>
              <p:nvPr/>
            </p:nvSpPr>
            <p:spPr>
              <a:xfrm>
                <a:off x="-1088100" y="1863888"/>
                <a:ext cx="493532" cy="269327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107" extrusionOk="0">
                    <a:moveTo>
                      <a:pt x="3685" y="0"/>
                    </a:moveTo>
                    <a:cubicBezTo>
                      <a:pt x="3008" y="75"/>
                      <a:pt x="1755" y="125"/>
                      <a:pt x="1028" y="351"/>
                    </a:cubicBezTo>
                    <a:cubicBezTo>
                      <a:pt x="401" y="576"/>
                      <a:pt x="0" y="1128"/>
                      <a:pt x="176" y="1579"/>
                    </a:cubicBezTo>
                    <a:cubicBezTo>
                      <a:pt x="339" y="1970"/>
                      <a:pt x="713" y="2106"/>
                      <a:pt x="1078" y="2106"/>
                    </a:cubicBezTo>
                    <a:cubicBezTo>
                      <a:pt x="1276" y="2106"/>
                      <a:pt x="1471" y="2067"/>
                      <a:pt x="1629" y="2005"/>
                    </a:cubicBezTo>
                    <a:cubicBezTo>
                      <a:pt x="2632" y="1579"/>
                      <a:pt x="3860" y="476"/>
                      <a:pt x="3860" y="476"/>
                    </a:cubicBezTo>
                    <a:lnTo>
                      <a:pt x="3685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37" name="Google Shape;1237;p38"/>
              <p:cNvSpPr/>
              <p:nvPr/>
            </p:nvSpPr>
            <p:spPr>
              <a:xfrm>
                <a:off x="-803050" y="1689151"/>
                <a:ext cx="442275" cy="389483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3047" extrusionOk="0">
                    <a:moveTo>
                      <a:pt x="1741" y="0"/>
                    </a:moveTo>
                    <a:cubicBezTo>
                      <a:pt x="1554" y="0"/>
                      <a:pt x="1364" y="36"/>
                      <a:pt x="1179" y="114"/>
                    </a:cubicBezTo>
                    <a:cubicBezTo>
                      <a:pt x="402" y="415"/>
                      <a:pt x="1" y="1292"/>
                      <a:pt x="302" y="2069"/>
                    </a:cubicBezTo>
                    <a:cubicBezTo>
                      <a:pt x="554" y="2670"/>
                      <a:pt x="1136" y="3046"/>
                      <a:pt x="1747" y="3046"/>
                    </a:cubicBezTo>
                    <a:cubicBezTo>
                      <a:pt x="1925" y="3046"/>
                      <a:pt x="2106" y="3014"/>
                      <a:pt x="2282" y="2946"/>
                    </a:cubicBezTo>
                    <a:cubicBezTo>
                      <a:pt x="3059" y="2645"/>
                      <a:pt x="3460" y="1743"/>
                      <a:pt x="3159" y="966"/>
                    </a:cubicBezTo>
                    <a:cubicBezTo>
                      <a:pt x="2911" y="374"/>
                      <a:pt x="2342" y="0"/>
                      <a:pt x="1741" y="0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38" name="Google Shape;1238;p38"/>
            <p:cNvGrpSpPr/>
            <p:nvPr/>
          </p:nvGrpSpPr>
          <p:grpSpPr>
            <a:xfrm>
              <a:off x="2417038" y="3876560"/>
              <a:ext cx="583125" cy="564564"/>
              <a:chOff x="-1088100" y="1384161"/>
              <a:chExt cx="1070151" cy="1036277"/>
            </a:xfrm>
          </p:grpSpPr>
          <p:sp>
            <p:nvSpPr>
              <p:cNvPr id="1239" name="Google Shape;1239;p38"/>
              <p:cNvSpPr/>
              <p:nvPr/>
            </p:nvSpPr>
            <p:spPr>
              <a:xfrm>
                <a:off x="-1046429" y="1429027"/>
                <a:ext cx="1028480" cy="991411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7756" extrusionOk="0">
                    <a:moveTo>
                      <a:pt x="2805" y="0"/>
                    </a:moveTo>
                    <a:cubicBezTo>
                      <a:pt x="2728" y="0"/>
                      <a:pt x="2653" y="14"/>
                      <a:pt x="2582" y="44"/>
                    </a:cubicBezTo>
                    <a:cubicBezTo>
                      <a:pt x="1955" y="269"/>
                      <a:pt x="1980" y="1021"/>
                      <a:pt x="2156" y="1497"/>
                    </a:cubicBezTo>
                    <a:cubicBezTo>
                      <a:pt x="2331" y="1898"/>
                      <a:pt x="2607" y="2349"/>
                      <a:pt x="2882" y="2725"/>
                    </a:cubicBezTo>
                    <a:cubicBezTo>
                      <a:pt x="2506" y="2399"/>
                      <a:pt x="2080" y="2099"/>
                      <a:pt x="1730" y="1923"/>
                    </a:cubicBezTo>
                    <a:cubicBezTo>
                      <a:pt x="1514" y="1811"/>
                      <a:pt x="1285" y="1758"/>
                      <a:pt x="1072" y="1758"/>
                    </a:cubicBezTo>
                    <a:cubicBezTo>
                      <a:pt x="714" y="1758"/>
                      <a:pt x="402" y="1907"/>
                      <a:pt x="276" y="2174"/>
                    </a:cubicBezTo>
                    <a:cubicBezTo>
                      <a:pt x="25" y="2775"/>
                      <a:pt x="552" y="3327"/>
                      <a:pt x="1003" y="3502"/>
                    </a:cubicBezTo>
                    <a:cubicBezTo>
                      <a:pt x="1429" y="3678"/>
                      <a:pt x="1930" y="3778"/>
                      <a:pt x="2406" y="3853"/>
                    </a:cubicBezTo>
                    <a:cubicBezTo>
                      <a:pt x="1905" y="3903"/>
                      <a:pt x="1404" y="3978"/>
                      <a:pt x="1028" y="4104"/>
                    </a:cubicBezTo>
                    <a:cubicBezTo>
                      <a:pt x="401" y="4329"/>
                      <a:pt x="0" y="4881"/>
                      <a:pt x="176" y="5332"/>
                    </a:cubicBezTo>
                    <a:cubicBezTo>
                      <a:pt x="335" y="5713"/>
                      <a:pt x="695" y="5853"/>
                      <a:pt x="1052" y="5853"/>
                    </a:cubicBezTo>
                    <a:cubicBezTo>
                      <a:pt x="1259" y="5853"/>
                      <a:pt x="1464" y="5806"/>
                      <a:pt x="1629" y="5733"/>
                    </a:cubicBezTo>
                    <a:cubicBezTo>
                      <a:pt x="2030" y="5582"/>
                      <a:pt x="2481" y="5282"/>
                      <a:pt x="2857" y="5006"/>
                    </a:cubicBezTo>
                    <a:lnTo>
                      <a:pt x="2857" y="5006"/>
                    </a:lnTo>
                    <a:cubicBezTo>
                      <a:pt x="2532" y="5407"/>
                      <a:pt x="2231" y="5808"/>
                      <a:pt x="2055" y="6159"/>
                    </a:cubicBezTo>
                    <a:cubicBezTo>
                      <a:pt x="1755" y="6760"/>
                      <a:pt x="1880" y="7437"/>
                      <a:pt x="2331" y="7613"/>
                    </a:cubicBezTo>
                    <a:cubicBezTo>
                      <a:pt x="2443" y="7664"/>
                      <a:pt x="2552" y="7687"/>
                      <a:pt x="2657" y="7687"/>
                    </a:cubicBezTo>
                    <a:cubicBezTo>
                      <a:pt x="3117" y="7687"/>
                      <a:pt x="3496" y="7253"/>
                      <a:pt x="3659" y="6886"/>
                    </a:cubicBezTo>
                    <a:cubicBezTo>
                      <a:pt x="3810" y="6485"/>
                      <a:pt x="3935" y="5958"/>
                      <a:pt x="4010" y="5507"/>
                    </a:cubicBezTo>
                    <a:cubicBezTo>
                      <a:pt x="4060" y="6009"/>
                      <a:pt x="4136" y="6510"/>
                      <a:pt x="4261" y="6886"/>
                    </a:cubicBezTo>
                    <a:cubicBezTo>
                      <a:pt x="4428" y="7408"/>
                      <a:pt x="4839" y="7756"/>
                      <a:pt x="5232" y="7756"/>
                    </a:cubicBezTo>
                    <a:cubicBezTo>
                      <a:pt x="5311" y="7756"/>
                      <a:pt x="5389" y="7742"/>
                      <a:pt x="5464" y="7713"/>
                    </a:cubicBezTo>
                    <a:cubicBezTo>
                      <a:pt x="6065" y="7487"/>
                      <a:pt x="6065" y="6735"/>
                      <a:pt x="5890" y="6259"/>
                    </a:cubicBezTo>
                    <a:cubicBezTo>
                      <a:pt x="5714" y="5858"/>
                      <a:pt x="5439" y="5432"/>
                      <a:pt x="5163" y="5031"/>
                    </a:cubicBezTo>
                    <a:lnTo>
                      <a:pt x="5163" y="5031"/>
                    </a:lnTo>
                    <a:cubicBezTo>
                      <a:pt x="5539" y="5357"/>
                      <a:pt x="5940" y="5658"/>
                      <a:pt x="6291" y="5833"/>
                    </a:cubicBezTo>
                    <a:cubicBezTo>
                      <a:pt x="6516" y="5945"/>
                      <a:pt x="6751" y="5998"/>
                      <a:pt x="6968" y="5998"/>
                    </a:cubicBezTo>
                    <a:cubicBezTo>
                      <a:pt x="7331" y="5998"/>
                      <a:pt x="7644" y="5849"/>
                      <a:pt x="7770" y="5582"/>
                    </a:cubicBezTo>
                    <a:cubicBezTo>
                      <a:pt x="8020" y="4981"/>
                      <a:pt x="7494" y="4455"/>
                      <a:pt x="7018" y="4254"/>
                    </a:cubicBezTo>
                    <a:cubicBezTo>
                      <a:pt x="6617" y="4079"/>
                      <a:pt x="6115" y="3978"/>
                      <a:pt x="5639" y="3903"/>
                    </a:cubicBezTo>
                    <a:cubicBezTo>
                      <a:pt x="6141" y="3853"/>
                      <a:pt x="6642" y="3778"/>
                      <a:pt x="7018" y="3653"/>
                    </a:cubicBezTo>
                    <a:cubicBezTo>
                      <a:pt x="7644" y="3452"/>
                      <a:pt x="8045" y="2876"/>
                      <a:pt x="7870" y="2450"/>
                    </a:cubicBezTo>
                    <a:cubicBezTo>
                      <a:pt x="7710" y="2049"/>
                      <a:pt x="7345" y="1905"/>
                      <a:pt x="6985" y="1905"/>
                    </a:cubicBezTo>
                    <a:cubicBezTo>
                      <a:pt x="6781" y="1905"/>
                      <a:pt x="6579" y="1951"/>
                      <a:pt x="6416" y="2024"/>
                    </a:cubicBezTo>
                    <a:cubicBezTo>
                      <a:pt x="6015" y="2174"/>
                      <a:pt x="5564" y="2475"/>
                      <a:pt x="5188" y="2750"/>
                    </a:cubicBezTo>
                    <a:cubicBezTo>
                      <a:pt x="5489" y="2349"/>
                      <a:pt x="5815" y="1948"/>
                      <a:pt x="5990" y="1597"/>
                    </a:cubicBezTo>
                    <a:cubicBezTo>
                      <a:pt x="6266" y="996"/>
                      <a:pt x="6141" y="344"/>
                      <a:pt x="5714" y="144"/>
                    </a:cubicBezTo>
                    <a:cubicBezTo>
                      <a:pt x="5603" y="93"/>
                      <a:pt x="5493" y="70"/>
                      <a:pt x="5388" y="70"/>
                    </a:cubicBezTo>
                    <a:cubicBezTo>
                      <a:pt x="4928" y="70"/>
                      <a:pt x="4549" y="503"/>
                      <a:pt x="4386" y="871"/>
                    </a:cubicBezTo>
                    <a:cubicBezTo>
                      <a:pt x="4236" y="1272"/>
                      <a:pt x="4110" y="1798"/>
                      <a:pt x="4035" y="2249"/>
                    </a:cubicBezTo>
                    <a:cubicBezTo>
                      <a:pt x="3985" y="1748"/>
                      <a:pt x="3910" y="1247"/>
                      <a:pt x="3785" y="871"/>
                    </a:cubicBezTo>
                    <a:cubicBezTo>
                      <a:pt x="3618" y="349"/>
                      <a:pt x="3189" y="0"/>
                      <a:pt x="2805" y="0"/>
                    </a:cubicBezTo>
                    <a:close/>
                  </a:path>
                </a:pathLst>
              </a:custGeom>
              <a:solidFill>
                <a:srgbClr val="0B3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40" name="Google Shape;1240;p38"/>
              <p:cNvSpPr/>
              <p:nvPr/>
            </p:nvSpPr>
            <p:spPr>
              <a:xfrm>
                <a:off x="-1084904" y="1608877"/>
                <a:ext cx="490337" cy="28709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2246" extrusionOk="0">
                    <a:moveTo>
                      <a:pt x="1047" y="0"/>
                    </a:moveTo>
                    <a:cubicBezTo>
                      <a:pt x="689" y="0"/>
                      <a:pt x="377" y="149"/>
                      <a:pt x="251" y="416"/>
                    </a:cubicBezTo>
                    <a:cubicBezTo>
                      <a:pt x="0" y="1018"/>
                      <a:pt x="527" y="1569"/>
                      <a:pt x="978" y="1744"/>
                    </a:cubicBezTo>
                    <a:cubicBezTo>
                      <a:pt x="2005" y="2170"/>
                      <a:pt x="3635" y="2246"/>
                      <a:pt x="3635" y="2246"/>
                    </a:cubicBezTo>
                    <a:lnTo>
                      <a:pt x="3835" y="1795"/>
                    </a:lnTo>
                    <a:cubicBezTo>
                      <a:pt x="3334" y="1368"/>
                      <a:pt x="2406" y="516"/>
                      <a:pt x="1705" y="165"/>
                    </a:cubicBezTo>
                    <a:cubicBezTo>
                      <a:pt x="1489" y="53"/>
                      <a:pt x="1260" y="0"/>
                      <a:pt x="1047" y="0"/>
                    </a:cubicBezTo>
                    <a:close/>
                  </a:path>
                </a:pathLst>
              </a:custGeom>
              <a:solidFill>
                <a:srgbClr val="F1A3AB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38"/>
              <p:cNvSpPr/>
              <p:nvPr/>
            </p:nvSpPr>
            <p:spPr>
              <a:xfrm>
                <a:off x="-553153" y="1863888"/>
                <a:ext cx="490337" cy="28709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2246" extrusionOk="0">
                    <a:moveTo>
                      <a:pt x="201" y="0"/>
                    </a:moveTo>
                    <a:lnTo>
                      <a:pt x="1" y="451"/>
                    </a:lnTo>
                    <a:cubicBezTo>
                      <a:pt x="502" y="877"/>
                      <a:pt x="1429" y="1754"/>
                      <a:pt x="2131" y="2080"/>
                    </a:cubicBezTo>
                    <a:cubicBezTo>
                      <a:pt x="2346" y="2193"/>
                      <a:pt x="2576" y="2245"/>
                      <a:pt x="2789" y="2245"/>
                    </a:cubicBezTo>
                    <a:cubicBezTo>
                      <a:pt x="3147" y="2245"/>
                      <a:pt x="3459" y="2097"/>
                      <a:pt x="3585" y="1830"/>
                    </a:cubicBezTo>
                    <a:cubicBezTo>
                      <a:pt x="3835" y="1228"/>
                      <a:pt x="3309" y="702"/>
                      <a:pt x="2858" y="501"/>
                    </a:cubicBezTo>
                    <a:cubicBezTo>
                      <a:pt x="1830" y="75"/>
                      <a:pt x="201" y="0"/>
                      <a:pt x="201" y="0"/>
                    </a:cubicBezTo>
                    <a:close/>
                  </a:path>
                </a:pathLst>
              </a:custGeom>
              <a:solidFill>
                <a:srgbClr val="F1A3AB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42" name="Google Shape;1242;p38"/>
              <p:cNvSpPr/>
              <p:nvPr/>
            </p:nvSpPr>
            <p:spPr>
              <a:xfrm>
                <a:off x="-588305" y="1393108"/>
                <a:ext cx="301284" cy="467584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3658" extrusionOk="0">
                    <a:moveTo>
                      <a:pt x="1478" y="0"/>
                    </a:moveTo>
                    <a:cubicBezTo>
                      <a:pt x="1019" y="0"/>
                      <a:pt x="640" y="434"/>
                      <a:pt x="476" y="801"/>
                    </a:cubicBezTo>
                    <a:cubicBezTo>
                      <a:pt x="75" y="1803"/>
                      <a:pt x="0" y="3457"/>
                      <a:pt x="0" y="3457"/>
                    </a:cubicBezTo>
                    <a:lnTo>
                      <a:pt x="451" y="3658"/>
                    </a:lnTo>
                    <a:cubicBezTo>
                      <a:pt x="877" y="3132"/>
                      <a:pt x="1729" y="2229"/>
                      <a:pt x="2080" y="1528"/>
                    </a:cubicBezTo>
                    <a:cubicBezTo>
                      <a:pt x="2356" y="926"/>
                      <a:pt x="2231" y="274"/>
                      <a:pt x="1805" y="74"/>
                    </a:cubicBezTo>
                    <a:cubicBezTo>
                      <a:pt x="1693" y="23"/>
                      <a:pt x="1583" y="0"/>
                      <a:pt x="1478" y="0"/>
                    </a:cubicBezTo>
                    <a:close/>
                  </a:path>
                </a:pathLst>
              </a:custGeom>
              <a:solidFill>
                <a:srgbClr val="F1A3AB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43" name="Google Shape;1243;p38"/>
              <p:cNvSpPr/>
              <p:nvPr/>
            </p:nvSpPr>
            <p:spPr>
              <a:xfrm>
                <a:off x="-863895" y="1902235"/>
                <a:ext cx="304479" cy="464516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3634" extrusionOk="0">
                    <a:moveTo>
                      <a:pt x="1931" y="1"/>
                    </a:moveTo>
                    <a:cubicBezTo>
                      <a:pt x="1505" y="502"/>
                      <a:pt x="652" y="1429"/>
                      <a:pt x="302" y="2106"/>
                    </a:cubicBezTo>
                    <a:cubicBezTo>
                      <a:pt x="1" y="2708"/>
                      <a:pt x="126" y="3384"/>
                      <a:pt x="577" y="3560"/>
                    </a:cubicBezTo>
                    <a:cubicBezTo>
                      <a:pt x="689" y="3611"/>
                      <a:pt x="798" y="3634"/>
                      <a:pt x="904" y="3634"/>
                    </a:cubicBezTo>
                    <a:cubicBezTo>
                      <a:pt x="1363" y="3634"/>
                      <a:pt x="1742" y="3200"/>
                      <a:pt x="1906" y="2833"/>
                    </a:cubicBezTo>
                    <a:cubicBezTo>
                      <a:pt x="2307" y="1830"/>
                      <a:pt x="2382" y="176"/>
                      <a:pt x="2382" y="176"/>
                    </a:cubicBezTo>
                    <a:lnTo>
                      <a:pt x="1931" y="1"/>
                    </a:lnTo>
                    <a:close/>
                  </a:path>
                </a:pathLst>
              </a:custGeom>
              <a:solidFill>
                <a:srgbClr val="F1A3AB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44" name="Google Shape;1244;p38"/>
              <p:cNvSpPr/>
              <p:nvPr/>
            </p:nvSpPr>
            <p:spPr>
              <a:xfrm>
                <a:off x="-838202" y="1384161"/>
                <a:ext cx="278786" cy="473336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3703" extrusionOk="0">
                    <a:moveTo>
                      <a:pt x="859" y="1"/>
                    </a:moveTo>
                    <a:cubicBezTo>
                      <a:pt x="780" y="1"/>
                      <a:pt x="702" y="14"/>
                      <a:pt x="627" y="44"/>
                    </a:cubicBezTo>
                    <a:cubicBezTo>
                      <a:pt x="0" y="269"/>
                      <a:pt x="25" y="1046"/>
                      <a:pt x="201" y="1497"/>
                    </a:cubicBezTo>
                    <a:cubicBezTo>
                      <a:pt x="627" y="2500"/>
                      <a:pt x="1730" y="3703"/>
                      <a:pt x="1730" y="3703"/>
                    </a:cubicBezTo>
                    <a:lnTo>
                      <a:pt x="2181" y="3527"/>
                    </a:lnTo>
                    <a:cubicBezTo>
                      <a:pt x="2131" y="2876"/>
                      <a:pt x="2080" y="1623"/>
                      <a:pt x="1830" y="871"/>
                    </a:cubicBezTo>
                    <a:cubicBezTo>
                      <a:pt x="1663" y="349"/>
                      <a:pt x="1252" y="1"/>
                      <a:pt x="859" y="1"/>
                    </a:cubicBezTo>
                    <a:close/>
                  </a:path>
                </a:pathLst>
              </a:custGeom>
              <a:solidFill>
                <a:srgbClr val="F1A3AB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38"/>
              <p:cNvSpPr/>
              <p:nvPr/>
            </p:nvSpPr>
            <p:spPr>
              <a:xfrm>
                <a:off x="-588305" y="1902235"/>
                <a:ext cx="278786" cy="475381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3719" extrusionOk="0">
                    <a:moveTo>
                      <a:pt x="451" y="1"/>
                    </a:moveTo>
                    <a:lnTo>
                      <a:pt x="0" y="176"/>
                    </a:lnTo>
                    <a:cubicBezTo>
                      <a:pt x="50" y="853"/>
                      <a:pt x="100" y="2106"/>
                      <a:pt x="351" y="2833"/>
                    </a:cubicBezTo>
                    <a:cubicBezTo>
                      <a:pt x="522" y="3366"/>
                      <a:pt x="947" y="3718"/>
                      <a:pt x="1348" y="3718"/>
                    </a:cubicBezTo>
                    <a:cubicBezTo>
                      <a:pt x="1418" y="3718"/>
                      <a:pt x="1487" y="3707"/>
                      <a:pt x="1554" y="3685"/>
                    </a:cubicBezTo>
                    <a:cubicBezTo>
                      <a:pt x="2181" y="3434"/>
                      <a:pt x="2156" y="2682"/>
                      <a:pt x="1980" y="2231"/>
                    </a:cubicBezTo>
                    <a:cubicBezTo>
                      <a:pt x="1554" y="1204"/>
                      <a:pt x="451" y="1"/>
                      <a:pt x="451" y="1"/>
                    </a:cubicBezTo>
                    <a:close/>
                  </a:path>
                </a:pathLst>
              </a:custGeom>
              <a:solidFill>
                <a:srgbClr val="F1A3AB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38"/>
              <p:cNvSpPr/>
              <p:nvPr/>
            </p:nvSpPr>
            <p:spPr>
              <a:xfrm>
                <a:off x="-553153" y="1627539"/>
                <a:ext cx="493532" cy="268433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100" extrusionOk="0">
                    <a:moveTo>
                      <a:pt x="2800" y="1"/>
                    </a:moveTo>
                    <a:cubicBezTo>
                      <a:pt x="2597" y="1"/>
                      <a:pt x="2394" y="47"/>
                      <a:pt x="2231" y="120"/>
                    </a:cubicBezTo>
                    <a:cubicBezTo>
                      <a:pt x="1229" y="521"/>
                      <a:pt x="1" y="1649"/>
                      <a:pt x="1" y="1649"/>
                    </a:cubicBezTo>
                    <a:lnTo>
                      <a:pt x="176" y="2100"/>
                    </a:lnTo>
                    <a:cubicBezTo>
                      <a:pt x="853" y="2050"/>
                      <a:pt x="2106" y="1999"/>
                      <a:pt x="2833" y="1749"/>
                    </a:cubicBezTo>
                    <a:cubicBezTo>
                      <a:pt x="3460" y="1548"/>
                      <a:pt x="3861" y="972"/>
                      <a:pt x="3685" y="546"/>
                    </a:cubicBezTo>
                    <a:cubicBezTo>
                      <a:pt x="3525" y="146"/>
                      <a:pt x="3160" y="1"/>
                      <a:pt x="2800" y="1"/>
                    </a:cubicBezTo>
                    <a:close/>
                  </a:path>
                </a:pathLst>
              </a:custGeom>
              <a:solidFill>
                <a:srgbClr val="F1A3AB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38"/>
              <p:cNvSpPr/>
              <p:nvPr/>
            </p:nvSpPr>
            <p:spPr>
              <a:xfrm>
                <a:off x="-1088100" y="1863888"/>
                <a:ext cx="493532" cy="269327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107" extrusionOk="0">
                    <a:moveTo>
                      <a:pt x="3685" y="0"/>
                    </a:moveTo>
                    <a:cubicBezTo>
                      <a:pt x="3008" y="75"/>
                      <a:pt x="1755" y="125"/>
                      <a:pt x="1028" y="351"/>
                    </a:cubicBezTo>
                    <a:cubicBezTo>
                      <a:pt x="401" y="576"/>
                      <a:pt x="0" y="1128"/>
                      <a:pt x="176" y="1579"/>
                    </a:cubicBezTo>
                    <a:cubicBezTo>
                      <a:pt x="339" y="1970"/>
                      <a:pt x="713" y="2106"/>
                      <a:pt x="1078" y="2106"/>
                    </a:cubicBezTo>
                    <a:cubicBezTo>
                      <a:pt x="1276" y="2106"/>
                      <a:pt x="1471" y="2067"/>
                      <a:pt x="1629" y="2005"/>
                    </a:cubicBezTo>
                    <a:cubicBezTo>
                      <a:pt x="2632" y="1579"/>
                      <a:pt x="3860" y="476"/>
                      <a:pt x="3860" y="476"/>
                    </a:cubicBezTo>
                    <a:lnTo>
                      <a:pt x="3685" y="0"/>
                    </a:lnTo>
                    <a:close/>
                  </a:path>
                </a:pathLst>
              </a:custGeom>
              <a:solidFill>
                <a:srgbClr val="F1A3AB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38"/>
              <p:cNvSpPr/>
              <p:nvPr/>
            </p:nvSpPr>
            <p:spPr>
              <a:xfrm>
                <a:off x="-803050" y="1689151"/>
                <a:ext cx="442275" cy="389483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3047" extrusionOk="0">
                    <a:moveTo>
                      <a:pt x="1741" y="0"/>
                    </a:moveTo>
                    <a:cubicBezTo>
                      <a:pt x="1554" y="0"/>
                      <a:pt x="1364" y="36"/>
                      <a:pt x="1179" y="114"/>
                    </a:cubicBezTo>
                    <a:cubicBezTo>
                      <a:pt x="402" y="415"/>
                      <a:pt x="1" y="1292"/>
                      <a:pt x="302" y="2069"/>
                    </a:cubicBezTo>
                    <a:cubicBezTo>
                      <a:pt x="554" y="2670"/>
                      <a:pt x="1136" y="3046"/>
                      <a:pt x="1747" y="3046"/>
                    </a:cubicBezTo>
                    <a:cubicBezTo>
                      <a:pt x="1925" y="3046"/>
                      <a:pt x="2106" y="3014"/>
                      <a:pt x="2282" y="2946"/>
                    </a:cubicBezTo>
                    <a:cubicBezTo>
                      <a:pt x="3059" y="2645"/>
                      <a:pt x="3460" y="1743"/>
                      <a:pt x="3159" y="966"/>
                    </a:cubicBezTo>
                    <a:cubicBezTo>
                      <a:pt x="2911" y="374"/>
                      <a:pt x="2342" y="0"/>
                      <a:pt x="1741" y="0"/>
                    </a:cubicBezTo>
                    <a:close/>
                  </a:path>
                </a:pathLst>
              </a:custGeom>
              <a:solidFill>
                <a:srgbClr val="FFD800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49" name="Google Shape;1249;p38"/>
          <p:cNvGrpSpPr/>
          <p:nvPr/>
        </p:nvGrpSpPr>
        <p:grpSpPr>
          <a:xfrm>
            <a:off x="303463" y="3409760"/>
            <a:ext cx="2338028" cy="1533149"/>
            <a:chOff x="1525308" y="1941618"/>
            <a:chExt cx="1309184" cy="858426"/>
          </a:xfrm>
        </p:grpSpPr>
        <p:sp>
          <p:nvSpPr>
            <p:cNvPr id="1250" name="Google Shape;1250;p38"/>
            <p:cNvSpPr/>
            <p:nvPr/>
          </p:nvSpPr>
          <p:spPr>
            <a:xfrm rot="-376179">
              <a:off x="1558479" y="2062893"/>
              <a:ext cx="1203979" cy="673423"/>
            </a:xfrm>
            <a:custGeom>
              <a:avLst/>
              <a:gdLst/>
              <a:ahLst/>
              <a:cxnLst/>
              <a:rect l="l" t="t" r="r" b="b"/>
              <a:pathLst>
                <a:path w="26192" h="14650" extrusionOk="0">
                  <a:moveTo>
                    <a:pt x="15474" y="0"/>
                  </a:moveTo>
                  <a:cubicBezTo>
                    <a:pt x="13299" y="0"/>
                    <a:pt x="11362" y="1304"/>
                    <a:pt x="10502" y="3233"/>
                  </a:cubicBezTo>
                  <a:cubicBezTo>
                    <a:pt x="9926" y="2907"/>
                    <a:pt x="9274" y="2681"/>
                    <a:pt x="8572" y="2606"/>
                  </a:cubicBezTo>
                  <a:cubicBezTo>
                    <a:pt x="8432" y="2594"/>
                    <a:pt x="8293" y="2588"/>
                    <a:pt x="8156" y="2588"/>
                  </a:cubicBezTo>
                  <a:cubicBezTo>
                    <a:pt x="5801" y="2588"/>
                    <a:pt x="3798" y="4375"/>
                    <a:pt x="3585" y="6767"/>
                  </a:cubicBezTo>
                  <a:cubicBezTo>
                    <a:pt x="3560" y="6917"/>
                    <a:pt x="3560" y="7067"/>
                    <a:pt x="3560" y="7243"/>
                  </a:cubicBezTo>
                  <a:lnTo>
                    <a:pt x="3184" y="7193"/>
                  </a:lnTo>
                  <a:cubicBezTo>
                    <a:pt x="3106" y="7186"/>
                    <a:pt x="3029" y="7183"/>
                    <a:pt x="2952" y="7183"/>
                  </a:cubicBezTo>
                  <a:cubicBezTo>
                    <a:pt x="1518" y="7183"/>
                    <a:pt x="270" y="8273"/>
                    <a:pt x="151" y="9724"/>
                  </a:cubicBezTo>
                  <a:cubicBezTo>
                    <a:pt x="1" y="11278"/>
                    <a:pt x="1129" y="12631"/>
                    <a:pt x="2683" y="12782"/>
                  </a:cubicBezTo>
                  <a:lnTo>
                    <a:pt x="23008" y="14636"/>
                  </a:lnTo>
                  <a:cubicBezTo>
                    <a:pt x="23100" y="14645"/>
                    <a:pt x="23191" y="14649"/>
                    <a:pt x="23281" y="14649"/>
                  </a:cubicBezTo>
                  <a:cubicBezTo>
                    <a:pt x="24718" y="14649"/>
                    <a:pt x="25925" y="13544"/>
                    <a:pt x="26066" y="12105"/>
                  </a:cubicBezTo>
                  <a:cubicBezTo>
                    <a:pt x="26191" y="10676"/>
                    <a:pt x="25239" y="9423"/>
                    <a:pt x="23886" y="9122"/>
                  </a:cubicBezTo>
                  <a:cubicBezTo>
                    <a:pt x="23911" y="8721"/>
                    <a:pt x="23861" y="8320"/>
                    <a:pt x="23735" y="7894"/>
                  </a:cubicBezTo>
                  <a:cubicBezTo>
                    <a:pt x="23359" y="6541"/>
                    <a:pt x="22257" y="5538"/>
                    <a:pt x="20978" y="5213"/>
                  </a:cubicBezTo>
                  <a:cubicBezTo>
                    <a:pt x="20853" y="2531"/>
                    <a:pt x="18748" y="275"/>
                    <a:pt x="15991" y="25"/>
                  </a:cubicBezTo>
                  <a:cubicBezTo>
                    <a:pt x="15817" y="8"/>
                    <a:pt x="15645" y="0"/>
                    <a:pt x="15474" y="0"/>
                  </a:cubicBezTo>
                  <a:close/>
                </a:path>
              </a:pathLst>
            </a:custGeom>
            <a:solidFill>
              <a:srgbClr val="0B3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51" name="Google Shape;1251;p38"/>
            <p:cNvGrpSpPr/>
            <p:nvPr/>
          </p:nvGrpSpPr>
          <p:grpSpPr>
            <a:xfrm>
              <a:off x="1564190" y="1941618"/>
              <a:ext cx="1270301" cy="800696"/>
              <a:chOff x="1564190" y="1941618"/>
              <a:chExt cx="1270301" cy="800696"/>
            </a:xfrm>
          </p:grpSpPr>
          <p:sp>
            <p:nvSpPr>
              <p:cNvPr id="1252" name="Google Shape;1252;p38"/>
              <p:cNvSpPr/>
              <p:nvPr/>
            </p:nvSpPr>
            <p:spPr>
              <a:xfrm rot="-376179">
                <a:off x="1597351" y="2005347"/>
                <a:ext cx="1203979" cy="673239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14646" extrusionOk="0">
                    <a:moveTo>
                      <a:pt x="15474" y="0"/>
                    </a:moveTo>
                    <a:cubicBezTo>
                      <a:pt x="13299" y="0"/>
                      <a:pt x="11362" y="1304"/>
                      <a:pt x="10502" y="3233"/>
                    </a:cubicBezTo>
                    <a:cubicBezTo>
                      <a:pt x="9925" y="2907"/>
                      <a:pt x="9274" y="2681"/>
                      <a:pt x="8572" y="2606"/>
                    </a:cubicBezTo>
                    <a:cubicBezTo>
                      <a:pt x="8432" y="2594"/>
                      <a:pt x="8293" y="2587"/>
                      <a:pt x="8156" y="2587"/>
                    </a:cubicBezTo>
                    <a:cubicBezTo>
                      <a:pt x="5800" y="2587"/>
                      <a:pt x="3798" y="4375"/>
                      <a:pt x="3585" y="6766"/>
                    </a:cubicBezTo>
                    <a:cubicBezTo>
                      <a:pt x="3585" y="6917"/>
                      <a:pt x="3560" y="7067"/>
                      <a:pt x="3560" y="7218"/>
                    </a:cubicBezTo>
                    <a:lnTo>
                      <a:pt x="3184" y="7192"/>
                    </a:lnTo>
                    <a:cubicBezTo>
                      <a:pt x="3094" y="7184"/>
                      <a:pt x="3004" y="7179"/>
                      <a:pt x="2915" y="7179"/>
                    </a:cubicBezTo>
                    <a:cubicBezTo>
                      <a:pt x="1497" y="7179"/>
                      <a:pt x="269" y="8285"/>
                      <a:pt x="151" y="9724"/>
                    </a:cubicBezTo>
                    <a:cubicBezTo>
                      <a:pt x="1" y="11278"/>
                      <a:pt x="1128" y="12631"/>
                      <a:pt x="2682" y="12781"/>
                    </a:cubicBezTo>
                    <a:lnTo>
                      <a:pt x="23008" y="14636"/>
                    </a:lnTo>
                    <a:cubicBezTo>
                      <a:pt x="23087" y="14642"/>
                      <a:pt x="23166" y="14646"/>
                      <a:pt x="23244" y="14646"/>
                    </a:cubicBezTo>
                    <a:cubicBezTo>
                      <a:pt x="24697" y="14646"/>
                      <a:pt x="25923" y="13556"/>
                      <a:pt x="26066" y="12105"/>
                    </a:cubicBezTo>
                    <a:cubicBezTo>
                      <a:pt x="26191" y="10676"/>
                      <a:pt x="25239" y="9423"/>
                      <a:pt x="23885" y="9122"/>
                    </a:cubicBezTo>
                    <a:cubicBezTo>
                      <a:pt x="23910" y="8721"/>
                      <a:pt x="23860" y="8295"/>
                      <a:pt x="23760" y="7894"/>
                    </a:cubicBezTo>
                    <a:cubicBezTo>
                      <a:pt x="23359" y="6516"/>
                      <a:pt x="22256" y="5538"/>
                      <a:pt x="20978" y="5212"/>
                    </a:cubicBezTo>
                    <a:cubicBezTo>
                      <a:pt x="20853" y="2531"/>
                      <a:pt x="18748" y="275"/>
                      <a:pt x="15991" y="24"/>
                    </a:cubicBezTo>
                    <a:cubicBezTo>
                      <a:pt x="15817" y="8"/>
                      <a:pt x="15645" y="0"/>
                      <a:pt x="15474" y="0"/>
                    </a:cubicBezTo>
                    <a:close/>
                  </a:path>
                </a:pathLst>
              </a:custGeom>
              <a:solidFill>
                <a:srgbClr val="F5A2F5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38"/>
              <p:cNvSpPr/>
              <p:nvPr/>
            </p:nvSpPr>
            <p:spPr>
              <a:xfrm rot="-376179">
                <a:off x="2099677" y="2240419"/>
                <a:ext cx="176331" cy="246937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5372" extrusionOk="0">
                    <a:moveTo>
                      <a:pt x="2125" y="0"/>
                    </a:moveTo>
                    <a:cubicBezTo>
                      <a:pt x="1773" y="0"/>
                      <a:pt x="1406" y="148"/>
                      <a:pt x="1104" y="404"/>
                    </a:cubicBezTo>
                    <a:cubicBezTo>
                      <a:pt x="577" y="855"/>
                      <a:pt x="201" y="1607"/>
                      <a:pt x="126" y="2509"/>
                    </a:cubicBezTo>
                    <a:cubicBezTo>
                      <a:pt x="1" y="4013"/>
                      <a:pt x="703" y="5266"/>
                      <a:pt x="1730" y="5367"/>
                    </a:cubicBezTo>
                    <a:cubicBezTo>
                      <a:pt x="1767" y="5370"/>
                      <a:pt x="1804" y="5371"/>
                      <a:pt x="1841" y="5371"/>
                    </a:cubicBezTo>
                    <a:cubicBezTo>
                      <a:pt x="2699" y="5371"/>
                      <a:pt x="3471" y="4539"/>
                      <a:pt x="3735" y="3362"/>
                    </a:cubicBezTo>
                    <a:cubicBezTo>
                      <a:pt x="3735" y="3362"/>
                      <a:pt x="3735" y="3362"/>
                      <a:pt x="3735" y="3337"/>
                    </a:cubicBezTo>
                    <a:cubicBezTo>
                      <a:pt x="3785" y="3186"/>
                      <a:pt x="3810" y="3036"/>
                      <a:pt x="3810" y="2860"/>
                    </a:cubicBezTo>
                    <a:cubicBezTo>
                      <a:pt x="3835" y="2685"/>
                      <a:pt x="3835" y="2535"/>
                      <a:pt x="3835" y="2359"/>
                    </a:cubicBezTo>
                    <a:cubicBezTo>
                      <a:pt x="3835" y="2134"/>
                      <a:pt x="3785" y="1908"/>
                      <a:pt x="3760" y="1707"/>
                    </a:cubicBezTo>
                    <a:cubicBezTo>
                      <a:pt x="3535" y="755"/>
                      <a:pt x="2958" y="78"/>
                      <a:pt x="2206" y="3"/>
                    </a:cubicBezTo>
                    <a:cubicBezTo>
                      <a:pt x="2179" y="1"/>
                      <a:pt x="2152" y="0"/>
                      <a:pt x="21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38"/>
              <p:cNvSpPr/>
              <p:nvPr/>
            </p:nvSpPr>
            <p:spPr>
              <a:xfrm rot="-376179">
                <a:off x="2138727" y="2270289"/>
                <a:ext cx="133673" cy="140201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3050" extrusionOk="0">
                    <a:moveTo>
                      <a:pt x="1202" y="0"/>
                    </a:moveTo>
                    <a:cubicBezTo>
                      <a:pt x="858" y="0"/>
                      <a:pt x="535" y="148"/>
                      <a:pt x="251" y="411"/>
                    </a:cubicBezTo>
                    <a:cubicBezTo>
                      <a:pt x="150" y="611"/>
                      <a:pt x="100" y="837"/>
                      <a:pt x="75" y="1063"/>
                    </a:cubicBezTo>
                    <a:cubicBezTo>
                      <a:pt x="0" y="2090"/>
                      <a:pt x="551" y="2967"/>
                      <a:pt x="1354" y="3043"/>
                    </a:cubicBezTo>
                    <a:cubicBezTo>
                      <a:pt x="1395" y="3047"/>
                      <a:pt x="1436" y="3049"/>
                      <a:pt x="1476" y="3049"/>
                    </a:cubicBezTo>
                    <a:cubicBezTo>
                      <a:pt x="2128" y="3049"/>
                      <a:pt x="2695" y="2493"/>
                      <a:pt x="2907" y="1714"/>
                    </a:cubicBezTo>
                    <a:cubicBezTo>
                      <a:pt x="2682" y="762"/>
                      <a:pt x="2105" y="85"/>
                      <a:pt x="1354" y="10"/>
                    </a:cubicBezTo>
                    <a:cubicBezTo>
                      <a:pt x="1303" y="4"/>
                      <a:pt x="1252" y="0"/>
                      <a:pt x="1202" y="0"/>
                    </a:cubicBezTo>
                    <a:close/>
                  </a:path>
                </a:pathLst>
              </a:custGeom>
              <a:solidFill>
                <a:srgbClr val="0B3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38"/>
              <p:cNvSpPr/>
              <p:nvPr/>
            </p:nvSpPr>
            <p:spPr>
              <a:xfrm rot="-376179">
                <a:off x="2271990" y="2236767"/>
                <a:ext cx="171688" cy="247029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5374" extrusionOk="0">
                    <a:moveTo>
                      <a:pt x="2017" y="1"/>
                    </a:moveTo>
                    <a:cubicBezTo>
                      <a:pt x="1696" y="1"/>
                      <a:pt x="1378" y="123"/>
                      <a:pt x="1103" y="330"/>
                    </a:cubicBezTo>
                    <a:cubicBezTo>
                      <a:pt x="627" y="681"/>
                      <a:pt x="251" y="1282"/>
                      <a:pt x="100" y="2034"/>
                    </a:cubicBezTo>
                    <a:cubicBezTo>
                      <a:pt x="75" y="2184"/>
                      <a:pt x="25" y="2360"/>
                      <a:pt x="25" y="2535"/>
                    </a:cubicBezTo>
                    <a:cubicBezTo>
                      <a:pt x="0" y="2686"/>
                      <a:pt x="0" y="2861"/>
                      <a:pt x="0" y="3012"/>
                    </a:cubicBezTo>
                    <a:cubicBezTo>
                      <a:pt x="50" y="4290"/>
                      <a:pt x="727" y="5292"/>
                      <a:pt x="1629" y="5367"/>
                    </a:cubicBezTo>
                    <a:cubicBezTo>
                      <a:pt x="1671" y="5372"/>
                      <a:pt x="1712" y="5374"/>
                      <a:pt x="1754" y="5374"/>
                    </a:cubicBezTo>
                    <a:cubicBezTo>
                      <a:pt x="2709" y="5374"/>
                      <a:pt x="3589" y="4279"/>
                      <a:pt x="3709" y="2861"/>
                    </a:cubicBezTo>
                    <a:cubicBezTo>
                      <a:pt x="3735" y="2510"/>
                      <a:pt x="3735" y="2159"/>
                      <a:pt x="3659" y="1859"/>
                    </a:cubicBezTo>
                    <a:cubicBezTo>
                      <a:pt x="3484" y="831"/>
                      <a:pt x="2882" y="79"/>
                      <a:pt x="2105" y="4"/>
                    </a:cubicBezTo>
                    <a:cubicBezTo>
                      <a:pt x="2076" y="2"/>
                      <a:pt x="2046" y="1"/>
                      <a:pt x="20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p38"/>
              <p:cNvSpPr/>
              <p:nvPr/>
            </p:nvSpPr>
            <p:spPr>
              <a:xfrm rot="-376179">
                <a:off x="2311944" y="2264376"/>
                <a:ext cx="131375" cy="140936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3066" extrusionOk="0">
                    <a:moveTo>
                      <a:pt x="1199" y="1"/>
                    </a:moveTo>
                    <a:cubicBezTo>
                      <a:pt x="883" y="1"/>
                      <a:pt x="572" y="102"/>
                      <a:pt x="301" y="305"/>
                    </a:cubicBezTo>
                    <a:cubicBezTo>
                      <a:pt x="201" y="531"/>
                      <a:pt x="126" y="807"/>
                      <a:pt x="101" y="1082"/>
                    </a:cubicBezTo>
                    <a:cubicBezTo>
                      <a:pt x="1" y="2085"/>
                      <a:pt x="577" y="2987"/>
                      <a:pt x="1354" y="3062"/>
                    </a:cubicBezTo>
                    <a:cubicBezTo>
                      <a:pt x="1384" y="3065"/>
                      <a:pt x="1413" y="3066"/>
                      <a:pt x="1443" y="3066"/>
                    </a:cubicBezTo>
                    <a:cubicBezTo>
                      <a:pt x="2083" y="3066"/>
                      <a:pt x="2642" y="2553"/>
                      <a:pt x="2858" y="1834"/>
                    </a:cubicBezTo>
                    <a:cubicBezTo>
                      <a:pt x="2682" y="832"/>
                      <a:pt x="2081" y="80"/>
                      <a:pt x="1304" y="5"/>
                    </a:cubicBezTo>
                    <a:cubicBezTo>
                      <a:pt x="1269" y="2"/>
                      <a:pt x="1234" y="1"/>
                      <a:pt x="1199" y="1"/>
                    </a:cubicBezTo>
                    <a:close/>
                  </a:path>
                </a:pathLst>
              </a:custGeom>
              <a:solidFill>
                <a:srgbClr val="0B3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38"/>
              <p:cNvSpPr/>
              <p:nvPr/>
            </p:nvSpPr>
            <p:spPr>
              <a:xfrm rot="-905845">
                <a:off x="2129986" y="2162702"/>
                <a:ext cx="107194" cy="39209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853" fill="none" extrusionOk="0">
                    <a:moveTo>
                      <a:pt x="2331" y="852"/>
                    </a:moveTo>
                    <a:cubicBezTo>
                      <a:pt x="1805" y="201"/>
                      <a:pt x="752" y="0"/>
                      <a:pt x="0" y="426"/>
                    </a:cubicBezTo>
                  </a:path>
                </a:pathLst>
              </a:custGeom>
              <a:solidFill>
                <a:schemeClr val="dk1"/>
              </a:solidFill>
              <a:ln w="9525" cap="rnd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38"/>
              <p:cNvSpPr/>
              <p:nvPr/>
            </p:nvSpPr>
            <p:spPr>
              <a:xfrm rot="-376179">
                <a:off x="2268323" y="2233612"/>
                <a:ext cx="167092" cy="102645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2233" extrusionOk="0">
                    <a:moveTo>
                      <a:pt x="1862" y="0"/>
                    </a:moveTo>
                    <a:cubicBezTo>
                      <a:pt x="945" y="0"/>
                      <a:pt x="296" y="972"/>
                      <a:pt x="101" y="1681"/>
                    </a:cubicBezTo>
                    <a:cubicBezTo>
                      <a:pt x="76" y="1731"/>
                      <a:pt x="0" y="2032"/>
                      <a:pt x="0" y="2082"/>
                    </a:cubicBezTo>
                    <a:lnTo>
                      <a:pt x="3609" y="2232"/>
                    </a:lnTo>
                    <a:cubicBezTo>
                      <a:pt x="3635" y="2182"/>
                      <a:pt x="3609" y="2007"/>
                      <a:pt x="3609" y="1957"/>
                    </a:cubicBezTo>
                    <a:cubicBezTo>
                      <a:pt x="3434" y="904"/>
                      <a:pt x="2883" y="77"/>
                      <a:pt x="1930" y="2"/>
                    </a:cubicBezTo>
                    <a:cubicBezTo>
                      <a:pt x="1907" y="1"/>
                      <a:pt x="1884" y="0"/>
                      <a:pt x="1862" y="0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38"/>
              <p:cNvSpPr/>
              <p:nvPr/>
            </p:nvSpPr>
            <p:spPr>
              <a:xfrm rot="-376179">
                <a:off x="2181923" y="2508434"/>
                <a:ext cx="187455" cy="81822"/>
              </a:xfrm>
              <a:custGeom>
                <a:avLst/>
                <a:gdLst/>
                <a:ahLst/>
                <a:cxnLst/>
                <a:rect l="l" t="t" r="r" b="b"/>
                <a:pathLst>
                  <a:path w="4078" h="1780" extrusionOk="0">
                    <a:moveTo>
                      <a:pt x="664" y="0"/>
                    </a:moveTo>
                    <a:cubicBezTo>
                      <a:pt x="299" y="0"/>
                      <a:pt x="0" y="276"/>
                      <a:pt x="243" y="705"/>
                    </a:cubicBezTo>
                    <a:cubicBezTo>
                      <a:pt x="544" y="1256"/>
                      <a:pt x="1145" y="1582"/>
                      <a:pt x="1747" y="1708"/>
                    </a:cubicBezTo>
                    <a:cubicBezTo>
                      <a:pt x="1948" y="1755"/>
                      <a:pt x="2160" y="1780"/>
                      <a:pt x="2376" y="1780"/>
                    </a:cubicBezTo>
                    <a:cubicBezTo>
                      <a:pt x="2617" y="1780"/>
                      <a:pt x="2862" y="1749"/>
                      <a:pt x="3100" y="1682"/>
                    </a:cubicBezTo>
                    <a:cubicBezTo>
                      <a:pt x="3401" y="1607"/>
                      <a:pt x="3701" y="1482"/>
                      <a:pt x="3902" y="1231"/>
                    </a:cubicBezTo>
                    <a:cubicBezTo>
                      <a:pt x="4077" y="981"/>
                      <a:pt x="4077" y="580"/>
                      <a:pt x="3852" y="379"/>
                    </a:cubicBezTo>
                    <a:cubicBezTo>
                      <a:pt x="3739" y="277"/>
                      <a:pt x="3595" y="237"/>
                      <a:pt x="3444" y="237"/>
                    </a:cubicBezTo>
                    <a:cubicBezTo>
                      <a:pt x="3260" y="237"/>
                      <a:pt x="3064" y="297"/>
                      <a:pt x="2899" y="379"/>
                    </a:cubicBezTo>
                    <a:cubicBezTo>
                      <a:pt x="2631" y="491"/>
                      <a:pt x="2343" y="663"/>
                      <a:pt x="2052" y="663"/>
                    </a:cubicBezTo>
                    <a:cubicBezTo>
                      <a:pt x="2017" y="663"/>
                      <a:pt x="1982" y="660"/>
                      <a:pt x="1947" y="655"/>
                    </a:cubicBezTo>
                    <a:cubicBezTo>
                      <a:pt x="1571" y="605"/>
                      <a:pt x="1346" y="304"/>
                      <a:pt x="1045" y="104"/>
                    </a:cubicBezTo>
                    <a:cubicBezTo>
                      <a:pt x="923" y="33"/>
                      <a:pt x="789" y="0"/>
                      <a:pt x="6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38"/>
              <p:cNvSpPr/>
              <p:nvPr/>
            </p:nvSpPr>
            <p:spPr>
              <a:xfrm rot="-376179">
                <a:off x="1991600" y="2465422"/>
                <a:ext cx="33464" cy="31028"/>
              </a:xfrm>
              <a:custGeom>
                <a:avLst/>
                <a:gdLst/>
                <a:ahLst/>
                <a:cxnLst/>
                <a:rect l="l" t="t" r="r" b="b"/>
                <a:pathLst>
                  <a:path w="728" h="675" extrusionOk="0">
                    <a:moveTo>
                      <a:pt x="363" y="0"/>
                    </a:moveTo>
                    <a:cubicBezTo>
                      <a:pt x="201" y="0"/>
                      <a:pt x="68" y="113"/>
                      <a:pt x="25" y="262"/>
                    </a:cubicBezTo>
                    <a:cubicBezTo>
                      <a:pt x="0" y="437"/>
                      <a:pt x="101" y="613"/>
                      <a:pt x="276" y="663"/>
                    </a:cubicBezTo>
                    <a:cubicBezTo>
                      <a:pt x="306" y="671"/>
                      <a:pt x="336" y="674"/>
                      <a:pt x="365" y="674"/>
                    </a:cubicBezTo>
                    <a:cubicBezTo>
                      <a:pt x="526" y="674"/>
                      <a:pt x="656" y="561"/>
                      <a:pt x="677" y="412"/>
                    </a:cubicBezTo>
                    <a:cubicBezTo>
                      <a:pt x="727" y="237"/>
                      <a:pt x="627" y="61"/>
                      <a:pt x="451" y="11"/>
                    </a:cubicBezTo>
                    <a:cubicBezTo>
                      <a:pt x="421" y="4"/>
                      <a:pt x="391" y="0"/>
                      <a:pt x="363" y="0"/>
                    </a:cubicBezTo>
                    <a:close/>
                  </a:path>
                </a:pathLst>
              </a:custGeom>
              <a:solidFill>
                <a:srgbClr val="0B3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38"/>
              <p:cNvSpPr/>
              <p:nvPr/>
            </p:nvSpPr>
            <p:spPr>
              <a:xfrm rot="-376179">
                <a:off x="2019208" y="2541948"/>
                <a:ext cx="24225" cy="2238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87" extrusionOk="0">
                    <a:moveTo>
                      <a:pt x="253" y="1"/>
                    </a:moveTo>
                    <a:cubicBezTo>
                      <a:pt x="145" y="1"/>
                      <a:pt x="47" y="72"/>
                      <a:pt x="25" y="181"/>
                    </a:cubicBezTo>
                    <a:cubicBezTo>
                      <a:pt x="0" y="306"/>
                      <a:pt x="76" y="457"/>
                      <a:pt x="201" y="482"/>
                    </a:cubicBezTo>
                    <a:cubicBezTo>
                      <a:pt x="217" y="485"/>
                      <a:pt x="233" y="487"/>
                      <a:pt x="249" y="487"/>
                    </a:cubicBezTo>
                    <a:cubicBezTo>
                      <a:pt x="357" y="487"/>
                      <a:pt x="455" y="416"/>
                      <a:pt x="477" y="306"/>
                    </a:cubicBezTo>
                    <a:cubicBezTo>
                      <a:pt x="527" y="181"/>
                      <a:pt x="426" y="31"/>
                      <a:pt x="301" y="6"/>
                    </a:cubicBezTo>
                    <a:cubicBezTo>
                      <a:pt x="285" y="2"/>
                      <a:pt x="269" y="1"/>
                      <a:pt x="253" y="1"/>
                    </a:cubicBezTo>
                    <a:close/>
                  </a:path>
                </a:pathLst>
              </a:custGeom>
              <a:solidFill>
                <a:srgbClr val="0B3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38"/>
              <p:cNvSpPr/>
              <p:nvPr/>
            </p:nvSpPr>
            <p:spPr>
              <a:xfrm rot="-376179">
                <a:off x="2078391" y="2517204"/>
                <a:ext cx="33464" cy="30798"/>
              </a:xfrm>
              <a:custGeom>
                <a:avLst/>
                <a:gdLst/>
                <a:ahLst/>
                <a:cxnLst/>
                <a:rect l="l" t="t" r="r" b="b"/>
                <a:pathLst>
                  <a:path w="728" h="670" extrusionOk="0">
                    <a:moveTo>
                      <a:pt x="362" y="1"/>
                    </a:moveTo>
                    <a:cubicBezTo>
                      <a:pt x="220" y="1"/>
                      <a:pt x="92" y="98"/>
                      <a:pt x="51" y="264"/>
                    </a:cubicBezTo>
                    <a:cubicBezTo>
                      <a:pt x="1" y="440"/>
                      <a:pt x="126" y="615"/>
                      <a:pt x="301" y="665"/>
                    </a:cubicBezTo>
                    <a:cubicBezTo>
                      <a:pt x="319" y="668"/>
                      <a:pt x="337" y="669"/>
                      <a:pt x="355" y="669"/>
                    </a:cubicBezTo>
                    <a:cubicBezTo>
                      <a:pt x="511" y="669"/>
                      <a:pt x="657" y="572"/>
                      <a:pt x="702" y="415"/>
                    </a:cubicBezTo>
                    <a:cubicBezTo>
                      <a:pt x="728" y="239"/>
                      <a:pt x="627" y="39"/>
                      <a:pt x="452" y="14"/>
                    </a:cubicBezTo>
                    <a:cubicBezTo>
                      <a:pt x="422" y="5"/>
                      <a:pt x="392" y="1"/>
                      <a:pt x="362" y="1"/>
                    </a:cubicBezTo>
                    <a:close/>
                  </a:path>
                </a:pathLst>
              </a:custGeom>
              <a:solidFill>
                <a:srgbClr val="0B3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8"/>
              <p:cNvSpPr/>
              <p:nvPr/>
            </p:nvSpPr>
            <p:spPr>
              <a:xfrm rot="-376179">
                <a:off x="2413885" y="2500989"/>
                <a:ext cx="34613" cy="30982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74" extrusionOk="0">
                    <a:moveTo>
                      <a:pt x="367" y="1"/>
                    </a:moveTo>
                    <a:cubicBezTo>
                      <a:pt x="278" y="1"/>
                      <a:pt x="192" y="38"/>
                      <a:pt x="126" y="117"/>
                    </a:cubicBezTo>
                    <a:cubicBezTo>
                      <a:pt x="1" y="242"/>
                      <a:pt x="26" y="468"/>
                      <a:pt x="151" y="593"/>
                    </a:cubicBezTo>
                    <a:cubicBezTo>
                      <a:pt x="216" y="647"/>
                      <a:pt x="291" y="673"/>
                      <a:pt x="364" y="673"/>
                    </a:cubicBezTo>
                    <a:cubicBezTo>
                      <a:pt x="461" y="673"/>
                      <a:pt x="556" y="629"/>
                      <a:pt x="628" y="543"/>
                    </a:cubicBezTo>
                    <a:cubicBezTo>
                      <a:pt x="753" y="418"/>
                      <a:pt x="728" y="192"/>
                      <a:pt x="602" y="92"/>
                    </a:cubicBezTo>
                    <a:cubicBezTo>
                      <a:pt x="531" y="32"/>
                      <a:pt x="448" y="1"/>
                      <a:pt x="367" y="1"/>
                    </a:cubicBezTo>
                    <a:close/>
                  </a:path>
                </a:pathLst>
              </a:custGeom>
              <a:solidFill>
                <a:srgbClr val="0B3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38"/>
              <p:cNvSpPr/>
              <p:nvPr/>
            </p:nvSpPr>
            <p:spPr>
              <a:xfrm rot="-376179">
                <a:off x="2493069" y="2519036"/>
                <a:ext cx="25374" cy="2257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91" extrusionOk="0">
                    <a:moveTo>
                      <a:pt x="254" y="0"/>
                    </a:moveTo>
                    <a:cubicBezTo>
                      <a:pt x="194" y="0"/>
                      <a:pt x="138" y="25"/>
                      <a:pt x="100" y="75"/>
                    </a:cubicBezTo>
                    <a:cubicBezTo>
                      <a:pt x="0" y="176"/>
                      <a:pt x="25" y="326"/>
                      <a:pt x="125" y="426"/>
                    </a:cubicBezTo>
                    <a:cubicBezTo>
                      <a:pt x="169" y="470"/>
                      <a:pt x="223" y="490"/>
                      <a:pt x="276" y="490"/>
                    </a:cubicBezTo>
                    <a:cubicBezTo>
                      <a:pt x="343" y="490"/>
                      <a:pt x="409" y="458"/>
                      <a:pt x="451" y="401"/>
                    </a:cubicBezTo>
                    <a:cubicBezTo>
                      <a:pt x="552" y="301"/>
                      <a:pt x="527" y="151"/>
                      <a:pt x="426" y="75"/>
                    </a:cubicBezTo>
                    <a:cubicBezTo>
                      <a:pt x="376" y="25"/>
                      <a:pt x="313" y="0"/>
                      <a:pt x="254" y="0"/>
                    </a:cubicBezTo>
                    <a:close/>
                  </a:path>
                </a:pathLst>
              </a:custGeom>
              <a:solidFill>
                <a:srgbClr val="0B3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38"/>
              <p:cNvSpPr/>
              <p:nvPr/>
            </p:nvSpPr>
            <p:spPr>
              <a:xfrm rot="-376179">
                <a:off x="2500815" y="2447892"/>
                <a:ext cx="33418" cy="3102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75" extrusionOk="0">
                    <a:moveTo>
                      <a:pt x="364" y="0"/>
                    </a:moveTo>
                    <a:cubicBezTo>
                      <a:pt x="268" y="0"/>
                      <a:pt x="169" y="39"/>
                      <a:pt x="100" y="108"/>
                    </a:cubicBezTo>
                    <a:cubicBezTo>
                      <a:pt x="0" y="258"/>
                      <a:pt x="0" y="459"/>
                      <a:pt x="150" y="584"/>
                    </a:cubicBezTo>
                    <a:cubicBezTo>
                      <a:pt x="210" y="644"/>
                      <a:pt x="293" y="675"/>
                      <a:pt x="376" y="675"/>
                    </a:cubicBezTo>
                    <a:cubicBezTo>
                      <a:pt x="468" y="675"/>
                      <a:pt x="561" y="637"/>
                      <a:pt x="627" y="559"/>
                    </a:cubicBezTo>
                    <a:cubicBezTo>
                      <a:pt x="727" y="434"/>
                      <a:pt x="727" y="208"/>
                      <a:pt x="576" y="83"/>
                    </a:cubicBezTo>
                    <a:cubicBezTo>
                      <a:pt x="520" y="26"/>
                      <a:pt x="443" y="0"/>
                      <a:pt x="364" y="0"/>
                    </a:cubicBezTo>
                    <a:close/>
                  </a:path>
                </a:pathLst>
              </a:custGeom>
              <a:solidFill>
                <a:srgbClr val="0B3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38"/>
              <p:cNvSpPr/>
              <p:nvPr/>
            </p:nvSpPr>
            <p:spPr>
              <a:xfrm rot="905845" flipH="1">
                <a:off x="2304248" y="2162702"/>
                <a:ext cx="107194" cy="39209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853" fill="none" extrusionOk="0">
                    <a:moveTo>
                      <a:pt x="2331" y="852"/>
                    </a:moveTo>
                    <a:cubicBezTo>
                      <a:pt x="1805" y="201"/>
                      <a:pt x="752" y="0"/>
                      <a:pt x="0" y="426"/>
                    </a:cubicBezTo>
                  </a:path>
                </a:pathLst>
              </a:custGeom>
              <a:solidFill>
                <a:schemeClr val="dk1"/>
              </a:solidFill>
              <a:ln w="9525" cap="rnd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38"/>
              <p:cNvSpPr/>
              <p:nvPr/>
            </p:nvSpPr>
            <p:spPr>
              <a:xfrm rot="-376179">
                <a:off x="2102215" y="2241320"/>
                <a:ext cx="167092" cy="101588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2210" extrusionOk="0">
                    <a:moveTo>
                      <a:pt x="1832" y="0"/>
                    </a:moveTo>
                    <a:cubicBezTo>
                      <a:pt x="931" y="0"/>
                      <a:pt x="294" y="982"/>
                      <a:pt x="101" y="1683"/>
                    </a:cubicBezTo>
                    <a:cubicBezTo>
                      <a:pt x="76" y="1734"/>
                      <a:pt x="0" y="2009"/>
                      <a:pt x="0" y="2084"/>
                    </a:cubicBezTo>
                    <a:lnTo>
                      <a:pt x="3609" y="2210"/>
                    </a:lnTo>
                    <a:cubicBezTo>
                      <a:pt x="3635" y="2160"/>
                      <a:pt x="3609" y="1984"/>
                      <a:pt x="3609" y="1934"/>
                    </a:cubicBezTo>
                    <a:cubicBezTo>
                      <a:pt x="3409" y="881"/>
                      <a:pt x="2858" y="54"/>
                      <a:pt x="1930" y="4"/>
                    </a:cubicBezTo>
                    <a:cubicBezTo>
                      <a:pt x="1897" y="2"/>
                      <a:pt x="1864" y="0"/>
                      <a:pt x="1832" y="0"/>
                    </a:cubicBezTo>
                    <a:close/>
                  </a:path>
                </a:pathLst>
              </a:custGeom>
              <a:solidFill>
                <a:srgbClr val="A5A2F4"/>
              </a:solidFill>
              <a:ln w="9525" cap="flat" cmpd="sng">
                <a:solidFill>
                  <a:srgbClr val="0B3A8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68" name="Google Shape;1268;p38"/>
          <p:cNvGrpSpPr/>
          <p:nvPr/>
        </p:nvGrpSpPr>
        <p:grpSpPr>
          <a:xfrm rot="1415966">
            <a:off x="8970112" y="4651538"/>
            <a:ext cx="1547488" cy="1237228"/>
            <a:chOff x="-1314658" y="351926"/>
            <a:chExt cx="2463632" cy="1969692"/>
          </a:xfrm>
        </p:grpSpPr>
        <p:sp>
          <p:nvSpPr>
            <p:cNvPr id="1269" name="Google Shape;1269;p38"/>
            <p:cNvSpPr/>
            <p:nvPr/>
          </p:nvSpPr>
          <p:spPr>
            <a:xfrm>
              <a:off x="-683234" y="1097970"/>
              <a:ext cx="1259266" cy="1095034"/>
            </a:xfrm>
            <a:custGeom>
              <a:avLst/>
              <a:gdLst/>
              <a:ahLst/>
              <a:cxnLst/>
              <a:rect l="l" t="t" r="r" b="b"/>
              <a:pathLst>
                <a:path w="8097" h="7041" extrusionOk="0">
                  <a:moveTo>
                    <a:pt x="3473" y="0"/>
                  </a:moveTo>
                  <a:cubicBezTo>
                    <a:pt x="3208" y="0"/>
                    <a:pt x="2960" y="42"/>
                    <a:pt x="2658" y="148"/>
                  </a:cubicBezTo>
                  <a:cubicBezTo>
                    <a:pt x="2282" y="273"/>
                    <a:pt x="1705" y="499"/>
                    <a:pt x="1229" y="850"/>
                  </a:cubicBezTo>
                  <a:cubicBezTo>
                    <a:pt x="1079" y="975"/>
                    <a:pt x="953" y="1101"/>
                    <a:pt x="853" y="1226"/>
                  </a:cubicBezTo>
                  <a:cubicBezTo>
                    <a:pt x="552" y="1577"/>
                    <a:pt x="377" y="2003"/>
                    <a:pt x="251" y="2429"/>
                  </a:cubicBezTo>
                  <a:cubicBezTo>
                    <a:pt x="1" y="3256"/>
                    <a:pt x="26" y="4108"/>
                    <a:pt x="76" y="4534"/>
                  </a:cubicBezTo>
                  <a:cubicBezTo>
                    <a:pt x="101" y="4710"/>
                    <a:pt x="101" y="4885"/>
                    <a:pt x="126" y="5060"/>
                  </a:cubicBezTo>
                  <a:cubicBezTo>
                    <a:pt x="201" y="5587"/>
                    <a:pt x="302" y="6163"/>
                    <a:pt x="477" y="6690"/>
                  </a:cubicBezTo>
                  <a:cubicBezTo>
                    <a:pt x="527" y="6815"/>
                    <a:pt x="552" y="6915"/>
                    <a:pt x="602" y="7040"/>
                  </a:cubicBezTo>
                  <a:cubicBezTo>
                    <a:pt x="1028" y="6915"/>
                    <a:pt x="1455" y="6815"/>
                    <a:pt x="1881" y="6690"/>
                  </a:cubicBezTo>
                  <a:cubicBezTo>
                    <a:pt x="1705" y="6113"/>
                    <a:pt x="1555" y="5512"/>
                    <a:pt x="1480" y="4910"/>
                  </a:cubicBezTo>
                  <a:cubicBezTo>
                    <a:pt x="1329" y="3983"/>
                    <a:pt x="1354" y="2780"/>
                    <a:pt x="2257" y="2153"/>
                  </a:cubicBezTo>
                  <a:cubicBezTo>
                    <a:pt x="2579" y="1923"/>
                    <a:pt x="3050" y="1671"/>
                    <a:pt x="3514" y="1671"/>
                  </a:cubicBezTo>
                  <a:cubicBezTo>
                    <a:pt x="3554" y="1671"/>
                    <a:pt x="3595" y="1673"/>
                    <a:pt x="3635" y="1677"/>
                  </a:cubicBezTo>
                  <a:cubicBezTo>
                    <a:pt x="4186" y="1727"/>
                    <a:pt x="4663" y="2178"/>
                    <a:pt x="4963" y="2504"/>
                  </a:cubicBezTo>
                  <a:cubicBezTo>
                    <a:pt x="5414" y="3005"/>
                    <a:pt x="5715" y="3632"/>
                    <a:pt x="5966" y="4183"/>
                  </a:cubicBezTo>
                  <a:cubicBezTo>
                    <a:pt x="6091" y="4459"/>
                    <a:pt x="6216" y="4760"/>
                    <a:pt x="6342" y="5111"/>
                  </a:cubicBezTo>
                  <a:cubicBezTo>
                    <a:pt x="6367" y="5186"/>
                    <a:pt x="6392" y="5261"/>
                    <a:pt x="6417" y="5336"/>
                  </a:cubicBezTo>
                  <a:cubicBezTo>
                    <a:pt x="6993" y="5161"/>
                    <a:pt x="7545" y="4960"/>
                    <a:pt x="8096" y="4760"/>
                  </a:cubicBezTo>
                  <a:cubicBezTo>
                    <a:pt x="8046" y="4659"/>
                    <a:pt x="7996" y="4559"/>
                    <a:pt x="7946" y="4459"/>
                  </a:cubicBezTo>
                  <a:lnTo>
                    <a:pt x="7921" y="4359"/>
                  </a:lnTo>
                  <a:cubicBezTo>
                    <a:pt x="7545" y="3507"/>
                    <a:pt x="7194" y="2705"/>
                    <a:pt x="6668" y="1953"/>
                  </a:cubicBezTo>
                  <a:cubicBezTo>
                    <a:pt x="5866" y="800"/>
                    <a:pt x="5064" y="198"/>
                    <a:pt x="4086" y="73"/>
                  </a:cubicBezTo>
                  <a:cubicBezTo>
                    <a:pt x="4086" y="73"/>
                    <a:pt x="4061" y="48"/>
                    <a:pt x="4036" y="48"/>
                  </a:cubicBezTo>
                  <a:cubicBezTo>
                    <a:pt x="3828" y="18"/>
                    <a:pt x="3647" y="0"/>
                    <a:pt x="3473" y="0"/>
                  </a:cubicBezTo>
                  <a:close/>
                </a:path>
              </a:pathLst>
            </a:custGeom>
            <a:solidFill>
              <a:srgbClr val="F5A2A2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-897545" y="829692"/>
              <a:ext cx="1680110" cy="1414011"/>
            </a:xfrm>
            <a:custGeom>
              <a:avLst/>
              <a:gdLst/>
              <a:ahLst/>
              <a:cxnLst/>
              <a:rect l="l" t="t" r="r" b="b"/>
              <a:pathLst>
                <a:path w="10803" h="9092" extrusionOk="0">
                  <a:moveTo>
                    <a:pt x="5040" y="1"/>
                  </a:moveTo>
                  <a:cubicBezTo>
                    <a:pt x="4046" y="1"/>
                    <a:pt x="2989" y="322"/>
                    <a:pt x="2106" y="896"/>
                  </a:cubicBezTo>
                  <a:cubicBezTo>
                    <a:pt x="1203" y="1497"/>
                    <a:pt x="552" y="2349"/>
                    <a:pt x="226" y="3327"/>
                  </a:cubicBezTo>
                  <a:cubicBezTo>
                    <a:pt x="101" y="3753"/>
                    <a:pt x="25" y="4204"/>
                    <a:pt x="0" y="4655"/>
                  </a:cubicBezTo>
                  <a:cubicBezTo>
                    <a:pt x="0" y="5081"/>
                    <a:pt x="0" y="5582"/>
                    <a:pt x="51" y="6084"/>
                  </a:cubicBezTo>
                  <a:cubicBezTo>
                    <a:pt x="76" y="6535"/>
                    <a:pt x="126" y="6961"/>
                    <a:pt x="226" y="7387"/>
                  </a:cubicBezTo>
                  <a:cubicBezTo>
                    <a:pt x="351" y="7963"/>
                    <a:pt x="502" y="8540"/>
                    <a:pt x="652" y="9091"/>
                  </a:cubicBezTo>
                  <a:cubicBezTo>
                    <a:pt x="1103" y="8991"/>
                    <a:pt x="1529" y="8891"/>
                    <a:pt x="1980" y="8765"/>
                  </a:cubicBezTo>
                  <a:cubicBezTo>
                    <a:pt x="1930" y="8640"/>
                    <a:pt x="1905" y="8540"/>
                    <a:pt x="1855" y="8415"/>
                  </a:cubicBezTo>
                  <a:cubicBezTo>
                    <a:pt x="1680" y="7888"/>
                    <a:pt x="1579" y="7312"/>
                    <a:pt x="1504" y="6785"/>
                  </a:cubicBezTo>
                  <a:cubicBezTo>
                    <a:pt x="1479" y="6610"/>
                    <a:pt x="1479" y="6435"/>
                    <a:pt x="1454" y="6259"/>
                  </a:cubicBezTo>
                  <a:cubicBezTo>
                    <a:pt x="1404" y="5833"/>
                    <a:pt x="1379" y="4981"/>
                    <a:pt x="1629" y="4154"/>
                  </a:cubicBezTo>
                  <a:cubicBezTo>
                    <a:pt x="1755" y="3728"/>
                    <a:pt x="1930" y="3302"/>
                    <a:pt x="2231" y="2951"/>
                  </a:cubicBezTo>
                  <a:cubicBezTo>
                    <a:pt x="2331" y="2826"/>
                    <a:pt x="2457" y="2700"/>
                    <a:pt x="2607" y="2575"/>
                  </a:cubicBezTo>
                  <a:cubicBezTo>
                    <a:pt x="3083" y="2224"/>
                    <a:pt x="3660" y="1998"/>
                    <a:pt x="4036" y="1873"/>
                  </a:cubicBezTo>
                  <a:cubicBezTo>
                    <a:pt x="4338" y="1767"/>
                    <a:pt x="4586" y="1725"/>
                    <a:pt x="4851" y="1725"/>
                  </a:cubicBezTo>
                  <a:cubicBezTo>
                    <a:pt x="5025" y="1725"/>
                    <a:pt x="5206" y="1743"/>
                    <a:pt x="5414" y="1773"/>
                  </a:cubicBezTo>
                  <a:cubicBezTo>
                    <a:pt x="5439" y="1773"/>
                    <a:pt x="5464" y="1798"/>
                    <a:pt x="5464" y="1798"/>
                  </a:cubicBezTo>
                  <a:cubicBezTo>
                    <a:pt x="6442" y="1923"/>
                    <a:pt x="7244" y="2525"/>
                    <a:pt x="8046" y="3678"/>
                  </a:cubicBezTo>
                  <a:cubicBezTo>
                    <a:pt x="8572" y="4430"/>
                    <a:pt x="8923" y="5232"/>
                    <a:pt x="9299" y="6084"/>
                  </a:cubicBezTo>
                  <a:lnTo>
                    <a:pt x="9324" y="6184"/>
                  </a:lnTo>
                  <a:cubicBezTo>
                    <a:pt x="9374" y="6284"/>
                    <a:pt x="9424" y="6384"/>
                    <a:pt x="9474" y="6485"/>
                  </a:cubicBezTo>
                  <a:cubicBezTo>
                    <a:pt x="9925" y="6334"/>
                    <a:pt x="10351" y="6159"/>
                    <a:pt x="10802" y="5983"/>
                  </a:cubicBezTo>
                  <a:cubicBezTo>
                    <a:pt x="10652" y="5633"/>
                    <a:pt x="10502" y="5282"/>
                    <a:pt x="10326" y="4931"/>
                  </a:cubicBezTo>
                  <a:cubicBezTo>
                    <a:pt x="10101" y="4455"/>
                    <a:pt x="9850" y="3978"/>
                    <a:pt x="9574" y="3502"/>
                  </a:cubicBezTo>
                  <a:cubicBezTo>
                    <a:pt x="9424" y="3252"/>
                    <a:pt x="9274" y="3001"/>
                    <a:pt x="9123" y="2725"/>
                  </a:cubicBezTo>
                  <a:cubicBezTo>
                    <a:pt x="8672" y="2049"/>
                    <a:pt x="8096" y="1247"/>
                    <a:pt x="7344" y="695"/>
                  </a:cubicBezTo>
                  <a:cubicBezTo>
                    <a:pt x="7043" y="495"/>
                    <a:pt x="6742" y="344"/>
                    <a:pt x="6416" y="219"/>
                  </a:cubicBezTo>
                  <a:cubicBezTo>
                    <a:pt x="6116" y="119"/>
                    <a:pt x="5790" y="44"/>
                    <a:pt x="5439" y="19"/>
                  </a:cubicBezTo>
                  <a:cubicBezTo>
                    <a:pt x="5307" y="7"/>
                    <a:pt x="5174" y="1"/>
                    <a:pt x="5040" y="1"/>
                  </a:cubicBezTo>
                  <a:close/>
                </a:path>
              </a:pathLst>
            </a:custGeom>
            <a:solidFill>
              <a:srgbClr val="A5A2F4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-1314658" y="351926"/>
              <a:ext cx="2463632" cy="1969692"/>
            </a:xfrm>
            <a:custGeom>
              <a:avLst/>
              <a:gdLst/>
              <a:ahLst/>
              <a:cxnLst/>
              <a:rect l="l" t="t" r="r" b="b"/>
              <a:pathLst>
                <a:path w="15841" h="12665" extrusionOk="0">
                  <a:moveTo>
                    <a:pt x="7835" y="1"/>
                  </a:moveTo>
                  <a:cubicBezTo>
                    <a:pt x="7130" y="1"/>
                    <a:pt x="6467" y="122"/>
                    <a:pt x="5941" y="258"/>
                  </a:cubicBezTo>
                  <a:cubicBezTo>
                    <a:pt x="4437" y="609"/>
                    <a:pt x="3033" y="1361"/>
                    <a:pt x="2006" y="2389"/>
                  </a:cubicBezTo>
                  <a:cubicBezTo>
                    <a:pt x="1053" y="3316"/>
                    <a:pt x="452" y="4469"/>
                    <a:pt x="226" y="5822"/>
                  </a:cubicBezTo>
                  <a:cubicBezTo>
                    <a:pt x="1" y="6950"/>
                    <a:pt x="1" y="8178"/>
                    <a:pt x="176" y="9582"/>
                  </a:cubicBezTo>
                  <a:cubicBezTo>
                    <a:pt x="327" y="10634"/>
                    <a:pt x="577" y="11687"/>
                    <a:pt x="803" y="12665"/>
                  </a:cubicBezTo>
                  <a:cubicBezTo>
                    <a:pt x="1028" y="12614"/>
                    <a:pt x="1254" y="12589"/>
                    <a:pt x="1454" y="12564"/>
                  </a:cubicBezTo>
                  <a:cubicBezTo>
                    <a:pt x="1680" y="12514"/>
                    <a:pt x="1931" y="12464"/>
                    <a:pt x="2156" y="12414"/>
                  </a:cubicBezTo>
                  <a:cubicBezTo>
                    <a:pt x="2156" y="12414"/>
                    <a:pt x="2156" y="12414"/>
                    <a:pt x="2156" y="12389"/>
                  </a:cubicBezTo>
                  <a:cubicBezTo>
                    <a:pt x="2081" y="12163"/>
                    <a:pt x="2006" y="11963"/>
                    <a:pt x="1905" y="11587"/>
                  </a:cubicBezTo>
                  <a:cubicBezTo>
                    <a:pt x="1830" y="11311"/>
                    <a:pt x="1730" y="10910"/>
                    <a:pt x="1630" y="10509"/>
                  </a:cubicBezTo>
                  <a:cubicBezTo>
                    <a:pt x="1530" y="10033"/>
                    <a:pt x="1429" y="9532"/>
                    <a:pt x="1379" y="9181"/>
                  </a:cubicBezTo>
                  <a:cubicBezTo>
                    <a:pt x="1329" y="8880"/>
                    <a:pt x="1304" y="8504"/>
                    <a:pt x="1304" y="8103"/>
                  </a:cubicBezTo>
                  <a:cubicBezTo>
                    <a:pt x="1304" y="7928"/>
                    <a:pt x="1304" y="7752"/>
                    <a:pt x="1304" y="7552"/>
                  </a:cubicBezTo>
                  <a:cubicBezTo>
                    <a:pt x="1304" y="7426"/>
                    <a:pt x="1304" y="7276"/>
                    <a:pt x="1304" y="7151"/>
                  </a:cubicBezTo>
                  <a:cubicBezTo>
                    <a:pt x="1304" y="7101"/>
                    <a:pt x="1304" y="7076"/>
                    <a:pt x="1304" y="7025"/>
                  </a:cubicBezTo>
                  <a:cubicBezTo>
                    <a:pt x="1329" y="6073"/>
                    <a:pt x="1705" y="4419"/>
                    <a:pt x="3610" y="2790"/>
                  </a:cubicBezTo>
                  <a:cubicBezTo>
                    <a:pt x="3685" y="2715"/>
                    <a:pt x="3785" y="2664"/>
                    <a:pt x="3860" y="2589"/>
                  </a:cubicBezTo>
                  <a:cubicBezTo>
                    <a:pt x="4637" y="1988"/>
                    <a:pt x="5164" y="1812"/>
                    <a:pt x="6141" y="1537"/>
                  </a:cubicBezTo>
                  <a:cubicBezTo>
                    <a:pt x="6702" y="1368"/>
                    <a:pt x="7200" y="1286"/>
                    <a:pt x="7671" y="1286"/>
                  </a:cubicBezTo>
                  <a:cubicBezTo>
                    <a:pt x="8041" y="1286"/>
                    <a:pt x="8394" y="1337"/>
                    <a:pt x="8748" y="1436"/>
                  </a:cubicBezTo>
                  <a:cubicBezTo>
                    <a:pt x="9550" y="1637"/>
                    <a:pt x="10327" y="2063"/>
                    <a:pt x="11078" y="2664"/>
                  </a:cubicBezTo>
                  <a:cubicBezTo>
                    <a:pt x="11354" y="2890"/>
                    <a:pt x="11605" y="3116"/>
                    <a:pt x="11830" y="3391"/>
                  </a:cubicBezTo>
                  <a:cubicBezTo>
                    <a:pt x="12181" y="3742"/>
                    <a:pt x="12507" y="4168"/>
                    <a:pt x="12858" y="4695"/>
                  </a:cubicBezTo>
                  <a:cubicBezTo>
                    <a:pt x="13058" y="4995"/>
                    <a:pt x="13259" y="5321"/>
                    <a:pt x="13434" y="5647"/>
                  </a:cubicBezTo>
                  <a:cubicBezTo>
                    <a:pt x="13785" y="6223"/>
                    <a:pt x="14086" y="6825"/>
                    <a:pt x="14362" y="7426"/>
                  </a:cubicBezTo>
                  <a:cubicBezTo>
                    <a:pt x="14537" y="7777"/>
                    <a:pt x="14662" y="8128"/>
                    <a:pt x="14813" y="8479"/>
                  </a:cubicBezTo>
                  <a:cubicBezTo>
                    <a:pt x="15164" y="8304"/>
                    <a:pt x="15489" y="8128"/>
                    <a:pt x="15840" y="7953"/>
                  </a:cubicBezTo>
                  <a:cubicBezTo>
                    <a:pt x="15414" y="6900"/>
                    <a:pt x="14863" y="5797"/>
                    <a:pt x="14236" y="4720"/>
                  </a:cubicBezTo>
                  <a:cubicBezTo>
                    <a:pt x="13660" y="3717"/>
                    <a:pt x="13008" y="2664"/>
                    <a:pt x="12081" y="1787"/>
                  </a:cubicBezTo>
                  <a:cubicBezTo>
                    <a:pt x="11605" y="1361"/>
                    <a:pt x="11103" y="1010"/>
                    <a:pt x="10527" y="685"/>
                  </a:cubicBezTo>
                  <a:cubicBezTo>
                    <a:pt x="9875" y="334"/>
                    <a:pt x="9149" y="108"/>
                    <a:pt x="8447" y="33"/>
                  </a:cubicBezTo>
                  <a:cubicBezTo>
                    <a:pt x="8241" y="11"/>
                    <a:pt x="8036" y="1"/>
                    <a:pt x="7835" y="1"/>
                  </a:cubicBezTo>
                  <a:close/>
                </a:path>
              </a:pathLst>
            </a:custGeom>
            <a:solidFill>
              <a:srgbClr val="46C0F4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-1112011" y="551928"/>
              <a:ext cx="2101109" cy="1730654"/>
            </a:xfrm>
            <a:custGeom>
              <a:avLst/>
              <a:gdLst/>
              <a:ahLst/>
              <a:cxnLst/>
              <a:rect l="l" t="t" r="r" b="b"/>
              <a:pathLst>
                <a:path w="13510" h="11128" extrusionOk="0">
                  <a:moveTo>
                    <a:pt x="6368" y="0"/>
                  </a:moveTo>
                  <a:cubicBezTo>
                    <a:pt x="5897" y="0"/>
                    <a:pt x="5399" y="82"/>
                    <a:pt x="4838" y="251"/>
                  </a:cubicBezTo>
                  <a:cubicBezTo>
                    <a:pt x="3861" y="526"/>
                    <a:pt x="3334" y="702"/>
                    <a:pt x="2557" y="1303"/>
                  </a:cubicBezTo>
                  <a:cubicBezTo>
                    <a:pt x="2482" y="1378"/>
                    <a:pt x="2382" y="1429"/>
                    <a:pt x="2307" y="1504"/>
                  </a:cubicBezTo>
                  <a:cubicBezTo>
                    <a:pt x="402" y="3133"/>
                    <a:pt x="26" y="4787"/>
                    <a:pt x="1" y="5739"/>
                  </a:cubicBezTo>
                  <a:cubicBezTo>
                    <a:pt x="1" y="5790"/>
                    <a:pt x="1" y="5815"/>
                    <a:pt x="1" y="5865"/>
                  </a:cubicBezTo>
                  <a:cubicBezTo>
                    <a:pt x="1" y="5990"/>
                    <a:pt x="1" y="6140"/>
                    <a:pt x="1" y="6266"/>
                  </a:cubicBezTo>
                  <a:cubicBezTo>
                    <a:pt x="1" y="6466"/>
                    <a:pt x="1" y="6642"/>
                    <a:pt x="1" y="6817"/>
                  </a:cubicBezTo>
                  <a:cubicBezTo>
                    <a:pt x="1" y="7218"/>
                    <a:pt x="26" y="7594"/>
                    <a:pt x="76" y="7895"/>
                  </a:cubicBezTo>
                  <a:cubicBezTo>
                    <a:pt x="126" y="8246"/>
                    <a:pt x="227" y="8747"/>
                    <a:pt x="327" y="9223"/>
                  </a:cubicBezTo>
                  <a:cubicBezTo>
                    <a:pt x="427" y="9624"/>
                    <a:pt x="527" y="10025"/>
                    <a:pt x="602" y="10301"/>
                  </a:cubicBezTo>
                  <a:cubicBezTo>
                    <a:pt x="703" y="10677"/>
                    <a:pt x="778" y="10877"/>
                    <a:pt x="853" y="11103"/>
                  </a:cubicBezTo>
                  <a:cubicBezTo>
                    <a:pt x="853" y="11128"/>
                    <a:pt x="853" y="11128"/>
                    <a:pt x="853" y="11128"/>
                  </a:cubicBezTo>
                  <a:cubicBezTo>
                    <a:pt x="1254" y="11053"/>
                    <a:pt x="1630" y="10978"/>
                    <a:pt x="2031" y="10877"/>
                  </a:cubicBezTo>
                  <a:cubicBezTo>
                    <a:pt x="1881" y="10326"/>
                    <a:pt x="1730" y="9749"/>
                    <a:pt x="1605" y="9173"/>
                  </a:cubicBezTo>
                  <a:cubicBezTo>
                    <a:pt x="1505" y="8747"/>
                    <a:pt x="1455" y="8321"/>
                    <a:pt x="1430" y="7870"/>
                  </a:cubicBezTo>
                  <a:cubicBezTo>
                    <a:pt x="1379" y="7368"/>
                    <a:pt x="1379" y="6867"/>
                    <a:pt x="1379" y="6441"/>
                  </a:cubicBezTo>
                  <a:cubicBezTo>
                    <a:pt x="1404" y="5990"/>
                    <a:pt x="1480" y="5539"/>
                    <a:pt x="1605" y="5113"/>
                  </a:cubicBezTo>
                  <a:cubicBezTo>
                    <a:pt x="1931" y="4135"/>
                    <a:pt x="2582" y="3283"/>
                    <a:pt x="3485" y="2682"/>
                  </a:cubicBezTo>
                  <a:cubicBezTo>
                    <a:pt x="4368" y="2108"/>
                    <a:pt x="5425" y="1787"/>
                    <a:pt x="6419" y="1787"/>
                  </a:cubicBezTo>
                  <a:cubicBezTo>
                    <a:pt x="6553" y="1787"/>
                    <a:pt x="6686" y="1793"/>
                    <a:pt x="6818" y="1805"/>
                  </a:cubicBezTo>
                  <a:cubicBezTo>
                    <a:pt x="7169" y="1830"/>
                    <a:pt x="7495" y="1905"/>
                    <a:pt x="7795" y="2005"/>
                  </a:cubicBezTo>
                  <a:cubicBezTo>
                    <a:pt x="8121" y="2130"/>
                    <a:pt x="8422" y="2281"/>
                    <a:pt x="8723" y="2481"/>
                  </a:cubicBezTo>
                  <a:cubicBezTo>
                    <a:pt x="9475" y="3033"/>
                    <a:pt x="10051" y="3835"/>
                    <a:pt x="10502" y="4511"/>
                  </a:cubicBezTo>
                  <a:cubicBezTo>
                    <a:pt x="10653" y="4787"/>
                    <a:pt x="10803" y="5038"/>
                    <a:pt x="10953" y="5288"/>
                  </a:cubicBezTo>
                  <a:cubicBezTo>
                    <a:pt x="11229" y="5764"/>
                    <a:pt x="11480" y="6241"/>
                    <a:pt x="11705" y="6717"/>
                  </a:cubicBezTo>
                  <a:cubicBezTo>
                    <a:pt x="11881" y="7068"/>
                    <a:pt x="12031" y="7419"/>
                    <a:pt x="12181" y="7769"/>
                  </a:cubicBezTo>
                  <a:cubicBezTo>
                    <a:pt x="12633" y="7594"/>
                    <a:pt x="13059" y="7394"/>
                    <a:pt x="13510" y="7193"/>
                  </a:cubicBezTo>
                  <a:cubicBezTo>
                    <a:pt x="13359" y="6842"/>
                    <a:pt x="13234" y="6491"/>
                    <a:pt x="13059" y="6140"/>
                  </a:cubicBezTo>
                  <a:cubicBezTo>
                    <a:pt x="12783" y="5539"/>
                    <a:pt x="12482" y="4937"/>
                    <a:pt x="12131" y="4361"/>
                  </a:cubicBezTo>
                  <a:cubicBezTo>
                    <a:pt x="11956" y="4035"/>
                    <a:pt x="11755" y="3709"/>
                    <a:pt x="11555" y="3409"/>
                  </a:cubicBezTo>
                  <a:cubicBezTo>
                    <a:pt x="11204" y="2882"/>
                    <a:pt x="10878" y="2456"/>
                    <a:pt x="10527" y="2105"/>
                  </a:cubicBezTo>
                  <a:cubicBezTo>
                    <a:pt x="10302" y="1830"/>
                    <a:pt x="10051" y="1604"/>
                    <a:pt x="9775" y="1378"/>
                  </a:cubicBezTo>
                  <a:cubicBezTo>
                    <a:pt x="9024" y="777"/>
                    <a:pt x="8247" y="351"/>
                    <a:pt x="7445" y="150"/>
                  </a:cubicBezTo>
                  <a:cubicBezTo>
                    <a:pt x="7091" y="51"/>
                    <a:pt x="6738" y="0"/>
                    <a:pt x="6368" y="0"/>
                  </a:cubicBezTo>
                  <a:close/>
                </a:path>
              </a:pathLst>
            </a:custGeom>
            <a:solidFill>
              <a:srgbClr val="4CE697"/>
            </a:solidFill>
            <a:ln w="9525" cap="flat" cmpd="sng">
              <a:solidFill>
                <a:srgbClr val="0B3A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73" name="Google Shape;1273;p38"/>
          <p:cNvSpPr/>
          <p:nvPr/>
        </p:nvSpPr>
        <p:spPr>
          <a:xfrm>
            <a:off x="11122121" y="1117733"/>
            <a:ext cx="195923" cy="195967"/>
          </a:xfrm>
          <a:custGeom>
            <a:avLst/>
            <a:gdLst/>
            <a:ahLst/>
            <a:cxnLst/>
            <a:rect l="l" t="t" r="r" b="b"/>
            <a:pathLst>
              <a:path w="4439" h="4440" extrusionOk="0">
                <a:moveTo>
                  <a:pt x="2219" y="1"/>
                </a:moveTo>
                <a:cubicBezTo>
                  <a:pt x="993" y="1"/>
                  <a:pt x="0" y="994"/>
                  <a:pt x="0" y="2220"/>
                </a:cubicBezTo>
                <a:cubicBezTo>
                  <a:pt x="0" y="3446"/>
                  <a:pt x="993" y="4439"/>
                  <a:pt x="2219" y="4439"/>
                </a:cubicBezTo>
                <a:cubicBezTo>
                  <a:pt x="3446" y="4439"/>
                  <a:pt x="4439" y="3446"/>
                  <a:pt x="4439" y="2220"/>
                </a:cubicBezTo>
                <a:cubicBezTo>
                  <a:pt x="4439" y="994"/>
                  <a:pt x="3446" y="1"/>
                  <a:pt x="221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4" name="Google Shape;1274;p38"/>
          <p:cNvSpPr/>
          <p:nvPr/>
        </p:nvSpPr>
        <p:spPr>
          <a:xfrm>
            <a:off x="5276335" y="6063625"/>
            <a:ext cx="411440" cy="411440"/>
          </a:xfrm>
          <a:custGeom>
            <a:avLst/>
            <a:gdLst/>
            <a:ahLst/>
            <a:cxnLst/>
            <a:rect l="l" t="t" r="r" b="b"/>
            <a:pathLst>
              <a:path w="9662" h="9662" extrusionOk="0">
                <a:moveTo>
                  <a:pt x="4830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1"/>
                  <a:pt x="4830" y="9661"/>
                </a:cubicBezTo>
                <a:cubicBezTo>
                  <a:pt x="7499" y="9661"/>
                  <a:pt x="9662" y="7499"/>
                  <a:pt x="9662" y="4832"/>
                </a:cubicBezTo>
                <a:cubicBezTo>
                  <a:pt x="9662" y="2163"/>
                  <a:pt x="7499" y="1"/>
                  <a:pt x="483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38"/>
          <p:cNvSpPr/>
          <p:nvPr/>
        </p:nvSpPr>
        <p:spPr>
          <a:xfrm>
            <a:off x="7274017" y="414799"/>
            <a:ext cx="411440" cy="411525"/>
          </a:xfrm>
          <a:custGeom>
            <a:avLst/>
            <a:gdLst/>
            <a:ahLst/>
            <a:cxnLst/>
            <a:rect l="l" t="t" r="r" b="b"/>
            <a:pathLst>
              <a:path w="9662" h="9664" extrusionOk="0">
                <a:moveTo>
                  <a:pt x="4832" y="1"/>
                </a:moveTo>
                <a:cubicBezTo>
                  <a:pt x="2163" y="1"/>
                  <a:pt x="1" y="2163"/>
                  <a:pt x="1" y="4832"/>
                </a:cubicBezTo>
                <a:cubicBezTo>
                  <a:pt x="1" y="7499"/>
                  <a:pt x="2163" y="9664"/>
                  <a:pt x="4832" y="9664"/>
                </a:cubicBezTo>
                <a:cubicBezTo>
                  <a:pt x="7499" y="9664"/>
                  <a:pt x="9661" y="7499"/>
                  <a:pt x="9661" y="4832"/>
                </a:cubicBezTo>
                <a:cubicBezTo>
                  <a:pt x="9661" y="2163"/>
                  <a:pt x="7499" y="1"/>
                  <a:pt x="483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1194;p38"/>
          <p:cNvSpPr txBox="1">
            <a:spLocks noGrp="1"/>
          </p:cNvSpPr>
          <p:nvPr>
            <p:ph type="ctrTitle"/>
          </p:nvPr>
        </p:nvSpPr>
        <p:spPr>
          <a:xfrm>
            <a:off x="4885075" y="4708411"/>
            <a:ext cx="1700043" cy="587200"/>
          </a:xfrm>
          <a:prstGeom prst="rect">
            <a:avLst/>
          </a:prstGeom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iết 1</a:t>
            </a:r>
            <a:endParaRPr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Google Shape;1194;p38"/>
          <p:cNvSpPr txBox="1">
            <a:spLocks noGrp="1"/>
          </p:cNvSpPr>
          <p:nvPr>
            <p:ph type="ctrTitle"/>
          </p:nvPr>
        </p:nvSpPr>
        <p:spPr>
          <a:xfrm>
            <a:off x="2616619" y="778297"/>
            <a:ext cx="8392895" cy="587200"/>
          </a:xfrm>
          <a:prstGeom prst="rect">
            <a:avLst/>
          </a:prstGeom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r>
              <a:rPr lang="en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CHỦ ĐỀ 8: TUÂN THỦ QUY ĐỊNH NƠI CÔNG CỘNG</a:t>
            </a:r>
            <a:endParaRPr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28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90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FAF4A1CD-FF7A-4484-AF99-43DF96F1FFC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283" y="1342878"/>
            <a:ext cx="3578860" cy="3941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组合 1">
            <a:extLst>
              <a:ext uri="{FF2B5EF4-FFF2-40B4-BE49-F238E27FC236}">
                <a16:creationId xmlns:a16="http://schemas.microsoft.com/office/drawing/2014/main" id="{1FD9203D-06A4-440C-A822-1EC98640F3FD}"/>
              </a:ext>
            </a:extLst>
          </p:cNvPr>
          <p:cNvGrpSpPr/>
          <p:nvPr/>
        </p:nvGrpSpPr>
        <p:grpSpPr>
          <a:xfrm>
            <a:off x="77055" y="192023"/>
            <a:ext cx="8420987" cy="6103087"/>
            <a:chOff x="1084352" y="2377836"/>
            <a:chExt cx="5851292" cy="1743632"/>
          </a:xfrm>
        </p:grpSpPr>
        <p:sp>
          <p:nvSpPr>
            <p:cNvPr id="27" name="矩形: 圆角 19">
              <a:extLst>
                <a:ext uri="{FF2B5EF4-FFF2-40B4-BE49-F238E27FC236}">
                  <a16:creationId xmlns:a16="http://schemas.microsoft.com/office/drawing/2014/main" id="{61D7AFC1-64D0-43BB-9119-F048165E3D3D}"/>
                </a:ext>
              </a:extLst>
            </p:cNvPr>
            <p:cNvSpPr/>
            <p:nvPr/>
          </p:nvSpPr>
          <p:spPr>
            <a:xfrm>
              <a:off x="1756975" y="2651946"/>
              <a:ext cx="5178669" cy="1213104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61C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26" name="图片 2">
              <a:extLst>
                <a:ext uri="{FF2B5EF4-FFF2-40B4-BE49-F238E27FC236}">
                  <a16:creationId xmlns:a16="http://schemas.microsoft.com/office/drawing/2014/main" id="{8432D926-F950-4BB1-BA84-E1B7463C7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52" y="2377836"/>
              <a:ext cx="1477244" cy="174363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004F36E-4676-4029-8EAC-6A9F690779AF}"/>
              </a:ext>
            </a:extLst>
          </p:cNvPr>
          <p:cNvSpPr txBox="1"/>
          <p:nvPr/>
        </p:nvSpPr>
        <p:spPr>
          <a:xfrm>
            <a:off x="1768699" y="2198140"/>
            <a:ext cx="6593512" cy="187615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vì sao cần tuân thủ quy định nơi công cộng.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Thực hiện được các hành vi phù hợp để tuân thủ quy định nơi công cộng.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CED62-D6EF-4E33-92D3-79B142F535B6}"/>
              </a:ext>
            </a:extLst>
          </p:cNvPr>
          <p:cNvSpPr txBox="1"/>
          <p:nvPr/>
        </p:nvSpPr>
        <p:spPr>
          <a:xfrm>
            <a:off x="2871927" y="1188070"/>
            <a:ext cx="3962479" cy="70788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 cầu cần đạt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34057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im Hoạt Hình Cho Bé – Khôn Lớn Mỗi Ngày- Tập 58 -Tuân thủ quy định nơi công cộng-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554.296" end="9195.1056000000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843" y="332350"/>
            <a:ext cx="11043139" cy="621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2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90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FAF4A1CD-FF7A-4484-AF99-43DF96F1FFC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283" y="1342878"/>
            <a:ext cx="3578860" cy="3941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组合 1">
            <a:extLst>
              <a:ext uri="{FF2B5EF4-FFF2-40B4-BE49-F238E27FC236}">
                <a16:creationId xmlns:a16="http://schemas.microsoft.com/office/drawing/2014/main" id="{1FD9203D-06A4-440C-A822-1EC98640F3FD}"/>
              </a:ext>
            </a:extLst>
          </p:cNvPr>
          <p:cNvGrpSpPr/>
          <p:nvPr/>
        </p:nvGrpSpPr>
        <p:grpSpPr>
          <a:xfrm>
            <a:off x="77055" y="192023"/>
            <a:ext cx="8420987" cy="6103087"/>
            <a:chOff x="1084352" y="2377836"/>
            <a:chExt cx="5851292" cy="1743632"/>
          </a:xfrm>
        </p:grpSpPr>
        <p:sp>
          <p:nvSpPr>
            <p:cNvPr id="27" name="矩形: 圆角 19">
              <a:extLst>
                <a:ext uri="{FF2B5EF4-FFF2-40B4-BE49-F238E27FC236}">
                  <a16:creationId xmlns:a16="http://schemas.microsoft.com/office/drawing/2014/main" id="{61D7AFC1-64D0-43BB-9119-F048165E3D3D}"/>
                </a:ext>
              </a:extLst>
            </p:cNvPr>
            <p:cNvSpPr/>
            <p:nvPr/>
          </p:nvSpPr>
          <p:spPr>
            <a:xfrm>
              <a:off x="1756975" y="2651946"/>
              <a:ext cx="5178669" cy="1213104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61C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26" name="图片 2">
              <a:extLst>
                <a:ext uri="{FF2B5EF4-FFF2-40B4-BE49-F238E27FC236}">
                  <a16:creationId xmlns:a16="http://schemas.microsoft.com/office/drawing/2014/main" id="{8432D926-F950-4BB1-BA84-E1B7463C7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52" y="2377836"/>
              <a:ext cx="1477244" cy="174363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004F36E-4676-4029-8EAC-6A9F690779AF}"/>
              </a:ext>
            </a:extLst>
          </p:cNvPr>
          <p:cNvSpPr txBox="1"/>
          <p:nvPr/>
        </p:nvSpPr>
        <p:spPr>
          <a:xfrm>
            <a:off x="1768699" y="2198140"/>
            <a:ext cx="6593512" cy="187615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vì sao cần tuân thủ quy định nơi công cộng.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Thực hiện được các hành vi phù hợp để tuân thủ quy định nơi công cộng.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CED62-D6EF-4E33-92D3-79B142F535B6}"/>
              </a:ext>
            </a:extLst>
          </p:cNvPr>
          <p:cNvSpPr txBox="1"/>
          <p:nvPr/>
        </p:nvSpPr>
        <p:spPr>
          <a:xfrm>
            <a:off x="2871927" y="1188070"/>
            <a:ext cx="3962479" cy="70788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 cầu cần đạt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927435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45"/>
          <p:cNvSpPr txBox="1">
            <a:spLocks noGrp="1"/>
          </p:cNvSpPr>
          <p:nvPr>
            <p:ph type="subTitle" idx="1"/>
          </p:nvPr>
        </p:nvSpPr>
        <p:spPr>
          <a:xfrm>
            <a:off x="2540817" y="2459351"/>
            <a:ext cx="7110000" cy="156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indent="0" algn="ctr">
              <a:spcAft>
                <a:spcPts val="1600"/>
              </a:spcAft>
            </a:pPr>
            <a:r>
              <a:rPr lang="en" b="1"/>
              <a:t>Hoạt động 1:</a:t>
            </a:r>
          </a:p>
          <a:p>
            <a:pPr marL="0" indent="0" algn="ctr">
              <a:spcAft>
                <a:spcPts val="1600"/>
              </a:spcAft>
            </a:pPr>
            <a:r>
              <a:rPr lang="en" b="1"/>
              <a:t>Tìm hiểu những quy định cần tuân thủ nơi công cộng.</a:t>
            </a:r>
            <a:endParaRPr b="1"/>
          </a:p>
        </p:txBody>
      </p:sp>
      <p:sp>
        <p:nvSpPr>
          <p:cNvPr id="1551" name="Google Shape;1551;p45"/>
          <p:cNvSpPr/>
          <p:nvPr/>
        </p:nvSpPr>
        <p:spPr>
          <a:xfrm>
            <a:off x="1574441" y="4340803"/>
            <a:ext cx="2173281" cy="1497084"/>
          </a:xfrm>
          <a:custGeom>
            <a:avLst/>
            <a:gdLst/>
            <a:ahLst/>
            <a:cxnLst/>
            <a:rect l="l" t="t" r="r" b="b"/>
            <a:pathLst>
              <a:path w="25895" h="17838" extrusionOk="0">
                <a:moveTo>
                  <a:pt x="7899" y="1"/>
                </a:moveTo>
                <a:cubicBezTo>
                  <a:pt x="3380" y="1"/>
                  <a:pt x="0" y="5565"/>
                  <a:pt x="4490" y="10277"/>
                </a:cubicBezTo>
                <a:lnTo>
                  <a:pt x="11182" y="17295"/>
                </a:lnTo>
                <a:cubicBezTo>
                  <a:pt x="11542" y="17655"/>
                  <a:pt x="12015" y="17837"/>
                  <a:pt x="12488" y="17837"/>
                </a:cubicBezTo>
                <a:cubicBezTo>
                  <a:pt x="12937" y="17837"/>
                  <a:pt x="13385" y="17674"/>
                  <a:pt x="13738" y="17345"/>
                </a:cubicBezTo>
                <a:lnTo>
                  <a:pt x="20731" y="10653"/>
                </a:lnTo>
                <a:cubicBezTo>
                  <a:pt x="25894" y="5714"/>
                  <a:pt x="22372" y="175"/>
                  <a:pt x="17679" y="175"/>
                </a:cubicBezTo>
                <a:cubicBezTo>
                  <a:pt x="16085" y="175"/>
                  <a:pt x="14356" y="814"/>
                  <a:pt x="12786" y="2332"/>
                </a:cubicBezTo>
                <a:cubicBezTo>
                  <a:pt x="11211" y="685"/>
                  <a:pt x="9485" y="1"/>
                  <a:pt x="78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2" name="Google Shape;1552;p45"/>
          <p:cNvSpPr/>
          <p:nvPr/>
        </p:nvSpPr>
        <p:spPr>
          <a:xfrm>
            <a:off x="1671292" y="4285160"/>
            <a:ext cx="2172777" cy="1497504"/>
          </a:xfrm>
          <a:custGeom>
            <a:avLst/>
            <a:gdLst/>
            <a:ahLst/>
            <a:cxnLst/>
            <a:rect l="l" t="t" r="r" b="b"/>
            <a:pathLst>
              <a:path w="25889" h="17843" extrusionOk="0">
                <a:moveTo>
                  <a:pt x="7903" y="1"/>
                </a:moveTo>
                <a:cubicBezTo>
                  <a:pt x="3377" y="1"/>
                  <a:pt x="1" y="5571"/>
                  <a:pt x="4489" y="10264"/>
                </a:cubicBezTo>
                <a:lnTo>
                  <a:pt x="11206" y="17281"/>
                </a:lnTo>
                <a:cubicBezTo>
                  <a:pt x="11553" y="17654"/>
                  <a:pt x="12019" y="17842"/>
                  <a:pt x="12489" y="17842"/>
                </a:cubicBezTo>
                <a:cubicBezTo>
                  <a:pt x="12935" y="17842"/>
                  <a:pt x="13383" y="17673"/>
                  <a:pt x="13737" y="17331"/>
                </a:cubicBezTo>
                <a:lnTo>
                  <a:pt x="20730" y="10640"/>
                </a:lnTo>
                <a:cubicBezTo>
                  <a:pt x="25888" y="5705"/>
                  <a:pt x="22391" y="171"/>
                  <a:pt x="17712" y="171"/>
                </a:cubicBezTo>
                <a:cubicBezTo>
                  <a:pt x="16116" y="171"/>
                  <a:pt x="14384" y="814"/>
                  <a:pt x="12810" y="2344"/>
                </a:cubicBezTo>
                <a:cubicBezTo>
                  <a:pt x="11226" y="689"/>
                  <a:pt x="9494" y="1"/>
                  <a:pt x="79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3" name="Google Shape;1553;p45"/>
          <p:cNvSpPr/>
          <p:nvPr/>
        </p:nvSpPr>
        <p:spPr>
          <a:xfrm>
            <a:off x="1827143" y="4276684"/>
            <a:ext cx="1840596" cy="1513701"/>
          </a:xfrm>
          <a:custGeom>
            <a:avLst/>
            <a:gdLst/>
            <a:ahLst/>
            <a:cxnLst/>
            <a:rect l="l" t="t" r="r" b="b"/>
            <a:pathLst>
              <a:path w="21931" h="18036" extrusionOk="0">
                <a:moveTo>
                  <a:pt x="6026" y="211"/>
                </a:moveTo>
                <a:cubicBezTo>
                  <a:pt x="6089" y="211"/>
                  <a:pt x="6153" y="212"/>
                  <a:pt x="6216" y="214"/>
                </a:cubicBezTo>
                <a:cubicBezTo>
                  <a:pt x="6592" y="214"/>
                  <a:pt x="6968" y="264"/>
                  <a:pt x="7344" y="339"/>
                </a:cubicBezTo>
                <a:cubicBezTo>
                  <a:pt x="8597" y="640"/>
                  <a:pt x="9800" y="1392"/>
                  <a:pt x="10878" y="2495"/>
                </a:cubicBezTo>
                <a:lnTo>
                  <a:pt x="10953" y="2570"/>
                </a:lnTo>
                <a:lnTo>
                  <a:pt x="11003" y="2520"/>
                </a:lnTo>
                <a:cubicBezTo>
                  <a:pt x="12451" y="1110"/>
                  <a:pt x="14161" y="366"/>
                  <a:pt x="15855" y="366"/>
                </a:cubicBezTo>
                <a:cubicBezTo>
                  <a:pt x="16389" y="366"/>
                  <a:pt x="16922" y="440"/>
                  <a:pt x="17444" y="590"/>
                </a:cubicBezTo>
                <a:cubicBezTo>
                  <a:pt x="19299" y="1141"/>
                  <a:pt x="20752" y="2595"/>
                  <a:pt x="21179" y="4400"/>
                </a:cubicBezTo>
                <a:cubicBezTo>
                  <a:pt x="21705" y="6480"/>
                  <a:pt x="20853" y="8710"/>
                  <a:pt x="18823" y="10665"/>
                </a:cubicBezTo>
                <a:lnTo>
                  <a:pt x="11805" y="17357"/>
                </a:lnTo>
                <a:cubicBezTo>
                  <a:pt x="11476" y="17674"/>
                  <a:pt x="11053" y="17831"/>
                  <a:pt x="10633" y="17831"/>
                </a:cubicBezTo>
                <a:cubicBezTo>
                  <a:pt x="10188" y="17831"/>
                  <a:pt x="9746" y="17655"/>
                  <a:pt x="9424" y="17307"/>
                </a:cubicBezTo>
                <a:lnTo>
                  <a:pt x="2707" y="10314"/>
                </a:lnTo>
                <a:cubicBezTo>
                  <a:pt x="1329" y="8861"/>
                  <a:pt x="602" y="7207"/>
                  <a:pt x="627" y="5553"/>
                </a:cubicBezTo>
                <a:cubicBezTo>
                  <a:pt x="652" y="4099"/>
                  <a:pt x="1229" y="2745"/>
                  <a:pt x="2306" y="1718"/>
                </a:cubicBezTo>
                <a:cubicBezTo>
                  <a:pt x="3337" y="735"/>
                  <a:pt x="4643" y="211"/>
                  <a:pt x="6026" y="211"/>
                </a:cubicBezTo>
                <a:close/>
                <a:moveTo>
                  <a:pt x="6085" y="0"/>
                </a:moveTo>
                <a:cubicBezTo>
                  <a:pt x="5636" y="0"/>
                  <a:pt x="5186" y="55"/>
                  <a:pt x="4737" y="164"/>
                </a:cubicBezTo>
                <a:cubicBezTo>
                  <a:pt x="2783" y="640"/>
                  <a:pt x="1204" y="2119"/>
                  <a:pt x="627" y="4074"/>
                </a:cubicBezTo>
                <a:cubicBezTo>
                  <a:pt x="1" y="6229"/>
                  <a:pt x="702" y="8485"/>
                  <a:pt x="2557" y="10440"/>
                </a:cubicBezTo>
                <a:lnTo>
                  <a:pt x="9274" y="17457"/>
                </a:lnTo>
                <a:cubicBezTo>
                  <a:pt x="9524" y="17708"/>
                  <a:pt x="9850" y="17908"/>
                  <a:pt x="10201" y="17984"/>
                </a:cubicBezTo>
                <a:cubicBezTo>
                  <a:pt x="10326" y="18009"/>
                  <a:pt x="10452" y="18034"/>
                  <a:pt x="10602" y="18034"/>
                </a:cubicBezTo>
                <a:cubicBezTo>
                  <a:pt x="10630" y="18035"/>
                  <a:pt x="10658" y="18036"/>
                  <a:pt x="10686" y="18036"/>
                </a:cubicBezTo>
                <a:cubicBezTo>
                  <a:pt x="11156" y="18036"/>
                  <a:pt x="11601" y="17839"/>
                  <a:pt x="11955" y="17507"/>
                </a:cubicBezTo>
                <a:lnTo>
                  <a:pt x="18948" y="10816"/>
                </a:lnTo>
                <a:cubicBezTo>
                  <a:pt x="21053" y="8811"/>
                  <a:pt x="21930" y="6505"/>
                  <a:pt x="21379" y="4350"/>
                </a:cubicBezTo>
                <a:cubicBezTo>
                  <a:pt x="20928" y="2470"/>
                  <a:pt x="19424" y="966"/>
                  <a:pt x="17494" y="390"/>
                </a:cubicBezTo>
                <a:cubicBezTo>
                  <a:pt x="16952" y="237"/>
                  <a:pt x="16400" y="162"/>
                  <a:pt x="15849" y="162"/>
                </a:cubicBezTo>
                <a:cubicBezTo>
                  <a:pt x="14132" y="162"/>
                  <a:pt x="12413" y="891"/>
                  <a:pt x="10953" y="2294"/>
                </a:cubicBezTo>
                <a:cubicBezTo>
                  <a:pt x="9484" y="786"/>
                  <a:pt x="7795" y="0"/>
                  <a:pt x="60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45"/>
          <p:cNvSpPr/>
          <p:nvPr/>
        </p:nvSpPr>
        <p:spPr>
          <a:xfrm>
            <a:off x="2502329" y="5098158"/>
            <a:ext cx="462856" cy="252703"/>
          </a:xfrm>
          <a:custGeom>
            <a:avLst/>
            <a:gdLst/>
            <a:ahLst/>
            <a:cxnLst/>
            <a:rect l="l" t="t" r="r" b="b"/>
            <a:pathLst>
              <a:path w="5515" h="3011" extrusionOk="0">
                <a:moveTo>
                  <a:pt x="4236" y="0"/>
                </a:moveTo>
                <a:cubicBezTo>
                  <a:pt x="3835" y="0"/>
                  <a:pt x="3459" y="176"/>
                  <a:pt x="3209" y="351"/>
                </a:cubicBezTo>
                <a:cubicBezTo>
                  <a:pt x="3159" y="376"/>
                  <a:pt x="3108" y="426"/>
                  <a:pt x="3058" y="451"/>
                </a:cubicBezTo>
                <a:cubicBezTo>
                  <a:pt x="2883" y="577"/>
                  <a:pt x="2707" y="702"/>
                  <a:pt x="2557" y="702"/>
                </a:cubicBezTo>
                <a:cubicBezTo>
                  <a:pt x="2457" y="702"/>
                  <a:pt x="2306" y="627"/>
                  <a:pt x="2156" y="552"/>
                </a:cubicBezTo>
                <a:cubicBezTo>
                  <a:pt x="2031" y="476"/>
                  <a:pt x="1905" y="401"/>
                  <a:pt x="1755" y="351"/>
                </a:cubicBezTo>
                <a:cubicBezTo>
                  <a:pt x="1605" y="276"/>
                  <a:pt x="1429" y="251"/>
                  <a:pt x="1279" y="251"/>
                </a:cubicBezTo>
                <a:cubicBezTo>
                  <a:pt x="1257" y="250"/>
                  <a:pt x="1235" y="249"/>
                  <a:pt x="1213" y="249"/>
                </a:cubicBezTo>
                <a:cubicBezTo>
                  <a:pt x="762" y="249"/>
                  <a:pt x="343" y="494"/>
                  <a:pt x="176" y="852"/>
                </a:cubicBezTo>
                <a:cubicBezTo>
                  <a:pt x="1" y="1228"/>
                  <a:pt x="51" y="1654"/>
                  <a:pt x="352" y="2005"/>
                </a:cubicBezTo>
                <a:cubicBezTo>
                  <a:pt x="828" y="2607"/>
                  <a:pt x="1605" y="2958"/>
                  <a:pt x="2507" y="3008"/>
                </a:cubicBezTo>
                <a:lnTo>
                  <a:pt x="2607" y="3008"/>
                </a:lnTo>
                <a:cubicBezTo>
                  <a:pt x="2654" y="3010"/>
                  <a:pt x="2701" y="3011"/>
                  <a:pt x="2748" y="3011"/>
                </a:cubicBezTo>
                <a:cubicBezTo>
                  <a:pt x="3248" y="3011"/>
                  <a:pt x="3728" y="2890"/>
                  <a:pt x="4186" y="2707"/>
                </a:cubicBezTo>
                <a:cubicBezTo>
                  <a:pt x="4687" y="2481"/>
                  <a:pt x="5038" y="2181"/>
                  <a:pt x="5239" y="1805"/>
                </a:cubicBezTo>
                <a:cubicBezTo>
                  <a:pt x="5514" y="1203"/>
                  <a:pt x="5339" y="501"/>
                  <a:pt x="4838" y="176"/>
                </a:cubicBezTo>
                <a:cubicBezTo>
                  <a:pt x="4662" y="75"/>
                  <a:pt x="4462" y="0"/>
                  <a:pt x="4236" y="0"/>
                </a:cubicBezTo>
                <a:close/>
              </a:path>
            </a:pathLst>
          </a:custGeom>
          <a:solidFill>
            <a:srgbClr val="F7CE1F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5" name="Google Shape;1555;p45"/>
          <p:cNvSpPr/>
          <p:nvPr/>
        </p:nvSpPr>
        <p:spPr>
          <a:xfrm>
            <a:off x="2491840" y="5089679"/>
            <a:ext cx="483837" cy="269656"/>
          </a:xfrm>
          <a:custGeom>
            <a:avLst/>
            <a:gdLst/>
            <a:ahLst/>
            <a:cxnLst/>
            <a:rect l="l" t="t" r="r" b="b"/>
            <a:pathLst>
              <a:path w="5765" h="3213" extrusionOk="0">
                <a:moveTo>
                  <a:pt x="4361" y="201"/>
                </a:moveTo>
                <a:cubicBezTo>
                  <a:pt x="4562" y="201"/>
                  <a:pt x="4737" y="252"/>
                  <a:pt x="4888" y="352"/>
                </a:cubicBezTo>
                <a:cubicBezTo>
                  <a:pt x="5364" y="653"/>
                  <a:pt x="5539" y="1304"/>
                  <a:pt x="5264" y="1856"/>
                </a:cubicBezTo>
                <a:cubicBezTo>
                  <a:pt x="5088" y="2206"/>
                  <a:pt x="4762" y="2507"/>
                  <a:pt x="4286" y="2708"/>
                </a:cubicBezTo>
                <a:cubicBezTo>
                  <a:pt x="3828" y="2891"/>
                  <a:pt x="3348" y="3012"/>
                  <a:pt x="2867" y="3012"/>
                </a:cubicBezTo>
                <a:cubicBezTo>
                  <a:pt x="2822" y="3012"/>
                  <a:pt x="2777" y="3011"/>
                  <a:pt x="2732" y="3008"/>
                </a:cubicBezTo>
                <a:lnTo>
                  <a:pt x="2632" y="3008"/>
                </a:lnTo>
                <a:cubicBezTo>
                  <a:pt x="1780" y="2958"/>
                  <a:pt x="1003" y="2607"/>
                  <a:pt x="552" y="2056"/>
                </a:cubicBezTo>
                <a:cubicBezTo>
                  <a:pt x="276" y="1705"/>
                  <a:pt x="226" y="1329"/>
                  <a:pt x="376" y="1003"/>
                </a:cubicBezTo>
                <a:cubicBezTo>
                  <a:pt x="552" y="653"/>
                  <a:pt x="953" y="452"/>
                  <a:pt x="1404" y="452"/>
                </a:cubicBezTo>
                <a:cubicBezTo>
                  <a:pt x="1479" y="452"/>
                  <a:pt x="1579" y="452"/>
                  <a:pt x="1655" y="477"/>
                </a:cubicBezTo>
                <a:cubicBezTo>
                  <a:pt x="1705" y="502"/>
                  <a:pt x="1780" y="527"/>
                  <a:pt x="1830" y="527"/>
                </a:cubicBezTo>
                <a:cubicBezTo>
                  <a:pt x="1980" y="602"/>
                  <a:pt x="2106" y="678"/>
                  <a:pt x="2231" y="728"/>
                </a:cubicBezTo>
                <a:cubicBezTo>
                  <a:pt x="2406" y="828"/>
                  <a:pt x="2557" y="903"/>
                  <a:pt x="2682" y="928"/>
                </a:cubicBezTo>
                <a:lnTo>
                  <a:pt x="2707" y="928"/>
                </a:lnTo>
                <a:cubicBezTo>
                  <a:pt x="2858" y="903"/>
                  <a:pt x="3033" y="778"/>
                  <a:pt x="3233" y="627"/>
                </a:cubicBezTo>
                <a:cubicBezTo>
                  <a:pt x="3284" y="602"/>
                  <a:pt x="3334" y="577"/>
                  <a:pt x="3384" y="527"/>
                </a:cubicBezTo>
                <a:cubicBezTo>
                  <a:pt x="3634" y="377"/>
                  <a:pt x="3985" y="201"/>
                  <a:pt x="4361" y="201"/>
                </a:cubicBezTo>
                <a:close/>
                <a:moveTo>
                  <a:pt x="4361" y="1"/>
                </a:moveTo>
                <a:cubicBezTo>
                  <a:pt x="3935" y="1"/>
                  <a:pt x="3534" y="201"/>
                  <a:pt x="3284" y="377"/>
                </a:cubicBezTo>
                <a:cubicBezTo>
                  <a:pt x="3233" y="402"/>
                  <a:pt x="3183" y="427"/>
                  <a:pt x="3133" y="477"/>
                </a:cubicBezTo>
                <a:cubicBezTo>
                  <a:pt x="2983" y="577"/>
                  <a:pt x="2782" y="703"/>
                  <a:pt x="2682" y="703"/>
                </a:cubicBezTo>
                <a:cubicBezTo>
                  <a:pt x="2607" y="703"/>
                  <a:pt x="2457" y="627"/>
                  <a:pt x="2331" y="552"/>
                </a:cubicBezTo>
                <a:cubicBezTo>
                  <a:pt x="2206" y="477"/>
                  <a:pt x="2056" y="402"/>
                  <a:pt x="1905" y="352"/>
                </a:cubicBezTo>
                <a:cubicBezTo>
                  <a:pt x="1755" y="277"/>
                  <a:pt x="1579" y="252"/>
                  <a:pt x="1404" y="252"/>
                </a:cubicBezTo>
                <a:cubicBezTo>
                  <a:pt x="1382" y="250"/>
                  <a:pt x="1360" y="250"/>
                  <a:pt x="1338" y="250"/>
                </a:cubicBezTo>
                <a:cubicBezTo>
                  <a:pt x="838" y="250"/>
                  <a:pt x="393" y="520"/>
                  <a:pt x="201" y="928"/>
                </a:cubicBezTo>
                <a:cubicBezTo>
                  <a:pt x="0" y="1329"/>
                  <a:pt x="76" y="1780"/>
                  <a:pt x="401" y="2181"/>
                </a:cubicBezTo>
                <a:cubicBezTo>
                  <a:pt x="777" y="2632"/>
                  <a:pt x="1329" y="2958"/>
                  <a:pt x="1955" y="3109"/>
                </a:cubicBezTo>
                <a:cubicBezTo>
                  <a:pt x="2181" y="3159"/>
                  <a:pt x="2406" y="3209"/>
                  <a:pt x="2632" y="3209"/>
                </a:cubicBezTo>
                <a:lnTo>
                  <a:pt x="2732" y="3209"/>
                </a:lnTo>
                <a:cubicBezTo>
                  <a:pt x="2779" y="3211"/>
                  <a:pt x="2826" y="3212"/>
                  <a:pt x="2874" y="3212"/>
                </a:cubicBezTo>
                <a:cubicBezTo>
                  <a:pt x="3381" y="3212"/>
                  <a:pt x="3903" y="3092"/>
                  <a:pt x="4361" y="2908"/>
                </a:cubicBezTo>
                <a:cubicBezTo>
                  <a:pt x="4888" y="2658"/>
                  <a:pt x="5238" y="2357"/>
                  <a:pt x="5439" y="1956"/>
                </a:cubicBezTo>
                <a:cubicBezTo>
                  <a:pt x="5765" y="1304"/>
                  <a:pt x="5564" y="527"/>
                  <a:pt x="5013" y="176"/>
                </a:cubicBezTo>
                <a:cubicBezTo>
                  <a:pt x="4812" y="76"/>
                  <a:pt x="4612" y="1"/>
                  <a:pt x="43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6" name="Google Shape;1556;p45"/>
          <p:cNvSpPr/>
          <p:nvPr/>
        </p:nvSpPr>
        <p:spPr>
          <a:xfrm>
            <a:off x="2538669" y="5146329"/>
            <a:ext cx="371795" cy="156272"/>
          </a:xfrm>
          <a:custGeom>
            <a:avLst/>
            <a:gdLst/>
            <a:ahLst/>
            <a:cxnLst/>
            <a:rect l="l" t="t" r="r" b="b"/>
            <a:pathLst>
              <a:path w="4430" h="1862" extrusionOk="0">
                <a:moveTo>
                  <a:pt x="3782" y="0"/>
                </a:moveTo>
                <a:cubicBezTo>
                  <a:pt x="3552" y="0"/>
                  <a:pt x="3309" y="115"/>
                  <a:pt x="3102" y="253"/>
                </a:cubicBezTo>
                <a:cubicBezTo>
                  <a:pt x="2801" y="454"/>
                  <a:pt x="2500" y="704"/>
                  <a:pt x="2149" y="704"/>
                </a:cubicBezTo>
                <a:cubicBezTo>
                  <a:pt x="2133" y="705"/>
                  <a:pt x="2117" y="706"/>
                  <a:pt x="2102" y="706"/>
                </a:cubicBezTo>
                <a:cubicBezTo>
                  <a:pt x="1724" y="706"/>
                  <a:pt x="1433" y="424"/>
                  <a:pt x="1097" y="303"/>
                </a:cubicBezTo>
                <a:cubicBezTo>
                  <a:pt x="1001" y="263"/>
                  <a:pt x="902" y="244"/>
                  <a:pt x="806" y="244"/>
                </a:cubicBezTo>
                <a:cubicBezTo>
                  <a:pt x="371" y="244"/>
                  <a:pt x="0" y="628"/>
                  <a:pt x="370" y="1080"/>
                </a:cubicBezTo>
                <a:cubicBezTo>
                  <a:pt x="771" y="1582"/>
                  <a:pt x="1472" y="1832"/>
                  <a:pt x="2099" y="1857"/>
                </a:cubicBezTo>
                <a:cubicBezTo>
                  <a:pt x="2150" y="1860"/>
                  <a:pt x="2201" y="1861"/>
                  <a:pt x="2252" y="1861"/>
                </a:cubicBezTo>
                <a:cubicBezTo>
                  <a:pt x="2697" y="1861"/>
                  <a:pt x="3123" y="1764"/>
                  <a:pt x="3528" y="1607"/>
                </a:cubicBezTo>
                <a:cubicBezTo>
                  <a:pt x="3828" y="1456"/>
                  <a:pt x="4129" y="1281"/>
                  <a:pt x="4279" y="980"/>
                </a:cubicBezTo>
                <a:cubicBezTo>
                  <a:pt x="4430" y="679"/>
                  <a:pt x="4380" y="253"/>
                  <a:pt x="4079" y="78"/>
                </a:cubicBezTo>
                <a:cubicBezTo>
                  <a:pt x="3986" y="23"/>
                  <a:pt x="3885" y="0"/>
                  <a:pt x="378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7" name="Google Shape;1557;p45"/>
          <p:cNvSpPr/>
          <p:nvPr/>
        </p:nvSpPr>
        <p:spPr>
          <a:xfrm>
            <a:off x="2542281" y="5137601"/>
            <a:ext cx="376663" cy="173392"/>
          </a:xfrm>
          <a:custGeom>
            <a:avLst/>
            <a:gdLst/>
            <a:ahLst/>
            <a:cxnLst/>
            <a:rect l="l" t="t" r="r" b="b"/>
            <a:pathLst>
              <a:path w="4488" h="2066" extrusionOk="0">
                <a:moveTo>
                  <a:pt x="3725" y="206"/>
                </a:moveTo>
                <a:cubicBezTo>
                  <a:pt x="3815" y="206"/>
                  <a:pt x="3904" y="228"/>
                  <a:pt x="3986" y="282"/>
                </a:cubicBezTo>
                <a:cubicBezTo>
                  <a:pt x="4236" y="432"/>
                  <a:pt x="4262" y="783"/>
                  <a:pt x="4136" y="1034"/>
                </a:cubicBezTo>
                <a:cubicBezTo>
                  <a:pt x="4036" y="1259"/>
                  <a:pt x="3785" y="1460"/>
                  <a:pt x="3434" y="1610"/>
                </a:cubicBezTo>
                <a:cubicBezTo>
                  <a:pt x="3052" y="1768"/>
                  <a:pt x="2629" y="1865"/>
                  <a:pt x="2220" y="1865"/>
                </a:cubicBezTo>
                <a:cubicBezTo>
                  <a:pt x="2173" y="1865"/>
                  <a:pt x="2127" y="1864"/>
                  <a:pt x="2081" y="1861"/>
                </a:cubicBezTo>
                <a:cubicBezTo>
                  <a:pt x="1379" y="1836"/>
                  <a:pt x="753" y="1560"/>
                  <a:pt x="402" y="1109"/>
                </a:cubicBezTo>
                <a:cubicBezTo>
                  <a:pt x="251" y="934"/>
                  <a:pt x="226" y="783"/>
                  <a:pt x="327" y="633"/>
                </a:cubicBezTo>
                <a:cubicBezTo>
                  <a:pt x="403" y="538"/>
                  <a:pt x="566" y="457"/>
                  <a:pt x="751" y="457"/>
                </a:cubicBezTo>
                <a:cubicBezTo>
                  <a:pt x="809" y="457"/>
                  <a:pt x="868" y="465"/>
                  <a:pt x="928" y="483"/>
                </a:cubicBezTo>
                <a:cubicBezTo>
                  <a:pt x="953" y="483"/>
                  <a:pt x="978" y="483"/>
                  <a:pt x="1028" y="508"/>
                </a:cubicBezTo>
                <a:cubicBezTo>
                  <a:pt x="1129" y="533"/>
                  <a:pt x="1229" y="608"/>
                  <a:pt x="1354" y="658"/>
                </a:cubicBezTo>
                <a:cubicBezTo>
                  <a:pt x="1563" y="774"/>
                  <a:pt x="1772" y="911"/>
                  <a:pt x="2040" y="911"/>
                </a:cubicBezTo>
                <a:cubicBezTo>
                  <a:pt x="2062" y="911"/>
                  <a:pt x="2084" y="910"/>
                  <a:pt x="2106" y="909"/>
                </a:cubicBezTo>
                <a:cubicBezTo>
                  <a:pt x="2432" y="909"/>
                  <a:pt x="2708" y="733"/>
                  <a:pt x="2983" y="533"/>
                </a:cubicBezTo>
                <a:cubicBezTo>
                  <a:pt x="3008" y="508"/>
                  <a:pt x="3059" y="483"/>
                  <a:pt x="3109" y="432"/>
                </a:cubicBezTo>
                <a:cubicBezTo>
                  <a:pt x="3236" y="359"/>
                  <a:pt x="3484" y="206"/>
                  <a:pt x="3725" y="206"/>
                </a:cubicBezTo>
                <a:close/>
                <a:moveTo>
                  <a:pt x="3735" y="1"/>
                </a:moveTo>
                <a:cubicBezTo>
                  <a:pt x="3445" y="1"/>
                  <a:pt x="3166" y="160"/>
                  <a:pt x="3008" y="282"/>
                </a:cubicBezTo>
                <a:cubicBezTo>
                  <a:pt x="2958" y="307"/>
                  <a:pt x="2908" y="332"/>
                  <a:pt x="2858" y="357"/>
                </a:cubicBezTo>
                <a:cubicBezTo>
                  <a:pt x="2607" y="533"/>
                  <a:pt x="2382" y="708"/>
                  <a:pt x="2106" y="708"/>
                </a:cubicBezTo>
                <a:cubicBezTo>
                  <a:pt x="1856" y="708"/>
                  <a:pt x="1655" y="608"/>
                  <a:pt x="1455" y="483"/>
                </a:cubicBezTo>
                <a:cubicBezTo>
                  <a:pt x="1329" y="432"/>
                  <a:pt x="1204" y="357"/>
                  <a:pt x="1104" y="307"/>
                </a:cubicBezTo>
                <a:cubicBezTo>
                  <a:pt x="994" y="268"/>
                  <a:pt x="879" y="248"/>
                  <a:pt x="768" y="248"/>
                </a:cubicBezTo>
                <a:cubicBezTo>
                  <a:pt x="524" y="248"/>
                  <a:pt x="297" y="343"/>
                  <a:pt x="176" y="533"/>
                </a:cubicBezTo>
                <a:cubicBezTo>
                  <a:pt x="1" y="733"/>
                  <a:pt x="26" y="984"/>
                  <a:pt x="226" y="1234"/>
                </a:cubicBezTo>
                <a:cubicBezTo>
                  <a:pt x="527" y="1610"/>
                  <a:pt x="978" y="1861"/>
                  <a:pt x="1505" y="1986"/>
                </a:cubicBezTo>
                <a:cubicBezTo>
                  <a:pt x="1680" y="2036"/>
                  <a:pt x="1881" y="2061"/>
                  <a:pt x="2056" y="2061"/>
                </a:cubicBezTo>
                <a:cubicBezTo>
                  <a:pt x="2107" y="2064"/>
                  <a:pt x="2157" y="2065"/>
                  <a:pt x="2208" y="2065"/>
                </a:cubicBezTo>
                <a:cubicBezTo>
                  <a:pt x="2658" y="2065"/>
                  <a:pt x="3107" y="1966"/>
                  <a:pt x="3535" y="1786"/>
                </a:cubicBezTo>
                <a:cubicBezTo>
                  <a:pt x="3936" y="1635"/>
                  <a:pt x="4186" y="1410"/>
                  <a:pt x="4337" y="1134"/>
                </a:cubicBezTo>
                <a:cubicBezTo>
                  <a:pt x="4487" y="808"/>
                  <a:pt x="4462" y="307"/>
                  <a:pt x="4111" y="107"/>
                </a:cubicBezTo>
                <a:cubicBezTo>
                  <a:pt x="3990" y="31"/>
                  <a:pt x="3862" y="1"/>
                  <a:pt x="37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8" name="Google Shape;1558;p45"/>
          <p:cNvSpPr/>
          <p:nvPr/>
        </p:nvSpPr>
        <p:spPr>
          <a:xfrm>
            <a:off x="2222604" y="4654270"/>
            <a:ext cx="340827" cy="467052"/>
          </a:xfrm>
          <a:custGeom>
            <a:avLst/>
            <a:gdLst/>
            <a:ahLst/>
            <a:cxnLst/>
            <a:rect l="l" t="t" r="r" b="b"/>
            <a:pathLst>
              <a:path w="4061" h="5565" extrusionOk="0">
                <a:moveTo>
                  <a:pt x="2047" y="1"/>
                </a:moveTo>
                <a:cubicBezTo>
                  <a:pt x="959" y="1"/>
                  <a:pt x="25" y="1219"/>
                  <a:pt x="0" y="2733"/>
                </a:cubicBezTo>
                <a:cubicBezTo>
                  <a:pt x="0" y="2833"/>
                  <a:pt x="0" y="2908"/>
                  <a:pt x="0" y="2983"/>
                </a:cubicBezTo>
                <a:cubicBezTo>
                  <a:pt x="76" y="4412"/>
                  <a:pt x="903" y="5540"/>
                  <a:pt x="1955" y="5565"/>
                </a:cubicBezTo>
                <a:cubicBezTo>
                  <a:pt x="2431" y="5565"/>
                  <a:pt x="2883" y="5364"/>
                  <a:pt x="3233" y="4988"/>
                </a:cubicBezTo>
                <a:cubicBezTo>
                  <a:pt x="3659" y="4537"/>
                  <a:pt x="3960" y="3861"/>
                  <a:pt x="4035" y="3084"/>
                </a:cubicBezTo>
                <a:cubicBezTo>
                  <a:pt x="4035" y="3008"/>
                  <a:pt x="4060" y="2908"/>
                  <a:pt x="4060" y="2833"/>
                </a:cubicBezTo>
                <a:cubicBezTo>
                  <a:pt x="4060" y="2407"/>
                  <a:pt x="4010" y="2031"/>
                  <a:pt x="3885" y="1680"/>
                </a:cubicBezTo>
                <a:cubicBezTo>
                  <a:pt x="3609" y="703"/>
                  <a:pt x="2908" y="26"/>
                  <a:pt x="2081" y="1"/>
                </a:cubicBezTo>
                <a:cubicBezTo>
                  <a:pt x="2069" y="1"/>
                  <a:pt x="2058" y="1"/>
                  <a:pt x="20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9" name="Google Shape;1559;p45"/>
          <p:cNvSpPr/>
          <p:nvPr/>
        </p:nvSpPr>
        <p:spPr>
          <a:xfrm>
            <a:off x="2214211" y="4645794"/>
            <a:ext cx="357612" cy="484089"/>
          </a:xfrm>
          <a:custGeom>
            <a:avLst/>
            <a:gdLst/>
            <a:ahLst/>
            <a:cxnLst/>
            <a:rect l="l" t="t" r="r" b="b"/>
            <a:pathLst>
              <a:path w="4261" h="5768" extrusionOk="0">
                <a:moveTo>
                  <a:pt x="2181" y="202"/>
                </a:moveTo>
                <a:cubicBezTo>
                  <a:pt x="2281" y="202"/>
                  <a:pt x="2381" y="227"/>
                  <a:pt x="2481" y="227"/>
                </a:cubicBezTo>
                <a:cubicBezTo>
                  <a:pt x="3108" y="378"/>
                  <a:pt x="3634" y="979"/>
                  <a:pt x="3910" y="1806"/>
                </a:cubicBezTo>
                <a:cubicBezTo>
                  <a:pt x="4010" y="2157"/>
                  <a:pt x="4060" y="2533"/>
                  <a:pt x="4060" y="2934"/>
                </a:cubicBezTo>
                <a:cubicBezTo>
                  <a:pt x="4035" y="3009"/>
                  <a:pt x="4035" y="3084"/>
                  <a:pt x="4035" y="3185"/>
                </a:cubicBezTo>
                <a:cubicBezTo>
                  <a:pt x="3960" y="3911"/>
                  <a:pt x="3684" y="4563"/>
                  <a:pt x="3258" y="5014"/>
                </a:cubicBezTo>
                <a:cubicBezTo>
                  <a:pt x="2907" y="5390"/>
                  <a:pt x="2506" y="5566"/>
                  <a:pt x="2080" y="5566"/>
                </a:cubicBezTo>
                <a:cubicBezTo>
                  <a:pt x="1078" y="5541"/>
                  <a:pt x="276" y="4463"/>
                  <a:pt x="201" y="3084"/>
                </a:cubicBezTo>
                <a:cubicBezTo>
                  <a:pt x="201" y="3009"/>
                  <a:pt x="201" y="2909"/>
                  <a:pt x="201" y="2834"/>
                </a:cubicBezTo>
                <a:cubicBezTo>
                  <a:pt x="226" y="2107"/>
                  <a:pt x="451" y="1455"/>
                  <a:pt x="827" y="954"/>
                </a:cubicBezTo>
                <a:cubicBezTo>
                  <a:pt x="1203" y="453"/>
                  <a:pt x="1679" y="202"/>
                  <a:pt x="2181" y="202"/>
                </a:cubicBezTo>
                <a:close/>
                <a:moveTo>
                  <a:pt x="2117" y="0"/>
                </a:moveTo>
                <a:cubicBezTo>
                  <a:pt x="1587" y="0"/>
                  <a:pt x="1061" y="299"/>
                  <a:pt x="652" y="829"/>
                </a:cubicBezTo>
                <a:cubicBezTo>
                  <a:pt x="251" y="1355"/>
                  <a:pt x="25" y="2082"/>
                  <a:pt x="0" y="2834"/>
                </a:cubicBezTo>
                <a:cubicBezTo>
                  <a:pt x="0" y="2909"/>
                  <a:pt x="0" y="3009"/>
                  <a:pt x="0" y="3109"/>
                </a:cubicBezTo>
                <a:cubicBezTo>
                  <a:pt x="75" y="4438"/>
                  <a:pt x="777" y="5490"/>
                  <a:pt x="1729" y="5716"/>
                </a:cubicBezTo>
                <a:cubicBezTo>
                  <a:pt x="1830" y="5741"/>
                  <a:pt x="1955" y="5766"/>
                  <a:pt x="2055" y="5766"/>
                </a:cubicBezTo>
                <a:cubicBezTo>
                  <a:pt x="2080" y="5767"/>
                  <a:pt x="2106" y="5768"/>
                  <a:pt x="2131" y="5768"/>
                </a:cubicBezTo>
                <a:cubicBezTo>
                  <a:pt x="2604" y="5768"/>
                  <a:pt x="3052" y="5545"/>
                  <a:pt x="3409" y="5165"/>
                </a:cubicBezTo>
                <a:cubicBezTo>
                  <a:pt x="3860" y="4688"/>
                  <a:pt x="4160" y="3962"/>
                  <a:pt x="4236" y="3185"/>
                </a:cubicBezTo>
                <a:cubicBezTo>
                  <a:pt x="4236" y="3109"/>
                  <a:pt x="4261" y="3009"/>
                  <a:pt x="4261" y="2934"/>
                </a:cubicBezTo>
                <a:cubicBezTo>
                  <a:pt x="4261" y="2508"/>
                  <a:pt x="4211" y="2107"/>
                  <a:pt x="4085" y="1731"/>
                </a:cubicBezTo>
                <a:cubicBezTo>
                  <a:pt x="3785" y="703"/>
                  <a:pt x="3033" y="27"/>
                  <a:pt x="2181" y="2"/>
                </a:cubicBezTo>
                <a:cubicBezTo>
                  <a:pt x="2159" y="1"/>
                  <a:pt x="2138" y="0"/>
                  <a:pt x="21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0" name="Google Shape;1560;p45"/>
          <p:cNvSpPr/>
          <p:nvPr/>
        </p:nvSpPr>
        <p:spPr>
          <a:xfrm>
            <a:off x="2390877" y="4793083"/>
            <a:ext cx="172553" cy="279896"/>
          </a:xfrm>
          <a:custGeom>
            <a:avLst/>
            <a:gdLst/>
            <a:ahLst/>
            <a:cxnLst/>
            <a:rect l="l" t="t" r="r" b="b"/>
            <a:pathLst>
              <a:path w="2056" h="3335" extrusionOk="0">
                <a:moveTo>
                  <a:pt x="1709" y="0"/>
                </a:moveTo>
                <a:cubicBezTo>
                  <a:pt x="777" y="0"/>
                  <a:pt x="25" y="743"/>
                  <a:pt x="0" y="1655"/>
                </a:cubicBezTo>
                <a:cubicBezTo>
                  <a:pt x="0" y="2457"/>
                  <a:pt x="527" y="3134"/>
                  <a:pt x="1228" y="3334"/>
                </a:cubicBezTo>
                <a:cubicBezTo>
                  <a:pt x="1654" y="2883"/>
                  <a:pt x="1955" y="2207"/>
                  <a:pt x="2030" y="1430"/>
                </a:cubicBezTo>
                <a:cubicBezTo>
                  <a:pt x="2030" y="1354"/>
                  <a:pt x="2055" y="1254"/>
                  <a:pt x="2055" y="1179"/>
                </a:cubicBezTo>
                <a:cubicBezTo>
                  <a:pt x="2055" y="753"/>
                  <a:pt x="2005" y="377"/>
                  <a:pt x="1880" y="26"/>
                </a:cubicBezTo>
                <a:cubicBezTo>
                  <a:pt x="1830" y="1"/>
                  <a:pt x="1805" y="1"/>
                  <a:pt x="1755" y="1"/>
                </a:cubicBezTo>
                <a:cubicBezTo>
                  <a:pt x="1739" y="1"/>
                  <a:pt x="1724" y="0"/>
                  <a:pt x="17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1" name="Google Shape;1561;p45"/>
          <p:cNvSpPr/>
          <p:nvPr/>
        </p:nvSpPr>
        <p:spPr>
          <a:xfrm>
            <a:off x="2222603" y="4654268"/>
            <a:ext cx="342924" cy="258829"/>
          </a:xfrm>
          <a:custGeom>
            <a:avLst/>
            <a:gdLst/>
            <a:ahLst/>
            <a:cxnLst/>
            <a:rect l="l" t="t" r="r" b="b"/>
            <a:pathLst>
              <a:path w="4086" h="3084" extrusionOk="0">
                <a:moveTo>
                  <a:pt x="2047" y="1"/>
                </a:moveTo>
                <a:cubicBezTo>
                  <a:pt x="959" y="1"/>
                  <a:pt x="25" y="1219"/>
                  <a:pt x="0" y="2733"/>
                </a:cubicBezTo>
                <a:cubicBezTo>
                  <a:pt x="0" y="2833"/>
                  <a:pt x="0" y="2908"/>
                  <a:pt x="0" y="2983"/>
                </a:cubicBezTo>
                <a:lnTo>
                  <a:pt x="4035" y="3084"/>
                </a:lnTo>
                <a:cubicBezTo>
                  <a:pt x="4035" y="3008"/>
                  <a:pt x="4060" y="2908"/>
                  <a:pt x="4060" y="2833"/>
                </a:cubicBezTo>
                <a:cubicBezTo>
                  <a:pt x="4086" y="1279"/>
                  <a:pt x="3208" y="26"/>
                  <a:pt x="2081" y="1"/>
                </a:cubicBezTo>
                <a:cubicBezTo>
                  <a:pt x="2069" y="1"/>
                  <a:pt x="2058" y="1"/>
                  <a:pt x="204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2" name="Google Shape;1562;p45"/>
          <p:cNvSpPr/>
          <p:nvPr/>
        </p:nvSpPr>
        <p:spPr>
          <a:xfrm>
            <a:off x="2214211" y="4645793"/>
            <a:ext cx="357612" cy="275699"/>
          </a:xfrm>
          <a:custGeom>
            <a:avLst/>
            <a:gdLst/>
            <a:ahLst/>
            <a:cxnLst/>
            <a:rect l="l" t="t" r="r" b="b"/>
            <a:pathLst>
              <a:path w="4261" h="3285" extrusionOk="0">
                <a:moveTo>
                  <a:pt x="2181" y="202"/>
                </a:moveTo>
                <a:cubicBezTo>
                  <a:pt x="2281" y="202"/>
                  <a:pt x="2381" y="227"/>
                  <a:pt x="2481" y="227"/>
                </a:cubicBezTo>
                <a:cubicBezTo>
                  <a:pt x="2882" y="327"/>
                  <a:pt x="3233" y="603"/>
                  <a:pt x="3509" y="1004"/>
                </a:cubicBezTo>
                <a:cubicBezTo>
                  <a:pt x="3885" y="1530"/>
                  <a:pt x="4060" y="2207"/>
                  <a:pt x="4060" y="2934"/>
                </a:cubicBezTo>
                <a:cubicBezTo>
                  <a:pt x="4060" y="2984"/>
                  <a:pt x="4035" y="3034"/>
                  <a:pt x="4035" y="3084"/>
                </a:cubicBezTo>
                <a:lnTo>
                  <a:pt x="201" y="2984"/>
                </a:lnTo>
                <a:cubicBezTo>
                  <a:pt x="201" y="2934"/>
                  <a:pt x="201" y="2884"/>
                  <a:pt x="201" y="2834"/>
                </a:cubicBezTo>
                <a:cubicBezTo>
                  <a:pt x="226" y="2107"/>
                  <a:pt x="451" y="1455"/>
                  <a:pt x="827" y="954"/>
                </a:cubicBezTo>
                <a:cubicBezTo>
                  <a:pt x="1203" y="453"/>
                  <a:pt x="1679" y="202"/>
                  <a:pt x="2181" y="202"/>
                </a:cubicBezTo>
                <a:close/>
                <a:moveTo>
                  <a:pt x="2117" y="0"/>
                </a:moveTo>
                <a:cubicBezTo>
                  <a:pt x="1587" y="0"/>
                  <a:pt x="1061" y="299"/>
                  <a:pt x="652" y="829"/>
                </a:cubicBezTo>
                <a:cubicBezTo>
                  <a:pt x="251" y="1355"/>
                  <a:pt x="25" y="2082"/>
                  <a:pt x="0" y="2834"/>
                </a:cubicBezTo>
                <a:cubicBezTo>
                  <a:pt x="0" y="2909"/>
                  <a:pt x="0" y="3009"/>
                  <a:pt x="0" y="3109"/>
                </a:cubicBezTo>
                <a:lnTo>
                  <a:pt x="0" y="3185"/>
                </a:lnTo>
                <a:lnTo>
                  <a:pt x="4236" y="3285"/>
                </a:lnTo>
                <a:lnTo>
                  <a:pt x="4236" y="3185"/>
                </a:lnTo>
                <a:cubicBezTo>
                  <a:pt x="4236" y="3109"/>
                  <a:pt x="4261" y="3009"/>
                  <a:pt x="4261" y="2934"/>
                </a:cubicBezTo>
                <a:cubicBezTo>
                  <a:pt x="4261" y="2157"/>
                  <a:pt x="4060" y="1430"/>
                  <a:pt x="3684" y="879"/>
                </a:cubicBezTo>
                <a:cubicBezTo>
                  <a:pt x="3308" y="327"/>
                  <a:pt x="2757" y="2"/>
                  <a:pt x="2181" y="2"/>
                </a:cubicBezTo>
                <a:cubicBezTo>
                  <a:pt x="2159" y="1"/>
                  <a:pt x="2138" y="0"/>
                  <a:pt x="21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3" name="Google Shape;1563;p45"/>
          <p:cNvSpPr/>
          <p:nvPr/>
        </p:nvSpPr>
        <p:spPr>
          <a:xfrm>
            <a:off x="2914578" y="4668956"/>
            <a:ext cx="340911" cy="467304"/>
          </a:xfrm>
          <a:custGeom>
            <a:avLst/>
            <a:gdLst/>
            <a:ahLst/>
            <a:cxnLst/>
            <a:rect l="l" t="t" r="r" b="b"/>
            <a:pathLst>
              <a:path w="4062" h="5568" extrusionOk="0">
                <a:moveTo>
                  <a:pt x="2072" y="1"/>
                </a:moveTo>
                <a:cubicBezTo>
                  <a:pt x="960" y="1"/>
                  <a:pt x="51" y="1220"/>
                  <a:pt x="1" y="2733"/>
                </a:cubicBezTo>
                <a:cubicBezTo>
                  <a:pt x="1" y="2833"/>
                  <a:pt x="1" y="2909"/>
                  <a:pt x="1" y="3009"/>
                </a:cubicBezTo>
                <a:cubicBezTo>
                  <a:pt x="76" y="4412"/>
                  <a:pt x="928" y="5540"/>
                  <a:pt x="1981" y="5565"/>
                </a:cubicBezTo>
                <a:cubicBezTo>
                  <a:pt x="2005" y="5567"/>
                  <a:pt x="2029" y="5567"/>
                  <a:pt x="2053" y="5567"/>
                </a:cubicBezTo>
                <a:cubicBezTo>
                  <a:pt x="2500" y="5567"/>
                  <a:pt x="2902" y="5346"/>
                  <a:pt x="3259" y="4989"/>
                </a:cubicBezTo>
                <a:cubicBezTo>
                  <a:pt x="3685" y="4538"/>
                  <a:pt x="3986" y="3861"/>
                  <a:pt x="4036" y="3084"/>
                </a:cubicBezTo>
                <a:cubicBezTo>
                  <a:pt x="4061" y="3009"/>
                  <a:pt x="4061" y="2934"/>
                  <a:pt x="4061" y="2833"/>
                </a:cubicBezTo>
                <a:cubicBezTo>
                  <a:pt x="4061" y="2432"/>
                  <a:pt x="4011" y="2031"/>
                  <a:pt x="3911" y="1681"/>
                </a:cubicBezTo>
                <a:cubicBezTo>
                  <a:pt x="3610" y="703"/>
                  <a:pt x="2908" y="26"/>
                  <a:pt x="2106" y="1"/>
                </a:cubicBezTo>
                <a:cubicBezTo>
                  <a:pt x="2095" y="1"/>
                  <a:pt x="2084" y="1"/>
                  <a:pt x="207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4" name="Google Shape;1564;p45"/>
          <p:cNvSpPr/>
          <p:nvPr/>
        </p:nvSpPr>
        <p:spPr>
          <a:xfrm>
            <a:off x="2906184" y="4660648"/>
            <a:ext cx="357696" cy="484005"/>
          </a:xfrm>
          <a:custGeom>
            <a:avLst/>
            <a:gdLst/>
            <a:ahLst/>
            <a:cxnLst/>
            <a:rect l="l" t="t" r="r" b="b"/>
            <a:pathLst>
              <a:path w="4262" h="5767" extrusionOk="0">
                <a:moveTo>
                  <a:pt x="2206" y="201"/>
                </a:moveTo>
                <a:cubicBezTo>
                  <a:pt x="2281" y="201"/>
                  <a:pt x="2382" y="226"/>
                  <a:pt x="2482" y="251"/>
                </a:cubicBezTo>
                <a:cubicBezTo>
                  <a:pt x="3109" y="401"/>
                  <a:pt x="3660" y="978"/>
                  <a:pt x="3911" y="1805"/>
                </a:cubicBezTo>
                <a:cubicBezTo>
                  <a:pt x="4011" y="2155"/>
                  <a:pt x="4061" y="2531"/>
                  <a:pt x="4061" y="2932"/>
                </a:cubicBezTo>
                <a:cubicBezTo>
                  <a:pt x="4061" y="3008"/>
                  <a:pt x="4061" y="3108"/>
                  <a:pt x="4036" y="3183"/>
                </a:cubicBezTo>
                <a:cubicBezTo>
                  <a:pt x="3986" y="3910"/>
                  <a:pt x="3710" y="4587"/>
                  <a:pt x="3284" y="5013"/>
                </a:cubicBezTo>
                <a:cubicBezTo>
                  <a:pt x="2953" y="5368"/>
                  <a:pt x="2554" y="5566"/>
                  <a:pt x="2152" y="5566"/>
                </a:cubicBezTo>
                <a:cubicBezTo>
                  <a:pt x="2129" y="5566"/>
                  <a:pt x="2105" y="5565"/>
                  <a:pt x="2081" y="5564"/>
                </a:cubicBezTo>
                <a:cubicBezTo>
                  <a:pt x="1103" y="5539"/>
                  <a:pt x="276" y="4461"/>
                  <a:pt x="226" y="3108"/>
                </a:cubicBezTo>
                <a:cubicBezTo>
                  <a:pt x="201" y="3008"/>
                  <a:pt x="201" y="2932"/>
                  <a:pt x="201" y="2857"/>
                </a:cubicBezTo>
                <a:cubicBezTo>
                  <a:pt x="226" y="2130"/>
                  <a:pt x="452" y="1454"/>
                  <a:pt x="828" y="952"/>
                </a:cubicBezTo>
                <a:cubicBezTo>
                  <a:pt x="1204" y="451"/>
                  <a:pt x="1680" y="201"/>
                  <a:pt x="2206" y="201"/>
                </a:cubicBezTo>
                <a:close/>
                <a:moveTo>
                  <a:pt x="2206" y="0"/>
                </a:moveTo>
                <a:cubicBezTo>
                  <a:pt x="1630" y="0"/>
                  <a:pt x="1078" y="276"/>
                  <a:pt x="677" y="827"/>
                </a:cubicBezTo>
                <a:cubicBezTo>
                  <a:pt x="251" y="1353"/>
                  <a:pt x="26" y="2080"/>
                  <a:pt x="1" y="2832"/>
                </a:cubicBezTo>
                <a:cubicBezTo>
                  <a:pt x="1" y="2932"/>
                  <a:pt x="1" y="3008"/>
                  <a:pt x="1" y="3108"/>
                </a:cubicBezTo>
                <a:cubicBezTo>
                  <a:pt x="76" y="4436"/>
                  <a:pt x="778" y="5514"/>
                  <a:pt x="1730" y="5739"/>
                </a:cubicBezTo>
                <a:cubicBezTo>
                  <a:pt x="1830" y="5765"/>
                  <a:pt x="1956" y="5765"/>
                  <a:pt x="2081" y="5765"/>
                </a:cubicBezTo>
                <a:cubicBezTo>
                  <a:pt x="2105" y="5766"/>
                  <a:pt x="2129" y="5766"/>
                  <a:pt x="2153" y="5766"/>
                </a:cubicBezTo>
                <a:cubicBezTo>
                  <a:pt x="2605" y="5766"/>
                  <a:pt x="3054" y="5544"/>
                  <a:pt x="3434" y="5163"/>
                </a:cubicBezTo>
                <a:cubicBezTo>
                  <a:pt x="3885" y="4687"/>
                  <a:pt x="4186" y="3960"/>
                  <a:pt x="4236" y="3208"/>
                </a:cubicBezTo>
                <a:cubicBezTo>
                  <a:pt x="4261" y="3108"/>
                  <a:pt x="4261" y="3033"/>
                  <a:pt x="4261" y="2932"/>
                </a:cubicBezTo>
                <a:cubicBezTo>
                  <a:pt x="4261" y="2531"/>
                  <a:pt x="4211" y="2130"/>
                  <a:pt x="4111" y="1754"/>
                </a:cubicBezTo>
                <a:cubicBezTo>
                  <a:pt x="3785" y="702"/>
                  <a:pt x="3033" y="25"/>
                  <a:pt x="220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5" name="Google Shape;1565;p45"/>
          <p:cNvSpPr/>
          <p:nvPr/>
        </p:nvSpPr>
        <p:spPr>
          <a:xfrm>
            <a:off x="3082848" y="4809868"/>
            <a:ext cx="172637" cy="277797"/>
          </a:xfrm>
          <a:custGeom>
            <a:avLst/>
            <a:gdLst/>
            <a:ahLst/>
            <a:cxnLst/>
            <a:rect l="l" t="t" r="r" b="b"/>
            <a:pathLst>
              <a:path w="2057" h="3310" extrusionOk="0">
                <a:moveTo>
                  <a:pt x="1708" y="1"/>
                </a:moveTo>
                <a:cubicBezTo>
                  <a:pt x="777" y="1"/>
                  <a:pt x="26" y="719"/>
                  <a:pt x="26" y="1656"/>
                </a:cubicBezTo>
                <a:cubicBezTo>
                  <a:pt x="1" y="2433"/>
                  <a:pt x="527" y="3109"/>
                  <a:pt x="1254" y="3310"/>
                </a:cubicBezTo>
                <a:cubicBezTo>
                  <a:pt x="1680" y="2859"/>
                  <a:pt x="1981" y="2182"/>
                  <a:pt x="2031" y="1405"/>
                </a:cubicBezTo>
                <a:cubicBezTo>
                  <a:pt x="2056" y="1330"/>
                  <a:pt x="2056" y="1255"/>
                  <a:pt x="2056" y="1154"/>
                </a:cubicBezTo>
                <a:cubicBezTo>
                  <a:pt x="2056" y="753"/>
                  <a:pt x="2006" y="352"/>
                  <a:pt x="1906" y="2"/>
                </a:cubicBezTo>
                <a:lnTo>
                  <a:pt x="1755" y="2"/>
                </a:lnTo>
                <a:cubicBezTo>
                  <a:pt x="1739" y="1"/>
                  <a:pt x="1724" y="1"/>
                  <a:pt x="17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6" name="Google Shape;1566;p45"/>
          <p:cNvSpPr/>
          <p:nvPr/>
        </p:nvSpPr>
        <p:spPr>
          <a:xfrm>
            <a:off x="2914576" y="4668958"/>
            <a:ext cx="343008" cy="258913"/>
          </a:xfrm>
          <a:custGeom>
            <a:avLst/>
            <a:gdLst/>
            <a:ahLst/>
            <a:cxnLst/>
            <a:rect l="l" t="t" r="r" b="b"/>
            <a:pathLst>
              <a:path w="4087" h="3085" extrusionOk="0">
                <a:moveTo>
                  <a:pt x="2072" y="1"/>
                </a:moveTo>
                <a:cubicBezTo>
                  <a:pt x="960" y="1"/>
                  <a:pt x="51" y="1220"/>
                  <a:pt x="1" y="2733"/>
                </a:cubicBezTo>
                <a:cubicBezTo>
                  <a:pt x="1" y="2833"/>
                  <a:pt x="1" y="2909"/>
                  <a:pt x="1" y="3009"/>
                </a:cubicBezTo>
                <a:lnTo>
                  <a:pt x="4036" y="3084"/>
                </a:lnTo>
                <a:cubicBezTo>
                  <a:pt x="4061" y="3009"/>
                  <a:pt x="4061" y="2934"/>
                  <a:pt x="4061" y="2833"/>
                </a:cubicBezTo>
                <a:cubicBezTo>
                  <a:pt x="4086" y="1305"/>
                  <a:pt x="3209" y="26"/>
                  <a:pt x="2106" y="1"/>
                </a:cubicBezTo>
                <a:cubicBezTo>
                  <a:pt x="2095" y="1"/>
                  <a:pt x="2084" y="1"/>
                  <a:pt x="207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7" name="Google Shape;1567;p45"/>
          <p:cNvSpPr/>
          <p:nvPr/>
        </p:nvSpPr>
        <p:spPr>
          <a:xfrm>
            <a:off x="2906186" y="4660649"/>
            <a:ext cx="359793" cy="277713"/>
          </a:xfrm>
          <a:custGeom>
            <a:avLst/>
            <a:gdLst/>
            <a:ahLst/>
            <a:cxnLst/>
            <a:rect l="l" t="t" r="r" b="b"/>
            <a:pathLst>
              <a:path w="4287" h="3309" extrusionOk="0">
                <a:moveTo>
                  <a:pt x="2206" y="201"/>
                </a:moveTo>
                <a:cubicBezTo>
                  <a:pt x="2306" y="201"/>
                  <a:pt x="2382" y="226"/>
                  <a:pt x="2482" y="251"/>
                </a:cubicBezTo>
                <a:cubicBezTo>
                  <a:pt x="2883" y="351"/>
                  <a:pt x="3234" y="602"/>
                  <a:pt x="3535" y="1003"/>
                </a:cubicBezTo>
                <a:cubicBezTo>
                  <a:pt x="3885" y="1529"/>
                  <a:pt x="4061" y="2206"/>
                  <a:pt x="4061" y="2932"/>
                </a:cubicBezTo>
                <a:cubicBezTo>
                  <a:pt x="4061" y="2983"/>
                  <a:pt x="4061" y="3033"/>
                  <a:pt x="4061" y="3083"/>
                </a:cubicBezTo>
                <a:lnTo>
                  <a:pt x="201" y="3008"/>
                </a:lnTo>
                <a:cubicBezTo>
                  <a:pt x="201" y="2957"/>
                  <a:pt x="201" y="2907"/>
                  <a:pt x="201" y="2857"/>
                </a:cubicBezTo>
                <a:cubicBezTo>
                  <a:pt x="226" y="2130"/>
                  <a:pt x="452" y="1454"/>
                  <a:pt x="828" y="952"/>
                </a:cubicBezTo>
                <a:cubicBezTo>
                  <a:pt x="1204" y="451"/>
                  <a:pt x="1680" y="201"/>
                  <a:pt x="2206" y="201"/>
                </a:cubicBezTo>
                <a:close/>
                <a:moveTo>
                  <a:pt x="2206" y="0"/>
                </a:moveTo>
                <a:cubicBezTo>
                  <a:pt x="1630" y="0"/>
                  <a:pt x="1078" y="276"/>
                  <a:pt x="677" y="827"/>
                </a:cubicBezTo>
                <a:cubicBezTo>
                  <a:pt x="251" y="1353"/>
                  <a:pt x="26" y="2080"/>
                  <a:pt x="1" y="2832"/>
                </a:cubicBezTo>
                <a:cubicBezTo>
                  <a:pt x="1" y="2932"/>
                  <a:pt x="1" y="3008"/>
                  <a:pt x="1" y="3108"/>
                </a:cubicBezTo>
                <a:lnTo>
                  <a:pt x="26" y="3208"/>
                </a:lnTo>
                <a:lnTo>
                  <a:pt x="4236" y="3308"/>
                </a:lnTo>
                <a:lnTo>
                  <a:pt x="4236" y="3208"/>
                </a:lnTo>
                <a:cubicBezTo>
                  <a:pt x="4261" y="3108"/>
                  <a:pt x="4261" y="3033"/>
                  <a:pt x="4261" y="2932"/>
                </a:cubicBezTo>
                <a:cubicBezTo>
                  <a:pt x="4286" y="2181"/>
                  <a:pt x="4086" y="1454"/>
                  <a:pt x="3685" y="902"/>
                </a:cubicBezTo>
                <a:cubicBezTo>
                  <a:pt x="3309" y="326"/>
                  <a:pt x="2783" y="25"/>
                  <a:pt x="220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8" name="Google Shape;1568;p45"/>
          <p:cNvSpPr/>
          <p:nvPr/>
        </p:nvSpPr>
        <p:spPr>
          <a:xfrm>
            <a:off x="2117444" y="5038906"/>
            <a:ext cx="61099" cy="56063"/>
          </a:xfrm>
          <a:custGeom>
            <a:avLst/>
            <a:gdLst/>
            <a:ahLst/>
            <a:cxnLst/>
            <a:rect l="l" t="t" r="r" b="b"/>
            <a:pathLst>
              <a:path w="728" h="668" extrusionOk="0">
                <a:moveTo>
                  <a:pt x="373" y="1"/>
                </a:moveTo>
                <a:cubicBezTo>
                  <a:pt x="216" y="1"/>
                  <a:pt x="70" y="97"/>
                  <a:pt x="25" y="255"/>
                </a:cubicBezTo>
                <a:cubicBezTo>
                  <a:pt x="0" y="430"/>
                  <a:pt x="100" y="631"/>
                  <a:pt x="276" y="656"/>
                </a:cubicBezTo>
                <a:cubicBezTo>
                  <a:pt x="302" y="664"/>
                  <a:pt x="329" y="667"/>
                  <a:pt x="355" y="667"/>
                </a:cubicBezTo>
                <a:cubicBezTo>
                  <a:pt x="501" y="667"/>
                  <a:pt x="634" y="554"/>
                  <a:pt x="677" y="405"/>
                </a:cubicBezTo>
                <a:cubicBezTo>
                  <a:pt x="727" y="230"/>
                  <a:pt x="602" y="55"/>
                  <a:pt x="426" y="4"/>
                </a:cubicBezTo>
                <a:cubicBezTo>
                  <a:pt x="408" y="2"/>
                  <a:pt x="390" y="1"/>
                  <a:pt x="3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9" name="Google Shape;1569;p45"/>
          <p:cNvSpPr/>
          <p:nvPr/>
        </p:nvSpPr>
        <p:spPr>
          <a:xfrm>
            <a:off x="2169981" y="5158836"/>
            <a:ext cx="61099" cy="55979"/>
          </a:xfrm>
          <a:custGeom>
            <a:avLst/>
            <a:gdLst/>
            <a:ahLst/>
            <a:cxnLst/>
            <a:rect l="l" t="t" r="r" b="b"/>
            <a:pathLst>
              <a:path w="728" h="667" extrusionOk="0">
                <a:moveTo>
                  <a:pt x="391" y="0"/>
                </a:moveTo>
                <a:cubicBezTo>
                  <a:pt x="217" y="0"/>
                  <a:pt x="71" y="97"/>
                  <a:pt x="26" y="255"/>
                </a:cubicBezTo>
                <a:cubicBezTo>
                  <a:pt x="1" y="430"/>
                  <a:pt x="101" y="605"/>
                  <a:pt x="276" y="656"/>
                </a:cubicBezTo>
                <a:cubicBezTo>
                  <a:pt x="307" y="663"/>
                  <a:pt x="336" y="667"/>
                  <a:pt x="365" y="667"/>
                </a:cubicBezTo>
                <a:cubicBezTo>
                  <a:pt x="527" y="667"/>
                  <a:pt x="656" y="554"/>
                  <a:pt x="677" y="405"/>
                </a:cubicBezTo>
                <a:cubicBezTo>
                  <a:pt x="728" y="230"/>
                  <a:pt x="627" y="54"/>
                  <a:pt x="452" y="4"/>
                </a:cubicBezTo>
                <a:cubicBezTo>
                  <a:pt x="431" y="1"/>
                  <a:pt x="411" y="0"/>
                  <a:pt x="3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0" name="Google Shape;1570;p45"/>
          <p:cNvSpPr/>
          <p:nvPr/>
        </p:nvSpPr>
        <p:spPr>
          <a:xfrm>
            <a:off x="2281521" y="5139281"/>
            <a:ext cx="61015" cy="56651"/>
          </a:xfrm>
          <a:custGeom>
            <a:avLst/>
            <a:gdLst/>
            <a:ahLst/>
            <a:cxnLst/>
            <a:rect l="l" t="t" r="r" b="b"/>
            <a:pathLst>
              <a:path w="727" h="675" extrusionOk="0">
                <a:moveTo>
                  <a:pt x="371" y="0"/>
                </a:moveTo>
                <a:cubicBezTo>
                  <a:pt x="219" y="0"/>
                  <a:pt x="71" y="113"/>
                  <a:pt x="50" y="262"/>
                </a:cubicBezTo>
                <a:cubicBezTo>
                  <a:pt x="0" y="437"/>
                  <a:pt x="100" y="613"/>
                  <a:pt x="301" y="663"/>
                </a:cubicBezTo>
                <a:cubicBezTo>
                  <a:pt x="327" y="671"/>
                  <a:pt x="354" y="674"/>
                  <a:pt x="380" y="674"/>
                </a:cubicBezTo>
                <a:cubicBezTo>
                  <a:pt x="526" y="674"/>
                  <a:pt x="659" y="561"/>
                  <a:pt x="702" y="412"/>
                </a:cubicBezTo>
                <a:cubicBezTo>
                  <a:pt x="727" y="237"/>
                  <a:pt x="627" y="62"/>
                  <a:pt x="451" y="11"/>
                </a:cubicBezTo>
                <a:cubicBezTo>
                  <a:pt x="425" y="4"/>
                  <a:pt x="398" y="0"/>
                  <a:pt x="37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1" name="Google Shape;1571;p45"/>
          <p:cNvSpPr/>
          <p:nvPr/>
        </p:nvSpPr>
        <p:spPr>
          <a:xfrm>
            <a:off x="3286959" y="5097234"/>
            <a:ext cx="61015" cy="56567"/>
          </a:xfrm>
          <a:custGeom>
            <a:avLst/>
            <a:gdLst/>
            <a:ahLst/>
            <a:cxnLst/>
            <a:rect l="l" t="t" r="r" b="b"/>
            <a:pathLst>
              <a:path w="727" h="674" extrusionOk="0">
                <a:moveTo>
                  <a:pt x="363" y="0"/>
                </a:moveTo>
                <a:cubicBezTo>
                  <a:pt x="201" y="0"/>
                  <a:pt x="71" y="113"/>
                  <a:pt x="50" y="262"/>
                </a:cubicBezTo>
                <a:cubicBezTo>
                  <a:pt x="0" y="437"/>
                  <a:pt x="100" y="613"/>
                  <a:pt x="276" y="663"/>
                </a:cubicBezTo>
                <a:cubicBezTo>
                  <a:pt x="306" y="670"/>
                  <a:pt x="336" y="674"/>
                  <a:pt x="365" y="674"/>
                </a:cubicBezTo>
                <a:cubicBezTo>
                  <a:pt x="526" y="674"/>
                  <a:pt x="659" y="561"/>
                  <a:pt x="702" y="412"/>
                </a:cubicBezTo>
                <a:cubicBezTo>
                  <a:pt x="727" y="237"/>
                  <a:pt x="627" y="61"/>
                  <a:pt x="451" y="11"/>
                </a:cubicBezTo>
                <a:cubicBezTo>
                  <a:pt x="421" y="4"/>
                  <a:pt x="391" y="0"/>
                  <a:pt x="3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2" name="Google Shape;1572;p45"/>
          <p:cNvSpPr/>
          <p:nvPr/>
        </p:nvSpPr>
        <p:spPr>
          <a:xfrm>
            <a:off x="3135471" y="5160933"/>
            <a:ext cx="63197" cy="55979"/>
          </a:xfrm>
          <a:custGeom>
            <a:avLst/>
            <a:gdLst/>
            <a:ahLst/>
            <a:cxnLst/>
            <a:rect l="l" t="t" r="r" b="b"/>
            <a:pathLst>
              <a:path w="753" h="667" extrusionOk="0">
                <a:moveTo>
                  <a:pt x="398" y="0"/>
                </a:moveTo>
                <a:cubicBezTo>
                  <a:pt x="242" y="0"/>
                  <a:pt x="96" y="97"/>
                  <a:pt x="51" y="255"/>
                </a:cubicBezTo>
                <a:cubicBezTo>
                  <a:pt x="1" y="430"/>
                  <a:pt x="126" y="631"/>
                  <a:pt x="301" y="656"/>
                </a:cubicBezTo>
                <a:cubicBezTo>
                  <a:pt x="328" y="663"/>
                  <a:pt x="354" y="667"/>
                  <a:pt x="380" y="667"/>
                </a:cubicBezTo>
                <a:cubicBezTo>
                  <a:pt x="527" y="667"/>
                  <a:pt x="660" y="554"/>
                  <a:pt x="702" y="405"/>
                </a:cubicBezTo>
                <a:cubicBezTo>
                  <a:pt x="752" y="230"/>
                  <a:pt x="627" y="54"/>
                  <a:pt x="452" y="4"/>
                </a:cubicBezTo>
                <a:cubicBezTo>
                  <a:pt x="434" y="1"/>
                  <a:pt x="416" y="0"/>
                  <a:pt x="3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3" name="Google Shape;1573;p45"/>
          <p:cNvSpPr/>
          <p:nvPr/>
        </p:nvSpPr>
        <p:spPr>
          <a:xfrm>
            <a:off x="3238533" y="5196603"/>
            <a:ext cx="33739" cy="32060"/>
          </a:xfrm>
          <a:custGeom>
            <a:avLst/>
            <a:gdLst/>
            <a:ahLst/>
            <a:cxnLst/>
            <a:rect l="l" t="t" r="r" b="b"/>
            <a:pathLst>
              <a:path w="402" h="382" extrusionOk="0">
                <a:moveTo>
                  <a:pt x="212" y="0"/>
                </a:moveTo>
                <a:cubicBezTo>
                  <a:pt x="126" y="0"/>
                  <a:pt x="47" y="68"/>
                  <a:pt x="26" y="155"/>
                </a:cubicBezTo>
                <a:cubicBezTo>
                  <a:pt x="1" y="256"/>
                  <a:pt x="76" y="356"/>
                  <a:pt x="176" y="381"/>
                </a:cubicBezTo>
                <a:cubicBezTo>
                  <a:pt x="251" y="381"/>
                  <a:pt x="352" y="331"/>
                  <a:pt x="377" y="231"/>
                </a:cubicBezTo>
                <a:cubicBezTo>
                  <a:pt x="402" y="130"/>
                  <a:pt x="352" y="30"/>
                  <a:pt x="251" y="5"/>
                </a:cubicBezTo>
                <a:cubicBezTo>
                  <a:pt x="238" y="2"/>
                  <a:pt x="225" y="0"/>
                  <a:pt x="21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4" name="Google Shape;1574;p45"/>
          <p:cNvSpPr/>
          <p:nvPr/>
        </p:nvSpPr>
        <p:spPr>
          <a:xfrm>
            <a:off x="2203637" y="4511007"/>
            <a:ext cx="324041" cy="133360"/>
          </a:xfrm>
          <a:custGeom>
            <a:avLst/>
            <a:gdLst/>
            <a:ahLst/>
            <a:cxnLst/>
            <a:rect l="l" t="t" r="r" b="b"/>
            <a:pathLst>
              <a:path w="3861" h="1589" extrusionOk="0">
                <a:moveTo>
                  <a:pt x="2149" y="1"/>
                </a:moveTo>
                <a:cubicBezTo>
                  <a:pt x="2025" y="1"/>
                  <a:pt x="1902" y="10"/>
                  <a:pt x="1780" y="29"/>
                </a:cubicBezTo>
                <a:cubicBezTo>
                  <a:pt x="1154" y="129"/>
                  <a:pt x="527" y="480"/>
                  <a:pt x="126" y="1006"/>
                </a:cubicBezTo>
                <a:cubicBezTo>
                  <a:pt x="1" y="1157"/>
                  <a:pt x="51" y="1382"/>
                  <a:pt x="201" y="1507"/>
                </a:cubicBezTo>
                <a:cubicBezTo>
                  <a:pt x="226" y="1532"/>
                  <a:pt x="276" y="1558"/>
                  <a:pt x="327" y="1583"/>
                </a:cubicBezTo>
                <a:cubicBezTo>
                  <a:pt x="352" y="1587"/>
                  <a:pt x="376" y="1589"/>
                  <a:pt x="400" y="1589"/>
                </a:cubicBezTo>
                <a:cubicBezTo>
                  <a:pt x="518" y="1589"/>
                  <a:pt x="619" y="1537"/>
                  <a:pt x="703" y="1432"/>
                </a:cubicBezTo>
                <a:cubicBezTo>
                  <a:pt x="1003" y="1056"/>
                  <a:pt x="1429" y="806"/>
                  <a:pt x="1906" y="756"/>
                </a:cubicBezTo>
                <a:cubicBezTo>
                  <a:pt x="2002" y="739"/>
                  <a:pt x="2101" y="731"/>
                  <a:pt x="2201" y="731"/>
                </a:cubicBezTo>
                <a:cubicBezTo>
                  <a:pt x="2566" y="731"/>
                  <a:pt x="2938" y="840"/>
                  <a:pt x="3234" y="1056"/>
                </a:cubicBezTo>
                <a:cubicBezTo>
                  <a:pt x="3302" y="1105"/>
                  <a:pt x="3378" y="1127"/>
                  <a:pt x="3451" y="1127"/>
                </a:cubicBezTo>
                <a:cubicBezTo>
                  <a:pt x="3566" y="1127"/>
                  <a:pt x="3674" y="1073"/>
                  <a:pt x="3735" y="981"/>
                </a:cubicBezTo>
                <a:cubicBezTo>
                  <a:pt x="3860" y="806"/>
                  <a:pt x="3810" y="580"/>
                  <a:pt x="3660" y="480"/>
                </a:cubicBezTo>
                <a:cubicBezTo>
                  <a:pt x="3232" y="174"/>
                  <a:pt x="2688" y="1"/>
                  <a:pt x="21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5" name="Google Shape;1575;p45"/>
          <p:cNvSpPr/>
          <p:nvPr/>
        </p:nvSpPr>
        <p:spPr>
          <a:xfrm>
            <a:off x="2952512" y="4506893"/>
            <a:ext cx="323957" cy="114896"/>
          </a:xfrm>
          <a:custGeom>
            <a:avLst/>
            <a:gdLst/>
            <a:ahLst/>
            <a:cxnLst/>
            <a:rect l="l" t="t" r="r" b="b"/>
            <a:pathLst>
              <a:path w="3860" h="1369" extrusionOk="0">
                <a:moveTo>
                  <a:pt x="1865" y="1"/>
                </a:moveTo>
                <a:cubicBezTo>
                  <a:pt x="1242" y="1"/>
                  <a:pt x="605" y="248"/>
                  <a:pt x="150" y="654"/>
                </a:cubicBezTo>
                <a:cubicBezTo>
                  <a:pt x="0" y="805"/>
                  <a:pt x="0" y="1030"/>
                  <a:pt x="125" y="1180"/>
                </a:cubicBezTo>
                <a:cubicBezTo>
                  <a:pt x="176" y="1231"/>
                  <a:pt x="251" y="1256"/>
                  <a:pt x="301" y="1281"/>
                </a:cubicBezTo>
                <a:cubicBezTo>
                  <a:pt x="332" y="1287"/>
                  <a:pt x="364" y="1290"/>
                  <a:pt x="394" y="1290"/>
                </a:cubicBezTo>
                <a:cubicBezTo>
                  <a:pt x="486" y="1290"/>
                  <a:pt x="570" y="1262"/>
                  <a:pt x="627" y="1206"/>
                </a:cubicBezTo>
                <a:cubicBezTo>
                  <a:pt x="978" y="880"/>
                  <a:pt x="1454" y="704"/>
                  <a:pt x="1930" y="704"/>
                </a:cubicBezTo>
                <a:cubicBezTo>
                  <a:pt x="2406" y="729"/>
                  <a:pt x="2857" y="930"/>
                  <a:pt x="3208" y="1256"/>
                </a:cubicBezTo>
                <a:cubicBezTo>
                  <a:pt x="3271" y="1331"/>
                  <a:pt x="3359" y="1368"/>
                  <a:pt x="3449" y="1368"/>
                </a:cubicBezTo>
                <a:cubicBezTo>
                  <a:pt x="3540" y="1368"/>
                  <a:pt x="3634" y="1331"/>
                  <a:pt x="3709" y="1256"/>
                </a:cubicBezTo>
                <a:cubicBezTo>
                  <a:pt x="3860" y="1130"/>
                  <a:pt x="3860" y="905"/>
                  <a:pt x="3709" y="754"/>
                </a:cubicBezTo>
                <a:cubicBezTo>
                  <a:pt x="3258" y="278"/>
                  <a:pt x="2607" y="2"/>
                  <a:pt x="1955" y="2"/>
                </a:cubicBezTo>
                <a:cubicBezTo>
                  <a:pt x="1925" y="1"/>
                  <a:pt x="1895" y="1"/>
                  <a:pt x="18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6" name="Google Shape;1576;p45"/>
          <p:cNvSpPr/>
          <p:nvPr/>
        </p:nvSpPr>
        <p:spPr>
          <a:xfrm>
            <a:off x="5813363" y="5168724"/>
            <a:ext cx="529932" cy="522253"/>
          </a:xfrm>
          <a:custGeom>
            <a:avLst/>
            <a:gdLst/>
            <a:ahLst/>
            <a:cxnLst/>
            <a:rect l="l" t="t" r="r" b="b"/>
            <a:pathLst>
              <a:path w="5590" h="5509" extrusionOk="0">
                <a:moveTo>
                  <a:pt x="2972" y="1"/>
                </a:moveTo>
                <a:cubicBezTo>
                  <a:pt x="2915" y="1"/>
                  <a:pt x="2857" y="32"/>
                  <a:pt x="2833" y="92"/>
                </a:cubicBezTo>
                <a:cubicBezTo>
                  <a:pt x="2307" y="1696"/>
                  <a:pt x="1805" y="2147"/>
                  <a:pt x="151" y="2448"/>
                </a:cubicBezTo>
                <a:cubicBezTo>
                  <a:pt x="1" y="2473"/>
                  <a:pt x="1" y="2673"/>
                  <a:pt x="126" y="2724"/>
                </a:cubicBezTo>
                <a:cubicBezTo>
                  <a:pt x="1730" y="3250"/>
                  <a:pt x="2181" y="3751"/>
                  <a:pt x="2482" y="5405"/>
                </a:cubicBezTo>
                <a:cubicBezTo>
                  <a:pt x="2495" y="5471"/>
                  <a:pt x="2556" y="5509"/>
                  <a:pt x="2619" y="5509"/>
                </a:cubicBezTo>
                <a:cubicBezTo>
                  <a:pt x="2676" y="5509"/>
                  <a:pt x="2734" y="5477"/>
                  <a:pt x="2758" y="5405"/>
                </a:cubicBezTo>
                <a:cubicBezTo>
                  <a:pt x="3284" y="3826"/>
                  <a:pt x="3785" y="3375"/>
                  <a:pt x="5414" y="3074"/>
                </a:cubicBezTo>
                <a:cubicBezTo>
                  <a:pt x="5565" y="3049"/>
                  <a:pt x="5590" y="2849"/>
                  <a:pt x="5439" y="2799"/>
                </a:cubicBezTo>
                <a:cubicBezTo>
                  <a:pt x="3835" y="2272"/>
                  <a:pt x="3409" y="1771"/>
                  <a:pt x="3109" y="117"/>
                </a:cubicBezTo>
                <a:cubicBezTo>
                  <a:pt x="3096" y="38"/>
                  <a:pt x="3034" y="1"/>
                  <a:pt x="297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7" name="Google Shape;1577;p45"/>
          <p:cNvSpPr/>
          <p:nvPr/>
        </p:nvSpPr>
        <p:spPr>
          <a:xfrm>
            <a:off x="1827117" y="3249104"/>
            <a:ext cx="280419" cy="301843"/>
          </a:xfrm>
          <a:custGeom>
            <a:avLst/>
            <a:gdLst/>
            <a:ahLst/>
            <a:cxnLst/>
            <a:rect l="l" t="t" r="r" b="b"/>
            <a:pathLst>
              <a:path w="2958" h="3184" extrusionOk="0">
                <a:moveTo>
                  <a:pt x="1489" y="1"/>
                </a:moveTo>
                <a:cubicBezTo>
                  <a:pt x="1467" y="1"/>
                  <a:pt x="1442" y="13"/>
                  <a:pt x="1429" y="38"/>
                </a:cubicBezTo>
                <a:cubicBezTo>
                  <a:pt x="1128" y="916"/>
                  <a:pt x="853" y="1216"/>
                  <a:pt x="51" y="1517"/>
                </a:cubicBezTo>
                <a:cubicBezTo>
                  <a:pt x="0" y="1542"/>
                  <a:pt x="0" y="1617"/>
                  <a:pt x="51" y="1642"/>
                </a:cubicBezTo>
                <a:cubicBezTo>
                  <a:pt x="853" y="1968"/>
                  <a:pt x="1128" y="2269"/>
                  <a:pt x="1429" y="3146"/>
                </a:cubicBezTo>
                <a:cubicBezTo>
                  <a:pt x="1442" y="3171"/>
                  <a:pt x="1467" y="3184"/>
                  <a:pt x="1489" y="3184"/>
                </a:cubicBezTo>
                <a:cubicBezTo>
                  <a:pt x="1510" y="3184"/>
                  <a:pt x="1529" y="3171"/>
                  <a:pt x="1529" y="3146"/>
                </a:cubicBezTo>
                <a:cubicBezTo>
                  <a:pt x="1830" y="2269"/>
                  <a:pt x="2106" y="1968"/>
                  <a:pt x="2908" y="1642"/>
                </a:cubicBezTo>
                <a:cubicBezTo>
                  <a:pt x="2958" y="1617"/>
                  <a:pt x="2958" y="1542"/>
                  <a:pt x="2908" y="1517"/>
                </a:cubicBezTo>
                <a:cubicBezTo>
                  <a:pt x="2106" y="1216"/>
                  <a:pt x="1830" y="916"/>
                  <a:pt x="1529" y="38"/>
                </a:cubicBezTo>
                <a:cubicBezTo>
                  <a:pt x="1529" y="13"/>
                  <a:pt x="1510" y="1"/>
                  <a:pt x="148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8" name="Google Shape;1578;p45"/>
          <p:cNvSpPr/>
          <p:nvPr/>
        </p:nvSpPr>
        <p:spPr>
          <a:xfrm>
            <a:off x="2802401" y="1738153"/>
            <a:ext cx="280419" cy="301843"/>
          </a:xfrm>
          <a:custGeom>
            <a:avLst/>
            <a:gdLst/>
            <a:ahLst/>
            <a:cxnLst/>
            <a:rect l="l" t="t" r="r" b="b"/>
            <a:pathLst>
              <a:path w="2958" h="3184" extrusionOk="0">
                <a:moveTo>
                  <a:pt x="1489" y="1"/>
                </a:moveTo>
                <a:cubicBezTo>
                  <a:pt x="1467" y="1"/>
                  <a:pt x="1442" y="13"/>
                  <a:pt x="1429" y="38"/>
                </a:cubicBezTo>
                <a:cubicBezTo>
                  <a:pt x="1128" y="916"/>
                  <a:pt x="853" y="1216"/>
                  <a:pt x="51" y="1517"/>
                </a:cubicBezTo>
                <a:cubicBezTo>
                  <a:pt x="0" y="1542"/>
                  <a:pt x="0" y="1617"/>
                  <a:pt x="51" y="1642"/>
                </a:cubicBezTo>
                <a:cubicBezTo>
                  <a:pt x="853" y="1968"/>
                  <a:pt x="1128" y="2269"/>
                  <a:pt x="1429" y="3146"/>
                </a:cubicBezTo>
                <a:cubicBezTo>
                  <a:pt x="1442" y="3171"/>
                  <a:pt x="1467" y="3184"/>
                  <a:pt x="1489" y="3184"/>
                </a:cubicBezTo>
                <a:cubicBezTo>
                  <a:pt x="1510" y="3184"/>
                  <a:pt x="1529" y="3171"/>
                  <a:pt x="1529" y="3146"/>
                </a:cubicBezTo>
                <a:cubicBezTo>
                  <a:pt x="1830" y="2269"/>
                  <a:pt x="2106" y="1968"/>
                  <a:pt x="2908" y="1642"/>
                </a:cubicBezTo>
                <a:cubicBezTo>
                  <a:pt x="2958" y="1617"/>
                  <a:pt x="2958" y="1542"/>
                  <a:pt x="2908" y="1517"/>
                </a:cubicBezTo>
                <a:cubicBezTo>
                  <a:pt x="2106" y="1216"/>
                  <a:pt x="1830" y="916"/>
                  <a:pt x="1529" y="38"/>
                </a:cubicBezTo>
                <a:cubicBezTo>
                  <a:pt x="1529" y="13"/>
                  <a:pt x="1510" y="1"/>
                  <a:pt x="148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9" name="Google Shape;1579;p45"/>
          <p:cNvSpPr/>
          <p:nvPr/>
        </p:nvSpPr>
        <p:spPr>
          <a:xfrm rot="231651" flipH="1">
            <a:off x="10949335" y="3552607"/>
            <a:ext cx="529943" cy="522263"/>
          </a:xfrm>
          <a:custGeom>
            <a:avLst/>
            <a:gdLst/>
            <a:ahLst/>
            <a:cxnLst/>
            <a:rect l="l" t="t" r="r" b="b"/>
            <a:pathLst>
              <a:path w="5590" h="5509" extrusionOk="0">
                <a:moveTo>
                  <a:pt x="2972" y="1"/>
                </a:moveTo>
                <a:cubicBezTo>
                  <a:pt x="2915" y="1"/>
                  <a:pt x="2857" y="32"/>
                  <a:pt x="2833" y="92"/>
                </a:cubicBezTo>
                <a:cubicBezTo>
                  <a:pt x="2307" y="1696"/>
                  <a:pt x="1805" y="2147"/>
                  <a:pt x="151" y="2448"/>
                </a:cubicBezTo>
                <a:cubicBezTo>
                  <a:pt x="1" y="2473"/>
                  <a:pt x="1" y="2673"/>
                  <a:pt x="126" y="2724"/>
                </a:cubicBezTo>
                <a:cubicBezTo>
                  <a:pt x="1730" y="3250"/>
                  <a:pt x="2181" y="3751"/>
                  <a:pt x="2482" y="5405"/>
                </a:cubicBezTo>
                <a:cubicBezTo>
                  <a:pt x="2495" y="5471"/>
                  <a:pt x="2556" y="5509"/>
                  <a:pt x="2619" y="5509"/>
                </a:cubicBezTo>
                <a:cubicBezTo>
                  <a:pt x="2676" y="5509"/>
                  <a:pt x="2734" y="5477"/>
                  <a:pt x="2758" y="5405"/>
                </a:cubicBezTo>
                <a:cubicBezTo>
                  <a:pt x="3284" y="3826"/>
                  <a:pt x="3785" y="3375"/>
                  <a:pt x="5414" y="3074"/>
                </a:cubicBezTo>
                <a:cubicBezTo>
                  <a:pt x="5565" y="3049"/>
                  <a:pt x="5590" y="2849"/>
                  <a:pt x="5439" y="2799"/>
                </a:cubicBezTo>
                <a:cubicBezTo>
                  <a:pt x="3835" y="2272"/>
                  <a:pt x="3409" y="1771"/>
                  <a:pt x="3109" y="117"/>
                </a:cubicBezTo>
                <a:cubicBezTo>
                  <a:pt x="3096" y="38"/>
                  <a:pt x="3034" y="1"/>
                  <a:pt x="297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80" name="Google Shape;1580;p45"/>
          <p:cNvGrpSpPr/>
          <p:nvPr/>
        </p:nvGrpSpPr>
        <p:grpSpPr>
          <a:xfrm rot="1123035">
            <a:off x="10057232" y="1970128"/>
            <a:ext cx="1608616" cy="988081"/>
            <a:chOff x="1144875" y="308925"/>
            <a:chExt cx="882497" cy="542105"/>
          </a:xfrm>
        </p:grpSpPr>
        <p:sp>
          <p:nvSpPr>
            <p:cNvPr id="1581" name="Google Shape;1581;p45"/>
            <p:cNvSpPr/>
            <p:nvPr/>
          </p:nvSpPr>
          <p:spPr>
            <a:xfrm>
              <a:off x="1166272" y="354782"/>
              <a:ext cx="861100" cy="496248"/>
            </a:xfrm>
            <a:custGeom>
              <a:avLst/>
              <a:gdLst/>
              <a:ahLst/>
              <a:cxnLst/>
              <a:rect l="l" t="t" r="r" b="b"/>
              <a:pathLst>
                <a:path w="17144" h="9880" extrusionOk="0">
                  <a:moveTo>
                    <a:pt x="3275" y="3936"/>
                  </a:moveTo>
                  <a:cubicBezTo>
                    <a:pt x="3488" y="3936"/>
                    <a:pt x="3717" y="3940"/>
                    <a:pt x="3961" y="3949"/>
                  </a:cubicBezTo>
                  <a:cubicBezTo>
                    <a:pt x="3910" y="4075"/>
                    <a:pt x="3910" y="4200"/>
                    <a:pt x="3885" y="4350"/>
                  </a:cubicBezTo>
                  <a:cubicBezTo>
                    <a:pt x="3860" y="4601"/>
                    <a:pt x="3835" y="4877"/>
                    <a:pt x="3860" y="5127"/>
                  </a:cubicBezTo>
                  <a:cubicBezTo>
                    <a:pt x="2532" y="4726"/>
                    <a:pt x="1680" y="4375"/>
                    <a:pt x="1329" y="4125"/>
                  </a:cubicBezTo>
                  <a:cubicBezTo>
                    <a:pt x="1658" y="4022"/>
                    <a:pt x="2307" y="3936"/>
                    <a:pt x="3275" y="3936"/>
                  </a:cubicBezTo>
                  <a:close/>
                  <a:moveTo>
                    <a:pt x="13710" y="5503"/>
                  </a:moveTo>
                  <a:cubicBezTo>
                    <a:pt x="14788" y="5854"/>
                    <a:pt x="15515" y="6180"/>
                    <a:pt x="15840" y="6380"/>
                  </a:cubicBezTo>
                  <a:cubicBezTo>
                    <a:pt x="15439" y="6506"/>
                    <a:pt x="14637" y="6581"/>
                    <a:pt x="13459" y="6581"/>
                  </a:cubicBezTo>
                  <a:cubicBezTo>
                    <a:pt x="13585" y="6230"/>
                    <a:pt x="13660" y="5879"/>
                    <a:pt x="13710" y="5528"/>
                  </a:cubicBezTo>
                  <a:cubicBezTo>
                    <a:pt x="13710" y="5528"/>
                    <a:pt x="13710" y="5528"/>
                    <a:pt x="13710" y="5503"/>
                  </a:cubicBezTo>
                  <a:close/>
                  <a:moveTo>
                    <a:pt x="8763" y="1"/>
                  </a:moveTo>
                  <a:cubicBezTo>
                    <a:pt x="6822" y="1"/>
                    <a:pt x="5081" y="1171"/>
                    <a:pt x="4286" y="2897"/>
                  </a:cubicBezTo>
                  <a:cubicBezTo>
                    <a:pt x="3860" y="2872"/>
                    <a:pt x="3459" y="2872"/>
                    <a:pt x="3108" y="2872"/>
                  </a:cubicBezTo>
                  <a:cubicBezTo>
                    <a:pt x="1103" y="2922"/>
                    <a:pt x="226" y="3222"/>
                    <a:pt x="101" y="3924"/>
                  </a:cubicBezTo>
                  <a:cubicBezTo>
                    <a:pt x="1" y="4626"/>
                    <a:pt x="753" y="5202"/>
                    <a:pt x="2632" y="5854"/>
                  </a:cubicBezTo>
                  <a:cubicBezTo>
                    <a:pt x="3058" y="5979"/>
                    <a:pt x="3535" y="6130"/>
                    <a:pt x="4036" y="6255"/>
                  </a:cubicBezTo>
                  <a:cubicBezTo>
                    <a:pt x="4537" y="8135"/>
                    <a:pt x="6166" y="9613"/>
                    <a:pt x="8196" y="9839"/>
                  </a:cubicBezTo>
                  <a:cubicBezTo>
                    <a:pt x="8410" y="9866"/>
                    <a:pt x="8621" y="9880"/>
                    <a:pt x="8830" y="9880"/>
                  </a:cubicBezTo>
                  <a:cubicBezTo>
                    <a:pt x="10536" y="9880"/>
                    <a:pt x="12065" y="8993"/>
                    <a:pt x="12958" y="7608"/>
                  </a:cubicBezTo>
                  <a:cubicBezTo>
                    <a:pt x="13234" y="7634"/>
                    <a:pt x="13484" y="7634"/>
                    <a:pt x="13735" y="7634"/>
                  </a:cubicBezTo>
                  <a:lnTo>
                    <a:pt x="14036" y="7634"/>
                  </a:lnTo>
                  <a:cubicBezTo>
                    <a:pt x="15038" y="7608"/>
                    <a:pt x="15765" y="7533"/>
                    <a:pt x="16241" y="7358"/>
                  </a:cubicBezTo>
                  <a:cubicBezTo>
                    <a:pt x="16743" y="7182"/>
                    <a:pt x="16993" y="6932"/>
                    <a:pt x="17043" y="6581"/>
                  </a:cubicBezTo>
                  <a:cubicBezTo>
                    <a:pt x="17144" y="5879"/>
                    <a:pt x="16392" y="5303"/>
                    <a:pt x="14512" y="4676"/>
                  </a:cubicBezTo>
                  <a:cubicBezTo>
                    <a:pt x="14261" y="4576"/>
                    <a:pt x="13986" y="4501"/>
                    <a:pt x="13710" y="4425"/>
                  </a:cubicBezTo>
                  <a:cubicBezTo>
                    <a:pt x="13484" y="2170"/>
                    <a:pt x="11705" y="315"/>
                    <a:pt x="9374" y="39"/>
                  </a:cubicBezTo>
                  <a:cubicBezTo>
                    <a:pt x="9169" y="14"/>
                    <a:pt x="8965" y="1"/>
                    <a:pt x="8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45"/>
            <p:cNvSpPr/>
            <p:nvPr/>
          </p:nvSpPr>
          <p:spPr>
            <a:xfrm>
              <a:off x="1337496" y="320829"/>
              <a:ext cx="498558" cy="330547"/>
            </a:xfrm>
            <a:custGeom>
              <a:avLst/>
              <a:gdLst/>
              <a:ahLst/>
              <a:cxnLst/>
              <a:rect l="l" t="t" r="r" b="b"/>
              <a:pathLst>
                <a:path w="9926" h="6581" extrusionOk="0">
                  <a:moveTo>
                    <a:pt x="4947" y="0"/>
                  </a:moveTo>
                  <a:cubicBezTo>
                    <a:pt x="2987" y="0"/>
                    <a:pt x="1246" y="1170"/>
                    <a:pt x="451" y="2896"/>
                  </a:cubicBezTo>
                  <a:cubicBezTo>
                    <a:pt x="301" y="3222"/>
                    <a:pt x="201" y="3573"/>
                    <a:pt x="126" y="3949"/>
                  </a:cubicBezTo>
                  <a:cubicBezTo>
                    <a:pt x="100" y="4074"/>
                    <a:pt x="75" y="4224"/>
                    <a:pt x="50" y="4350"/>
                  </a:cubicBezTo>
                  <a:cubicBezTo>
                    <a:pt x="25" y="4625"/>
                    <a:pt x="0" y="4876"/>
                    <a:pt x="25" y="5127"/>
                  </a:cubicBezTo>
                  <a:cubicBezTo>
                    <a:pt x="1178" y="5452"/>
                    <a:pt x="2707" y="5828"/>
                    <a:pt x="4612" y="6104"/>
                  </a:cubicBezTo>
                  <a:cubicBezTo>
                    <a:pt x="6692" y="6430"/>
                    <a:pt x="8371" y="6555"/>
                    <a:pt x="9624" y="6580"/>
                  </a:cubicBezTo>
                  <a:cubicBezTo>
                    <a:pt x="9750" y="6254"/>
                    <a:pt x="9825" y="5903"/>
                    <a:pt x="9875" y="5528"/>
                  </a:cubicBezTo>
                  <a:cubicBezTo>
                    <a:pt x="9925" y="5152"/>
                    <a:pt x="9925" y="4776"/>
                    <a:pt x="9875" y="4425"/>
                  </a:cubicBezTo>
                  <a:cubicBezTo>
                    <a:pt x="9649" y="2169"/>
                    <a:pt x="7895" y="314"/>
                    <a:pt x="5564" y="39"/>
                  </a:cubicBezTo>
                  <a:cubicBezTo>
                    <a:pt x="5357" y="13"/>
                    <a:pt x="5151" y="0"/>
                    <a:pt x="49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45"/>
            <p:cNvSpPr/>
            <p:nvPr/>
          </p:nvSpPr>
          <p:spPr>
            <a:xfrm>
              <a:off x="1337496" y="308925"/>
              <a:ext cx="498558" cy="342451"/>
            </a:xfrm>
            <a:custGeom>
              <a:avLst/>
              <a:gdLst/>
              <a:ahLst/>
              <a:cxnLst/>
              <a:rect l="l" t="t" r="r" b="b"/>
              <a:pathLst>
                <a:path w="9926" h="6818" fill="none" extrusionOk="0">
                  <a:moveTo>
                    <a:pt x="9875" y="5765"/>
                  </a:moveTo>
                  <a:cubicBezTo>
                    <a:pt x="9875" y="5765"/>
                    <a:pt x="9875" y="5765"/>
                    <a:pt x="9875" y="5765"/>
                  </a:cubicBezTo>
                  <a:cubicBezTo>
                    <a:pt x="9825" y="6140"/>
                    <a:pt x="9750" y="6491"/>
                    <a:pt x="9624" y="6817"/>
                  </a:cubicBezTo>
                  <a:cubicBezTo>
                    <a:pt x="8371" y="6792"/>
                    <a:pt x="6692" y="6667"/>
                    <a:pt x="4612" y="6341"/>
                  </a:cubicBezTo>
                  <a:cubicBezTo>
                    <a:pt x="2707" y="6065"/>
                    <a:pt x="1178" y="5689"/>
                    <a:pt x="25" y="5364"/>
                  </a:cubicBezTo>
                  <a:cubicBezTo>
                    <a:pt x="0" y="5113"/>
                    <a:pt x="25" y="4862"/>
                    <a:pt x="50" y="4587"/>
                  </a:cubicBezTo>
                  <a:cubicBezTo>
                    <a:pt x="75" y="4461"/>
                    <a:pt x="100" y="4311"/>
                    <a:pt x="126" y="4186"/>
                  </a:cubicBezTo>
                  <a:cubicBezTo>
                    <a:pt x="201" y="3810"/>
                    <a:pt x="301" y="3459"/>
                    <a:pt x="451" y="3133"/>
                  </a:cubicBezTo>
                  <a:cubicBezTo>
                    <a:pt x="1329" y="1228"/>
                    <a:pt x="3359" y="0"/>
                    <a:pt x="5564" y="276"/>
                  </a:cubicBezTo>
                  <a:cubicBezTo>
                    <a:pt x="7895" y="551"/>
                    <a:pt x="9649" y="2406"/>
                    <a:pt x="9875" y="4662"/>
                  </a:cubicBezTo>
                  <a:cubicBezTo>
                    <a:pt x="9925" y="5013"/>
                    <a:pt x="9925" y="5389"/>
                    <a:pt x="9875" y="576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45"/>
            <p:cNvSpPr/>
            <p:nvPr/>
          </p:nvSpPr>
          <p:spPr>
            <a:xfrm>
              <a:off x="1338751" y="578292"/>
              <a:ext cx="482184" cy="239686"/>
            </a:xfrm>
            <a:custGeom>
              <a:avLst/>
              <a:gdLst/>
              <a:ahLst/>
              <a:cxnLst/>
              <a:rect l="l" t="t" r="r" b="b"/>
              <a:pathLst>
                <a:path w="9600" h="4772" extrusionOk="0">
                  <a:moveTo>
                    <a:pt x="0" y="1"/>
                  </a:moveTo>
                  <a:cubicBezTo>
                    <a:pt x="0" y="402"/>
                    <a:pt x="75" y="777"/>
                    <a:pt x="176" y="1153"/>
                  </a:cubicBezTo>
                  <a:cubicBezTo>
                    <a:pt x="702" y="3008"/>
                    <a:pt x="2306" y="4487"/>
                    <a:pt x="4361" y="4737"/>
                  </a:cubicBezTo>
                  <a:cubicBezTo>
                    <a:pt x="4555" y="4760"/>
                    <a:pt x="4747" y="4771"/>
                    <a:pt x="4938" y="4771"/>
                  </a:cubicBezTo>
                  <a:cubicBezTo>
                    <a:pt x="6649" y="4771"/>
                    <a:pt x="8219" y="3882"/>
                    <a:pt x="9098" y="2507"/>
                  </a:cubicBezTo>
                  <a:cubicBezTo>
                    <a:pt x="9324" y="2181"/>
                    <a:pt x="9474" y="1830"/>
                    <a:pt x="9599" y="1454"/>
                  </a:cubicBezTo>
                  <a:cubicBezTo>
                    <a:pt x="8346" y="1429"/>
                    <a:pt x="6667" y="1304"/>
                    <a:pt x="4587" y="978"/>
                  </a:cubicBezTo>
                  <a:cubicBezTo>
                    <a:pt x="2682" y="702"/>
                    <a:pt x="1153" y="326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45"/>
            <p:cNvSpPr/>
            <p:nvPr/>
          </p:nvSpPr>
          <p:spPr>
            <a:xfrm>
              <a:off x="1338751" y="578292"/>
              <a:ext cx="482184" cy="249279"/>
            </a:xfrm>
            <a:custGeom>
              <a:avLst/>
              <a:gdLst/>
              <a:ahLst/>
              <a:cxnLst/>
              <a:rect l="l" t="t" r="r" b="b"/>
              <a:pathLst>
                <a:path w="9600" h="4963" fill="none" extrusionOk="0">
                  <a:moveTo>
                    <a:pt x="9599" y="1454"/>
                  </a:moveTo>
                  <a:cubicBezTo>
                    <a:pt x="9474" y="1830"/>
                    <a:pt x="9324" y="2181"/>
                    <a:pt x="9098" y="2507"/>
                  </a:cubicBezTo>
                  <a:cubicBezTo>
                    <a:pt x="8121" y="4036"/>
                    <a:pt x="6291" y="4963"/>
                    <a:pt x="4361" y="4737"/>
                  </a:cubicBezTo>
                  <a:cubicBezTo>
                    <a:pt x="2306" y="4487"/>
                    <a:pt x="702" y="3008"/>
                    <a:pt x="176" y="1153"/>
                  </a:cubicBezTo>
                  <a:cubicBezTo>
                    <a:pt x="75" y="777"/>
                    <a:pt x="0" y="402"/>
                    <a:pt x="0" y="1"/>
                  </a:cubicBezTo>
                  <a:cubicBezTo>
                    <a:pt x="1153" y="326"/>
                    <a:pt x="2682" y="702"/>
                    <a:pt x="4587" y="978"/>
                  </a:cubicBezTo>
                  <a:cubicBezTo>
                    <a:pt x="6667" y="1304"/>
                    <a:pt x="8346" y="1429"/>
                    <a:pt x="9599" y="145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45"/>
            <p:cNvSpPr/>
            <p:nvPr/>
          </p:nvSpPr>
          <p:spPr>
            <a:xfrm>
              <a:off x="1144875" y="465683"/>
              <a:ext cx="861100" cy="238530"/>
            </a:xfrm>
            <a:custGeom>
              <a:avLst/>
              <a:gdLst/>
              <a:ahLst/>
              <a:cxnLst/>
              <a:rect l="l" t="t" r="r" b="b"/>
              <a:pathLst>
                <a:path w="17144" h="4749" extrusionOk="0">
                  <a:moveTo>
                    <a:pt x="3492" y="1"/>
                  </a:moveTo>
                  <a:cubicBezTo>
                    <a:pt x="3362" y="1"/>
                    <a:pt x="3234" y="4"/>
                    <a:pt x="3108" y="12"/>
                  </a:cubicBezTo>
                  <a:cubicBezTo>
                    <a:pt x="1128" y="37"/>
                    <a:pt x="226" y="338"/>
                    <a:pt x="126" y="1065"/>
                  </a:cubicBezTo>
                  <a:cubicBezTo>
                    <a:pt x="1" y="1766"/>
                    <a:pt x="753" y="2343"/>
                    <a:pt x="2632" y="2969"/>
                  </a:cubicBezTo>
                  <a:cubicBezTo>
                    <a:pt x="3058" y="3120"/>
                    <a:pt x="3534" y="3245"/>
                    <a:pt x="4036" y="3395"/>
                  </a:cubicBezTo>
                  <a:cubicBezTo>
                    <a:pt x="5289" y="3721"/>
                    <a:pt x="6743" y="4022"/>
                    <a:pt x="8271" y="4273"/>
                  </a:cubicBezTo>
                  <a:cubicBezTo>
                    <a:pt x="9976" y="4523"/>
                    <a:pt x="11580" y="4699"/>
                    <a:pt x="12958" y="4749"/>
                  </a:cubicBezTo>
                  <a:lnTo>
                    <a:pt x="14061" y="4749"/>
                  </a:lnTo>
                  <a:cubicBezTo>
                    <a:pt x="15038" y="4749"/>
                    <a:pt x="15765" y="4649"/>
                    <a:pt x="16241" y="4473"/>
                  </a:cubicBezTo>
                  <a:cubicBezTo>
                    <a:pt x="16743" y="4298"/>
                    <a:pt x="16993" y="4047"/>
                    <a:pt x="17043" y="3696"/>
                  </a:cubicBezTo>
                  <a:cubicBezTo>
                    <a:pt x="17144" y="2994"/>
                    <a:pt x="16392" y="2418"/>
                    <a:pt x="14512" y="1791"/>
                  </a:cubicBezTo>
                  <a:cubicBezTo>
                    <a:pt x="14261" y="1691"/>
                    <a:pt x="14011" y="1616"/>
                    <a:pt x="13710" y="1541"/>
                  </a:cubicBezTo>
                  <a:lnTo>
                    <a:pt x="13710" y="1541"/>
                  </a:lnTo>
                  <a:cubicBezTo>
                    <a:pt x="13760" y="1892"/>
                    <a:pt x="13760" y="2268"/>
                    <a:pt x="13710" y="2644"/>
                  </a:cubicBezTo>
                  <a:cubicBezTo>
                    <a:pt x="14813" y="2969"/>
                    <a:pt x="15514" y="3295"/>
                    <a:pt x="15840" y="3521"/>
                  </a:cubicBezTo>
                  <a:cubicBezTo>
                    <a:pt x="15482" y="3610"/>
                    <a:pt x="14822" y="3700"/>
                    <a:pt x="13826" y="3700"/>
                  </a:cubicBezTo>
                  <a:cubicBezTo>
                    <a:pt x="13709" y="3700"/>
                    <a:pt x="13586" y="3699"/>
                    <a:pt x="13459" y="3696"/>
                  </a:cubicBezTo>
                  <a:cubicBezTo>
                    <a:pt x="12206" y="3671"/>
                    <a:pt x="10527" y="3546"/>
                    <a:pt x="8447" y="3220"/>
                  </a:cubicBezTo>
                  <a:cubicBezTo>
                    <a:pt x="6542" y="2944"/>
                    <a:pt x="5013" y="2568"/>
                    <a:pt x="3860" y="2243"/>
                  </a:cubicBezTo>
                  <a:cubicBezTo>
                    <a:pt x="2532" y="1867"/>
                    <a:pt x="1680" y="1491"/>
                    <a:pt x="1329" y="1240"/>
                  </a:cubicBezTo>
                  <a:cubicBezTo>
                    <a:pt x="1678" y="1131"/>
                    <a:pt x="2408" y="1060"/>
                    <a:pt x="3467" y="1060"/>
                  </a:cubicBezTo>
                  <a:cubicBezTo>
                    <a:pt x="3625" y="1060"/>
                    <a:pt x="3789" y="1061"/>
                    <a:pt x="3961" y="1065"/>
                  </a:cubicBezTo>
                  <a:cubicBezTo>
                    <a:pt x="4036" y="689"/>
                    <a:pt x="4136" y="338"/>
                    <a:pt x="4286" y="12"/>
                  </a:cubicBezTo>
                  <a:cubicBezTo>
                    <a:pt x="4019" y="12"/>
                    <a:pt x="3752" y="1"/>
                    <a:pt x="34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45"/>
            <p:cNvSpPr/>
            <p:nvPr/>
          </p:nvSpPr>
          <p:spPr>
            <a:xfrm>
              <a:off x="1144875" y="464980"/>
              <a:ext cx="861100" cy="239234"/>
            </a:xfrm>
            <a:custGeom>
              <a:avLst/>
              <a:gdLst/>
              <a:ahLst/>
              <a:cxnLst/>
              <a:rect l="l" t="t" r="r" b="b"/>
              <a:pathLst>
                <a:path w="17144" h="4763" fill="none" extrusionOk="0">
                  <a:moveTo>
                    <a:pt x="14512" y="1805"/>
                  </a:moveTo>
                  <a:cubicBezTo>
                    <a:pt x="14261" y="1705"/>
                    <a:pt x="14011" y="1630"/>
                    <a:pt x="13710" y="1555"/>
                  </a:cubicBezTo>
                  <a:cubicBezTo>
                    <a:pt x="13760" y="1906"/>
                    <a:pt x="13760" y="2282"/>
                    <a:pt x="13710" y="2658"/>
                  </a:cubicBezTo>
                  <a:cubicBezTo>
                    <a:pt x="14813" y="2983"/>
                    <a:pt x="15514" y="3309"/>
                    <a:pt x="15840" y="3535"/>
                  </a:cubicBezTo>
                  <a:cubicBezTo>
                    <a:pt x="15439" y="3635"/>
                    <a:pt x="14662" y="3735"/>
                    <a:pt x="13459" y="3710"/>
                  </a:cubicBezTo>
                  <a:cubicBezTo>
                    <a:pt x="12206" y="3685"/>
                    <a:pt x="10527" y="3560"/>
                    <a:pt x="8447" y="3234"/>
                  </a:cubicBezTo>
                  <a:cubicBezTo>
                    <a:pt x="6542" y="2958"/>
                    <a:pt x="5013" y="2582"/>
                    <a:pt x="3860" y="2257"/>
                  </a:cubicBezTo>
                  <a:cubicBezTo>
                    <a:pt x="2532" y="1881"/>
                    <a:pt x="1680" y="1505"/>
                    <a:pt x="1329" y="1254"/>
                  </a:cubicBezTo>
                  <a:cubicBezTo>
                    <a:pt x="1730" y="1129"/>
                    <a:pt x="2632" y="1054"/>
                    <a:pt x="3961" y="1079"/>
                  </a:cubicBezTo>
                  <a:cubicBezTo>
                    <a:pt x="4036" y="703"/>
                    <a:pt x="4136" y="352"/>
                    <a:pt x="4286" y="26"/>
                  </a:cubicBezTo>
                  <a:cubicBezTo>
                    <a:pt x="3885" y="26"/>
                    <a:pt x="3484" y="1"/>
                    <a:pt x="3108" y="26"/>
                  </a:cubicBezTo>
                  <a:cubicBezTo>
                    <a:pt x="1128" y="51"/>
                    <a:pt x="226" y="352"/>
                    <a:pt x="126" y="1079"/>
                  </a:cubicBezTo>
                  <a:cubicBezTo>
                    <a:pt x="1" y="1780"/>
                    <a:pt x="753" y="2357"/>
                    <a:pt x="2632" y="2983"/>
                  </a:cubicBezTo>
                  <a:cubicBezTo>
                    <a:pt x="3058" y="3134"/>
                    <a:pt x="3534" y="3259"/>
                    <a:pt x="4036" y="3409"/>
                  </a:cubicBezTo>
                  <a:cubicBezTo>
                    <a:pt x="5289" y="3735"/>
                    <a:pt x="6743" y="4036"/>
                    <a:pt x="8271" y="4287"/>
                  </a:cubicBezTo>
                  <a:cubicBezTo>
                    <a:pt x="9976" y="4537"/>
                    <a:pt x="11580" y="4713"/>
                    <a:pt x="12958" y="4763"/>
                  </a:cubicBezTo>
                  <a:cubicBezTo>
                    <a:pt x="13234" y="4763"/>
                    <a:pt x="13484" y="4763"/>
                    <a:pt x="13735" y="4763"/>
                  </a:cubicBezTo>
                  <a:cubicBezTo>
                    <a:pt x="13860" y="4763"/>
                    <a:pt x="13961" y="4763"/>
                    <a:pt x="14061" y="4763"/>
                  </a:cubicBezTo>
                  <a:cubicBezTo>
                    <a:pt x="15038" y="4763"/>
                    <a:pt x="15765" y="4663"/>
                    <a:pt x="16241" y="4487"/>
                  </a:cubicBezTo>
                  <a:cubicBezTo>
                    <a:pt x="16743" y="4312"/>
                    <a:pt x="16993" y="4061"/>
                    <a:pt x="17043" y="3710"/>
                  </a:cubicBezTo>
                  <a:cubicBezTo>
                    <a:pt x="17144" y="3008"/>
                    <a:pt x="16392" y="2432"/>
                    <a:pt x="14512" y="180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4158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10945" y="70617"/>
            <a:ext cx="2899373" cy="1200331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1"/>
              <a:ext cx="1941998" cy="553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vi-VN" sz="23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955845" y="271367"/>
            <a:ext cx="6721546" cy="54489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14000"/>
              </a:lnSpc>
              <a:defRPr/>
            </a:pPr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Quan sát tranh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3501175" y="266553"/>
            <a:ext cx="463827" cy="46382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defRPr/>
            </a:pPr>
            <a:r>
              <a:rPr lang="vi-VN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5458FD-6E88-FE4E-8BC1-3669CA8DB744}"/>
              </a:ext>
            </a:extLst>
          </p:cNvPr>
          <p:cNvSpPr/>
          <p:nvPr/>
        </p:nvSpPr>
        <p:spPr>
          <a:xfrm>
            <a:off x="1063897" y="1020112"/>
            <a:ext cx="10535786" cy="51334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 algn="just">
              <a:lnSpc>
                <a:spcPct val="114000"/>
              </a:lnSpc>
              <a:defRPr/>
            </a:pP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 những quy định cần tuân thủ ở nơi công cộng trong các bức tranh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30B607-C327-1741-9253-DBC715E980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92" r="1428" b="2261"/>
          <a:stretch/>
        </p:blipFill>
        <p:spPr>
          <a:xfrm>
            <a:off x="2088014" y="1592449"/>
            <a:ext cx="7396983" cy="3952068"/>
          </a:xfrm>
          <a:prstGeom prst="roundRect">
            <a:avLst>
              <a:gd name="adj" fmla="val 6019"/>
            </a:avLst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2A4180C-AE4C-0D42-BAC3-B07753115D93}"/>
              </a:ext>
            </a:extLst>
          </p:cNvPr>
          <p:cNvSpPr txBox="1"/>
          <p:nvPr/>
        </p:nvSpPr>
        <p:spPr>
          <a:xfrm>
            <a:off x="2750970" y="5836259"/>
            <a:ext cx="6171878" cy="584773"/>
          </a:xfrm>
          <a:prstGeom prst="rect">
            <a:avLst/>
          </a:prstGeom>
          <a:solidFill>
            <a:schemeClr val="bg1"/>
          </a:solidFill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Xếp hàng khi mượn sách ở thư viện.</a:t>
            </a:r>
            <a:endParaRPr lang="x-none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76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345D49AD-4951-5547-91E9-F69C9519B9DF}"/>
              </a:ext>
            </a:extLst>
          </p:cNvPr>
          <p:cNvSpPr txBox="1"/>
          <p:nvPr/>
        </p:nvSpPr>
        <p:spPr>
          <a:xfrm>
            <a:off x="1623044" y="5549554"/>
            <a:ext cx="9323382" cy="584773"/>
          </a:xfrm>
          <a:prstGeom prst="rect">
            <a:avLst/>
          </a:prstGeom>
          <a:solidFill>
            <a:schemeClr val="bg1"/>
          </a:solidFill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x-none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 gây ồn ào khi ở trên các phương tiện công cộng.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6A7C4B-106E-1A41-90D8-70895E1E7DD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55" y="557939"/>
            <a:ext cx="7435891" cy="464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79702922-01A7-7641-A6B0-B3C4F966BFA8}"/>
              </a:ext>
            </a:extLst>
          </p:cNvPr>
          <p:cNvSpPr txBox="1"/>
          <p:nvPr/>
        </p:nvSpPr>
        <p:spPr>
          <a:xfrm>
            <a:off x="2746622" y="5036948"/>
            <a:ext cx="6450801" cy="1481173"/>
          </a:xfrm>
          <a:prstGeom prst="rect">
            <a:avLst/>
          </a:prstGeom>
          <a:solidFill>
            <a:schemeClr val="bg1"/>
          </a:solidFill>
        </p:spPr>
        <p:txBody>
          <a:bodyPr wrap="non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Tuân thủ quy định an toàn giao thông:</a:t>
            </a:r>
          </a:p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 sát lề đường phía </a:t>
            </a:r>
            <a:r>
              <a:rPr lang="vi-VN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bên phải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x-none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9966B8-BDDA-1D40-9C96-BC663D87B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41" y="712921"/>
            <a:ext cx="8488563" cy="432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FDD1F78-E1C5-1042-8F64-E26A95D49BE9}"/>
              </a:ext>
            </a:extLst>
          </p:cNvPr>
          <p:cNvSpPr txBox="1"/>
          <p:nvPr/>
        </p:nvSpPr>
        <p:spPr>
          <a:xfrm>
            <a:off x="2587933" y="5322889"/>
            <a:ext cx="6675171" cy="742509"/>
          </a:xfrm>
          <a:prstGeom prst="rect">
            <a:avLst/>
          </a:prstGeom>
          <a:solidFill>
            <a:schemeClr val="bg1"/>
          </a:solidFill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 vệ sinh đường làng, ngõ xóm.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064E2F-63C8-DC48-854E-C70B39E8B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73" y="876342"/>
            <a:ext cx="7904057" cy="437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45"/>
          <p:cNvSpPr txBox="1">
            <a:spLocks noGrp="1"/>
          </p:cNvSpPr>
          <p:nvPr>
            <p:ph type="subTitle" idx="1"/>
          </p:nvPr>
        </p:nvSpPr>
        <p:spPr>
          <a:xfrm>
            <a:off x="3027513" y="2142291"/>
            <a:ext cx="7110000" cy="156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indent="0" algn="just">
              <a:spcAft>
                <a:spcPts val="1600"/>
              </a:spcAft>
            </a:pPr>
            <a:r>
              <a:rPr lang="en-US" sz="3000" b="1">
                <a:latin typeface="Times New Roman" pitchFamily="18" charset="0"/>
                <a:cs typeface="Times New Roman" pitchFamily="18" charset="0"/>
              </a:rPr>
              <a:t>Em cần tuân thủ các quy định phù hợp với từng địa điểm công cộng mà em đến như: </a:t>
            </a:r>
            <a:r>
              <a:rPr lang="en-US" sz="3000">
                <a:latin typeface="Times New Roman" pitchFamily="18" charset="0"/>
                <a:cs typeface="Times New Roman" pitchFamily="18" charset="0"/>
              </a:rPr>
              <a:t>Xếp hàng khi mượn sách ở thư viện, không gây ồn ào trên các phương tiện công cộng, tuân thủ các quy định giao thông và giữ vệ sinh đường làng, ngõ xóm,...</a:t>
            </a:r>
            <a:endParaRPr sz="3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1" name="Google Shape;1551;p45"/>
          <p:cNvSpPr/>
          <p:nvPr/>
        </p:nvSpPr>
        <p:spPr>
          <a:xfrm>
            <a:off x="1574441" y="4340803"/>
            <a:ext cx="2173281" cy="1497084"/>
          </a:xfrm>
          <a:custGeom>
            <a:avLst/>
            <a:gdLst/>
            <a:ahLst/>
            <a:cxnLst/>
            <a:rect l="l" t="t" r="r" b="b"/>
            <a:pathLst>
              <a:path w="25895" h="17838" extrusionOk="0">
                <a:moveTo>
                  <a:pt x="7899" y="1"/>
                </a:moveTo>
                <a:cubicBezTo>
                  <a:pt x="3380" y="1"/>
                  <a:pt x="0" y="5565"/>
                  <a:pt x="4490" y="10277"/>
                </a:cubicBezTo>
                <a:lnTo>
                  <a:pt x="11182" y="17295"/>
                </a:lnTo>
                <a:cubicBezTo>
                  <a:pt x="11542" y="17655"/>
                  <a:pt x="12015" y="17837"/>
                  <a:pt x="12488" y="17837"/>
                </a:cubicBezTo>
                <a:cubicBezTo>
                  <a:pt x="12937" y="17837"/>
                  <a:pt x="13385" y="17674"/>
                  <a:pt x="13738" y="17345"/>
                </a:cubicBezTo>
                <a:lnTo>
                  <a:pt x="20731" y="10653"/>
                </a:lnTo>
                <a:cubicBezTo>
                  <a:pt x="25894" y="5714"/>
                  <a:pt x="22372" y="175"/>
                  <a:pt x="17679" y="175"/>
                </a:cubicBezTo>
                <a:cubicBezTo>
                  <a:pt x="16085" y="175"/>
                  <a:pt x="14356" y="814"/>
                  <a:pt x="12786" y="2332"/>
                </a:cubicBezTo>
                <a:cubicBezTo>
                  <a:pt x="11211" y="685"/>
                  <a:pt x="9485" y="1"/>
                  <a:pt x="78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2" name="Google Shape;1552;p45"/>
          <p:cNvSpPr/>
          <p:nvPr/>
        </p:nvSpPr>
        <p:spPr>
          <a:xfrm>
            <a:off x="1671292" y="4285160"/>
            <a:ext cx="2172777" cy="1497504"/>
          </a:xfrm>
          <a:custGeom>
            <a:avLst/>
            <a:gdLst/>
            <a:ahLst/>
            <a:cxnLst/>
            <a:rect l="l" t="t" r="r" b="b"/>
            <a:pathLst>
              <a:path w="25889" h="17843" extrusionOk="0">
                <a:moveTo>
                  <a:pt x="7903" y="1"/>
                </a:moveTo>
                <a:cubicBezTo>
                  <a:pt x="3377" y="1"/>
                  <a:pt x="1" y="5571"/>
                  <a:pt x="4489" y="10264"/>
                </a:cubicBezTo>
                <a:lnTo>
                  <a:pt x="11206" y="17281"/>
                </a:lnTo>
                <a:cubicBezTo>
                  <a:pt x="11553" y="17654"/>
                  <a:pt x="12019" y="17842"/>
                  <a:pt x="12489" y="17842"/>
                </a:cubicBezTo>
                <a:cubicBezTo>
                  <a:pt x="12935" y="17842"/>
                  <a:pt x="13383" y="17673"/>
                  <a:pt x="13737" y="17331"/>
                </a:cubicBezTo>
                <a:lnTo>
                  <a:pt x="20730" y="10640"/>
                </a:lnTo>
                <a:cubicBezTo>
                  <a:pt x="25888" y="5705"/>
                  <a:pt x="22391" y="171"/>
                  <a:pt x="17712" y="171"/>
                </a:cubicBezTo>
                <a:cubicBezTo>
                  <a:pt x="16116" y="171"/>
                  <a:pt x="14384" y="814"/>
                  <a:pt x="12810" y="2344"/>
                </a:cubicBezTo>
                <a:cubicBezTo>
                  <a:pt x="11226" y="689"/>
                  <a:pt x="9494" y="1"/>
                  <a:pt x="79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3" name="Google Shape;1553;p45"/>
          <p:cNvSpPr/>
          <p:nvPr/>
        </p:nvSpPr>
        <p:spPr>
          <a:xfrm>
            <a:off x="1827143" y="4276684"/>
            <a:ext cx="1840596" cy="1513701"/>
          </a:xfrm>
          <a:custGeom>
            <a:avLst/>
            <a:gdLst/>
            <a:ahLst/>
            <a:cxnLst/>
            <a:rect l="l" t="t" r="r" b="b"/>
            <a:pathLst>
              <a:path w="21931" h="18036" extrusionOk="0">
                <a:moveTo>
                  <a:pt x="6026" y="211"/>
                </a:moveTo>
                <a:cubicBezTo>
                  <a:pt x="6089" y="211"/>
                  <a:pt x="6153" y="212"/>
                  <a:pt x="6216" y="214"/>
                </a:cubicBezTo>
                <a:cubicBezTo>
                  <a:pt x="6592" y="214"/>
                  <a:pt x="6968" y="264"/>
                  <a:pt x="7344" y="339"/>
                </a:cubicBezTo>
                <a:cubicBezTo>
                  <a:pt x="8597" y="640"/>
                  <a:pt x="9800" y="1392"/>
                  <a:pt x="10878" y="2495"/>
                </a:cubicBezTo>
                <a:lnTo>
                  <a:pt x="10953" y="2570"/>
                </a:lnTo>
                <a:lnTo>
                  <a:pt x="11003" y="2520"/>
                </a:lnTo>
                <a:cubicBezTo>
                  <a:pt x="12451" y="1110"/>
                  <a:pt x="14161" y="366"/>
                  <a:pt x="15855" y="366"/>
                </a:cubicBezTo>
                <a:cubicBezTo>
                  <a:pt x="16389" y="366"/>
                  <a:pt x="16922" y="440"/>
                  <a:pt x="17444" y="590"/>
                </a:cubicBezTo>
                <a:cubicBezTo>
                  <a:pt x="19299" y="1141"/>
                  <a:pt x="20752" y="2595"/>
                  <a:pt x="21179" y="4400"/>
                </a:cubicBezTo>
                <a:cubicBezTo>
                  <a:pt x="21705" y="6480"/>
                  <a:pt x="20853" y="8710"/>
                  <a:pt x="18823" y="10665"/>
                </a:cubicBezTo>
                <a:lnTo>
                  <a:pt x="11805" y="17357"/>
                </a:lnTo>
                <a:cubicBezTo>
                  <a:pt x="11476" y="17674"/>
                  <a:pt x="11053" y="17831"/>
                  <a:pt x="10633" y="17831"/>
                </a:cubicBezTo>
                <a:cubicBezTo>
                  <a:pt x="10188" y="17831"/>
                  <a:pt x="9746" y="17655"/>
                  <a:pt x="9424" y="17307"/>
                </a:cubicBezTo>
                <a:lnTo>
                  <a:pt x="2707" y="10314"/>
                </a:lnTo>
                <a:cubicBezTo>
                  <a:pt x="1329" y="8861"/>
                  <a:pt x="602" y="7207"/>
                  <a:pt x="627" y="5553"/>
                </a:cubicBezTo>
                <a:cubicBezTo>
                  <a:pt x="652" y="4099"/>
                  <a:pt x="1229" y="2745"/>
                  <a:pt x="2306" y="1718"/>
                </a:cubicBezTo>
                <a:cubicBezTo>
                  <a:pt x="3337" y="735"/>
                  <a:pt x="4643" y="211"/>
                  <a:pt x="6026" y="211"/>
                </a:cubicBezTo>
                <a:close/>
                <a:moveTo>
                  <a:pt x="6085" y="0"/>
                </a:moveTo>
                <a:cubicBezTo>
                  <a:pt x="5636" y="0"/>
                  <a:pt x="5186" y="55"/>
                  <a:pt x="4737" y="164"/>
                </a:cubicBezTo>
                <a:cubicBezTo>
                  <a:pt x="2783" y="640"/>
                  <a:pt x="1204" y="2119"/>
                  <a:pt x="627" y="4074"/>
                </a:cubicBezTo>
                <a:cubicBezTo>
                  <a:pt x="1" y="6229"/>
                  <a:pt x="702" y="8485"/>
                  <a:pt x="2557" y="10440"/>
                </a:cubicBezTo>
                <a:lnTo>
                  <a:pt x="9274" y="17457"/>
                </a:lnTo>
                <a:cubicBezTo>
                  <a:pt x="9524" y="17708"/>
                  <a:pt x="9850" y="17908"/>
                  <a:pt x="10201" y="17984"/>
                </a:cubicBezTo>
                <a:cubicBezTo>
                  <a:pt x="10326" y="18009"/>
                  <a:pt x="10452" y="18034"/>
                  <a:pt x="10602" y="18034"/>
                </a:cubicBezTo>
                <a:cubicBezTo>
                  <a:pt x="10630" y="18035"/>
                  <a:pt x="10658" y="18036"/>
                  <a:pt x="10686" y="18036"/>
                </a:cubicBezTo>
                <a:cubicBezTo>
                  <a:pt x="11156" y="18036"/>
                  <a:pt x="11601" y="17839"/>
                  <a:pt x="11955" y="17507"/>
                </a:cubicBezTo>
                <a:lnTo>
                  <a:pt x="18948" y="10816"/>
                </a:lnTo>
                <a:cubicBezTo>
                  <a:pt x="21053" y="8811"/>
                  <a:pt x="21930" y="6505"/>
                  <a:pt x="21379" y="4350"/>
                </a:cubicBezTo>
                <a:cubicBezTo>
                  <a:pt x="20928" y="2470"/>
                  <a:pt x="19424" y="966"/>
                  <a:pt x="17494" y="390"/>
                </a:cubicBezTo>
                <a:cubicBezTo>
                  <a:pt x="16952" y="237"/>
                  <a:pt x="16400" y="162"/>
                  <a:pt x="15849" y="162"/>
                </a:cubicBezTo>
                <a:cubicBezTo>
                  <a:pt x="14132" y="162"/>
                  <a:pt x="12413" y="891"/>
                  <a:pt x="10953" y="2294"/>
                </a:cubicBezTo>
                <a:cubicBezTo>
                  <a:pt x="9484" y="786"/>
                  <a:pt x="7795" y="0"/>
                  <a:pt x="60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45"/>
          <p:cNvSpPr/>
          <p:nvPr/>
        </p:nvSpPr>
        <p:spPr>
          <a:xfrm>
            <a:off x="2502329" y="5098158"/>
            <a:ext cx="462856" cy="252703"/>
          </a:xfrm>
          <a:custGeom>
            <a:avLst/>
            <a:gdLst/>
            <a:ahLst/>
            <a:cxnLst/>
            <a:rect l="l" t="t" r="r" b="b"/>
            <a:pathLst>
              <a:path w="5515" h="3011" extrusionOk="0">
                <a:moveTo>
                  <a:pt x="4236" y="0"/>
                </a:moveTo>
                <a:cubicBezTo>
                  <a:pt x="3835" y="0"/>
                  <a:pt x="3459" y="176"/>
                  <a:pt x="3209" y="351"/>
                </a:cubicBezTo>
                <a:cubicBezTo>
                  <a:pt x="3159" y="376"/>
                  <a:pt x="3108" y="426"/>
                  <a:pt x="3058" y="451"/>
                </a:cubicBezTo>
                <a:cubicBezTo>
                  <a:pt x="2883" y="577"/>
                  <a:pt x="2707" y="702"/>
                  <a:pt x="2557" y="702"/>
                </a:cubicBezTo>
                <a:cubicBezTo>
                  <a:pt x="2457" y="702"/>
                  <a:pt x="2306" y="627"/>
                  <a:pt x="2156" y="552"/>
                </a:cubicBezTo>
                <a:cubicBezTo>
                  <a:pt x="2031" y="476"/>
                  <a:pt x="1905" y="401"/>
                  <a:pt x="1755" y="351"/>
                </a:cubicBezTo>
                <a:cubicBezTo>
                  <a:pt x="1605" y="276"/>
                  <a:pt x="1429" y="251"/>
                  <a:pt x="1279" y="251"/>
                </a:cubicBezTo>
                <a:cubicBezTo>
                  <a:pt x="1257" y="250"/>
                  <a:pt x="1235" y="249"/>
                  <a:pt x="1213" y="249"/>
                </a:cubicBezTo>
                <a:cubicBezTo>
                  <a:pt x="762" y="249"/>
                  <a:pt x="343" y="494"/>
                  <a:pt x="176" y="852"/>
                </a:cubicBezTo>
                <a:cubicBezTo>
                  <a:pt x="1" y="1228"/>
                  <a:pt x="51" y="1654"/>
                  <a:pt x="352" y="2005"/>
                </a:cubicBezTo>
                <a:cubicBezTo>
                  <a:pt x="828" y="2607"/>
                  <a:pt x="1605" y="2958"/>
                  <a:pt x="2507" y="3008"/>
                </a:cubicBezTo>
                <a:lnTo>
                  <a:pt x="2607" y="3008"/>
                </a:lnTo>
                <a:cubicBezTo>
                  <a:pt x="2654" y="3010"/>
                  <a:pt x="2701" y="3011"/>
                  <a:pt x="2748" y="3011"/>
                </a:cubicBezTo>
                <a:cubicBezTo>
                  <a:pt x="3248" y="3011"/>
                  <a:pt x="3728" y="2890"/>
                  <a:pt x="4186" y="2707"/>
                </a:cubicBezTo>
                <a:cubicBezTo>
                  <a:pt x="4687" y="2481"/>
                  <a:pt x="5038" y="2181"/>
                  <a:pt x="5239" y="1805"/>
                </a:cubicBezTo>
                <a:cubicBezTo>
                  <a:pt x="5514" y="1203"/>
                  <a:pt x="5339" y="501"/>
                  <a:pt x="4838" y="176"/>
                </a:cubicBezTo>
                <a:cubicBezTo>
                  <a:pt x="4662" y="75"/>
                  <a:pt x="4462" y="0"/>
                  <a:pt x="4236" y="0"/>
                </a:cubicBezTo>
                <a:close/>
              </a:path>
            </a:pathLst>
          </a:custGeom>
          <a:solidFill>
            <a:srgbClr val="F7CE1F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5" name="Google Shape;1555;p45"/>
          <p:cNvSpPr/>
          <p:nvPr/>
        </p:nvSpPr>
        <p:spPr>
          <a:xfrm>
            <a:off x="2491840" y="5089679"/>
            <a:ext cx="483837" cy="269656"/>
          </a:xfrm>
          <a:custGeom>
            <a:avLst/>
            <a:gdLst/>
            <a:ahLst/>
            <a:cxnLst/>
            <a:rect l="l" t="t" r="r" b="b"/>
            <a:pathLst>
              <a:path w="5765" h="3213" extrusionOk="0">
                <a:moveTo>
                  <a:pt x="4361" y="201"/>
                </a:moveTo>
                <a:cubicBezTo>
                  <a:pt x="4562" y="201"/>
                  <a:pt x="4737" y="252"/>
                  <a:pt x="4888" y="352"/>
                </a:cubicBezTo>
                <a:cubicBezTo>
                  <a:pt x="5364" y="653"/>
                  <a:pt x="5539" y="1304"/>
                  <a:pt x="5264" y="1856"/>
                </a:cubicBezTo>
                <a:cubicBezTo>
                  <a:pt x="5088" y="2206"/>
                  <a:pt x="4762" y="2507"/>
                  <a:pt x="4286" y="2708"/>
                </a:cubicBezTo>
                <a:cubicBezTo>
                  <a:pt x="3828" y="2891"/>
                  <a:pt x="3348" y="3012"/>
                  <a:pt x="2867" y="3012"/>
                </a:cubicBezTo>
                <a:cubicBezTo>
                  <a:pt x="2822" y="3012"/>
                  <a:pt x="2777" y="3011"/>
                  <a:pt x="2732" y="3008"/>
                </a:cubicBezTo>
                <a:lnTo>
                  <a:pt x="2632" y="3008"/>
                </a:lnTo>
                <a:cubicBezTo>
                  <a:pt x="1780" y="2958"/>
                  <a:pt x="1003" y="2607"/>
                  <a:pt x="552" y="2056"/>
                </a:cubicBezTo>
                <a:cubicBezTo>
                  <a:pt x="276" y="1705"/>
                  <a:pt x="226" y="1329"/>
                  <a:pt x="376" y="1003"/>
                </a:cubicBezTo>
                <a:cubicBezTo>
                  <a:pt x="552" y="653"/>
                  <a:pt x="953" y="452"/>
                  <a:pt x="1404" y="452"/>
                </a:cubicBezTo>
                <a:cubicBezTo>
                  <a:pt x="1479" y="452"/>
                  <a:pt x="1579" y="452"/>
                  <a:pt x="1655" y="477"/>
                </a:cubicBezTo>
                <a:cubicBezTo>
                  <a:pt x="1705" y="502"/>
                  <a:pt x="1780" y="527"/>
                  <a:pt x="1830" y="527"/>
                </a:cubicBezTo>
                <a:cubicBezTo>
                  <a:pt x="1980" y="602"/>
                  <a:pt x="2106" y="678"/>
                  <a:pt x="2231" y="728"/>
                </a:cubicBezTo>
                <a:cubicBezTo>
                  <a:pt x="2406" y="828"/>
                  <a:pt x="2557" y="903"/>
                  <a:pt x="2682" y="928"/>
                </a:cubicBezTo>
                <a:lnTo>
                  <a:pt x="2707" y="928"/>
                </a:lnTo>
                <a:cubicBezTo>
                  <a:pt x="2858" y="903"/>
                  <a:pt x="3033" y="778"/>
                  <a:pt x="3233" y="627"/>
                </a:cubicBezTo>
                <a:cubicBezTo>
                  <a:pt x="3284" y="602"/>
                  <a:pt x="3334" y="577"/>
                  <a:pt x="3384" y="527"/>
                </a:cubicBezTo>
                <a:cubicBezTo>
                  <a:pt x="3634" y="377"/>
                  <a:pt x="3985" y="201"/>
                  <a:pt x="4361" y="201"/>
                </a:cubicBezTo>
                <a:close/>
                <a:moveTo>
                  <a:pt x="4361" y="1"/>
                </a:moveTo>
                <a:cubicBezTo>
                  <a:pt x="3935" y="1"/>
                  <a:pt x="3534" y="201"/>
                  <a:pt x="3284" y="377"/>
                </a:cubicBezTo>
                <a:cubicBezTo>
                  <a:pt x="3233" y="402"/>
                  <a:pt x="3183" y="427"/>
                  <a:pt x="3133" y="477"/>
                </a:cubicBezTo>
                <a:cubicBezTo>
                  <a:pt x="2983" y="577"/>
                  <a:pt x="2782" y="703"/>
                  <a:pt x="2682" y="703"/>
                </a:cubicBezTo>
                <a:cubicBezTo>
                  <a:pt x="2607" y="703"/>
                  <a:pt x="2457" y="627"/>
                  <a:pt x="2331" y="552"/>
                </a:cubicBezTo>
                <a:cubicBezTo>
                  <a:pt x="2206" y="477"/>
                  <a:pt x="2056" y="402"/>
                  <a:pt x="1905" y="352"/>
                </a:cubicBezTo>
                <a:cubicBezTo>
                  <a:pt x="1755" y="277"/>
                  <a:pt x="1579" y="252"/>
                  <a:pt x="1404" y="252"/>
                </a:cubicBezTo>
                <a:cubicBezTo>
                  <a:pt x="1382" y="250"/>
                  <a:pt x="1360" y="250"/>
                  <a:pt x="1338" y="250"/>
                </a:cubicBezTo>
                <a:cubicBezTo>
                  <a:pt x="838" y="250"/>
                  <a:pt x="393" y="520"/>
                  <a:pt x="201" y="928"/>
                </a:cubicBezTo>
                <a:cubicBezTo>
                  <a:pt x="0" y="1329"/>
                  <a:pt x="76" y="1780"/>
                  <a:pt x="401" y="2181"/>
                </a:cubicBezTo>
                <a:cubicBezTo>
                  <a:pt x="777" y="2632"/>
                  <a:pt x="1329" y="2958"/>
                  <a:pt x="1955" y="3109"/>
                </a:cubicBezTo>
                <a:cubicBezTo>
                  <a:pt x="2181" y="3159"/>
                  <a:pt x="2406" y="3209"/>
                  <a:pt x="2632" y="3209"/>
                </a:cubicBezTo>
                <a:lnTo>
                  <a:pt x="2732" y="3209"/>
                </a:lnTo>
                <a:cubicBezTo>
                  <a:pt x="2779" y="3211"/>
                  <a:pt x="2826" y="3212"/>
                  <a:pt x="2874" y="3212"/>
                </a:cubicBezTo>
                <a:cubicBezTo>
                  <a:pt x="3381" y="3212"/>
                  <a:pt x="3903" y="3092"/>
                  <a:pt x="4361" y="2908"/>
                </a:cubicBezTo>
                <a:cubicBezTo>
                  <a:pt x="4888" y="2658"/>
                  <a:pt x="5238" y="2357"/>
                  <a:pt x="5439" y="1956"/>
                </a:cubicBezTo>
                <a:cubicBezTo>
                  <a:pt x="5765" y="1304"/>
                  <a:pt x="5564" y="527"/>
                  <a:pt x="5013" y="176"/>
                </a:cubicBezTo>
                <a:cubicBezTo>
                  <a:pt x="4812" y="76"/>
                  <a:pt x="4612" y="1"/>
                  <a:pt x="43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6" name="Google Shape;1556;p45"/>
          <p:cNvSpPr/>
          <p:nvPr/>
        </p:nvSpPr>
        <p:spPr>
          <a:xfrm>
            <a:off x="2538669" y="5146329"/>
            <a:ext cx="371795" cy="156272"/>
          </a:xfrm>
          <a:custGeom>
            <a:avLst/>
            <a:gdLst/>
            <a:ahLst/>
            <a:cxnLst/>
            <a:rect l="l" t="t" r="r" b="b"/>
            <a:pathLst>
              <a:path w="4430" h="1862" extrusionOk="0">
                <a:moveTo>
                  <a:pt x="3782" y="0"/>
                </a:moveTo>
                <a:cubicBezTo>
                  <a:pt x="3552" y="0"/>
                  <a:pt x="3309" y="115"/>
                  <a:pt x="3102" y="253"/>
                </a:cubicBezTo>
                <a:cubicBezTo>
                  <a:pt x="2801" y="454"/>
                  <a:pt x="2500" y="704"/>
                  <a:pt x="2149" y="704"/>
                </a:cubicBezTo>
                <a:cubicBezTo>
                  <a:pt x="2133" y="705"/>
                  <a:pt x="2117" y="706"/>
                  <a:pt x="2102" y="706"/>
                </a:cubicBezTo>
                <a:cubicBezTo>
                  <a:pt x="1724" y="706"/>
                  <a:pt x="1433" y="424"/>
                  <a:pt x="1097" y="303"/>
                </a:cubicBezTo>
                <a:cubicBezTo>
                  <a:pt x="1001" y="263"/>
                  <a:pt x="902" y="244"/>
                  <a:pt x="806" y="244"/>
                </a:cubicBezTo>
                <a:cubicBezTo>
                  <a:pt x="371" y="244"/>
                  <a:pt x="0" y="628"/>
                  <a:pt x="370" y="1080"/>
                </a:cubicBezTo>
                <a:cubicBezTo>
                  <a:pt x="771" y="1582"/>
                  <a:pt x="1472" y="1832"/>
                  <a:pt x="2099" y="1857"/>
                </a:cubicBezTo>
                <a:cubicBezTo>
                  <a:pt x="2150" y="1860"/>
                  <a:pt x="2201" y="1861"/>
                  <a:pt x="2252" y="1861"/>
                </a:cubicBezTo>
                <a:cubicBezTo>
                  <a:pt x="2697" y="1861"/>
                  <a:pt x="3123" y="1764"/>
                  <a:pt x="3528" y="1607"/>
                </a:cubicBezTo>
                <a:cubicBezTo>
                  <a:pt x="3828" y="1456"/>
                  <a:pt x="4129" y="1281"/>
                  <a:pt x="4279" y="980"/>
                </a:cubicBezTo>
                <a:cubicBezTo>
                  <a:pt x="4430" y="679"/>
                  <a:pt x="4380" y="253"/>
                  <a:pt x="4079" y="78"/>
                </a:cubicBezTo>
                <a:cubicBezTo>
                  <a:pt x="3986" y="23"/>
                  <a:pt x="3885" y="0"/>
                  <a:pt x="378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7" name="Google Shape;1557;p45"/>
          <p:cNvSpPr/>
          <p:nvPr/>
        </p:nvSpPr>
        <p:spPr>
          <a:xfrm>
            <a:off x="2542281" y="5137601"/>
            <a:ext cx="376663" cy="173392"/>
          </a:xfrm>
          <a:custGeom>
            <a:avLst/>
            <a:gdLst/>
            <a:ahLst/>
            <a:cxnLst/>
            <a:rect l="l" t="t" r="r" b="b"/>
            <a:pathLst>
              <a:path w="4488" h="2066" extrusionOk="0">
                <a:moveTo>
                  <a:pt x="3725" y="206"/>
                </a:moveTo>
                <a:cubicBezTo>
                  <a:pt x="3815" y="206"/>
                  <a:pt x="3904" y="228"/>
                  <a:pt x="3986" y="282"/>
                </a:cubicBezTo>
                <a:cubicBezTo>
                  <a:pt x="4236" y="432"/>
                  <a:pt x="4262" y="783"/>
                  <a:pt x="4136" y="1034"/>
                </a:cubicBezTo>
                <a:cubicBezTo>
                  <a:pt x="4036" y="1259"/>
                  <a:pt x="3785" y="1460"/>
                  <a:pt x="3434" y="1610"/>
                </a:cubicBezTo>
                <a:cubicBezTo>
                  <a:pt x="3052" y="1768"/>
                  <a:pt x="2629" y="1865"/>
                  <a:pt x="2220" y="1865"/>
                </a:cubicBezTo>
                <a:cubicBezTo>
                  <a:pt x="2173" y="1865"/>
                  <a:pt x="2127" y="1864"/>
                  <a:pt x="2081" y="1861"/>
                </a:cubicBezTo>
                <a:cubicBezTo>
                  <a:pt x="1379" y="1836"/>
                  <a:pt x="753" y="1560"/>
                  <a:pt x="402" y="1109"/>
                </a:cubicBezTo>
                <a:cubicBezTo>
                  <a:pt x="251" y="934"/>
                  <a:pt x="226" y="783"/>
                  <a:pt x="327" y="633"/>
                </a:cubicBezTo>
                <a:cubicBezTo>
                  <a:pt x="403" y="538"/>
                  <a:pt x="566" y="457"/>
                  <a:pt x="751" y="457"/>
                </a:cubicBezTo>
                <a:cubicBezTo>
                  <a:pt x="809" y="457"/>
                  <a:pt x="868" y="465"/>
                  <a:pt x="928" y="483"/>
                </a:cubicBezTo>
                <a:cubicBezTo>
                  <a:pt x="953" y="483"/>
                  <a:pt x="978" y="483"/>
                  <a:pt x="1028" y="508"/>
                </a:cubicBezTo>
                <a:cubicBezTo>
                  <a:pt x="1129" y="533"/>
                  <a:pt x="1229" y="608"/>
                  <a:pt x="1354" y="658"/>
                </a:cubicBezTo>
                <a:cubicBezTo>
                  <a:pt x="1563" y="774"/>
                  <a:pt x="1772" y="911"/>
                  <a:pt x="2040" y="911"/>
                </a:cubicBezTo>
                <a:cubicBezTo>
                  <a:pt x="2062" y="911"/>
                  <a:pt x="2084" y="910"/>
                  <a:pt x="2106" y="909"/>
                </a:cubicBezTo>
                <a:cubicBezTo>
                  <a:pt x="2432" y="909"/>
                  <a:pt x="2708" y="733"/>
                  <a:pt x="2983" y="533"/>
                </a:cubicBezTo>
                <a:cubicBezTo>
                  <a:pt x="3008" y="508"/>
                  <a:pt x="3059" y="483"/>
                  <a:pt x="3109" y="432"/>
                </a:cubicBezTo>
                <a:cubicBezTo>
                  <a:pt x="3236" y="359"/>
                  <a:pt x="3484" y="206"/>
                  <a:pt x="3725" y="206"/>
                </a:cubicBezTo>
                <a:close/>
                <a:moveTo>
                  <a:pt x="3735" y="1"/>
                </a:moveTo>
                <a:cubicBezTo>
                  <a:pt x="3445" y="1"/>
                  <a:pt x="3166" y="160"/>
                  <a:pt x="3008" y="282"/>
                </a:cubicBezTo>
                <a:cubicBezTo>
                  <a:pt x="2958" y="307"/>
                  <a:pt x="2908" y="332"/>
                  <a:pt x="2858" y="357"/>
                </a:cubicBezTo>
                <a:cubicBezTo>
                  <a:pt x="2607" y="533"/>
                  <a:pt x="2382" y="708"/>
                  <a:pt x="2106" y="708"/>
                </a:cubicBezTo>
                <a:cubicBezTo>
                  <a:pt x="1856" y="708"/>
                  <a:pt x="1655" y="608"/>
                  <a:pt x="1455" y="483"/>
                </a:cubicBezTo>
                <a:cubicBezTo>
                  <a:pt x="1329" y="432"/>
                  <a:pt x="1204" y="357"/>
                  <a:pt x="1104" y="307"/>
                </a:cubicBezTo>
                <a:cubicBezTo>
                  <a:pt x="994" y="268"/>
                  <a:pt x="879" y="248"/>
                  <a:pt x="768" y="248"/>
                </a:cubicBezTo>
                <a:cubicBezTo>
                  <a:pt x="524" y="248"/>
                  <a:pt x="297" y="343"/>
                  <a:pt x="176" y="533"/>
                </a:cubicBezTo>
                <a:cubicBezTo>
                  <a:pt x="1" y="733"/>
                  <a:pt x="26" y="984"/>
                  <a:pt x="226" y="1234"/>
                </a:cubicBezTo>
                <a:cubicBezTo>
                  <a:pt x="527" y="1610"/>
                  <a:pt x="978" y="1861"/>
                  <a:pt x="1505" y="1986"/>
                </a:cubicBezTo>
                <a:cubicBezTo>
                  <a:pt x="1680" y="2036"/>
                  <a:pt x="1881" y="2061"/>
                  <a:pt x="2056" y="2061"/>
                </a:cubicBezTo>
                <a:cubicBezTo>
                  <a:pt x="2107" y="2064"/>
                  <a:pt x="2157" y="2065"/>
                  <a:pt x="2208" y="2065"/>
                </a:cubicBezTo>
                <a:cubicBezTo>
                  <a:pt x="2658" y="2065"/>
                  <a:pt x="3107" y="1966"/>
                  <a:pt x="3535" y="1786"/>
                </a:cubicBezTo>
                <a:cubicBezTo>
                  <a:pt x="3936" y="1635"/>
                  <a:pt x="4186" y="1410"/>
                  <a:pt x="4337" y="1134"/>
                </a:cubicBezTo>
                <a:cubicBezTo>
                  <a:pt x="4487" y="808"/>
                  <a:pt x="4462" y="307"/>
                  <a:pt x="4111" y="107"/>
                </a:cubicBezTo>
                <a:cubicBezTo>
                  <a:pt x="3990" y="31"/>
                  <a:pt x="3862" y="1"/>
                  <a:pt x="37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8" name="Google Shape;1558;p45"/>
          <p:cNvSpPr/>
          <p:nvPr/>
        </p:nvSpPr>
        <p:spPr>
          <a:xfrm>
            <a:off x="2222604" y="4654270"/>
            <a:ext cx="340827" cy="467052"/>
          </a:xfrm>
          <a:custGeom>
            <a:avLst/>
            <a:gdLst/>
            <a:ahLst/>
            <a:cxnLst/>
            <a:rect l="l" t="t" r="r" b="b"/>
            <a:pathLst>
              <a:path w="4061" h="5565" extrusionOk="0">
                <a:moveTo>
                  <a:pt x="2047" y="1"/>
                </a:moveTo>
                <a:cubicBezTo>
                  <a:pt x="959" y="1"/>
                  <a:pt x="25" y="1219"/>
                  <a:pt x="0" y="2733"/>
                </a:cubicBezTo>
                <a:cubicBezTo>
                  <a:pt x="0" y="2833"/>
                  <a:pt x="0" y="2908"/>
                  <a:pt x="0" y="2983"/>
                </a:cubicBezTo>
                <a:cubicBezTo>
                  <a:pt x="76" y="4412"/>
                  <a:pt x="903" y="5540"/>
                  <a:pt x="1955" y="5565"/>
                </a:cubicBezTo>
                <a:cubicBezTo>
                  <a:pt x="2431" y="5565"/>
                  <a:pt x="2883" y="5364"/>
                  <a:pt x="3233" y="4988"/>
                </a:cubicBezTo>
                <a:cubicBezTo>
                  <a:pt x="3659" y="4537"/>
                  <a:pt x="3960" y="3861"/>
                  <a:pt x="4035" y="3084"/>
                </a:cubicBezTo>
                <a:cubicBezTo>
                  <a:pt x="4035" y="3008"/>
                  <a:pt x="4060" y="2908"/>
                  <a:pt x="4060" y="2833"/>
                </a:cubicBezTo>
                <a:cubicBezTo>
                  <a:pt x="4060" y="2407"/>
                  <a:pt x="4010" y="2031"/>
                  <a:pt x="3885" y="1680"/>
                </a:cubicBezTo>
                <a:cubicBezTo>
                  <a:pt x="3609" y="703"/>
                  <a:pt x="2908" y="26"/>
                  <a:pt x="2081" y="1"/>
                </a:cubicBezTo>
                <a:cubicBezTo>
                  <a:pt x="2069" y="1"/>
                  <a:pt x="2058" y="1"/>
                  <a:pt x="20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9" name="Google Shape;1559;p45"/>
          <p:cNvSpPr/>
          <p:nvPr/>
        </p:nvSpPr>
        <p:spPr>
          <a:xfrm>
            <a:off x="2214211" y="4645794"/>
            <a:ext cx="357612" cy="484089"/>
          </a:xfrm>
          <a:custGeom>
            <a:avLst/>
            <a:gdLst/>
            <a:ahLst/>
            <a:cxnLst/>
            <a:rect l="l" t="t" r="r" b="b"/>
            <a:pathLst>
              <a:path w="4261" h="5768" extrusionOk="0">
                <a:moveTo>
                  <a:pt x="2181" y="202"/>
                </a:moveTo>
                <a:cubicBezTo>
                  <a:pt x="2281" y="202"/>
                  <a:pt x="2381" y="227"/>
                  <a:pt x="2481" y="227"/>
                </a:cubicBezTo>
                <a:cubicBezTo>
                  <a:pt x="3108" y="378"/>
                  <a:pt x="3634" y="979"/>
                  <a:pt x="3910" y="1806"/>
                </a:cubicBezTo>
                <a:cubicBezTo>
                  <a:pt x="4010" y="2157"/>
                  <a:pt x="4060" y="2533"/>
                  <a:pt x="4060" y="2934"/>
                </a:cubicBezTo>
                <a:cubicBezTo>
                  <a:pt x="4035" y="3009"/>
                  <a:pt x="4035" y="3084"/>
                  <a:pt x="4035" y="3185"/>
                </a:cubicBezTo>
                <a:cubicBezTo>
                  <a:pt x="3960" y="3911"/>
                  <a:pt x="3684" y="4563"/>
                  <a:pt x="3258" y="5014"/>
                </a:cubicBezTo>
                <a:cubicBezTo>
                  <a:pt x="2907" y="5390"/>
                  <a:pt x="2506" y="5566"/>
                  <a:pt x="2080" y="5566"/>
                </a:cubicBezTo>
                <a:cubicBezTo>
                  <a:pt x="1078" y="5541"/>
                  <a:pt x="276" y="4463"/>
                  <a:pt x="201" y="3084"/>
                </a:cubicBezTo>
                <a:cubicBezTo>
                  <a:pt x="201" y="3009"/>
                  <a:pt x="201" y="2909"/>
                  <a:pt x="201" y="2834"/>
                </a:cubicBezTo>
                <a:cubicBezTo>
                  <a:pt x="226" y="2107"/>
                  <a:pt x="451" y="1455"/>
                  <a:pt x="827" y="954"/>
                </a:cubicBezTo>
                <a:cubicBezTo>
                  <a:pt x="1203" y="453"/>
                  <a:pt x="1679" y="202"/>
                  <a:pt x="2181" y="202"/>
                </a:cubicBezTo>
                <a:close/>
                <a:moveTo>
                  <a:pt x="2117" y="0"/>
                </a:moveTo>
                <a:cubicBezTo>
                  <a:pt x="1587" y="0"/>
                  <a:pt x="1061" y="299"/>
                  <a:pt x="652" y="829"/>
                </a:cubicBezTo>
                <a:cubicBezTo>
                  <a:pt x="251" y="1355"/>
                  <a:pt x="25" y="2082"/>
                  <a:pt x="0" y="2834"/>
                </a:cubicBezTo>
                <a:cubicBezTo>
                  <a:pt x="0" y="2909"/>
                  <a:pt x="0" y="3009"/>
                  <a:pt x="0" y="3109"/>
                </a:cubicBezTo>
                <a:cubicBezTo>
                  <a:pt x="75" y="4438"/>
                  <a:pt x="777" y="5490"/>
                  <a:pt x="1729" y="5716"/>
                </a:cubicBezTo>
                <a:cubicBezTo>
                  <a:pt x="1830" y="5741"/>
                  <a:pt x="1955" y="5766"/>
                  <a:pt x="2055" y="5766"/>
                </a:cubicBezTo>
                <a:cubicBezTo>
                  <a:pt x="2080" y="5767"/>
                  <a:pt x="2106" y="5768"/>
                  <a:pt x="2131" y="5768"/>
                </a:cubicBezTo>
                <a:cubicBezTo>
                  <a:pt x="2604" y="5768"/>
                  <a:pt x="3052" y="5545"/>
                  <a:pt x="3409" y="5165"/>
                </a:cubicBezTo>
                <a:cubicBezTo>
                  <a:pt x="3860" y="4688"/>
                  <a:pt x="4160" y="3962"/>
                  <a:pt x="4236" y="3185"/>
                </a:cubicBezTo>
                <a:cubicBezTo>
                  <a:pt x="4236" y="3109"/>
                  <a:pt x="4261" y="3009"/>
                  <a:pt x="4261" y="2934"/>
                </a:cubicBezTo>
                <a:cubicBezTo>
                  <a:pt x="4261" y="2508"/>
                  <a:pt x="4211" y="2107"/>
                  <a:pt x="4085" y="1731"/>
                </a:cubicBezTo>
                <a:cubicBezTo>
                  <a:pt x="3785" y="703"/>
                  <a:pt x="3033" y="27"/>
                  <a:pt x="2181" y="2"/>
                </a:cubicBezTo>
                <a:cubicBezTo>
                  <a:pt x="2159" y="1"/>
                  <a:pt x="2138" y="0"/>
                  <a:pt x="21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0" name="Google Shape;1560;p45"/>
          <p:cNvSpPr/>
          <p:nvPr/>
        </p:nvSpPr>
        <p:spPr>
          <a:xfrm>
            <a:off x="2390877" y="4793083"/>
            <a:ext cx="172553" cy="279896"/>
          </a:xfrm>
          <a:custGeom>
            <a:avLst/>
            <a:gdLst/>
            <a:ahLst/>
            <a:cxnLst/>
            <a:rect l="l" t="t" r="r" b="b"/>
            <a:pathLst>
              <a:path w="2056" h="3335" extrusionOk="0">
                <a:moveTo>
                  <a:pt x="1709" y="0"/>
                </a:moveTo>
                <a:cubicBezTo>
                  <a:pt x="777" y="0"/>
                  <a:pt x="25" y="743"/>
                  <a:pt x="0" y="1655"/>
                </a:cubicBezTo>
                <a:cubicBezTo>
                  <a:pt x="0" y="2457"/>
                  <a:pt x="527" y="3134"/>
                  <a:pt x="1228" y="3334"/>
                </a:cubicBezTo>
                <a:cubicBezTo>
                  <a:pt x="1654" y="2883"/>
                  <a:pt x="1955" y="2207"/>
                  <a:pt x="2030" y="1430"/>
                </a:cubicBezTo>
                <a:cubicBezTo>
                  <a:pt x="2030" y="1354"/>
                  <a:pt x="2055" y="1254"/>
                  <a:pt x="2055" y="1179"/>
                </a:cubicBezTo>
                <a:cubicBezTo>
                  <a:pt x="2055" y="753"/>
                  <a:pt x="2005" y="377"/>
                  <a:pt x="1880" y="26"/>
                </a:cubicBezTo>
                <a:cubicBezTo>
                  <a:pt x="1830" y="1"/>
                  <a:pt x="1805" y="1"/>
                  <a:pt x="1755" y="1"/>
                </a:cubicBezTo>
                <a:cubicBezTo>
                  <a:pt x="1739" y="1"/>
                  <a:pt x="1724" y="0"/>
                  <a:pt x="17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1" name="Google Shape;1561;p45"/>
          <p:cNvSpPr/>
          <p:nvPr/>
        </p:nvSpPr>
        <p:spPr>
          <a:xfrm>
            <a:off x="2222603" y="4654268"/>
            <a:ext cx="342924" cy="258829"/>
          </a:xfrm>
          <a:custGeom>
            <a:avLst/>
            <a:gdLst/>
            <a:ahLst/>
            <a:cxnLst/>
            <a:rect l="l" t="t" r="r" b="b"/>
            <a:pathLst>
              <a:path w="4086" h="3084" extrusionOk="0">
                <a:moveTo>
                  <a:pt x="2047" y="1"/>
                </a:moveTo>
                <a:cubicBezTo>
                  <a:pt x="959" y="1"/>
                  <a:pt x="25" y="1219"/>
                  <a:pt x="0" y="2733"/>
                </a:cubicBezTo>
                <a:cubicBezTo>
                  <a:pt x="0" y="2833"/>
                  <a:pt x="0" y="2908"/>
                  <a:pt x="0" y="2983"/>
                </a:cubicBezTo>
                <a:lnTo>
                  <a:pt x="4035" y="3084"/>
                </a:lnTo>
                <a:cubicBezTo>
                  <a:pt x="4035" y="3008"/>
                  <a:pt x="4060" y="2908"/>
                  <a:pt x="4060" y="2833"/>
                </a:cubicBezTo>
                <a:cubicBezTo>
                  <a:pt x="4086" y="1279"/>
                  <a:pt x="3208" y="26"/>
                  <a:pt x="2081" y="1"/>
                </a:cubicBezTo>
                <a:cubicBezTo>
                  <a:pt x="2069" y="1"/>
                  <a:pt x="2058" y="1"/>
                  <a:pt x="204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2" name="Google Shape;1562;p45"/>
          <p:cNvSpPr/>
          <p:nvPr/>
        </p:nvSpPr>
        <p:spPr>
          <a:xfrm>
            <a:off x="2214211" y="4645793"/>
            <a:ext cx="357612" cy="275699"/>
          </a:xfrm>
          <a:custGeom>
            <a:avLst/>
            <a:gdLst/>
            <a:ahLst/>
            <a:cxnLst/>
            <a:rect l="l" t="t" r="r" b="b"/>
            <a:pathLst>
              <a:path w="4261" h="3285" extrusionOk="0">
                <a:moveTo>
                  <a:pt x="2181" y="202"/>
                </a:moveTo>
                <a:cubicBezTo>
                  <a:pt x="2281" y="202"/>
                  <a:pt x="2381" y="227"/>
                  <a:pt x="2481" y="227"/>
                </a:cubicBezTo>
                <a:cubicBezTo>
                  <a:pt x="2882" y="327"/>
                  <a:pt x="3233" y="603"/>
                  <a:pt x="3509" y="1004"/>
                </a:cubicBezTo>
                <a:cubicBezTo>
                  <a:pt x="3885" y="1530"/>
                  <a:pt x="4060" y="2207"/>
                  <a:pt x="4060" y="2934"/>
                </a:cubicBezTo>
                <a:cubicBezTo>
                  <a:pt x="4060" y="2984"/>
                  <a:pt x="4035" y="3034"/>
                  <a:pt x="4035" y="3084"/>
                </a:cubicBezTo>
                <a:lnTo>
                  <a:pt x="201" y="2984"/>
                </a:lnTo>
                <a:cubicBezTo>
                  <a:pt x="201" y="2934"/>
                  <a:pt x="201" y="2884"/>
                  <a:pt x="201" y="2834"/>
                </a:cubicBezTo>
                <a:cubicBezTo>
                  <a:pt x="226" y="2107"/>
                  <a:pt x="451" y="1455"/>
                  <a:pt x="827" y="954"/>
                </a:cubicBezTo>
                <a:cubicBezTo>
                  <a:pt x="1203" y="453"/>
                  <a:pt x="1679" y="202"/>
                  <a:pt x="2181" y="202"/>
                </a:cubicBezTo>
                <a:close/>
                <a:moveTo>
                  <a:pt x="2117" y="0"/>
                </a:moveTo>
                <a:cubicBezTo>
                  <a:pt x="1587" y="0"/>
                  <a:pt x="1061" y="299"/>
                  <a:pt x="652" y="829"/>
                </a:cubicBezTo>
                <a:cubicBezTo>
                  <a:pt x="251" y="1355"/>
                  <a:pt x="25" y="2082"/>
                  <a:pt x="0" y="2834"/>
                </a:cubicBezTo>
                <a:cubicBezTo>
                  <a:pt x="0" y="2909"/>
                  <a:pt x="0" y="3009"/>
                  <a:pt x="0" y="3109"/>
                </a:cubicBezTo>
                <a:lnTo>
                  <a:pt x="0" y="3185"/>
                </a:lnTo>
                <a:lnTo>
                  <a:pt x="4236" y="3285"/>
                </a:lnTo>
                <a:lnTo>
                  <a:pt x="4236" y="3185"/>
                </a:lnTo>
                <a:cubicBezTo>
                  <a:pt x="4236" y="3109"/>
                  <a:pt x="4261" y="3009"/>
                  <a:pt x="4261" y="2934"/>
                </a:cubicBezTo>
                <a:cubicBezTo>
                  <a:pt x="4261" y="2157"/>
                  <a:pt x="4060" y="1430"/>
                  <a:pt x="3684" y="879"/>
                </a:cubicBezTo>
                <a:cubicBezTo>
                  <a:pt x="3308" y="327"/>
                  <a:pt x="2757" y="2"/>
                  <a:pt x="2181" y="2"/>
                </a:cubicBezTo>
                <a:cubicBezTo>
                  <a:pt x="2159" y="1"/>
                  <a:pt x="2138" y="0"/>
                  <a:pt x="21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3" name="Google Shape;1563;p45"/>
          <p:cNvSpPr/>
          <p:nvPr/>
        </p:nvSpPr>
        <p:spPr>
          <a:xfrm>
            <a:off x="2914578" y="4668956"/>
            <a:ext cx="340911" cy="467304"/>
          </a:xfrm>
          <a:custGeom>
            <a:avLst/>
            <a:gdLst/>
            <a:ahLst/>
            <a:cxnLst/>
            <a:rect l="l" t="t" r="r" b="b"/>
            <a:pathLst>
              <a:path w="4062" h="5568" extrusionOk="0">
                <a:moveTo>
                  <a:pt x="2072" y="1"/>
                </a:moveTo>
                <a:cubicBezTo>
                  <a:pt x="960" y="1"/>
                  <a:pt x="51" y="1220"/>
                  <a:pt x="1" y="2733"/>
                </a:cubicBezTo>
                <a:cubicBezTo>
                  <a:pt x="1" y="2833"/>
                  <a:pt x="1" y="2909"/>
                  <a:pt x="1" y="3009"/>
                </a:cubicBezTo>
                <a:cubicBezTo>
                  <a:pt x="76" y="4412"/>
                  <a:pt x="928" y="5540"/>
                  <a:pt x="1981" y="5565"/>
                </a:cubicBezTo>
                <a:cubicBezTo>
                  <a:pt x="2005" y="5567"/>
                  <a:pt x="2029" y="5567"/>
                  <a:pt x="2053" y="5567"/>
                </a:cubicBezTo>
                <a:cubicBezTo>
                  <a:pt x="2500" y="5567"/>
                  <a:pt x="2902" y="5346"/>
                  <a:pt x="3259" y="4989"/>
                </a:cubicBezTo>
                <a:cubicBezTo>
                  <a:pt x="3685" y="4538"/>
                  <a:pt x="3986" y="3861"/>
                  <a:pt x="4036" y="3084"/>
                </a:cubicBezTo>
                <a:cubicBezTo>
                  <a:pt x="4061" y="3009"/>
                  <a:pt x="4061" y="2934"/>
                  <a:pt x="4061" y="2833"/>
                </a:cubicBezTo>
                <a:cubicBezTo>
                  <a:pt x="4061" y="2432"/>
                  <a:pt x="4011" y="2031"/>
                  <a:pt x="3911" y="1681"/>
                </a:cubicBezTo>
                <a:cubicBezTo>
                  <a:pt x="3610" y="703"/>
                  <a:pt x="2908" y="26"/>
                  <a:pt x="2106" y="1"/>
                </a:cubicBezTo>
                <a:cubicBezTo>
                  <a:pt x="2095" y="1"/>
                  <a:pt x="2084" y="1"/>
                  <a:pt x="207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4" name="Google Shape;1564;p45"/>
          <p:cNvSpPr/>
          <p:nvPr/>
        </p:nvSpPr>
        <p:spPr>
          <a:xfrm>
            <a:off x="2906184" y="4660648"/>
            <a:ext cx="357696" cy="484005"/>
          </a:xfrm>
          <a:custGeom>
            <a:avLst/>
            <a:gdLst/>
            <a:ahLst/>
            <a:cxnLst/>
            <a:rect l="l" t="t" r="r" b="b"/>
            <a:pathLst>
              <a:path w="4262" h="5767" extrusionOk="0">
                <a:moveTo>
                  <a:pt x="2206" y="201"/>
                </a:moveTo>
                <a:cubicBezTo>
                  <a:pt x="2281" y="201"/>
                  <a:pt x="2382" y="226"/>
                  <a:pt x="2482" y="251"/>
                </a:cubicBezTo>
                <a:cubicBezTo>
                  <a:pt x="3109" y="401"/>
                  <a:pt x="3660" y="978"/>
                  <a:pt x="3911" y="1805"/>
                </a:cubicBezTo>
                <a:cubicBezTo>
                  <a:pt x="4011" y="2155"/>
                  <a:pt x="4061" y="2531"/>
                  <a:pt x="4061" y="2932"/>
                </a:cubicBezTo>
                <a:cubicBezTo>
                  <a:pt x="4061" y="3008"/>
                  <a:pt x="4061" y="3108"/>
                  <a:pt x="4036" y="3183"/>
                </a:cubicBezTo>
                <a:cubicBezTo>
                  <a:pt x="3986" y="3910"/>
                  <a:pt x="3710" y="4587"/>
                  <a:pt x="3284" y="5013"/>
                </a:cubicBezTo>
                <a:cubicBezTo>
                  <a:pt x="2953" y="5368"/>
                  <a:pt x="2554" y="5566"/>
                  <a:pt x="2152" y="5566"/>
                </a:cubicBezTo>
                <a:cubicBezTo>
                  <a:pt x="2129" y="5566"/>
                  <a:pt x="2105" y="5565"/>
                  <a:pt x="2081" y="5564"/>
                </a:cubicBezTo>
                <a:cubicBezTo>
                  <a:pt x="1103" y="5539"/>
                  <a:pt x="276" y="4461"/>
                  <a:pt x="226" y="3108"/>
                </a:cubicBezTo>
                <a:cubicBezTo>
                  <a:pt x="201" y="3008"/>
                  <a:pt x="201" y="2932"/>
                  <a:pt x="201" y="2857"/>
                </a:cubicBezTo>
                <a:cubicBezTo>
                  <a:pt x="226" y="2130"/>
                  <a:pt x="452" y="1454"/>
                  <a:pt x="828" y="952"/>
                </a:cubicBezTo>
                <a:cubicBezTo>
                  <a:pt x="1204" y="451"/>
                  <a:pt x="1680" y="201"/>
                  <a:pt x="2206" y="201"/>
                </a:cubicBezTo>
                <a:close/>
                <a:moveTo>
                  <a:pt x="2206" y="0"/>
                </a:moveTo>
                <a:cubicBezTo>
                  <a:pt x="1630" y="0"/>
                  <a:pt x="1078" y="276"/>
                  <a:pt x="677" y="827"/>
                </a:cubicBezTo>
                <a:cubicBezTo>
                  <a:pt x="251" y="1353"/>
                  <a:pt x="26" y="2080"/>
                  <a:pt x="1" y="2832"/>
                </a:cubicBezTo>
                <a:cubicBezTo>
                  <a:pt x="1" y="2932"/>
                  <a:pt x="1" y="3008"/>
                  <a:pt x="1" y="3108"/>
                </a:cubicBezTo>
                <a:cubicBezTo>
                  <a:pt x="76" y="4436"/>
                  <a:pt x="778" y="5514"/>
                  <a:pt x="1730" y="5739"/>
                </a:cubicBezTo>
                <a:cubicBezTo>
                  <a:pt x="1830" y="5765"/>
                  <a:pt x="1956" y="5765"/>
                  <a:pt x="2081" y="5765"/>
                </a:cubicBezTo>
                <a:cubicBezTo>
                  <a:pt x="2105" y="5766"/>
                  <a:pt x="2129" y="5766"/>
                  <a:pt x="2153" y="5766"/>
                </a:cubicBezTo>
                <a:cubicBezTo>
                  <a:pt x="2605" y="5766"/>
                  <a:pt x="3054" y="5544"/>
                  <a:pt x="3434" y="5163"/>
                </a:cubicBezTo>
                <a:cubicBezTo>
                  <a:pt x="3885" y="4687"/>
                  <a:pt x="4186" y="3960"/>
                  <a:pt x="4236" y="3208"/>
                </a:cubicBezTo>
                <a:cubicBezTo>
                  <a:pt x="4261" y="3108"/>
                  <a:pt x="4261" y="3033"/>
                  <a:pt x="4261" y="2932"/>
                </a:cubicBezTo>
                <a:cubicBezTo>
                  <a:pt x="4261" y="2531"/>
                  <a:pt x="4211" y="2130"/>
                  <a:pt x="4111" y="1754"/>
                </a:cubicBezTo>
                <a:cubicBezTo>
                  <a:pt x="3785" y="702"/>
                  <a:pt x="3033" y="25"/>
                  <a:pt x="220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5" name="Google Shape;1565;p45"/>
          <p:cNvSpPr/>
          <p:nvPr/>
        </p:nvSpPr>
        <p:spPr>
          <a:xfrm>
            <a:off x="3082848" y="4809868"/>
            <a:ext cx="172637" cy="277797"/>
          </a:xfrm>
          <a:custGeom>
            <a:avLst/>
            <a:gdLst/>
            <a:ahLst/>
            <a:cxnLst/>
            <a:rect l="l" t="t" r="r" b="b"/>
            <a:pathLst>
              <a:path w="2057" h="3310" extrusionOk="0">
                <a:moveTo>
                  <a:pt x="1708" y="1"/>
                </a:moveTo>
                <a:cubicBezTo>
                  <a:pt x="777" y="1"/>
                  <a:pt x="26" y="719"/>
                  <a:pt x="26" y="1656"/>
                </a:cubicBezTo>
                <a:cubicBezTo>
                  <a:pt x="1" y="2433"/>
                  <a:pt x="527" y="3109"/>
                  <a:pt x="1254" y="3310"/>
                </a:cubicBezTo>
                <a:cubicBezTo>
                  <a:pt x="1680" y="2859"/>
                  <a:pt x="1981" y="2182"/>
                  <a:pt x="2031" y="1405"/>
                </a:cubicBezTo>
                <a:cubicBezTo>
                  <a:pt x="2056" y="1330"/>
                  <a:pt x="2056" y="1255"/>
                  <a:pt x="2056" y="1154"/>
                </a:cubicBezTo>
                <a:cubicBezTo>
                  <a:pt x="2056" y="753"/>
                  <a:pt x="2006" y="352"/>
                  <a:pt x="1906" y="2"/>
                </a:cubicBezTo>
                <a:lnTo>
                  <a:pt x="1755" y="2"/>
                </a:lnTo>
                <a:cubicBezTo>
                  <a:pt x="1739" y="1"/>
                  <a:pt x="1724" y="1"/>
                  <a:pt x="17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6" name="Google Shape;1566;p45"/>
          <p:cNvSpPr/>
          <p:nvPr/>
        </p:nvSpPr>
        <p:spPr>
          <a:xfrm>
            <a:off x="2914576" y="4668958"/>
            <a:ext cx="343008" cy="258913"/>
          </a:xfrm>
          <a:custGeom>
            <a:avLst/>
            <a:gdLst/>
            <a:ahLst/>
            <a:cxnLst/>
            <a:rect l="l" t="t" r="r" b="b"/>
            <a:pathLst>
              <a:path w="4087" h="3085" extrusionOk="0">
                <a:moveTo>
                  <a:pt x="2072" y="1"/>
                </a:moveTo>
                <a:cubicBezTo>
                  <a:pt x="960" y="1"/>
                  <a:pt x="51" y="1220"/>
                  <a:pt x="1" y="2733"/>
                </a:cubicBezTo>
                <a:cubicBezTo>
                  <a:pt x="1" y="2833"/>
                  <a:pt x="1" y="2909"/>
                  <a:pt x="1" y="3009"/>
                </a:cubicBezTo>
                <a:lnTo>
                  <a:pt x="4036" y="3084"/>
                </a:lnTo>
                <a:cubicBezTo>
                  <a:pt x="4061" y="3009"/>
                  <a:pt x="4061" y="2934"/>
                  <a:pt x="4061" y="2833"/>
                </a:cubicBezTo>
                <a:cubicBezTo>
                  <a:pt x="4086" y="1305"/>
                  <a:pt x="3209" y="26"/>
                  <a:pt x="2106" y="1"/>
                </a:cubicBezTo>
                <a:cubicBezTo>
                  <a:pt x="2095" y="1"/>
                  <a:pt x="2084" y="1"/>
                  <a:pt x="207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7" name="Google Shape;1567;p45"/>
          <p:cNvSpPr/>
          <p:nvPr/>
        </p:nvSpPr>
        <p:spPr>
          <a:xfrm>
            <a:off x="2906186" y="4660649"/>
            <a:ext cx="359793" cy="277713"/>
          </a:xfrm>
          <a:custGeom>
            <a:avLst/>
            <a:gdLst/>
            <a:ahLst/>
            <a:cxnLst/>
            <a:rect l="l" t="t" r="r" b="b"/>
            <a:pathLst>
              <a:path w="4287" h="3309" extrusionOk="0">
                <a:moveTo>
                  <a:pt x="2206" y="201"/>
                </a:moveTo>
                <a:cubicBezTo>
                  <a:pt x="2306" y="201"/>
                  <a:pt x="2382" y="226"/>
                  <a:pt x="2482" y="251"/>
                </a:cubicBezTo>
                <a:cubicBezTo>
                  <a:pt x="2883" y="351"/>
                  <a:pt x="3234" y="602"/>
                  <a:pt x="3535" y="1003"/>
                </a:cubicBezTo>
                <a:cubicBezTo>
                  <a:pt x="3885" y="1529"/>
                  <a:pt x="4061" y="2206"/>
                  <a:pt x="4061" y="2932"/>
                </a:cubicBezTo>
                <a:cubicBezTo>
                  <a:pt x="4061" y="2983"/>
                  <a:pt x="4061" y="3033"/>
                  <a:pt x="4061" y="3083"/>
                </a:cubicBezTo>
                <a:lnTo>
                  <a:pt x="201" y="3008"/>
                </a:lnTo>
                <a:cubicBezTo>
                  <a:pt x="201" y="2957"/>
                  <a:pt x="201" y="2907"/>
                  <a:pt x="201" y="2857"/>
                </a:cubicBezTo>
                <a:cubicBezTo>
                  <a:pt x="226" y="2130"/>
                  <a:pt x="452" y="1454"/>
                  <a:pt x="828" y="952"/>
                </a:cubicBezTo>
                <a:cubicBezTo>
                  <a:pt x="1204" y="451"/>
                  <a:pt x="1680" y="201"/>
                  <a:pt x="2206" y="201"/>
                </a:cubicBezTo>
                <a:close/>
                <a:moveTo>
                  <a:pt x="2206" y="0"/>
                </a:moveTo>
                <a:cubicBezTo>
                  <a:pt x="1630" y="0"/>
                  <a:pt x="1078" y="276"/>
                  <a:pt x="677" y="827"/>
                </a:cubicBezTo>
                <a:cubicBezTo>
                  <a:pt x="251" y="1353"/>
                  <a:pt x="26" y="2080"/>
                  <a:pt x="1" y="2832"/>
                </a:cubicBezTo>
                <a:cubicBezTo>
                  <a:pt x="1" y="2932"/>
                  <a:pt x="1" y="3008"/>
                  <a:pt x="1" y="3108"/>
                </a:cubicBezTo>
                <a:lnTo>
                  <a:pt x="26" y="3208"/>
                </a:lnTo>
                <a:lnTo>
                  <a:pt x="4236" y="3308"/>
                </a:lnTo>
                <a:lnTo>
                  <a:pt x="4236" y="3208"/>
                </a:lnTo>
                <a:cubicBezTo>
                  <a:pt x="4261" y="3108"/>
                  <a:pt x="4261" y="3033"/>
                  <a:pt x="4261" y="2932"/>
                </a:cubicBezTo>
                <a:cubicBezTo>
                  <a:pt x="4286" y="2181"/>
                  <a:pt x="4086" y="1454"/>
                  <a:pt x="3685" y="902"/>
                </a:cubicBezTo>
                <a:cubicBezTo>
                  <a:pt x="3309" y="326"/>
                  <a:pt x="2783" y="25"/>
                  <a:pt x="220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8" name="Google Shape;1568;p45"/>
          <p:cNvSpPr/>
          <p:nvPr/>
        </p:nvSpPr>
        <p:spPr>
          <a:xfrm>
            <a:off x="2117444" y="5038906"/>
            <a:ext cx="61099" cy="56063"/>
          </a:xfrm>
          <a:custGeom>
            <a:avLst/>
            <a:gdLst/>
            <a:ahLst/>
            <a:cxnLst/>
            <a:rect l="l" t="t" r="r" b="b"/>
            <a:pathLst>
              <a:path w="728" h="668" extrusionOk="0">
                <a:moveTo>
                  <a:pt x="373" y="1"/>
                </a:moveTo>
                <a:cubicBezTo>
                  <a:pt x="216" y="1"/>
                  <a:pt x="70" y="97"/>
                  <a:pt x="25" y="255"/>
                </a:cubicBezTo>
                <a:cubicBezTo>
                  <a:pt x="0" y="430"/>
                  <a:pt x="100" y="631"/>
                  <a:pt x="276" y="656"/>
                </a:cubicBezTo>
                <a:cubicBezTo>
                  <a:pt x="302" y="664"/>
                  <a:pt x="329" y="667"/>
                  <a:pt x="355" y="667"/>
                </a:cubicBezTo>
                <a:cubicBezTo>
                  <a:pt x="501" y="667"/>
                  <a:pt x="634" y="554"/>
                  <a:pt x="677" y="405"/>
                </a:cubicBezTo>
                <a:cubicBezTo>
                  <a:pt x="727" y="230"/>
                  <a:pt x="602" y="55"/>
                  <a:pt x="426" y="4"/>
                </a:cubicBezTo>
                <a:cubicBezTo>
                  <a:pt x="408" y="2"/>
                  <a:pt x="390" y="1"/>
                  <a:pt x="3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9" name="Google Shape;1569;p45"/>
          <p:cNvSpPr/>
          <p:nvPr/>
        </p:nvSpPr>
        <p:spPr>
          <a:xfrm>
            <a:off x="2169981" y="5158836"/>
            <a:ext cx="61099" cy="55979"/>
          </a:xfrm>
          <a:custGeom>
            <a:avLst/>
            <a:gdLst/>
            <a:ahLst/>
            <a:cxnLst/>
            <a:rect l="l" t="t" r="r" b="b"/>
            <a:pathLst>
              <a:path w="728" h="667" extrusionOk="0">
                <a:moveTo>
                  <a:pt x="391" y="0"/>
                </a:moveTo>
                <a:cubicBezTo>
                  <a:pt x="217" y="0"/>
                  <a:pt x="71" y="97"/>
                  <a:pt x="26" y="255"/>
                </a:cubicBezTo>
                <a:cubicBezTo>
                  <a:pt x="1" y="430"/>
                  <a:pt x="101" y="605"/>
                  <a:pt x="276" y="656"/>
                </a:cubicBezTo>
                <a:cubicBezTo>
                  <a:pt x="307" y="663"/>
                  <a:pt x="336" y="667"/>
                  <a:pt x="365" y="667"/>
                </a:cubicBezTo>
                <a:cubicBezTo>
                  <a:pt x="527" y="667"/>
                  <a:pt x="656" y="554"/>
                  <a:pt x="677" y="405"/>
                </a:cubicBezTo>
                <a:cubicBezTo>
                  <a:pt x="728" y="230"/>
                  <a:pt x="627" y="54"/>
                  <a:pt x="452" y="4"/>
                </a:cubicBezTo>
                <a:cubicBezTo>
                  <a:pt x="431" y="1"/>
                  <a:pt x="411" y="0"/>
                  <a:pt x="3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0" name="Google Shape;1570;p45"/>
          <p:cNvSpPr/>
          <p:nvPr/>
        </p:nvSpPr>
        <p:spPr>
          <a:xfrm>
            <a:off x="2281521" y="5139281"/>
            <a:ext cx="61015" cy="56651"/>
          </a:xfrm>
          <a:custGeom>
            <a:avLst/>
            <a:gdLst/>
            <a:ahLst/>
            <a:cxnLst/>
            <a:rect l="l" t="t" r="r" b="b"/>
            <a:pathLst>
              <a:path w="727" h="675" extrusionOk="0">
                <a:moveTo>
                  <a:pt x="371" y="0"/>
                </a:moveTo>
                <a:cubicBezTo>
                  <a:pt x="219" y="0"/>
                  <a:pt x="71" y="113"/>
                  <a:pt x="50" y="262"/>
                </a:cubicBezTo>
                <a:cubicBezTo>
                  <a:pt x="0" y="437"/>
                  <a:pt x="100" y="613"/>
                  <a:pt x="301" y="663"/>
                </a:cubicBezTo>
                <a:cubicBezTo>
                  <a:pt x="327" y="671"/>
                  <a:pt x="354" y="674"/>
                  <a:pt x="380" y="674"/>
                </a:cubicBezTo>
                <a:cubicBezTo>
                  <a:pt x="526" y="674"/>
                  <a:pt x="659" y="561"/>
                  <a:pt x="702" y="412"/>
                </a:cubicBezTo>
                <a:cubicBezTo>
                  <a:pt x="727" y="237"/>
                  <a:pt x="627" y="62"/>
                  <a:pt x="451" y="11"/>
                </a:cubicBezTo>
                <a:cubicBezTo>
                  <a:pt x="425" y="4"/>
                  <a:pt x="398" y="0"/>
                  <a:pt x="37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1" name="Google Shape;1571;p45"/>
          <p:cNvSpPr/>
          <p:nvPr/>
        </p:nvSpPr>
        <p:spPr>
          <a:xfrm>
            <a:off x="3286959" y="5097234"/>
            <a:ext cx="61015" cy="56567"/>
          </a:xfrm>
          <a:custGeom>
            <a:avLst/>
            <a:gdLst/>
            <a:ahLst/>
            <a:cxnLst/>
            <a:rect l="l" t="t" r="r" b="b"/>
            <a:pathLst>
              <a:path w="727" h="674" extrusionOk="0">
                <a:moveTo>
                  <a:pt x="363" y="0"/>
                </a:moveTo>
                <a:cubicBezTo>
                  <a:pt x="201" y="0"/>
                  <a:pt x="71" y="113"/>
                  <a:pt x="50" y="262"/>
                </a:cubicBezTo>
                <a:cubicBezTo>
                  <a:pt x="0" y="437"/>
                  <a:pt x="100" y="613"/>
                  <a:pt x="276" y="663"/>
                </a:cubicBezTo>
                <a:cubicBezTo>
                  <a:pt x="306" y="670"/>
                  <a:pt x="336" y="674"/>
                  <a:pt x="365" y="674"/>
                </a:cubicBezTo>
                <a:cubicBezTo>
                  <a:pt x="526" y="674"/>
                  <a:pt x="659" y="561"/>
                  <a:pt x="702" y="412"/>
                </a:cubicBezTo>
                <a:cubicBezTo>
                  <a:pt x="727" y="237"/>
                  <a:pt x="627" y="61"/>
                  <a:pt x="451" y="11"/>
                </a:cubicBezTo>
                <a:cubicBezTo>
                  <a:pt x="421" y="4"/>
                  <a:pt x="391" y="0"/>
                  <a:pt x="3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2" name="Google Shape;1572;p45"/>
          <p:cNvSpPr/>
          <p:nvPr/>
        </p:nvSpPr>
        <p:spPr>
          <a:xfrm>
            <a:off x="3135471" y="5160933"/>
            <a:ext cx="63197" cy="55979"/>
          </a:xfrm>
          <a:custGeom>
            <a:avLst/>
            <a:gdLst/>
            <a:ahLst/>
            <a:cxnLst/>
            <a:rect l="l" t="t" r="r" b="b"/>
            <a:pathLst>
              <a:path w="753" h="667" extrusionOk="0">
                <a:moveTo>
                  <a:pt x="398" y="0"/>
                </a:moveTo>
                <a:cubicBezTo>
                  <a:pt x="242" y="0"/>
                  <a:pt x="96" y="97"/>
                  <a:pt x="51" y="255"/>
                </a:cubicBezTo>
                <a:cubicBezTo>
                  <a:pt x="1" y="430"/>
                  <a:pt x="126" y="631"/>
                  <a:pt x="301" y="656"/>
                </a:cubicBezTo>
                <a:cubicBezTo>
                  <a:pt x="328" y="663"/>
                  <a:pt x="354" y="667"/>
                  <a:pt x="380" y="667"/>
                </a:cubicBezTo>
                <a:cubicBezTo>
                  <a:pt x="527" y="667"/>
                  <a:pt x="660" y="554"/>
                  <a:pt x="702" y="405"/>
                </a:cubicBezTo>
                <a:cubicBezTo>
                  <a:pt x="752" y="230"/>
                  <a:pt x="627" y="54"/>
                  <a:pt x="452" y="4"/>
                </a:cubicBezTo>
                <a:cubicBezTo>
                  <a:pt x="434" y="1"/>
                  <a:pt x="416" y="0"/>
                  <a:pt x="3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3" name="Google Shape;1573;p45"/>
          <p:cNvSpPr/>
          <p:nvPr/>
        </p:nvSpPr>
        <p:spPr>
          <a:xfrm>
            <a:off x="3238533" y="5196603"/>
            <a:ext cx="33739" cy="32060"/>
          </a:xfrm>
          <a:custGeom>
            <a:avLst/>
            <a:gdLst/>
            <a:ahLst/>
            <a:cxnLst/>
            <a:rect l="l" t="t" r="r" b="b"/>
            <a:pathLst>
              <a:path w="402" h="382" extrusionOk="0">
                <a:moveTo>
                  <a:pt x="212" y="0"/>
                </a:moveTo>
                <a:cubicBezTo>
                  <a:pt x="126" y="0"/>
                  <a:pt x="47" y="68"/>
                  <a:pt x="26" y="155"/>
                </a:cubicBezTo>
                <a:cubicBezTo>
                  <a:pt x="1" y="256"/>
                  <a:pt x="76" y="356"/>
                  <a:pt x="176" y="381"/>
                </a:cubicBezTo>
                <a:cubicBezTo>
                  <a:pt x="251" y="381"/>
                  <a:pt x="352" y="331"/>
                  <a:pt x="377" y="231"/>
                </a:cubicBezTo>
                <a:cubicBezTo>
                  <a:pt x="402" y="130"/>
                  <a:pt x="352" y="30"/>
                  <a:pt x="251" y="5"/>
                </a:cubicBezTo>
                <a:cubicBezTo>
                  <a:pt x="238" y="2"/>
                  <a:pt x="225" y="0"/>
                  <a:pt x="21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4" name="Google Shape;1574;p45"/>
          <p:cNvSpPr/>
          <p:nvPr/>
        </p:nvSpPr>
        <p:spPr>
          <a:xfrm>
            <a:off x="2203637" y="4511007"/>
            <a:ext cx="324041" cy="133360"/>
          </a:xfrm>
          <a:custGeom>
            <a:avLst/>
            <a:gdLst/>
            <a:ahLst/>
            <a:cxnLst/>
            <a:rect l="l" t="t" r="r" b="b"/>
            <a:pathLst>
              <a:path w="3861" h="1589" extrusionOk="0">
                <a:moveTo>
                  <a:pt x="2149" y="1"/>
                </a:moveTo>
                <a:cubicBezTo>
                  <a:pt x="2025" y="1"/>
                  <a:pt x="1902" y="10"/>
                  <a:pt x="1780" y="29"/>
                </a:cubicBezTo>
                <a:cubicBezTo>
                  <a:pt x="1154" y="129"/>
                  <a:pt x="527" y="480"/>
                  <a:pt x="126" y="1006"/>
                </a:cubicBezTo>
                <a:cubicBezTo>
                  <a:pt x="1" y="1157"/>
                  <a:pt x="51" y="1382"/>
                  <a:pt x="201" y="1507"/>
                </a:cubicBezTo>
                <a:cubicBezTo>
                  <a:pt x="226" y="1532"/>
                  <a:pt x="276" y="1558"/>
                  <a:pt x="327" y="1583"/>
                </a:cubicBezTo>
                <a:cubicBezTo>
                  <a:pt x="352" y="1587"/>
                  <a:pt x="376" y="1589"/>
                  <a:pt x="400" y="1589"/>
                </a:cubicBezTo>
                <a:cubicBezTo>
                  <a:pt x="518" y="1589"/>
                  <a:pt x="619" y="1537"/>
                  <a:pt x="703" y="1432"/>
                </a:cubicBezTo>
                <a:cubicBezTo>
                  <a:pt x="1003" y="1056"/>
                  <a:pt x="1429" y="806"/>
                  <a:pt x="1906" y="756"/>
                </a:cubicBezTo>
                <a:cubicBezTo>
                  <a:pt x="2002" y="739"/>
                  <a:pt x="2101" y="731"/>
                  <a:pt x="2201" y="731"/>
                </a:cubicBezTo>
                <a:cubicBezTo>
                  <a:pt x="2566" y="731"/>
                  <a:pt x="2938" y="840"/>
                  <a:pt x="3234" y="1056"/>
                </a:cubicBezTo>
                <a:cubicBezTo>
                  <a:pt x="3302" y="1105"/>
                  <a:pt x="3378" y="1127"/>
                  <a:pt x="3451" y="1127"/>
                </a:cubicBezTo>
                <a:cubicBezTo>
                  <a:pt x="3566" y="1127"/>
                  <a:pt x="3674" y="1073"/>
                  <a:pt x="3735" y="981"/>
                </a:cubicBezTo>
                <a:cubicBezTo>
                  <a:pt x="3860" y="806"/>
                  <a:pt x="3810" y="580"/>
                  <a:pt x="3660" y="480"/>
                </a:cubicBezTo>
                <a:cubicBezTo>
                  <a:pt x="3232" y="174"/>
                  <a:pt x="2688" y="1"/>
                  <a:pt x="21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5" name="Google Shape;1575;p45"/>
          <p:cNvSpPr/>
          <p:nvPr/>
        </p:nvSpPr>
        <p:spPr>
          <a:xfrm>
            <a:off x="2952512" y="4506893"/>
            <a:ext cx="323957" cy="114896"/>
          </a:xfrm>
          <a:custGeom>
            <a:avLst/>
            <a:gdLst/>
            <a:ahLst/>
            <a:cxnLst/>
            <a:rect l="l" t="t" r="r" b="b"/>
            <a:pathLst>
              <a:path w="3860" h="1369" extrusionOk="0">
                <a:moveTo>
                  <a:pt x="1865" y="1"/>
                </a:moveTo>
                <a:cubicBezTo>
                  <a:pt x="1242" y="1"/>
                  <a:pt x="605" y="248"/>
                  <a:pt x="150" y="654"/>
                </a:cubicBezTo>
                <a:cubicBezTo>
                  <a:pt x="0" y="805"/>
                  <a:pt x="0" y="1030"/>
                  <a:pt x="125" y="1180"/>
                </a:cubicBezTo>
                <a:cubicBezTo>
                  <a:pt x="176" y="1231"/>
                  <a:pt x="251" y="1256"/>
                  <a:pt x="301" y="1281"/>
                </a:cubicBezTo>
                <a:cubicBezTo>
                  <a:pt x="332" y="1287"/>
                  <a:pt x="364" y="1290"/>
                  <a:pt x="394" y="1290"/>
                </a:cubicBezTo>
                <a:cubicBezTo>
                  <a:pt x="486" y="1290"/>
                  <a:pt x="570" y="1262"/>
                  <a:pt x="627" y="1206"/>
                </a:cubicBezTo>
                <a:cubicBezTo>
                  <a:pt x="978" y="880"/>
                  <a:pt x="1454" y="704"/>
                  <a:pt x="1930" y="704"/>
                </a:cubicBezTo>
                <a:cubicBezTo>
                  <a:pt x="2406" y="729"/>
                  <a:pt x="2857" y="930"/>
                  <a:pt x="3208" y="1256"/>
                </a:cubicBezTo>
                <a:cubicBezTo>
                  <a:pt x="3271" y="1331"/>
                  <a:pt x="3359" y="1368"/>
                  <a:pt x="3449" y="1368"/>
                </a:cubicBezTo>
                <a:cubicBezTo>
                  <a:pt x="3540" y="1368"/>
                  <a:pt x="3634" y="1331"/>
                  <a:pt x="3709" y="1256"/>
                </a:cubicBezTo>
                <a:cubicBezTo>
                  <a:pt x="3860" y="1130"/>
                  <a:pt x="3860" y="905"/>
                  <a:pt x="3709" y="754"/>
                </a:cubicBezTo>
                <a:cubicBezTo>
                  <a:pt x="3258" y="278"/>
                  <a:pt x="2607" y="2"/>
                  <a:pt x="1955" y="2"/>
                </a:cubicBezTo>
                <a:cubicBezTo>
                  <a:pt x="1925" y="1"/>
                  <a:pt x="1895" y="1"/>
                  <a:pt x="18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6" name="Google Shape;1576;p45"/>
          <p:cNvSpPr/>
          <p:nvPr/>
        </p:nvSpPr>
        <p:spPr>
          <a:xfrm>
            <a:off x="5813363" y="5168724"/>
            <a:ext cx="529932" cy="522253"/>
          </a:xfrm>
          <a:custGeom>
            <a:avLst/>
            <a:gdLst/>
            <a:ahLst/>
            <a:cxnLst/>
            <a:rect l="l" t="t" r="r" b="b"/>
            <a:pathLst>
              <a:path w="5590" h="5509" extrusionOk="0">
                <a:moveTo>
                  <a:pt x="2972" y="1"/>
                </a:moveTo>
                <a:cubicBezTo>
                  <a:pt x="2915" y="1"/>
                  <a:pt x="2857" y="32"/>
                  <a:pt x="2833" y="92"/>
                </a:cubicBezTo>
                <a:cubicBezTo>
                  <a:pt x="2307" y="1696"/>
                  <a:pt x="1805" y="2147"/>
                  <a:pt x="151" y="2448"/>
                </a:cubicBezTo>
                <a:cubicBezTo>
                  <a:pt x="1" y="2473"/>
                  <a:pt x="1" y="2673"/>
                  <a:pt x="126" y="2724"/>
                </a:cubicBezTo>
                <a:cubicBezTo>
                  <a:pt x="1730" y="3250"/>
                  <a:pt x="2181" y="3751"/>
                  <a:pt x="2482" y="5405"/>
                </a:cubicBezTo>
                <a:cubicBezTo>
                  <a:pt x="2495" y="5471"/>
                  <a:pt x="2556" y="5509"/>
                  <a:pt x="2619" y="5509"/>
                </a:cubicBezTo>
                <a:cubicBezTo>
                  <a:pt x="2676" y="5509"/>
                  <a:pt x="2734" y="5477"/>
                  <a:pt x="2758" y="5405"/>
                </a:cubicBezTo>
                <a:cubicBezTo>
                  <a:pt x="3284" y="3826"/>
                  <a:pt x="3785" y="3375"/>
                  <a:pt x="5414" y="3074"/>
                </a:cubicBezTo>
                <a:cubicBezTo>
                  <a:pt x="5565" y="3049"/>
                  <a:pt x="5590" y="2849"/>
                  <a:pt x="5439" y="2799"/>
                </a:cubicBezTo>
                <a:cubicBezTo>
                  <a:pt x="3835" y="2272"/>
                  <a:pt x="3409" y="1771"/>
                  <a:pt x="3109" y="117"/>
                </a:cubicBezTo>
                <a:cubicBezTo>
                  <a:pt x="3096" y="38"/>
                  <a:pt x="3034" y="1"/>
                  <a:pt x="297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7" name="Google Shape;1577;p45"/>
          <p:cNvSpPr/>
          <p:nvPr/>
        </p:nvSpPr>
        <p:spPr>
          <a:xfrm>
            <a:off x="1827117" y="3249104"/>
            <a:ext cx="280419" cy="301843"/>
          </a:xfrm>
          <a:custGeom>
            <a:avLst/>
            <a:gdLst/>
            <a:ahLst/>
            <a:cxnLst/>
            <a:rect l="l" t="t" r="r" b="b"/>
            <a:pathLst>
              <a:path w="2958" h="3184" extrusionOk="0">
                <a:moveTo>
                  <a:pt x="1489" y="1"/>
                </a:moveTo>
                <a:cubicBezTo>
                  <a:pt x="1467" y="1"/>
                  <a:pt x="1442" y="13"/>
                  <a:pt x="1429" y="38"/>
                </a:cubicBezTo>
                <a:cubicBezTo>
                  <a:pt x="1128" y="916"/>
                  <a:pt x="853" y="1216"/>
                  <a:pt x="51" y="1517"/>
                </a:cubicBezTo>
                <a:cubicBezTo>
                  <a:pt x="0" y="1542"/>
                  <a:pt x="0" y="1617"/>
                  <a:pt x="51" y="1642"/>
                </a:cubicBezTo>
                <a:cubicBezTo>
                  <a:pt x="853" y="1968"/>
                  <a:pt x="1128" y="2269"/>
                  <a:pt x="1429" y="3146"/>
                </a:cubicBezTo>
                <a:cubicBezTo>
                  <a:pt x="1442" y="3171"/>
                  <a:pt x="1467" y="3184"/>
                  <a:pt x="1489" y="3184"/>
                </a:cubicBezTo>
                <a:cubicBezTo>
                  <a:pt x="1510" y="3184"/>
                  <a:pt x="1529" y="3171"/>
                  <a:pt x="1529" y="3146"/>
                </a:cubicBezTo>
                <a:cubicBezTo>
                  <a:pt x="1830" y="2269"/>
                  <a:pt x="2106" y="1968"/>
                  <a:pt x="2908" y="1642"/>
                </a:cubicBezTo>
                <a:cubicBezTo>
                  <a:pt x="2958" y="1617"/>
                  <a:pt x="2958" y="1542"/>
                  <a:pt x="2908" y="1517"/>
                </a:cubicBezTo>
                <a:cubicBezTo>
                  <a:pt x="2106" y="1216"/>
                  <a:pt x="1830" y="916"/>
                  <a:pt x="1529" y="38"/>
                </a:cubicBezTo>
                <a:cubicBezTo>
                  <a:pt x="1529" y="13"/>
                  <a:pt x="1510" y="1"/>
                  <a:pt x="148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8" name="Google Shape;1578;p45"/>
          <p:cNvSpPr/>
          <p:nvPr/>
        </p:nvSpPr>
        <p:spPr>
          <a:xfrm>
            <a:off x="2802401" y="1738153"/>
            <a:ext cx="280419" cy="301843"/>
          </a:xfrm>
          <a:custGeom>
            <a:avLst/>
            <a:gdLst/>
            <a:ahLst/>
            <a:cxnLst/>
            <a:rect l="l" t="t" r="r" b="b"/>
            <a:pathLst>
              <a:path w="2958" h="3184" extrusionOk="0">
                <a:moveTo>
                  <a:pt x="1489" y="1"/>
                </a:moveTo>
                <a:cubicBezTo>
                  <a:pt x="1467" y="1"/>
                  <a:pt x="1442" y="13"/>
                  <a:pt x="1429" y="38"/>
                </a:cubicBezTo>
                <a:cubicBezTo>
                  <a:pt x="1128" y="916"/>
                  <a:pt x="853" y="1216"/>
                  <a:pt x="51" y="1517"/>
                </a:cubicBezTo>
                <a:cubicBezTo>
                  <a:pt x="0" y="1542"/>
                  <a:pt x="0" y="1617"/>
                  <a:pt x="51" y="1642"/>
                </a:cubicBezTo>
                <a:cubicBezTo>
                  <a:pt x="853" y="1968"/>
                  <a:pt x="1128" y="2269"/>
                  <a:pt x="1429" y="3146"/>
                </a:cubicBezTo>
                <a:cubicBezTo>
                  <a:pt x="1442" y="3171"/>
                  <a:pt x="1467" y="3184"/>
                  <a:pt x="1489" y="3184"/>
                </a:cubicBezTo>
                <a:cubicBezTo>
                  <a:pt x="1510" y="3184"/>
                  <a:pt x="1529" y="3171"/>
                  <a:pt x="1529" y="3146"/>
                </a:cubicBezTo>
                <a:cubicBezTo>
                  <a:pt x="1830" y="2269"/>
                  <a:pt x="2106" y="1968"/>
                  <a:pt x="2908" y="1642"/>
                </a:cubicBezTo>
                <a:cubicBezTo>
                  <a:pt x="2958" y="1617"/>
                  <a:pt x="2958" y="1542"/>
                  <a:pt x="2908" y="1517"/>
                </a:cubicBezTo>
                <a:cubicBezTo>
                  <a:pt x="2106" y="1216"/>
                  <a:pt x="1830" y="916"/>
                  <a:pt x="1529" y="38"/>
                </a:cubicBezTo>
                <a:cubicBezTo>
                  <a:pt x="1529" y="13"/>
                  <a:pt x="1510" y="1"/>
                  <a:pt x="148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9" name="Google Shape;1579;p45"/>
          <p:cNvSpPr/>
          <p:nvPr/>
        </p:nvSpPr>
        <p:spPr>
          <a:xfrm rot="231651" flipH="1">
            <a:off x="10949335" y="3552607"/>
            <a:ext cx="529943" cy="522263"/>
          </a:xfrm>
          <a:custGeom>
            <a:avLst/>
            <a:gdLst/>
            <a:ahLst/>
            <a:cxnLst/>
            <a:rect l="l" t="t" r="r" b="b"/>
            <a:pathLst>
              <a:path w="5590" h="5509" extrusionOk="0">
                <a:moveTo>
                  <a:pt x="2972" y="1"/>
                </a:moveTo>
                <a:cubicBezTo>
                  <a:pt x="2915" y="1"/>
                  <a:pt x="2857" y="32"/>
                  <a:pt x="2833" y="92"/>
                </a:cubicBezTo>
                <a:cubicBezTo>
                  <a:pt x="2307" y="1696"/>
                  <a:pt x="1805" y="2147"/>
                  <a:pt x="151" y="2448"/>
                </a:cubicBezTo>
                <a:cubicBezTo>
                  <a:pt x="1" y="2473"/>
                  <a:pt x="1" y="2673"/>
                  <a:pt x="126" y="2724"/>
                </a:cubicBezTo>
                <a:cubicBezTo>
                  <a:pt x="1730" y="3250"/>
                  <a:pt x="2181" y="3751"/>
                  <a:pt x="2482" y="5405"/>
                </a:cubicBezTo>
                <a:cubicBezTo>
                  <a:pt x="2495" y="5471"/>
                  <a:pt x="2556" y="5509"/>
                  <a:pt x="2619" y="5509"/>
                </a:cubicBezTo>
                <a:cubicBezTo>
                  <a:pt x="2676" y="5509"/>
                  <a:pt x="2734" y="5477"/>
                  <a:pt x="2758" y="5405"/>
                </a:cubicBezTo>
                <a:cubicBezTo>
                  <a:pt x="3284" y="3826"/>
                  <a:pt x="3785" y="3375"/>
                  <a:pt x="5414" y="3074"/>
                </a:cubicBezTo>
                <a:cubicBezTo>
                  <a:pt x="5565" y="3049"/>
                  <a:pt x="5590" y="2849"/>
                  <a:pt x="5439" y="2799"/>
                </a:cubicBezTo>
                <a:cubicBezTo>
                  <a:pt x="3835" y="2272"/>
                  <a:pt x="3409" y="1771"/>
                  <a:pt x="3109" y="117"/>
                </a:cubicBezTo>
                <a:cubicBezTo>
                  <a:pt x="3096" y="38"/>
                  <a:pt x="3034" y="1"/>
                  <a:pt x="2972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B3A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80" name="Google Shape;1580;p45"/>
          <p:cNvGrpSpPr/>
          <p:nvPr/>
        </p:nvGrpSpPr>
        <p:grpSpPr>
          <a:xfrm rot="1123035">
            <a:off x="10057232" y="1970128"/>
            <a:ext cx="1608616" cy="988081"/>
            <a:chOff x="1144875" y="308925"/>
            <a:chExt cx="882497" cy="542105"/>
          </a:xfrm>
        </p:grpSpPr>
        <p:sp>
          <p:nvSpPr>
            <p:cNvPr id="1581" name="Google Shape;1581;p45"/>
            <p:cNvSpPr/>
            <p:nvPr/>
          </p:nvSpPr>
          <p:spPr>
            <a:xfrm>
              <a:off x="1166272" y="354782"/>
              <a:ext cx="861100" cy="496248"/>
            </a:xfrm>
            <a:custGeom>
              <a:avLst/>
              <a:gdLst/>
              <a:ahLst/>
              <a:cxnLst/>
              <a:rect l="l" t="t" r="r" b="b"/>
              <a:pathLst>
                <a:path w="17144" h="9880" extrusionOk="0">
                  <a:moveTo>
                    <a:pt x="3275" y="3936"/>
                  </a:moveTo>
                  <a:cubicBezTo>
                    <a:pt x="3488" y="3936"/>
                    <a:pt x="3717" y="3940"/>
                    <a:pt x="3961" y="3949"/>
                  </a:cubicBezTo>
                  <a:cubicBezTo>
                    <a:pt x="3910" y="4075"/>
                    <a:pt x="3910" y="4200"/>
                    <a:pt x="3885" y="4350"/>
                  </a:cubicBezTo>
                  <a:cubicBezTo>
                    <a:pt x="3860" y="4601"/>
                    <a:pt x="3835" y="4877"/>
                    <a:pt x="3860" y="5127"/>
                  </a:cubicBezTo>
                  <a:cubicBezTo>
                    <a:pt x="2532" y="4726"/>
                    <a:pt x="1680" y="4375"/>
                    <a:pt x="1329" y="4125"/>
                  </a:cubicBezTo>
                  <a:cubicBezTo>
                    <a:pt x="1658" y="4022"/>
                    <a:pt x="2307" y="3936"/>
                    <a:pt x="3275" y="3936"/>
                  </a:cubicBezTo>
                  <a:close/>
                  <a:moveTo>
                    <a:pt x="13710" y="5503"/>
                  </a:moveTo>
                  <a:cubicBezTo>
                    <a:pt x="14788" y="5854"/>
                    <a:pt x="15515" y="6180"/>
                    <a:pt x="15840" y="6380"/>
                  </a:cubicBezTo>
                  <a:cubicBezTo>
                    <a:pt x="15439" y="6506"/>
                    <a:pt x="14637" y="6581"/>
                    <a:pt x="13459" y="6581"/>
                  </a:cubicBezTo>
                  <a:cubicBezTo>
                    <a:pt x="13585" y="6230"/>
                    <a:pt x="13660" y="5879"/>
                    <a:pt x="13710" y="5528"/>
                  </a:cubicBezTo>
                  <a:cubicBezTo>
                    <a:pt x="13710" y="5528"/>
                    <a:pt x="13710" y="5528"/>
                    <a:pt x="13710" y="5503"/>
                  </a:cubicBezTo>
                  <a:close/>
                  <a:moveTo>
                    <a:pt x="8763" y="1"/>
                  </a:moveTo>
                  <a:cubicBezTo>
                    <a:pt x="6822" y="1"/>
                    <a:pt x="5081" y="1171"/>
                    <a:pt x="4286" y="2897"/>
                  </a:cubicBezTo>
                  <a:cubicBezTo>
                    <a:pt x="3860" y="2872"/>
                    <a:pt x="3459" y="2872"/>
                    <a:pt x="3108" y="2872"/>
                  </a:cubicBezTo>
                  <a:cubicBezTo>
                    <a:pt x="1103" y="2922"/>
                    <a:pt x="226" y="3222"/>
                    <a:pt x="101" y="3924"/>
                  </a:cubicBezTo>
                  <a:cubicBezTo>
                    <a:pt x="1" y="4626"/>
                    <a:pt x="753" y="5202"/>
                    <a:pt x="2632" y="5854"/>
                  </a:cubicBezTo>
                  <a:cubicBezTo>
                    <a:pt x="3058" y="5979"/>
                    <a:pt x="3535" y="6130"/>
                    <a:pt x="4036" y="6255"/>
                  </a:cubicBezTo>
                  <a:cubicBezTo>
                    <a:pt x="4537" y="8135"/>
                    <a:pt x="6166" y="9613"/>
                    <a:pt x="8196" y="9839"/>
                  </a:cubicBezTo>
                  <a:cubicBezTo>
                    <a:pt x="8410" y="9866"/>
                    <a:pt x="8621" y="9880"/>
                    <a:pt x="8830" y="9880"/>
                  </a:cubicBezTo>
                  <a:cubicBezTo>
                    <a:pt x="10536" y="9880"/>
                    <a:pt x="12065" y="8993"/>
                    <a:pt x="12958" y="7608"/>
                  </a:cubicBezTo>
                  <a:cubicBezTo>
                    <a:pt x="13234" y="7634"/>
                    <a:pt x="13484" y="7634"/>
                    <a:pt x="13735" y="7634"/>
                  </a:cubicBezTo>
                  <a:lnTo>
                    <a:pt x="14036" y="7634"/>
                  </a:lnTo>
                  <a:cubicBezTo>
                    <a:pt x="15038" y="7608"/>
                    <a:pt x="15765" y="7533"/>
                    <a:pt x="16241" y="7358"/>
                  </a:cubicBezTo>
                  <a:cubicBezTo>
                    <a:pt x="16743" y="7182"/>
                    <a:pt x="16993" y="6932"/>
                    <a:pt x="17043" y="6581"/>
                  </a:cubicBezTo>
                  <a:cubicBezTo>
                    <a:pt x="17144" y="5879"/>
                    <a:pt x="16392" y="5303"/>
                    <a:pt x="14512" y="4676"/>
                  </a:cubicBezTo>
                  <a:cubicBezTo>
                    <a:pt x="14261" y="4576"/>
                    <a:pt x="13986" y="4501"/>
                    <a:pt x="13710" y="4425"/>
                  </a:cubicBezTo>
                  <a:cubicBezTo>
                    <a:pt x="13484" y="2170"/>
                    <a:pt x="11705" y="315"/>
                    <a:pt x="9374" y="39"/>
                  </a:cubicBezTo>
                  <a:cubicBezTo>
                    <a:pt x="9169" y="14"/>
                    <a:pt x="8965" y="1"/>
                    <a:pt x="8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45"/>
            <p:cNvSpPr/>
            <p:nvPr/>
          </p:nvSpPr>
          <p:spPr>
            <a:xfrm>
              <a:off x="1337496" y="320829"/>
              <a:ext cx="498558" cy="330547"/>
            </a:xfrm>
            <a:custGeom>
              <a:avLst/>
              <a:gdLst/>
              <a:ahLst/>
              <a:cxnLst/>
              <a:rect l="l" t="t" r="r" b="b"/>
              <a:pathLst>
                <a:path w="9926" h="6581" extrusionOk="0">
                  <a:moveTo>
                    <a:pt x="4947" y="0"/>
                  </a:moveTo>
                  <a:cubicBezTo>
                    <a:pt x="2987" y="0"/>
                    <a:pt x="1246" y="1170"/>
                    <a:pt x="451" y="2896"/>
                  </a:cubicBezTo>
                  <a:cubicBezTo>
                    <a:pt x="301" y="3222"/>
                    <a:pt x="201" y="3573"/>
                    <a:pt x="126" y="3949"/>
                  </a:cubicBezTo>
                  <a:cubicBezTo>
                    <a:pt x="100" y="4074"/>
                    <a:pt x="75" y="4224"/>
                    <a:pt x="50" y="4350"/>
                  </a:cubicBezTo>
                  <a:cubicBezTo>
                    <a:pt x="25" y="4625"/>
                    <a:pt x="0" y="4876"/>
                    <a:pt x="25" y="5127"/>
                  </a:cubicBezTo>
                  <a:cubicBezTo>
                    <a:pt x="1178" y="5452"/>
                    <a:pt x="2707" y="5828"/>
                    <a:pt x="4612" y="6104"/>
                  </a:cubicBezTo>
                  <a:cubicBezTo>
                    <a:pt x="6692" y="6430"/>
                    <a:pt x="8371" y="6555"/>
                    <a:pt x="9624" y="6580"/>
                  </a:cubicBezTo>
                  <a:cubicBezTo>
                    <a:pt x="9750" y="6254"/>
                    <a:pt x="9825" y="5903"/>
                    <a:pt x="9875" y="5528"/>
                  </a:cubicBezTo>
                  <a:cubicBezTo>
                    <a:pt x="9925" y="5152"/>
                    <a:pt x="9925" y="4776"/>
                    <a:pt x="9875" y="4425"/>
                  </a:cubicBezTo>
                  <a:cubicBezTo>
                    <a:pt x="9649" y="2169"/>
                    <a:pt x="7895" y="314"/>
                    <a:pt x="5564" y="39"/>
                  </a:cubicBezTo>
                  <a:cubicBezTo>
                    <a:pt x="5357" y="13"/>
                    <a:pt x="5151" y="0"/>
                    <a:pt x="49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45"/>
            <p:cNvSpPr/>
            <p:nvPr/>
          </p:nvSpPr>
          <p:spPr>
            <a:xfrm>
              <a:off x="1337496" y="308925"/>
              <a:ext cx="498558" cy="342451"/>
            </a:xfrm>
            <a:custGeom>
              <a:avLst/>
              <a:gdLst/>
              <a:ahLst/>
              <a:cxnLst/>
              <a:rect l="l" t="t" r="r" b="b"/>
              <a:pathLst>
                <a:path w="9926" h="6818" fill="none" extrusionOk="0">
                  <a:moveTo>
                    <a:pt x="9875" y="5765"/>
                  </a:moveTo>
                  <a:cubicBezTo>
                    <a:pt x="9875" y="5765"/>
                    <a:pt x="9875" y="5765"/>
                    <a:pt x="9875" y="5765"/>
                  </a:cubicBezTo>
                  <a:cubicBezTo>
                    <a:pt x="9825" y="6140"/>
                    <a:pt x="9750" y="6491"/>
                    <a:pt x="9624" y="6817"/>
                  </a:cubicBezTo>
                  <a:cubicBezTo>
                    <a:pt x="8371" y="6792"/>
                    <a:pt x="6692" y="6667"/>
                    <a:pt x="4612" y="6341"/>
                  </a:cubicBezTo>
                  <a:cubicBezTo>
                    <a:pt x="2707" y="6065"/>
                    <a:pt x="1178" y="5689"/>
                    <a:pt x="25" y="5364"/>
                  </a:cubicBezTo>
                  <a:cubicBezTo>
                    <a:pt x="0" y="5113"/>
                    <a:pt x="25" y="4862"/>
                    <a:pt x="50" y="4587"/>
                  </a:cubicBezTo>
                  <a:cubicBezTo>
                    <a:pt x="75" y="4461"/>
                    <a:pt x="100" y="4311"/>
                    <a:pt x="126" y="4186"/>
                  </a:cubicBezTo>
                  <a:cubicBezTo>
                    <a:pt x="201" y="3810"/>
                    <a:pt x="301" y="3459"/>
                    <a:pt x="451" y="3133"/>
                  </a:cubicBezTo>
                  <a:cubicBezTo>
                    <a:pt x="1329" y="1228"/>
                    <a:pt x="3359" y="0"/>
                    <a:pt x="5564" y="276"/>
                  </a:cubicBezTo>
                  <a:cubicBezTo>
                    <a:pt x="7895" y="551"/>
                    <a:pt x="9649" y="2406"/>
                    <a:pt x="9875" y="4662"/>
                  </a:cubicBezTo>
                  <a:cubicBezTo>
                    <a:pt x="9925" y="5013"/>
                    <a:pt x="9925" y="5389"/>
                    <a:pt x="9875" y="576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45"/>
            <p:cNvSpPr/>
            <p:nvPr/>
          </p:nvSpPr>
          <p:spPr>
            <a:xfrm>
              <a:off x="1338751" y="578292"/>
              <a:ext cx="482184" cy="239686"/>
            </a:xfrm>
            <a:custGeom>
              <a:avLst/>
              <a:gdLst/>
              <a:ahLst/>
              <a:cxnLst/>
              <a:rect l="l" t="t" r="r" b="b"/>
              <a:pathLst>
                <a:path w="9600" h="4772" extrusionOk="0">
                  <a:moveTo>
                    <a:pt x="0" y="1"/>
                  </a:moveTo>
                  <a:cubicBezTo>
                    <a:pt x="0" y="402"/>
                    <a:pt x="75" y="777"/>
                    <a:pt x="176" y="1153"/>
                  </a:cubicBezTo>
                  <a:cubicBezTo>
                    <a:pt x="702" y="3008"/>
                    <a:pt x="2306" y="4487"/>
                    <a:pt x="4361" y="4737"/>
                  </a:cubicBezTo>
                  <a:cubicBezTo>
                    <a:pt x="4555" y="4760"/>
                    <a:pt x="4747" y="4771"/>
                    <a:pt x="4938" y="4771"/>
                  </a:cubicBezTo>
                  <a:cubicBezTo>
                    <a:pt x="6649" y="4771"/>
                    <a:pt x="8219" y="3882"/>
                    <a:pt x="9098" y="2507"/>
                  </a:cubicBezTo>
                  <a:cubicBezTo>
                    <a:pt x="9324" y="2181"/>
                    <a:pt x="9474" y="1830"/>
                    <a:pt x="9599" y="1454"/>
                  </a:cubicBezTo>
                  <a:cubicBezTo>
                    <a:pt x="8346" y="1429"/>
                    <a:pt x="6667" y="1304"/>
                    <a:pt x="4587" y="978"/>
                  </a:cubicBezTo>
                  <a:cubicBezTo>
                    <a:pt x="2682" y="702"/>
                    <a:pt x="1153" y="326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45"/>
            <p:cNvSpPr/>
            <p:nvPr/>
          </p:nvSpPr>
          <p:spPr>
            <a:xfrm>
              <a:off x="1338751" y="578292"/>
              <a:ext cx="482184" cy="249279"/>
            </a:xfrm>
            <a:custGeom>
              <a:avLst/>
              <a:gdLst/>
              <a:ahLst/>
              <a:cxnLst/>
              <a:rect l="l" t="t" r="r" b="b"/>
              <a:pathLst>
                <a:path w="9600" h="4963" fill="none" extrusionOk="0">
                  <a:moveTo>
                    <a:pt x="9599" y="1454"/>
                  </a:moveTo>
                  <a:cubicBezTo>
                    <a:pt x="9474" y="1830"/>
                    <a:pt x="9324" y="2181"/>
                    <a:pt x="9098" y="2507"/>
                  </a:cubicBezTo>
                  <a:cubicBezTo>
                    <a:pt x="8121" y="4036"/>
                    <a:pt x="6291" y="4963"/>
                    <a:pt x="4361" y="4737"/>
                  </a:cubicBezTo>
                  <a:cubicBezTo>
                    <a:pt x="2306" y="4487"/>
                    <a:pt x="702" y="3008"/>
                    <a:pt x="176" y="1153"/>
                  </a:cubicBezTo>
                  <a:cubicBezTo>
                    <a:pt x="75" y="777"/>
                    <a:pt x="0" y="402"/>
                    <a:pt x="0" y="1"/>
                  </a:cubicBezTo>
                  <a:cubicBezTo>
                    <a:pt x="1153" y="326"/>
                    <a:pt x="2682" y="702"/>
                    <a:pt x="4587" y="978"/>
                  </a:cubicBezTo>
                  <a:cubicBezTo>
                    <a:pt x="6667" y="1304"/>
                    <a:pt x="8346" y="1429"/>
                    <a:pt x="9599" y="145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45"/>
            <p:cNvSpPr/>
            <p:nvPr/>
          </p:nvSpPr>
          <p:spPr>
            <a:xfrm>
              <a:off x="1144875" y="465683"/>
              <a:ext cx="861100" cy="238530"/>
            </a:xfrm>
            <a:custGeom>
              <a:avLst/>
              <a:gdLst/>
              <a:ahLst/>
              <a:cxnLst/>
              <a:rect l="l" t="t" r="r" b="b"/>
              <a:pathLst>
                <a:path w="17144" h="4749" extrusionOk="0">
                  <a:moveTo>
                    <a:pt x="3492" y="1"/>
                  </a:moveTo>
                  <a:cubicBezTo>
                    <a:pt x="3362" y="1"/>
                    <a:pt x="3234" y="4"/>
                    <a:pt x="3108" y="12"/>
                  </a:cubicBezTo>
                  <a:cubicBezTo>
                    <a:pt x="1128" y="37"/>
                    <a:pt x="226" y="338"/>
                    <a:pt x="126" y="1065"/>
                  </a:cubicBezTo>
                  <a:cubicBezTo>
                    <a:pt x="1" y="1766"/>
                    <a:pt x="753" y="2343"/>
                    <a:pt x="2632" y="2969"/>
                  </a:cubicBezTo>
                  <a:cubicBezTo>
                    <a:pt x="3058" y="3120"/>
                    <a:pt x="3534" y="3245"/>
                    <a:pt x="4036" y="3395"/>
                  </a:cubicBezTo>
                  <a:cubicBezTo>
                    <a:pt x="5289" y="3721"/>
                    <a:pt x="6743" y="4022"/>
                    <a:pt x="8271" y="4273"/>
                  </a:cubicBezTo>
                  <a:cubicBezTo>
                    <a:pt x="9976" y="4523"/>
                    <a:pt x="11580" y="4699"/>
                    <a:pt x="12958" y="4749"/>
                  </a:cubicBezTo>
                  <a:lnTo>
                    <a:pt x="14061" y="4749"/>
                  </a:lnTo>
                  <a:cubicBezTo>
                    <a:pt x="15038" y="4749"/>
                    <a:pt x="15765" y="4649"/>
                    <a:pt x="16241" y="4473"/>
                  </a:cubicBezTo>
                  <a:cubicBezTo>
                    <a:pt x="16743" y="4298"/>
                    <a:pt x="16993" y="4047"/>
                    <a:pt x="17043" y="3696"/>
                  </a:cubicBezTo>
                  <a:cubicBezTo>
                    <a:pt x="17144" y="2994"/>
                    <a:pt x="16392" y="2418"/>
                    <a:pt x="14512" y="1791"/>
                  </a:cubicBezTo>
                  <a:cubicBezTo>
                    <a:pt x="14261" y="1691"/>
                    <a:pt x="14011" y="1616"/>
                    <a:pt x="13710" y="1541"/>
                  </a:cubicBezTo>
                  <a:lnTo>
                    <a:pt x="13710" y="1541"/>
                  </a:lnTo>
                  <a:cubicBezTo>
                    <a:pt x="13760" y="1892"/>
                    <a:pt x="13760" y="2268"/>
                    <a:pt x="13710" y="2644"/>
                  </a:cubicBezTo>
                  <a:cubicBezTo>
                    <a:pt x="14813" y="2969"/>
                    <a:pt x="15514" y="3295"/>
                    <a:pt x="15840" y="3521"/>
                  </a:cubicBezTo>
                  <a:cubicBezTo>
                    <a:pt x="15482" y="3610"/>
                    <a:pt x="14822" y="3700"/>
                    <a:pt x="13826" y="3700"/>
                  </a:cubicBezTo>
                  <a:cubicBezTo>
                    <a:pt x="13709" y="3700"/>
                    <a:pt x="13586" y="3699"/>
                    <a:pt x="13459" y="3696"/>
                  </a:cubicBezTo>
                  <a:cubicBezTo>
                    <a:pt x="12206" y="3671"/>
                    <a:pt x="10527" y="3546"/>
                    <a:pt x="8447" y="3220"/>
                  </a:cubicBezTo>
                  <a:cubicBezTo>
                    <a:pt x="6542" y="2944"/>
                    <a:pt x="5013" y="2568"/>
                    <a:pt x="3860" y="2243"/>
                  </a:cubicBezTo>
                  <a:cubicBezTo>
                    <a:pt x="2532" y="1867"/>
                    <a:pt x="1680" y="1491"/>
                    <a:pt x="1329" y="1240"/>
                  </a:cubicBezTo>
                  <a:cubicBezTo>
                    <a:pt x="1678" y="1131"/>
                    <a:pt x="2408" y="1060"/>
                    <a:pt x="3467" y="1060"/>
                  </a:cubicBezTo>
                  <a:cubicBezTo>
                    <a:pt x="3625" y="1060"/>
                    <a:pt x="3789" y="1061"/>
                    <a:pt x="3961" y="1065"/>
                  </a:cubicBezTo>
                  <a:cubicBezTo>
                    <a:pt x="4036" y="689"/>
                    <a:pt x="4136" y="338"/>
                    <a:pt x="4286" y="12"/>
                  </a:cubicBezTo>
                  <a:cubicBezTo>
                    <a:pt x="4019" y="12"/>
                    <a:pt x="3752" y="1"/>
                    <a:pt x="34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45"/>
            <p:cNvSpPr/>
            <p:nvPr/>
          </p:nvSpPr>
          <p:spPr>
            <a:xfrm>
              <a:off x="1144875" y="464980"/>
              <a:ext cx="861100" cy="239234"/>
            </a:xfrm>
            <a:custGeom>
              <a:avLst/>
              <a:gdLst/>
              <a:ahLst/>
              <a:cxnLst/>
              <a:rect l="l" t="t" r="r" b="b"/>
              <a:pathLst>
                <a:path w="17144" h="4763" fill="none" extrusionOk="0">
                  <a:moveTo>
                    <a:pt x="14512" y="1805"/>
                  </a:moveTo>
                  <a:cubicBezTo>
                    <a:pt x="14261" y="1705"/>
                    <a:pt x="14011" y="1630"/>
                    <a:pt x="13710" y="1555"/>
                  </a:cubicBezTo>
                  <a:cubicBezTo>
                    <a:pt x="13760" y="1906"/>
                    <a:pt x="13760" y="2282"/>
                    <a:pt x="13710" y="2658"/>
                  </a:cubicBezTo>
                  <a:cubicBezTo>
                    <a:pt x="14813" y="2983"/>
                    <a:pt x="15514" y="3309"/>
                    <a:pt x="15840" y="3535"/>
                  </a:cubicBezTo>
                  <a:cubicBezTo>
                    <a:pt x="15439" y="3635"/>
                    <a:pt x="14662" y="3735"/>
                    <a:pt x="13459" y="3710"/>
                  </a:cubicBezTo>
                  <a:cubicBezTo>
                    <a:pt x="12206" y="3685"/>
                    <a:pt x="10527" y="3560"/>
                    <a:pt x="8447" y="3234"/>
                  </a:cubicBezTo>
                  <a:cubicBezTo>
                    <a:pt x="6542" y="2958"/>
                    <a:pt x="5013" y="2582"/>
                    <a:pt x="3860" y="2257"/>
                  </a:cubicBezTo>
                  <a:cubicBezTo>
                    <a:pt x="2532" y="1881"/>
                    <a:pt x="1680" y="1505"/>
                    <a:pt x="1329" y="1254"/>
                  </a:cubicBezTo>
                  <a:cubicBezTo>
                    <a:pt x="1730" y="1129"/>
                    <a:pt x="2632" y="1054"/>
                    <a:pt x="3961" y="1079"/>
                  </a:cubicBezTo>
                  <a:cubicBezTo>
                    <a:pt x="4036" y="703"/>
                    <a:pt x="4136" y="352"/>
                    <a:pt x="4286" y="26"/>
                  </a:cubicBezTo>
                  <a:cubicBezTo>
                    <a:pt x="3885" y="26"/>
                    <a:pt x="3484" y="1"/>
                    <a:pt x="3108" y="26"/>
                  </a:cubicBezTo>
                  <a:cubicBezTo>
                    <a:pt x="1128" y="51"/>
                    <a:pt x="226" y="352"/>
                    <a:pt x="126" y="1079"/>
                  </a:cubicBezTo>
                  <a:cubicBezTo>
                    <a:pt x="1" y="1780"/>
                    <a:pt x="753" y="2357"/>
                    <a:pt x="2632" y="2983"/>
                  </a:cubicBezTo>
                  <a:cubicBezTo>
                    <a:pt x="3058" y="3134"/>
                    <a:pt x="3534" y="3259"/>
                    <a:pt x="4036" y="3409"/>
                  </a:cubicBezTo>
                  <a:cubicBezTo>
                    <a:pt x="5289" y="3735"/>
                    <a:pt x="6743" y="4036"/>
                    <a:pt x="8271" y="4287"/>
                  </a:cubicBezTo>
                  <a:cubicBezTo>
                    <a:pt x="9976" y="4537"/>
                    <a:pt x="11580" y="4713"/>
                    <a:pt x="12958" y="4763"/>
                  </a:cubicBezTo>
                  <a:cubicBezTo>
                    <a:pt x="13234" y="4763"/>
                    <a:pt x="13484" y="4763"/>
                    <a:pt x="13735" y="4763"/>
                  </a:cubicBezTo>
                  <a:cubicBezTo>
                    <a:pt x="13860" y="4763"/>
                    <a:pt x="13961" y="4763"/>
                    <a:pt x="14061" y="4763"/>
                  </a:cubicBezTo>
                  <a:cubicBezTo>
                    <a:pt x="15038" y="4763"/>
                    <a:pt x="15765" y="4663"/>
                    <a:pt x="16241" y="4487"/>
                  </a:cubicBezTo>
                  <a:cubicBezTo>
                    <a:pt x="16743" y="4312"/>
                    <a:pt x="16993" y="4061"/>
                    <a:pt x="17043" y="3710"/>
                  </a:cubicBezTo>
                  <a:cubicBezTo>
                    <a:pt x="17144" y="3008"/>
                    <a:pt x="16392" y="2432"/>
                    <a:pt x="14512" y="180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0320730"/>
      </p:ext>
    </p:extLst>
  </p:cSld>
  <p:clrMapOvr>
    <a:masterClrMapping/>
  </p:clrMapOvr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ocial Studies Subject for Pre-K: Want vs Needs by Slidesgo">
  <a:themeElements>
    <a:clrScheme name="Simple Light">
      <a:dk1>
        <a:srgbClr val="0B3A87"/>
      </a:dk1>
      <a:lt1>
        <a:srgbClr val="FFFFFF"/>
      </a:lt1>
      <a:dk2>
        <a:srgbClr val="F5A2A2"/>
      </a:dk2>
      <a:lt2>
        <a:srgbClr val="FFEEE5"/>
      </a:lt2>
      <a:accent1>
        <a:srgbClr val="FFD800"/>
      </a:accent1>
      <a:accent2>
        <a:srgbClr val="F5A2F5"/>
      </a:accent2>
      <a:accent3>
        <a:srgbClr val="4CE697"/>
      </a:accent3>
      <a:accent4>
        <a:srgbClr val="46C0F4"/>
      </a:accent4>
      <a:accent5>
        <a:srgbClr val="F5C4C2"/>
      </a:accent5>
      <a:accent6>
        <a:srgbClr val="A5A2F4"/>
      </a:accent6>
      <a:hlink>
        <a:srgbClr val="0B3A8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ocial Studies Subject for Pre-K: Want vs Needs by Slidesgo">
  <a:themeElements>
    <a:clrScheme name="Simple Light">
      <a:dk1>
        <a:srgbClr val="0B3A87"/>
      </a:dk1>
      <a:lt1>
        <a:srgbClr val="FFFFFF"/>
      </a:lt1>
      <a:dk2>
        <a:srgbClr val="F5A2A2"/>
      </a:dk2>
      <a:lt2>
        <a:srgbClr val="FFEEE5"/>
      </a:lt2>
      <a:accent1>
        <a:srgbClr val="FFD800"/>
      </a:accent1>
      <a:accent2>
        <a:srgbClr val="F5A2F5"/>
      </a:accent2>
      <a:accent3>
        <a:srgbClr val="4CE697"/>
      </a:accent3>
      <a:accent4>
        <a:srgbClr val="46C0F4"/>
      </a:accent4>
      <a:accent5>
        <a:srgbClr val="F5C4C2"/>
      </a:accent5>
      <a:accent6>
        <a:srgbClr val="A5A2F4"/>
      </a:accent6>
      <a:hlink>
        <a:srgbClr val="0B3A8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4056</TotalTime>
  <Words>603</Words>
  <Application>Microsoft Office PowerPoint</Application>
  <PresentationFormat>Widescreen</PresentationFormat>
  <Paragraphs>62</Paragraphs>
  <Slides>21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等线</vt:lpstr>
      <vt:lpstr>等线 Light</vt:lpstr>
      <vt:lpstr>Arial</vt:lpstr>
      <vt:lpstr>Arial-Rounded</vt:lpstr>
      <vt:lpstr>Cabin</vt:lpstr>
      <vt:lpstr>Calibri</vt:lpstr>
      <vt:lpstr>Calibri Light</vt:lpstr>
      <vt:lpstr>Londrina Solid</vt:lpstr>
      <vt:lpstr>Poppins</vt:lpstr>
      <vt:lpstr>Poppins Black</vt:lpstr>
      <vt:lpstr>Poppins Medium</vt:lpstr>
      <vt:lpstr>Times New Roman</vt:lpstr>
      <vt:lpstr>UTM Avo</vt:lpstr>
      <vt:lpstr>UTM Cookies</vt:lpstr>
      <vt:lpstr>UTM Cooper Black</vt:lpstr>
      <vt:lpstr>Cute Sticker by Slidesgo</vt:lpstr>
      <vt:lpstr>1_Cute Sticker by Slidesgo</vt:lpstr>
      <vt:lpstr>Social Studies Subject for Pre-K: Want vs Needs by Slidesgo</vt:lpstr>
      <vt:lpstr>3_Office Theme</vt:lpstr>
      <vt:lpstr>Office 主题​​</vt:lpstr>
      <vt:lpstr>1_Social Studies Subject for Pre-K: Want vs Needs by Slidesgo</vt:lpstr>
      <vt:lpstr>2_Cute Sticker by Slidesgo</vt:lpstr>
      <vt:lpstr>3_Cute Sticker by Slidesgo</vt:lpstr>
      <vt:lpstr>4_Cute Sticker by Slidesgo</vt:lpstr>
      <vt:lpstr>PowerPoint Presentation</vt:lpstr>
      <vt:lpstr>Bài 15: Em tuân thủ quy định nơi công cộng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Vip855</cp:lastModifiedBy>
  <cp:revision>202</cp:revision>
  <dcterms:created xsi:type="dcterms:W3CDTF">2021-06-11T02:39:36Z</dcterms:created>
  <dcterms:modified xsi:type="dcterms:W3CDTF">2026-05-08T08:56:33Z</dcterms:modified>
</cp:coreProperties>
</file>