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68" r:id="rId2"/>
    <p:sldId id="301" r:id="rId3"/>
    <p:sldId id="332" r:id="rId4"/>
    <p:sldId id="366" r:id="rId5"/>
    <p:sldId id="376" r:id="rId6"/>
    <p:sldId id="367" r:id="rId7"/>
    <p:sldId id="368" r:id="rId8"/>
    <p:sldId id="369" r:id="rId9"/>
    <p:sldId id="370" r:id="rId10"/>
    <p:sldId id="334" r:id="rId11"/>
    <p:sldId id="333" r:id="rId12"/>
    <p:sldId id="371" r:id="rId13"/>
    <p:sldId id="372" r:id="rId14"/>
    <p:sldId id="373" r:id="rId15"/>
    <p:sldId id="374" r:id="rId16"/>
    <p:sldId id="375" r:id="rId17"/>
    <p:sldId id="347" r:id="rId18"/>
    <p:sldId id="346" r:id="rId19"/>
    <p:sldId id="348" r:id="rId20"/>
    <p:sldId id="349" r:id="rId21"/>
    <p:sldId id="350" r:id="rId22"/>
    <p:sldId id="351" r:id="rId23"/>
    <p:sldId id="352" r:id="rId24"/>
    <p:sldId id="353" r:id="rId25"/>
    <p:sldId id="354" r:id="rId26"/>
    <p:sldId id="331" r:id="rId27"/>
  </p:sldIdLst>
  <p:sldSz cx="12190413" cy="6858000"/>
  <p:notesSz cx="6858000" cy="9144000"/>
  <p:embeddedFontLst>
    <p:embeddedFont>
      <p:font typeface="Impact" panose="020B0806030902050204" pitchFamily="34" charset="0"/>
      <p:regular r:id="rId29"/>
    </p:embeddedFont>
    <p:embeddedFont>
      <p:font typeface="Bauhaus 93" panose="04030905020B02020C02" pitchFamily="82" charset="0"/>
      <p:regular r:id="rId30"/>
    </p:embeddedFont>
    <p:embeddedFont>
      <p:font typeface="Calibri" panose="020F0502020204030204" pitchFamily="34" charset="0"/>
      <p:regular r:id="rId31"/>
      <p:bold r:id="rId32"/>
      <p:italic r:id="rId33"/>
      <p:boldItalic r:id="rId34"/>
    </p:embeddedFont>
    <p:embeddedFont>
      <p:font typeface="微软雅黑" panose="020B0503020204020204" pitchFamily="34" charset="-122"/>
      <p:regular r:id="rId35"/>
      <p:bold r:id="rId36"/>
    </p:embeddedFont>
    <p:embeddedFont>
      <p:font typeface="宋体" panose="02010600030101010101" pitchFamily="2" charset="-122"/>
      <p:regular r:id="rId37"/>
    </p:embeddedFont>
  </p:embeddedFontLst>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6060"/>
    <a:srgbClr val="009900"/>
    <a:srgbClr val="FF9F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5" autoAdjust="0"/>
    <p:restoredTop sz="94660"/>
  </p:normalViewPr>
  <p:slideViewPr>
    <p:cSldViewPr>
      <p:cViewPr varScale="1">
        <p:scale>
          <a:sx n="66" d="100"/>
          <a:sy n="66" d="100"/>
        </p:scale>
        <p:origin x="768" y="66"/>
      </p:cViewPr>
      <p:guideLst>
        <p:guide orient="horz" pos="2160"/>
        <p:guide pos="3840"/>
      </p:guideLst>
    </p:cSldViewPr>
  </p:slideViewPr>
  <p:notesTextViewPr>
    <p:cViewPr>
      <p:scale>
        <a:sx n="1" d="1"/>
        <a:sy n="1" d="1"/>
      </p:scale>
      <p:origin x="0" y="0"/>
    </p:cViewPr>
  </p:notesTextViewPr>
  <p:sorterViewPr>
    <p:cViewPr>
      <p:scale>
        <a:sx n="41" d="100"/>
        <a:sy n="41"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ags" Target="tags/tag1.xml"/><Relationship Id="rId46"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D2E35E-6DB1-4671-AA13-E9173BD066DF}" type="datetimeFigureOut">
              <a:rPr lang="zh-CN" altLang="en-US" smtClean="0"/>
              <a:t>2022/5/3</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1CD010-A9A3-4117-BFBF-9C1583B3E142}" type="slidenum">
              <a:rPr lang="zh-CN" altLang="en-US" smtClean="0"/>
              <a:t>‹#›</a:t>
            </a:fld>
            <a:endParaRPr lang="zh-CN" altLang="en-US"/>
          </a:p>
        </p:txBody>
      </p:sp>
    </p:spTree>
    <p:extLst>
      <p:ext uri="{BB962C8B-B14F-4D97-AF65-F5344CB8AC3E}">
        <p14:creationId xmlns:p14="http://schemas.microsoft.com/office/powerpoint/2010/main" val="1137441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1</a:t>
            </a:fld>
            <a:endParaRPr lang="zh-CN" altLang="en-US"/>
          </a:p>
        </p:txBody>
      </p:sp>
    </p:spTree>
    <p:extLst>
      <p:ext uri="{BB962C8B-B14F-4D97-AF65-F5344CB8AC3E}">
        <p14:creationId xmlns:p14="http://schemas.microsoft.com/office/powerpoint/2010/main" val="2805811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4087100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72338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390095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288"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8"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19339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3E322-AA1E-429E-9B68-4E41F48495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75300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455054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3298718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1453198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288"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8"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6692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26</a:t>
            </a:fld>
            <a:endParaRPr lang="zh-CN" altLang="en-US"/>
          </a:p>
        </p:txBody>
      </p:sp>
    </p:spTree>
    <p:extLst>
      <p:ext uri="{BB962C8B-B14F-4D97-AF65-F5344CB8AC3E}">
        <p14:creationId xmlns:p14="http://schemas.microsoft.com/office/powerpoint/2010/main" val="50488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2</a:t>
            </a:fld>
            <a:endParaRPr lang="zh-CN" altLang="en-US"/>
          </a:p>
        </p:txBody>
      </p:sp>
    </p:spTree>
    <p:extLst>
      <p:ext uri="{BB962C8B-B14F-4D97-AF65-F5344CB8AC3E}">
        <p14:creationId xmlns:p14="http://schemas.microsoft.com/office/powerpoint/2010/main" val="1538823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288"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8"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10927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4</a:t>
            </a:fld>
            <a:endParaRPr lang="zh-CN" altLang="en-US"/>
          </a:p>
        </p:txBody>
      </p:sp>
    </p:spTree>
    <p:extLst>
      <p:ext uri="{BB962C8B-B14F-4D97-AF65-F5344CB8AC3E}">
        <p14:creationId xmlns:p14="http://schemas.microsoft.com/office/powerpoint/2010/main" val="2185633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2096190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7</a:t>
            </a:fld>
            <a:endParaRPr lang="zh-CN" altLang="en-US"/>
          </a:p>
        </p:txBody>
      </p:sp>
    </p:spTree>
    <p:extLst>
      <p:ext uri="{BB962C8B-B14F-4D97-AF65-F5344CB8AC3E}">
        <p14:creationId xmlns:p14="http://schemas.microsoft.com/office/powerpoint/2010/main" val="2740411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8</a:t>
            </a:fld>
            <a:endParaRPr lang="zh-CN" altLang="en-US"/>
          </a:p>
        </p:txBody>
      </p:sp>
    </p:spTree>
    <p:extLst>
      <p:ext uri="{BB962C8B-B14F-4D97-AF65-F5344CB8AC3E}">
        <p14:creationId xmlns:p14="http://schemas.microsoft.com/office/powerpoint/2010/main" val="751308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D9EFD831-A322-40CE-9411-6E8D2E6C1938}" type="slidenum">
              <a:rPr lang="en-US" smtClean="0"/>
              <a:t>10</a:t>
            </a:fld>
            <a:endParaRPr lang="en-US"/>
          </a:p>
        </p:txBody>
      </p:sp>
    </p:spTree>
    <p:extLst>
      <p:ext uri="{BB962C8B-B14F-4D97-AF65-F5344CB8AC3E}">
        <p14:creationId xmlns:p14="http://schemas.microsoft.com/office/powerpoint/2010/main" val="1850530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551013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4571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69872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81386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4977" y="5472802"/>
            <a:ext cx="1496089"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46" name="AutoShape 16"/>
          <p:cNvSpPr>
            <a:spLocks/>
          </p:cNvSpPr>
          <p:nvPr userDrawn="1"/>
        </p:nvSpPr>
        <p:spPr bwMode="auto">
          <a:xfrm>
            <a:off x="637657" y="235082"/>
            <a:ext cx="220013"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 name="AutoShape 17"/>
          <p:cNvSpPr>
            <a:spLocks/>
          </p:cNvSpPr>
          <p:nvPr userDrawn="1"/>
        </p:nvSpPr>
        <p:spPr bwMode="auto">
          <a:xfrm>
            <a:off x="367640" y="343978"/>
            <a:ext cx="197790"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 name="AutoShape 18"/>
          <p:cNvSpPr>
            <a:spLocks/>
          </p:cNvSpPr>
          <p:nvPr userDrawn="1"/>
        </p:nvSpPr>
        <p:spPr bwMode="auto">
          <a:xfrm>
            <a:off x="720995" y="626217"/>
            <a:ext cx="321131"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 name="AutoShape 15"/>
          <p:cNvSpPr>
            <a:spLocks/>
          </p:cNvSpPr>
          <p:nvPr userDrawn="1"/>
        </p:nvSpPr>
        <p:spPr bwMode="auto">
          <a:xfrm>
            <a:off x="1097566" y="196939"/>
            <a:ext cx="179413"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7123666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24" y="261257"/>
            <a:ext cx="11681572"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144312954"/>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5/3/2022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84856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521" y="275167"/>
            <a:ext cx="10971372"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521" y="1600206"/>
            <a:ext cx="10971372" cy="452543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521" y="6356357"/>
            <a:ext cx="2844430" cy="366183"/>
          </a:xfrm>
          <a:prstGeom prst="rect">
            <a:avLst/>
          </a:prstGeom>
        </p:spPr>
        <p:txBody>
          <a:bodyPr/>
          <a:lstStyle/>
          <a:p>
            <a:pPr defTabSz="1219078"/>
            <a:fld id="{81F71A36-1F1B-46CA-BF64-84B1CA96668C}" type="datetimeFigureOut">
              <a:rPr lang="zh-CN" altLang="en-US" smtClean="0">
                <a:solidFill>
                  <a:prstClr val="black"/>
                </a:solidFill>
              </a:rPr>
              <a:pPr defTabSz="1219078"/>
              <a:t>2022/5/4</a:t>
            </a:fld>
            <a:endParaRPr lang="zh-CN" altLang="en-US">
              <a:solidFill>
                <a:prstClr val="black"/>
              </a:solidFill>
            </a:endParaRPr>
          </a:p>
        </p:txBody>
      </p:sp>
      <p:sp>
        <p:nvSpPr>
          <p:cNvPr id="5" name="页脚占位符 4"/>
          <p:cNvSpPr>
            <a:spLocks noGrp="1"/>
          </p:cNvSpPr>
          <p:nvPr>
            <p:ph type="ftr" sz="quarter" idx="11"/>
          </p:nvPr>
        </p:nvSpPr>
        <p:spPr>
          <a:xfrm>
            <a:off x="4165058" y="6356357"/>
            <a:ext cx="3860297" cy="366183"/>
          </a:xfrm>
          <a:prstGeom prst="rect">
            <a:avLst/>
          </a:prstGeom>
        </p:spPr>
        <p:txBody>
          <a:bodyPr/>
          <a:lstStyle/>
          <a:p>
            <a:pPr defTabSz="1219078"/>
            <a:endParaRPr lang="zh-CN" altLang="en-US">
              <a:solidFill>
                <a:prstClr val="black"/>
              </a:solidFill>
            </a:endParaRPr>
          </a:p>
        </p:txBody>
      </p:sp>
      <p:sp>
        <p:nvSpPr>
          <p:cNvPr id="6" name="灯片编号占位符 5"/>
          <p:cNvSpPr>
            <a:spLocks noGrp="1"/>
          </p:cNvSpPr>
          <p:nvPr>
            <p:ph type="sldNum" sz="quarter" idx="12"/>
          </p:nvPr>
        </p:nvSpPr>
        <p:spPr>
          <a:xfrm>
            <a:off x="8736463" y="6356357"/>
            <a:ext cx="2844430" cy="366183"/>
          </a:xfrm>
          <a:prstGeom prst="rect">
            <a:avLst/>
          </a:prstGeom>
        </p:spPr>
        <p:txBody>
          <a:bodyPr/>
          <a:lstStyle/>
          <a:p>
            <a:pPr defTabSz="1219078"/>
            <a:fld id="{8C4A4F23-80CD-4C43-9F09-C693E38F8BF6}" type="slidenum">
              <a:rPr lang="zh-CN" altLang="en-US" smtClean="0">
                <a:solidFill>
                  <a:prstClr val="black"/>
                </a:solidFill>
              </a:rPr>
              <a:pPr defTabSz="1219078"/>
              <a:t>‹#›</a:t>
            </a:fld>
            <a:endParaRPr lang="zh-CN" altLang="en-US">
              <a:solidFill>
                <a:prstClr val="black"/>
              </a:solidFill>
            </a:endParaRPr>
          </a:p>
        </p:txBody>
      </p:sp>
    </p:spTree>
    <p:extLst>
      <p:ext uri="{BB962C8B-B14F-4D97-AF65-F5344CB8AC3E}">
        <p14:creationId xmlns:p14="http://schemas.microsoft.com/office/powerpoint/2010/main" val="251004539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81234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00341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65250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64573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0000"/>
            <a:lum/>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9845562"/>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9" r:id="rId5"/>
    <p:sldLayoutId id="2147483660" r:id="rId6"/>
    <p:sldLayoutId id="2147483665" r:id="rId7"/>
    <p:sldLayoutId id="2147483666" r:id="rId8"/>
    <p:sldLayoutId id="2147483667" r:id="rId9"/>
    <p:sldLayoutId id="2147483668" r:id="rId10"/>
    <p:sldLayoutId id="2147483669"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26.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7952" y="-13888"/>
            <a:ext cx="12320711" cy="33708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AutoShape 2"/>
          <p:cNvSpPr>
            <a:spLocks/>
          </p:cNvSpPr>
          <p:nvPr/>
        </p:nvSpPr>
        <p:spPr bwMode="auto">
          <a:xfrm>
            <a:off x="3403181" y="4012651"/>
            <a:ext cx="2140408" cy="2810815"/>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6" name="AutoShape 3"/>
          <p:cNvSpPr>
            <a:spLocks/>
          </p:cNvSpPr>
          <p:nvPr/>
        </p:nvSpPr>
        <p:spPr bwMode="auto">
          <a:xfrm>
            <a:off x="4763660" y="4956776"/>
            <a:ext cx="205245" cy="294380"/>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7" name="AutoShape 4"/>
          <p:cNvSpPr>
            <a:spLocks/>
          </p:cNvSpPr>
          <p:nvPr/>
        </p:nvSpPr>
        <p:spPr bwMode="auto">
          <a:xfrm>
            <a:off x="5110816" y="4793753"/>
            <a:ext cx="193517" cy="302589"/>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8" name="AutoShape 5"/>
          <p:cNvSpPr>
            <a:spLocks/>
          </p:cNvSpPr>
          <p:nvPr/>
        </p:nvSpPr>
        <p:spPr bwMode="auto">
          <a:xfrm>
            <a:off x="5386430" y="4655360"/>
            <a:ext cx="228701" cy="355366"/>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9" name="AutoShape 6"/>
          <p:cNvSpPr>
            <a:spLocks/>
          </p:cNvSpPr>
          <p:nvPr/>
        </p:nvSpPr>
        <p:spPr bwMode="auto">
          <a:xfrm>
            <a:off x="5710130" y="4810173"/>
            <a:ext cx="369440" cy="199380"/>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0" name="AutoShape 7"/>
          <p:cNvSpPr>
            <a:spLocks/>
          </p:cNvSpPr>
          <p:nvPr/>
        </p:nvSpPr>
        <p:spPr bwMode="auto">
          <a:xfrm>
            <a:off x="5590502" y="5152638"/>
            <a:ext cx="319008" cy="182961"/>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1" name="AutoShape 8"/>
          <p:cNvSpPr>
            <a:spLocks/>
          </p:cNvSpPr>
          <p:nvPr/>
        </p:nvSpPr>
        <p:spPr bwMode="auto">
          <a:xfrm>
            <a:off x="5371183" y="5314488"/>
            <a:ext cx="260367" cy="247466"/>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2" name="AutoShape 9"/>
          <p:cNvSpPr>
            <a:spLocks/>
          </p:cNvSpPr>
          <p:nvPr/>
        </p:nvSpPr>
        <p:spPr bwMode="auto">
          <a:xfrm>
            <a:off x="5142483" y="5477510"/>
            <a:ext cx="276787" cy="233393"/>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3" name="AutoShape 10"/>
          <p:cNvSpPr>
            <a:spLocks/>
          </p:cNvSpPr>
          <p:nvPr/>
        </p:nvSpPr>
        <p:spPr bwMode="auto">
          <a:xfrm>
            <a:off x="3813671" y="4956776"/>
            <a:ext cx="193517" cy="272095"/>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4" name="AutoShape 11"/>
          <p:cNvSpPr>
            <a:spLocks/>
          </p:cNvSpPr>
          <p:nvPr/>
        </p:nvSpPr>
        <p:spPr bwMode="auto">
          <a:xfrm>
            <a:off x="3573242" y="4821901"/>
            <a:ext cx="192343" cy="308453"/>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5" name="AutoShape 12"/>
          <p:cNvSpPr>
            <a:spLocks/>
          </p:cNvSpPr>
          <p:nvPr/>
        </p:nvSpPr>
        <p:spPr bwMode="auto">
          <a:xfrm>
            <a:off x="3256579" y="4777334"/>
            <a:ext cx="200553" cy="315490"/>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6" name="AutoShape 13"/>
          <p:cNvSpPr>
            <a:spLocks/>
          </p:cNvSpPr>
          <p:nvPr/>
        </p:nvSpPr>
        <p:spPr bwMode="auto">
          <a:xfrm>
            <a:off x="2908249" y="5080032"/>
            <a:ext cx="384686" cy="186480"/>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7" name="AutoShape 14"/>
          <p:cNvSpPr>
            <a:spLocks/>
          </p:cNvSpPr>
          <p:nvPr/>
        </p:nvSpPr>
        <p:spPr bwMode="auto">
          <a:xfrm>
            <a:off x="3193246" y="5302760"/>
            <a:ext cx="301416" cy="275614"/>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8" name="AutoShape 15"/>
          <p:cNvSpPr>
            <a:spLocks/>
          </p:cNvSpPr>
          <p:nvPr/>
        </p:nvSpPr>
        <p:spPr bwMode="auto">
          <a:xfrm>
            <a:off x="3539229" y="5448190"/>
            <a:ext cx="260367" cy="293206"/>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9" name="AutoShape 16"/>
          <p:cNvSpPr>
            <a:spLocks/>
          </p:cNvSpPr>
          <p:nvPr/>
        </p:nvSpPr>
        <p:spPr bwMode="auto">
          <a:xfrm>
            <a:off x="4693290" y="3609199"/>
            <a:ext cx="232219" cy="345984"/>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0" name="AutoShape 17"/>
          <p:cNvSpPr>
            <a:spLocks/>
          </p:cNvSpPr>
          <p:nvPr/>
        </p:nvSpPr>
        <p:spPr bwMode="auto">
          <a:xfrm>
            <a:off x="4408293" y="3724136"/>
            <a:ext cx="208763" cy="327218"/>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1" name="AutoShape 18"/>
          <p:cNvSpPr>
            <a:spLocks/>
          </p:cNvSpPr>
          <p:nvPr/>
        </p:nvSpPr>
        <p:spPr bwMode="auto">
          <a:xfrm>
            <a:off x="4781252" y="4022034"/>
            <a:ext cx="338946" cy="18530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2" name="AutoShape 19"/>
          <p:cNvSpPr>
            <a:spLocks/>
          </p:cNvSpPr>
          <p:nvPr/>
        </p:nvSpPr>
        <p:spPr bwMode="auto">
          <a:xfrm>
            <a:off x="4615883" y="4312895"/>
            <a:ext cx="363576" cy="173578"/>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3" name="AutoShape 20"/>
          <p:cNvSpPr>
            <a:spLocks/>
          </p:cNvSpPr>
          <p:nvPr/>
        </p:nvSpPr>
        <p:spPr bwMode="auto">
          <a:xfrm>
            <a:off x="4632303" y="4589681"/>
            <a:ext cx="321354" cy="249812"/>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4" name="AutoShape 21"/>
          <p:cNvSpPr>
            <a:spLocks/>
          </p:cNvSpPr>
          <p:nvPr/>
        </p:nvSpPr>
        <p:spPr bwMode="auto">
          <a:xfrm>
            <a:off x="3956756" y="4723384"/>
            <a:ext cx="361230" cy="209936"/>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5" name="AutoShape 22"/>
          <p:cNvSpPr>
            <a:spLocks/>
          </p:cNvSpPr>
          <p:nvPr/>
        </p:nvSpPr>
        <p:spPr bwMode="auto">
          <a:xfrm>
            <a:off x="3790214" y="4421967"/>
            <a:ext cx="328391" cy="163023"/>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6" name="AutoShape 23"/>
          <p:cNvSpPr>
            <a:spLocks/>
          </p:cNvSpPr>
          <p:nvPr/>
        </p:nvSpPr>
        <p:spPr bwMode="auto">
          <a:xfrm>
            <a:off x="3699907" y="3911788"/>
            <a:ext cx="225183" cy="267404"/>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7" name="AutoShape 24"/>
          <p:cNvSpPr>
            <a:spLocks/>
          </p:cNvSpPr>
          <p:nvPr/>
        </p:nvSpPr>
        <p:spPr bwMode="auto">
          <a:xfrm>
            <a:off x="4050581" y="3878949"/>
            <a:ext cx="240430" cy="329564"/>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8" name="AutoShape 25"/>
          <p:cNvSpPr>
            <a:spLocks/>
          </p:cNvSpPr>
          <p:nvPr/>
        </p:nvSpPr>
        <p:spPr bwMode="auto">
          <a:xfrm>
            <a:off x="5137792" y="4295302"/>
            <a:ext cx="266231" cy="330737"/>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9" name="AutoShape 26"/>
          <p:cNvSpPr>
            <a:spLocks/>
          </p:cNvSpPr>
          <p:nvPr/>
        </p:nvSpPr>
        <p:spPr bwMode="auto">
          <a:xfrm>
            <a:off x="5142483" y="3826172"/>
            <a:ext cx="201726" cy="309626"/>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0" name="AutoShape 27"/>
          <p:cNvSpPr>
            <a:spLocks/>
          </p:cNvSpPr>
          <p:nvPr/>
        </p:nvSpPr>
        <p:spPr bwMode="auto">
          <a:xfrm>
            <a:off x="3384416" y="4410239"/>
            <a:ext cx="214628" cy="31431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1" name="AutoShape 28"/>
          <p:cNvSpPr>
            <a:spLocks/>
          </p:cNvSpPr>
          <p:nvPr/>
        </p:nvSpPr>
        <p:spPr bwMode="auto">
          <a:xfrm>
            <a:off x="2975100" y="4474745"/>
            <a:ext cx="250985" cy="330737"/>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2" name="AutoShape 29"/>
          <p:cNvSpPr>
            <a:spLocks/>
          </p:cNvSpPr>
          <p:nvPr/>
        </p:nvSpPr>
        <p:spPr bwMode="auto">
          <a:xfrm>
            <a:off x="3421947" y="4017343"/>
            <a:ext cx="207591" cy="286169"/>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pic>
        <p:nvPicPr>
          <p:cNvPr id="45" name="Picture 9" descr="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9468" y="463934"/>
            <a:ext cx="4114391" cy="6290529"/>
          </a:xfrm>
          <a:prstGeom prst="rect">
            <a:avLst/>
          </a:prstGeom>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 name="组合 54"/>
          <p:cNvGrpSpPr/>
          <p:nvPr/>
        </p:nvGrpSpPr>
        <p:grpSpPr>
          <a:xfrm>
            <a:off x="9017058" y="-677906"/>
            <a:ext cx="2387752" cy="2283679"/>
            <a:chOff x="9119219" y="-677906"/>
            <a:chExt cx="2387752" cy="2283679"/>
          </a:xfrm>
        </p:grpSpPr>
        <p:grpSp>
          <p:nvGrpSpPr>
            <p:cNvPr id="54" name="组合 53"/>
            <p:cNvGrpSpPr/>
            <p:nvPr/>
          </p:nvGrpSpPr>
          <p:grpSpPr>
            <a:xfrm>
              <a:off x="9119219" y="-677906"/>
              <a:ext cx="2387752" cy="2283679"/>
              <a:chOff x="9564105" y="-488203"/>
              <a:chExt cx="1942865" cy="1858182"/>
            </a:xfrm>
          </p:grpSpPr>
          <p:sp>
            <p:nvSpPr>
              <p:cNvPr id="47" name="圆角矩形 46"/>
              <p:cNvSpPr/>
              <p:nvPr/>
            </p:nvSpPr>
            <p:spPr>
              <a:xfrm>
                <a:off x="9564105" y="608375"/>
                <a:ext cx="1942865" cy="761604"/>
              </a:xfrm>
              <a:prstGeom prst="roundRect">
                <a:avLst>
                  <a:gd name="adj" fmla="val 9069"/>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8" name="组合 47"/>
              <p:cNvGrpSpPr/>
              <p:nvPr/>
            </p:nvGrpSpPr>
            <p:grpSpPr>
              <a:xfrm>
                <a:off x="9932705" y="-488203"/>
                <a:ext cx="131459" cy="1142939"/>
                <a:chOff x="2258684" y="-496098"/>
                <a:chExt cx="303045" cy="2634752"/>
              </a:xfrm>
              <a:effectLst/>
            </p:grpSpPr>
            <p:pic>
              <p:nvPicPr>
                <p:cNvPr id="52" name="图片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53" name="直接连接符 52"/>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9" name="组合 48"/>
              <p:cNvGrpSpPr/>
              <p:nvPr/>
            </p:nvGrpSpPr>
            <p:grpSpPr>
              <a:xfrm>
                <a:off x="11076315" y="-488203"/>
                <a:ext cx="131459" cy="1142939"/>
                <a:chOff x="2279650" y="-496098"/>
                <a:chExt cx="303045" cy="2634752"/>
              </a:xfrm>
              <a:effectLst/>
            </p:grpSpPr>
            <p:pic>
              <p:nvPicPr>
                <p:cNvPr id="50" name="图片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51" name="直接连接符 50"/>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42" name="TextBox 41"/>
            <p:cNvSpPr txBox="1"/>
            <p:nvPr/>
          </p:nvSpPr>
          <p:spPr>
            <a:xfrm>
              <a:off x="9149695" y="848187"/>
              <a:ext cx="2335896" cy="523220"/>
            </a:xfrm>
            <a:prstGeom prst="rect">
              <a:avLst/>
            </a:prstGeom>
            <a:noFill/>
          </p:spPr>
          <p:txBody>
            <a:bodyPr wrap="none" rtlCol="0">
              <a:spAutoFit/>
            </a:bodyPr>
            <a:lstStyle/>
            <a:p>
              <a:r>
                <a:rPr lang="en-US" altLang="zh-CN" sz="2800" b="1" smtClean="0">
                  <a:solidFill>
                    <a:schemeClr val="tx1">
                      <a:lumMod val="65000"/>
                      <a:lumOff val="35000"/>
                    </a:schemeClr>
                  </a:solidFill>
                  <a:latin typeface="华康方圆体W7" pitchFamily="81" charset="-122"/>
                  <a:ea typeface="华康方圆体W7" pitchFamily="81" charset="-122"/>
                </a:rPr>
                <a:t>Tiếng việt 2</a:t>
              </a:r>
              <a:endParaRPr lang="en-US" altLang="zh-CN" sz="2800" b="1" dirty="0">
                <a:solidFill>
                  <a:schemeClr val="tx1">
                    <a:lumMod val="65000"/>
                    <a:lumOff val="35000"/>
                  </a:schemeClr>
                </a:solidFill>
                <a:latin typeface="华康方圆体W7" pitchFamily="81" charset="-122"/>
                <a:ea typeface="华康方圆体W7" pitchFamily="81" charset="-122"/>
              </a:endParaRPr>
            </a:p>
          </p:txBody>
        </p:sp>
      </p:grpSp>
      <p:sp>
        <p:nvSpPr>
          <p:cNvPr id="33" name="TextBox 32"/>
          <p:cNvSpPr txBox="1"/>
          <p:nvPr/>
        </p:nvSpPr>
        <p:spPr>
          <a:xfrm>
            <a:off x="3525742" y="1627217"/>
            <a:ext cx="7879068" cy="1446550"/>
          </a:xfrm>
          <a:prstGeom prst="rect">
            <a:avLst/>
          </a:prstGeom>
          <a:noFill/>
        </p:spPr>
        <p:txBody>
          <a:bodyPr wrap="square" rtlCol="0">
            <a:spAutoFit/>
          </a:bodyPr>
          <a:lstStyle/>
          <a:p>
            <a:pPr algn="ctr"/>
            <a:r>
              <a:rPr lang="en-US" sz="4400" b="1" smtClean="0">
                <a:solidFill>
                  <a:srgbClr val="FF0000"/>
                </a:solidFill>
              </a:rPr>
              <a:t>CHÀO MỪNG CÁC CON ĐẾN VỚI TIẾT TIẾNG VIỆT!</a:t>
            </a:r>
            <a:endParaRPr lang="en-US" sz="4400" b="1">
              <a:solidFill>
                <a:srgbClr val="FF0000"/>
              </a:solidFill>
            </a:endParaRPr>
          </a:p>
        </p:txBody>
      </p:sp>
    </p:spTree>
    <p:extLst>
      <p:ext uri="{BB962C8B-B14F-4D97-AF65-F5344CB8AC3E}">
        <p14:creationId xmlns:p14="http://schemas.microsoft.com/office/powerpoint/2010/main" val="4486740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14:bounceEnd="72000">
                                          <p:cBhvr additive="base">
                                            <p:cTn id="7" dur="1250" fill="hold"/>
                                            <p:tgtEl>
                                              <p:spTgt spid="55"/>
                                            </p:tgtEl>
                                            <p:attrNameLst>
                                              <p:attrName>ppt_x</p:attrName>
                                            </p:attrNameLst>
                                          </p:cBhvr>
                                          <p:tavLst>
                                            <p:tav tm="0">
                                              <p:val>
                                                <p:strVal val="#ppt_x"/>
                                              </p:val>
                                            </p:tav>
                                            <p:tav tm="100000">
                                              <p:val>
                                                <p:strVal val="#ppt_x"/>
                                              </p:val>
                                            </p:tav>
                                          </p:tavLst>
                                        </p:anim>
                                        <p:anim calcmode="lin" valueType="num" p14:bounceEnd="72000">
                                          <p:cBhvr additive="base">
                                            <p:cTn id="8" dur="1250" fill="hold"/>
                                            <p:tgtEl>
                                              <p:spTgt spid="55"/>
                                            </p:tgtEl>
                                            <p:attrNameLst>
                                              <p:attrName>ppt_y</p:attrName>
                                            </p:attrNameLst>
                                          </p:cBhvr>
                                          <p:tavLst>
                                            <p:tav tm="0">
                                              <p:val>
                                                <p:strVal val="0-#ppt_h/2"/>
                                              </p:val>
                                            </p:tav>
                                            <p:tav tm="100000">
                                              <p:val>
                                                <p:strVal val="#ppt_y"/>
                                              </p:val>
                                            </p:tav>
                                          </p:tavLst>
                                        </p:anim>
                                      </p:childTnLst>
                                    </p:cTn>
                                  </p:par>
                                </p:childTnLst>
                              </p:cTn>
                            </p:par>
                            <p:par>
                              <p:cTn id="9" fill="hold">
                                <p:stCondLst>
                                  <p:cond delay="1250"/>
                                </p:stCondLst>
                                <p:childTnLst>
                                  <p:par>
                                    <p:cTn id="10" presetID="4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1000" fill="hold"/>
                                            <p:tgtEl>
                                              <p:spTgt spid="45"/>
                                            </p:tgtEl>
                                            <p:attrNameLst>
                                              <p:attrName>ppt_x</p:attrName>
                                            </p:attrNameLst>
                                          </p:cBhvr>
                                          <p:tavLst>
                                            <p:tav tm="0">
                                              <p:val>
                                                <p:strVal val="0-#ppt_w/2"/>
                                              </p:val>
                                            </p:tav>
                                            <p:tav tm="100000">
                                              <p:val>
                                                <p:strVal val="#ppt_x"/>
                                              </p:val>
                                            </p:tav>
                                          </p:tavLst>
                                        </p:anim>
                                        <p:anim calcmode="lin" valueType="num">
                                          <p:cBhvr additive="base">
                                            <p:cTn id="18" dur="1000" fill="hold"/>
                                            <p:tgtEl>
                                              <p:spTgt spid="45"/>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10"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750"/>
                                            <p:tgtEl>
                                              <p:spTgt spid="8"/>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25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75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750"/>
                                            <p:tgtEl>
                                              <p:spTgt spid="11"/>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grpId="0" nodeType="withEffect">
                                      <p:stCondLst>
                                        <p:cond delay="75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750"/>
                                            <p:tgtEl>
                                              <p:spTgt spid="14"/>
                                            </p:tgtEl>
                                          </p:cBhvr>
                                        </p:animEffect>
                                      </p:childTnLst>
                                    </p:cTn>
                                  </p:par>
                                  <p:par>
                                    <p:cTn id="47" presetID="10" presetClass="entr" presetSubtype="0" fill="hold" grpId="0" nodeType="withEffect">
                                      <p:stCondLst>
                                        <p:cond delay="50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par>
                                    <p:cTn id="50" presetID="10" presetClass="entr" presetSubtype="0" fill="hold" grpId="0" nodeType="withEffect">
                                      <p:stCondLst>
                                        <p:cond delay="25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750"/>
                                            <p:tgtEl>
                                              <p:spTgt spid="16"/>
                                            </p:tgtEl>
                                          </p:cBhvr>
                                        </p:animEffect>
                                      </p:childTnLst>
                                    </p:cTn>
                                  </p:par>
                                  <p:par>
                                    <p:cTn id="53" presetID="10" presetClass="entr" presetSubtype="0" fill="hold" grpId="0" nodeType="withEffect">
                                      <p:stCondLst>
                                        <p:cond delay="75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par>
                                    <p:cTn id="56" presetID="10" presetClass="entr" presetSubtype="0" fill="hold" grpId="0" nodeType="withEffect">
                                      <p:stCondLst>
                                        <p:cond delay="50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750"/>
                                            <p:tgtEl>
                                              <p:spTgt spid="1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par>
                                    <p:cTn id="62" presetID="10" presetClass="entr" presetSubtype="0" fill="hold" grpId="0" nodeType="withEffect">
                                      <p:stCondLst>
                                        <p:cond delay="25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par>
                                    <p:cTn id="65" presetID="10" presetClass="entr" presetSubtype="0" fill="hold" grpId="0" nodeType="withEffect">
                                      <p:stCondLst>
                                        <p:cond delay="75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par>
                                    <p:cTn id="68" presetID="10" presetClass="entr" presetSubtype="0" fill="hold" grpId="0" nodeType="withEffect">
                                      <p:stCondLst>
                                        <p:cond delay="50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750"/>
                                            <p:tgtEl>
                                              <p:spTgt spid="2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cTn>
                                  </p:par>
                                  <p:par>
                                    <p:cTn id="74" presetID="10" presetClass="entr" presetSubtype="0" fill="hold" grpId="0" nodeType="withEffect">
                                      <p:stCondLst>
                                        <p:cond delay="25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500"/>
                                            <p:tgtEl>
                                              <p:spTgt spid="24"/>
                                            </p:tgtEl>
                                          </p:cBhvr>
                                        </p:animEffect>
                                      </p:childTnLst>
                                    </p:cTn>
                                  </p:par>
                                  <p:par>
                                    <p:cTn id="77" presetID="10" presetClass="entr" presetSubtype="0" fill="hold" grpId="0" nodeType="withEffect">
                                      <p:stCondLst>
                                        <p:cond delay="75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childTnLst>
                                    </p:cTn>
                                  </p:par>
                                  <p:par>
                                    <p:cTn id="80" presetID="10" presetClass="entr" presetSubtype="0" fill="hold" grpId="0" nodeType="withEffect">
                                      <p:stCondLst>
                                        <p:cond delay="50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750"/>
                                            <p:tgtEl>
                                              <p:spTgt spid="2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500"/>
                                            <p:tgtEl>
                                              <p:spTgt spid="27"/>
                                            </p:tgtEl>
                                          </p:cBhvr>
                                        </p:animEffect>
                                      </p:childTnLst>
                                    </p:cTn>
                                  </p:par>
                                  <p:par>
                                    <p:cTn id="86" presetID="10" presetClass="entr" presetSubtype="0" fill="hold" grpId="0" nodeType="withEffect">
                                      <p:stCondLst>
                                        <p:cond delay="25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500"/>
                                            <p:tgtEl>
                                              <p:spTgt spid="2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750"/>
                                            <p:tgtEl>
                                              <p:spTgt spid="29"/>
                                            </p:tgtEl>
                                          </p:cBhvr>
                                        </p:animEffect>
                                      </p:childTnLst>
                                    </p:cTn>
                                  </p:par>
                                  <p:par>
                                    <p:cTn id="92" presetID="10" presetClass="entr" presetSubtype="0" fill="hold" grpId="0" nodeType="withEffect">
                                      <p:stCondLst>
                                        <p:cond delay="750"/>
                                      </p:stCondLst>
                                      <p:childTnLst>
                                        <p:set>
                                          <p:cBhvr>
                                            <p:cTn id="93" dur="1" fill="hold">
                                              <p:stCondLst>
                                                <p:cond delay="0"/>
                                              </p:stCondLst>
                                            </p:cTn>
                                            <p:tgtEl>
                                              <p:spTgt spid="30"/>
                                            </p:tgtEl>
                                            <p:attrNameLst>
                                              <p:attrName>style.visibility</p:attrName>
                                            </p:attrNameLst>
                                          </p:cBhvr>
                                          <p:to>
                                            <p:strVal val="visible"/>
                                          </p:to>
                                        </p:set>
                                        <p:animEffect transition="in" filter="fade">
                                          <p:cBhvr>
                                            <p:cTn id="94" dur="500"/>
                                            <p:tgtEl>
                                              <p:spTgt spid="30"/>
                                            </p:tgtEl>
                                          </p:cBhvr>
                                        </p:animEffect>
                                      </p:childTnLst>
                                    </p:cTn>
                                  </p:par>
                                  <p:par>
                                    <p:cTn id="95" presetID="10" presetClass="entr" presetSubtype="0" fill="hold" grpId="0" nodeType="withEffect">
                                      <p:stCondLst>
                                        <p:cond delay="250"/>
                                      </p:stCondLst>
                                      <p:childTnLst>
                                        <p:set>
                                          <p:cBhvr>
                                            <p:cTn id="96" dur="1" fill="hold">
                                              <p:stCondLst>
                                                <p:cond delay="0"/>
                                              </p:stCondLst>
                                            </p:cTn>
                                            <p:tgtEl>
                                              <p:spTgt spid="31"/>
                                            </p:tgtEl>
                                            <p:attrNameLst>
                                              <p:attrName>style.visibility</p:attrName>
                                            </p:attrNameLst>
                                          </p:cBhvr>
                                          <p:to>
                                            <p:strVal val="visible"/>
                                          </p:to>
                                        </p:set>
                                        <p:animEffect transition="in" filter="fade">
                                          <p:cBhvr>
                                            <p:cTn id="97" dur="750"/>
                                            <p:tgtEl>
                                              <p:spTgt spid="31"/>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2"/>
                                            </p:tgtEl>
                                            <p:attrNameLst>
                                              <p:attrName>style.visibility</p:attrName>
                                            </p:attrNameLst>
                                          </p:cBhvr>
                                          <p:to>
                                            <p:strVal val="visible"/>
                                          </p:to>
                                        </p:set>
                                        <p:animEffect transition="in" filter="fade">
                                          <p:cBhvr>
                                            <p:cTn id="10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1250" fill="hold"/>
                                            <p:tgtEl>
                                              <p:spTgt spid="55"/>
                                            </p:tgtEl>
                                            <p:attrNameLst>
                                              <p:attrName>ppt_x</p:attrName>
                                            </p:attrNameLst>
                                          </p:cBhvr>
                                          <p:tavLst>
                                            <p:tav tm="0">
                                              <p:val>
                                                <p:strVal val="#ppt_x"/>
                                              </p:val>
                                            </p:tav>
                                            <p:tav tm="100000">
                                              <p:val>
                                                <p:strVal val="#ppt_x"/>
                                              </p:val>
                                            </p:tav>
                                          </p:tavLst>
                                        </p:anim>
                                        <p:anim calcmode="lin" valueType="num">
                                          <p:cBhvr additive="base">
                                            <p:cTn id="8" dur="1250" fill="hold"/>
                                            <p:tgtEl>
                                              <p:spTgt spid="55"/>
                                            </p:tgtEl>
                                            <p:attrNameLst>
                                              <p:attrName>ppt_y</p:attrName>
                                            </p:attrNameLst>
                                          </p:cBhvr>
                                          <p:tavLst>
                                            <p:tav tm="0">
                                              <p:val>
                                                <p:strVal val="0-#ppt_h/2"/>
                                              </p:val>
                                            </p:tav>
                                            <p:tav tm="100000">
                                              <p:val>
                                                <p:strVal val="#ppt_y"/>
                                              </p:val>
                                            </p:tav>
                                          </p:tavLst>
                                        </p:anim>
                                      </p:childTnLst>
                                    </p:cTn>
                                  </p:par>
                                </p:childTnLst>
                              </p:cTn>
                            </p:par>
                            <p:par>
                              <p:cTn id="9" fill="hold">
                                <p:stCondLst>
                                  <p:cond delay="1250"/>
                                </p:stCondLst>
                                <p:childTnLst>
                                  <p:par>
                                    <p:cTn id="10" presetID="4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1000" fill="hold"/>
                                            <p:tgtEl>
                                              <p:spTgt spid="45"/>
                                            </p:tgtEl>
                                            <p:attrNameLst>
                                              <p:attrName>ppt_x</p:attrName>
                                            </p:attrNameLst>
                                          </p:cBhvr>
                                          <p:tavLst>
                                            <p:tav tm="0">
                                              <p:val>
                                                <p:strVal val="0-#ppt_w/2"/>
                                              </p:val>
                                            </p:tav>
                                            <p:tav tm="100000">
                                              <p:val>
                                                <p:strVal val="#ppt_x"/>
                                              </p:val>
                                            </p:tav>
                                          </p:tavLst>
                                        </p:anim>
                                        <p:anim calcmode="lin" valueType="num">
                                          <p:cBhvr additive="base">
                                            <p:cTn id="18" dur="1000" fill="hold"/>
                                            <p:tgtEl>
                                              <p:spTgt spid="45"/>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10"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750"/>
                                            <p:tgtEl>
                                              <p:spTgt spid="8"/>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25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75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750"/>
                                            <p:tgtEl>
                                              <p:spTgt spid="11"/>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grpId="0" nodeType="withEffect">
                                      <p:stCondLst>
                                        <p:cond delay="75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750"/>
                                            <p:tgtEl>
                                              <p:spTgt spid="14"/>
                                            </p:tgtEl>
                                          </p:cBhvr>
                                        </p:animEffect>
                                      </p:childTnLst>
                                    </p:cTn>
                                  </p:par>
                                  <p:par>
                                    <p:cTn id="47" presetID="10" presetClass="entr" presetSubtype="0" fill="hold" grpId="0" nodeType="withEffect">
                                      <p:stCondLst>
                                        <p:cond delay="50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par>
                                    <p:cTn id="50" presetID="10" presetClass="entr" presetSubtype="0" fill="hold" grpId="0" nodeType="withEffect">
                                      <p:stCondLst>
                                        <p:cond delay="25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750"/>
                                            <p:tgtEl>
                                              <p:spTgt spid="16"/>
                                            </p:tgtEl>
                                          </p:cBhvr>
                                        </p:animEffect>
                                      </p:childTnLst>
                                    </p:cTn>
                                  </p:par>
                                  <p:par>
                                    <p:cTn id="53" presetID="10" presetClass="entr" presetSubtype="0" fill="hold" grpId="0" nodeType="withEffect">
                                      <p:stCondLst>
                                        <p:cond delay="75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par>
                                    <p:cTn id="56" presetID="10" presetClass="entr" presetSubtype="0" fill="hold" grpId="0" nodeType="withEffect">
                                      <p:stCondLst>
                                        <p:cond delay="50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750"/>
                                            <p:tgtEl>
                                              <p:spTgt spid="1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par>
                                    <p:cTn id="62" presetID="10" presetClass="entr" presetSubtype="0" fill="hold" grpId="0" nodeType="withEffect">
                                      <p:stCondLst>
                                        <p:cond delay="25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par>
                                    <p:cTn id="65" presetID="10" presetClass="entr" presetSubtype="0" fill="hold" grpId="0" nodeType="withEffect">
                                      <p:stCondLst>
                                        <p:cond delay="75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par>
                                    <p:cTn id="68" presetID="10" presetClass="entr" presetSubtype="0" fill="hold" grpId="0" nodeType="withEffect">
                                      <p:stCondLst>
                                        <p:cond delay="50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750"/>
                                            <p:tgtEl>
                                              <p:spTgt spid="2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cTn>
                                  </p:par>
                                  <p:par>
                                    <p:cTn id="74" presetID="10" presetClass="entr" presetSubtype="0" fill="hold" grpId="0" nodeType="withEffect">
                                      <p:stCondLst>
                                        <p:cond delay="25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500"/>
                                            <p:tgtEl>
                                              <p:spTgt spid="24"/>
                                            </p:tgtEl>
                                          </p:cBhvr>
                                        </p:animEffect>
                                      </p:childTnLst>
                                    </p:cTn>
                                  </p:par>
                                  <p:par>
                                    <p:cTn id="77" presetID="10" presetClass="entr" presetSubtype="0" fill="hold" grpId="0" nodeType="withEffect">
                                      <p:stCondLst>
                                        <p:cond delay="75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childTnLst>
                                    </p:cTn>
                                  </p:par>
                                  <p:par>
                                    <p:cTn id="80" presetID="10" presetClass="entr" presetSubtype="0" fill="hold" grpId="0" nodeType="withEffect">
                                      <p:stCondLst>
                                        <p:cond delay="50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750"/>
                                            <p:tgtEl>
                                              <p:spTgt spid="2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500"/>
                                            <p:tgtEl>
                                              <p:spTgt spid="27"/>
                                            </p:tgtEl>
                                          </p:cBhvr>
                                        </p:animEffect>
                                      </p:childTnLst>
                                    </p:cTn>
                                  </p:par>
                                  <p:par>
                                    <p:cTn id="86" presetID="10" presetClass="entr" presetSubtype="0" fill="hold" grpId="0" nodeType="withEffect">
                                      <p:stCondLst>
                                        <p:cond delay="25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500"/>
                                            <p:tgtEl>
                                              <p:spTgt spid="2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750"/>
                                            <p:tgtEl>
                                              <p:spTgt spid="29"/>
                                            </p:tgtEl>
                                          </p:cBhvr>
                                        </p:animEffect>
                                      </p:childTnLst>
                                    </p:cTn>
                                  </p:par>
                                  <p:par>
                                    <p:cTn id="92" presetID="10" presetClass="entr" presetSubtype="0" fill="hold" grpId="0" nodeType="withEffect">
                                      <p:stCondLst>
                                        <p:cond delay="750"/>
                                      </p:stCondLst>
                                      <p:childTnLst>
                                        <p:set>
                                          <p:cBhvr>
                                            <p:cTn id="93" dur="1" fill="hold">
                                              <p:stCondLst>
                                                <p:cond delay="0"/>
                                              </p:stCondLst>
                                            </p:cTn>
                                            <p:tgtEl>
                                              <p:spTgt spid="30"/>
                                            </p:tgtEl>
                                            <p:attrNameLst>
                                              <p:attrName>style.visibility</p:attrName>
                                            </p:attrNameLst>
                                          </p:cBhvr>
                                          <p:to>
                                            <p:strVal val="visible"/>
                                          </p:to>
                                        </p:set>
                                        <p:animEffect transition="in" filter="fade">
                                          <p:cBhvr>
                                            <p:cTn id="94" dur="500"/>
                                            <p:tgtEl>
                                              <p:spTgt spid="30"/>
                                            </p:tgtEl>
                                          </p:cBhvr>
                                        </p:animEffect>
                                      </p:childTnLst>
                                    </p:cTn>
                                  </p:par>
                                  <p:par>
                                    <p:cTn id="95" presetID="10" presetClass="entr" presetSubtype="0" fill="hold" grpId="0" nodeType="withEffect">
                                      <p:stCondLst>
                                        <p:cond delay="250"/>
                                      </p:stCondLst>
                                      <p:childTnLst>
                                        <p:set>
                                          <p:cBhvr>
                                            <p:cTn id="96" dur="1" fill="hold">
                                              <p:stCondLst>
                                                <p:cond delay="0"/>
                                              </p:stCondLst>
                                            </p:cTn>
                                            <p:tgtEl>
                                              <p:spTgt spid="31"/>
                                            </p:tgtEl>
                                            <p:attrNameLst>
                                              <p:attrName>style.visibility</p:attrName>
                                            </p:attrNameLst>
                                          </p:cBhvr>
                                          <p:to>
                                            <p:strVal val="visible"/>
                                          </p:to>
                                        </p:set>
                                        <p:animEffect transition="in" filter="fade">
                                          <p:cBhvr>
                                            <p:cTn id="97" dur="750"/>
                                            <p:tgtEl>
                                              <p:spTgt spid="31"/>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2"/>
                                            </p:tgtEl>
                                            <p:attrNameLst>
                                              <p:attrName>style.visibility</p:attrName>
                                            </p:attrNameLst>
                                          </p:cBhvr>
                                          <p:to>
                                            <p:strVal val="visible"/>
                                          </p:to>
                                        </p:set>
                                        <p:animEffect transition="in" filter="fade">
                                          <p:cBhvr>
                                            <p:cTn id="10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115" y="446"/>
            <a:ext cx="3908183" cy="647616"/>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zh-CN" altLang="en-US">
              <a:solidFill>
                <a:srgbClr val="FFFFFF"/>
              </a:solidFill>
              <a:latin typeface="Arial" panose="020B0604020202020204"/>
              <a:ea typeface="黑体" panose="02010609060101010101" pitchFamily="49" charset="-122"/>
            </a:endParaRPr>
          </a:p>
        </p:txBody>
      </p:sp>
      <p:sp>
        <p:nvSpPr>
          <p:cNvPr id="94" name="等腰三角形 93"/>
          <p:cNvSpPr/>
          <p:nvPr/>
        </p:nvSpPr>
        <p:spPr>
          <a:xfrm flipV="1">
            <a:off x="8034695" y="446"/>
            <a:ext cx="346214" cy="647616"/>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zh-CN" altLang="en-US">
              <a:solidFill>
                <a:srgbClr val="FFFFFF"/>
              </a:solidFill>
              <a:latin typeface="Arial" panose="020B0604020202020204"/>
              <a:ea typeface="黑体" panose="02010609060101010101" pitchFamily="49" charset="-122"/>
            </a:endParaRPr>
          </a:p>
        </p:txBody>
      </p:sp>
      <p:sp>
        <p:nvSpPr>
          <p:cNvPr id="95" name="等腰三角形 94"/>
          <p:cNvSpPr/>
          <p:nvPr/>
        </p:nvSpPr>
        <p:spPr>
          <a:xfrm flipH="1" flipV="1">
            <a:off x="3794901" y="446"/>
            <a:ext cx="346214" cy="647616"/>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zh-CN" altLang="en-US">
              <a:solidFill>
                <a:srgbClr val="FFFFFF"/>
              </a:solidFill>
              <a:latin typeface="Arial" panose="020B0604020202020204"/>
              <a:ea typeface="黑体" panose="02010609060101010101" pitchFamily="49" charset="-122"/>
            </a:endParaRPr>
          </a:p>
        </p:txBody>
      </p:sp>
      <p:sp>
        <p:nvSpPr>
          <p:cNvPr id="10" name="TextBox 9">
            <a:extLst>
              <a:ext uri="{FF2B5EF4-FFF2-40B4-BE49-F238E27FC236}">
                <a16:creationId xmlns:a16="http://schemas.microsoft.com/office/drawing/2014/main" id="{DF9ADC5E-6666-42E1-B934-C26A7BA8E459}"/>
              </a:ext>
            </a:extLst>
          </p:cNvPr>
          <p:cNvSpPr txBox="1"/>
          <p:nvPr/>
        </p:nvSpPr>
        <p:spPr>
          <a:xfrm>
            <a:off x="2875454" y="-56419"/>
            <a:ext cx="6602779" cy="769341"/>
          </a:xfrm>
          <a:prstGeom prst="rect">
            <a:avLst/>
          </a:prstGeom>
          <a:noFill/>
        </p:spPr>
        <p:txBody>
          <a:bodyPr wrap="square" rtlCol="0">
            <a:spAutoFit/>
          </a:bodyPr>
          <a:lstStyle/>
          <a:p>
            <a:pPr algn="ctr"/>
            <a:r>
              <a:rPr lang="vi-VN" sz="4400" dirty="0">
                <a:solidFill>
                  <a:schemeClr val="bg1"/>
                </a:solidFill>
                <a:latin typeface="UTM Cookies" panose="02040603050506020204" pitchFamily="18" charset="0"/>
              </a:rPr>
              <a:t>THÁNH GIÓNG</a:t>
            </a:r>
            <a:endParaRPr lang="en-US" sz="4400" dirty="0">
              <a:solidFill>
                <a:schemeClr val="bg1"/>
              </a:solidFill>
              <a:latin typeface="UTM Cookies" panose="02040603050506020204" pitchFamily="18" charset="0"/>
            </a:endParaRPr>
          </a:p>
        </p:txBody>
      </p:sp>
      <p:sp>
        <p:nvSpPr>
          <p:cNvPr id="14" name="TextBox 13">
            <a:extLst>
              <a:ext uri="{FF2B5EF4-FFF2-40B4-BE49-F238E27FC236}">
                <a16:creationId xmlns:a16="http://schemas.microsoft.com/office/drawing/2014/main" id="{B459C8CB-A2FB-48A1-97A4-8936196C3C9E}"/>
              </a:ext>
            </a:extLst>
          </p:cNvPr>
          <p:cNvSpPr txBox="1"/>
          <p:nvPr/>
        </p:nvSpPr>
        <p:spPr>
          <a:xfrm>
            <a:off x="596397" y="515917"/>
            <a:ext cx="7752993" cy="579967"/>
          </a:xfrm>
          <a:prstGeom prst="rect">
            <a:avLst/>
          </a:prstGeom>
          <a:noFill/>
        </p:spPr>
        <p:txBody>
          <a:bodyPr wrap="square" rtlCol="0">
            <a:spAutoFit/>
          </a:bodyPr>
          <a:lstStyle/>
          <a:p>
            <a:pPr algn="just">
              <a:lnSpc>
                <a:spcPct val="150000"/>
              </a:lnSpc>
            </a:pPr>
            <a:r>
              <a:rPr lang="vi-VN" sz="2400" b="1" dirty="0"/>
              <a:t>1. </a:t>
            </a:r>
            <a:r>
              <a:rPr lang="en-US" sz="2400" dirty="0"/>
              <a:t>Nghe </a:t>
            </a:r>
            <a:r>
              <a:rPr lang="vi-VN" sz="2400" dirty="0"/>
              <a:t>kể chuyện</a:t>
            </a:r>
            <a:r>
              <a:rPr lang="en-US" sz="2400" dirty="0"/>
              <a:t>.</a:t>
            </a:r>
            <a:endParaRPr lang="vi-VN" sz="2400" dirty="0"/>
          </a:p>
        </p:txBody>
      </p:sp>
      <p:pic>
        <p:nvPicPr>
          <p:cNvPr id="11" name="Picture 10">
            <a:extLst>
              <a:ext uri="{FF2B5EF4-FFF2-40B4-BE49-F238E27FC236}">
                <a16:creationId xmlns:a16="http://schemas.microsoft.com/office/drawing/2014/main" id="{ECAE7150-D735-4AE3-9C1D-6CAAD6B6C57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825805" y="1228394"/>
            <a:ext cx="8566424" cy="2635302"/>
          </a:xfrm>
          <a:prstGeom prst="rect">
            <a:avLst/>
          </a:prstGeom>
        </p:spPr>
      </p:pic>
      <p:pic>
        <p:nvPicPr>
          <p:cNvPr id="15" name="Picture 14">
            <a:extLst>
              <a:ext uri="{FF2B5EF4-FFF2-40B4-BE49-F238E27FC236}">
                <a16:creationId xmlns:a16="http://schemas.microsoft.com/office/drawing/2014/main" id="{1EBDF849-8F1D-4119-840B-F059FBA3A0B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825805" y="3789040"/>
            <a:ext cx="8566424" cy="2623643"/>
          </a:xfrm>
          <a:prstGeom prst="rect">
            <a:avLst/>
          </a:prstGeom>
        </p:spPr>
      </p:pic>
    </p:spTree>
    <p:extLst>
      <p:ext uri="{BB962C8B-B14F-4D97-AF65-F5344CB8AC3E}">
        <p14:creationId xmlns:p14="http://schemas.microsoft.com/office/powerpoint/2010/main" val="16448550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ể chuyện Thánh Gióng lớp 2">
            <a:hlinkClick r:id="" action="ppaction://media"/>
            <a:extLst>
              <a:ext uri="{FF2B5EF4-FFF2-40B4-BE49-F238E27FC236}">
                <a16:creationId xmlns:a16="http://schemas.microsoft.com/office/drawing/2014/main" id="{390A9618-3713-4648-A17E-E600855616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4566" y="404664"/>
            <a:ext cx="11521280" cy="5904656"/>
          </a:xfrm>
          <a:prstGeom prst="rect">
            <a:avLst/>
          </a:prstGeom>
        </p:spPr>
      </p:pic>
    </p:spTree>
    <p:extLst>
      <p:ext uri="{BB962C8B-B14F-4D97-AF65-F5344CB8AC3E}">
        <p14:creationId xmlns:p14="http://schemas.microsoft.com/office/powerpoint/2010/main" val="39937730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100000">
                <p:cTn id="12"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490" y="360871"/>
            <a:ext cx="12190413" cy="748795"/>
          </a:xfrm>
          <a:prstGeom prst="rect">
            <a:avLst/>
          </a:prstGeom>
        </p:spPr>
        <p:txBody>
          <a:bodyPr wrap="square">
            <a:spAutoFit/>
          </a:bodyPr>
          <a:lstStyle/>
          <a:p>
            <a:pPr algn="ctr"/>
            <a:r>
              <a:rPr lang="vi-VN" sz="4266" dirty="0"/>
              <a:t>Tìm hiểu câu chuyện qua các câu </a:t>
            </a:r>
            <a:r>
              <a:rPr lang="vi-VN" sz="4266"/>
              <a:t>hỏi </a:t>
            </a:r>
            <a:r>
              <a:rPr lang="vi-VN" sz="4266" smtClean="0"/>
              <a:t>sau</a:t>
            </a:r>
            <a:r>
              <a:rPr lang="en-US" sz="4266" smtClean="0"/>
              <a:t>:</a:t>
            </a:r>
            <a:endParaRPr lang="vi-VN" sz="4266"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718" y="1196752"/>
            <a:ext cx="8784976" cy="5187592"/>
          </a:xfrm>
          <a:prstGeom prst="rect">
            <a:avLst/>
          </a:prstGeom>
        </p:spPr>
      </p:pic>
    </p:spTree>
    <p:extLst>
      <p:ext uri="{BB962C8B-B14F-4D97-AF65-F5344CB8AC3E}">
        <p14:creationId xmlns:p14="http://schemas.microsoft.com/office/powerpoint/2010/main" val="2614812157"/>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151169" y="31579"/>
            <a:ext cx="7240181" cy="6825974"/>
          </a:xfrm>
          <a:prstGeom prst="roundRect">
            <a:avLst/>
          </a:prstGeom>
          <a:solidFill>
            <a:srgbClr val="FCFDCF"/>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TextBox 34"/>
          <p:cNvSpPr txBox="1"/>
          <p:nvPr/>
        </p:nvSpPr>
        <p:spPr>
          <a:xfrm>
            <a:off x="422090" y="1837798"/>
            <a:ext cx="6623873" cy="615523"/>
          </a:xfrm>
          <a:prstGeom prst="rect">
            <a:avLst/>
          </a:prstGeom>
          <a:noFill/>
        </p:spPr>
        <p:txBody>
          <a:bodyPr wrap="square" lIns="121891" tIns="60945" rIns="121891" bIns="60945" rtlCol="0">
            <a:spAutoFit/>
          </a:bodyPr>
          <a:lstStyle/>
          <a:p>
            <a:pPr algn="just"/>
            <a:r>
              <a:rPr lang="vi-VN" sz="3200" b="1">
                <a:cs typeface="Arial" pitchFamily="34" charset="0"/>
              </a:rPr>
              <a:t>- </a:t>
            </a:r>
            <a:r>
              <a:rPr lang="en-US" sz="3200" b="1" smtClean="0">
                <a:cs typeface="Arial" pitchFamily="34" charset="0"/>
              </a:rPr>
              <a:t>Cậu bé Gióng có gì đặc biệt</a:t>
            </a:r>
            <a:r>
              <a:rPr lang="vi-VN" sz="3200" b="1" smtClean="0">
                <a:cs typeface="Arial" pitchFamily="34" charset="0"/>
              </a:rPr>
              <a:t>?</a:t>
            </a:r>
            <a:endParaRPr lang="en-US" sz="3200" b="1" dirty="0">
              <a:cs typeface="Arial" pitchFamily="34" charset="0"/>
            </a:endParaRPr>
          </a:p>
        </p:txBody>
      </p:sp>
      <p:sp>
        <p:nvSpPr>
          <p:cNvPr id="3" name="Rectangle 2"/>
          <p:cNvSpPr/>
          <p:nvPr/>
        </p:nvSpPr>
        <p:spPr>
          <a:xfrm>
            <a:off x="393394" y="3172870"/>
            <a:ext cx="6107994" cy="988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Cậu bé Gióng không biết nói, biết cười, không biết tự xúc ăn</a:t>
            </a:r>
            <a:r>
              <a:rPr lang="vi-VN" sz="3200" smtClean="0"/>
              <a:t>.</a:t>
            </a:r>
            <a:endParaRPr lang="vi-VN" sz="3200" dirty="0"/>
          </a:p>
        </p:txBody>
      </p:sp>
      <p:pic>
        <p:nvPicPr>
          <p:cNvPr id="9" name="Picture 8">
            <a:extLst>
              <a:ext uri="{FF2B5EF4-FFF2-40B4-BE49-F238E27FC236}">
                <a16:creationId xmlns:a16="http://schemas.microsoft.com/office/drawing/2014/main" id="{C4ACE3D0-3936-44D0-AC34-C0F34B923B1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r="50529" b="-1765"/>
          <a:stretch/>
        </p:blipFill>
        <p:spPr>
          <a:xfrm>
            <a:off x="7485639" y="692696"/>
            <a:ext cx="4500684" cy="4519727"/>
          </a:xfrm>
          <a:prstGeom prst="roundRect">
            <a:avLst/>
          </a:prstGeom>
        </p:spPr>
      </p:pic>
    </p:spTree>
    <p:extLst>
      <p:ext uri="{BB962C8B-B14F-4D97-AF65-F5344CB8AC3E}">
        <p14:creationId xmlns:p14="http://schemas.microsoft.com/office/powerpoint/2010/main" val="35979040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10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10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151169" y="31579"/>
            <a:ext cx="7240181" cy="6825974"/>
          </a:xfrm>
          <a:prstGeom prst="roundRect">
            <a:avLst/>
          </a:prstGeom>
          <a:solidFill>
            <a:srgbClr val="FCFDCF"/>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TextBox 34"/>
          <p:cNvSpPr txBox="1"/>
          <p:nvPr/>
        </p:nvSpPr>
        <p:spPr>
          <a:xfrm>
            <a:off x="422090" y="1837798"/>
            <a:ext cx="6623873" cy="615523"/>
          </a:xfrm>
          <a:prstGeom prst="rect">
            <a:avLst/>
          </a:prstGeom>
          <a:noFill/>
        </p:spPr>
        <p:txBody>
          <a:bodyPr wrap="square" lIns="121891" tIns="60945" rIns="121891" bIns="60945" rtlCol="0">
            <a:spAutoFit/>
          </a:bodyPr>
          <a:lstStyle/>
          <a:p>
            <a:pPr algn="just"/>
            <a:r>
              <a:rPr lang="vi-VN" sz="3200" b="1">
                <a:cs typeface="Arial" pitchFamily="34" charset="0"/>
              </a:rPr>
              <a:t>- </a:t>
            </a:r>
            <a:r>
              <a:rPr lang="en-US" sz="3200" b="1" smtClean="0">
                <a:cs typeface="Arial" pitchFamily="34" charset="0"/>
              </a:rPr>
              <a:t>Gióng đã nói gì với sứ giả</a:t>
            </a:r>
            <a:r>
              <a:rPr lang="vi-VN" sz="3200" b="1" smtClean="0">
                <a:cs typeface="Arial" pitchFamily="34" charset="0"/>
              </a:rPr>
              <a:t>?</a:t>
            </a:r>
            <a:endParaRPr lang="en-US" sz="3200" b="1" dirty="0">
              <a:cs typeface="Arial" pitchFamily="34" charset="0"/>
            </a:endParaRPr>
          </a:p>
        </p:txBody>
      </p:sp>
      <p:sp>
        <p:nvSpPr>
          <p:cNvPr id="3" name="Rectangle 2"/>
          <p:cNvSpPr/>
          <p:nvPr/>
        </p:nvSpPr>
        <p:spPr>
          <a:xfrm>
            <a:off x="440318" y="2780928"/>
            <a:ext cx="6107994" cy="2438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“Về bảo với vua rèn cho ta một con ngựa sắt, một thanh gươm sắt, một áo giáp sắt và một nón sắt, ta sẽ đánh đuổi giặc dữ cho!”</a:t>
            </a:r>
            <a:r>
              <a:rPr lang="vi-VN" sz="3200" smtClean="0"/>
              <a:t>.</a:t>
            </a:r>
            <a:endParaRPr lang="vi-VN" sz="3200" dirty="0"/>
          </a:p>
        </p:txBody>
      </p:sp>
      <p:pic>
        <p:nvPicPr>
          <p:cNvPr id="6" name="Picture 5">
            <a:extLst>
              <a:ext uri="{FF2B5EF4-FFF2-40B4-BE49-F238E27FC236}">
                <a16:creationId xmlns:a16="http://schemas.microsoft.com/office/drawing/2014/main" id="{C4ACE3D0-3936-44D0-AC34-C0F34B923B1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49471" t="-1866" r="1058" b="102"/>
          <a:stretch/>
        </p:blipFill>
        <p:spPr>
          <a:xfrm>
            <a:off x="7535366" y="714451"/>
            <a:ext cx="4531020" cy="4896544"/>
          </a:xfrm>
          <a:prstGeom prst="roundRect">
            <a:avLst/>
          </a:prstGeom>
        </p:spPr>
      </p:pic>
    </p:spTree>
    <p:extLst>
      <p:ext uri="{BB962C8B-B14F-4D97-AF65-F5344CB8AC3E}">
        <p14:creationId xmlns:p14="http://schemas.microsoft.com/office/powerpoint/2010/main" val="7461139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10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10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151169" y="31579"/>
            <a:ext cx="7240181" cy="6825974"/>
          </a:xfrm>
          <a:prstGeom prst="roundRect">
            <a:avLst/>
          </a:prstGeom>
          <a:solidFill>
            <a:srgbClr val="FCFDCF"/>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TextBox 34"/>
          <p:cNvSpPr txBox="1"/>
          <p:nvPr/>
        </p:nvSpPr>
        <p:spPr>
          <a:xfrm>
            <a:off x="422090" y="1837798"/>
            <a:ext cx="6623873" cy="615523"/>
          </a:xfrm>
          <a:prstGeom prst="rect">
            <a:avLst/>
          </a:prstGeom>
          <a:noFill/>
        </p:spPr>
        <p:txBody>
          <a:bodyPr wrap="square" lIns="121891" tIns="60945" rIns="121891" bIns="60945" rtlCol="0">
            <a:spAutoFit/>
          </a:bodyPr>
          <a:lstStyle/>
          <a:p>
            <a:pPr algn="just"/>
            <a:r>
              <a:rPr lang="vi-VN" sz="3200" b="1">
                <a:cs typeface="Arial" pitchFamily="34" charset="0"/>
              </a:rPr>
              <a:t>- </a:t>
            </a:r>
            <a:r>
              <a:rPr lang="en-US" sz="3200" b="1" smtClean="0">
                <a:cs typeface="Arial" pitchFamily="34" charset="0"/>
              </a:rPr>
              <a:t>Gióng đã thay đổi như thế nào</a:t>
            </a:r>
            <a:r>
              <a:rPr lang="vi-VN" sz="3200" b="1" smtClean="0">
                <a:cs typeface="Arial" pitchFamily="34" charset="0"/>
              </a:rPr>
              <a:t>?</a:t>
            </a:r>
            <a:endParaRPr lang="en-US" sz="3200" b="1" dirty="0">
              <a:cs typeface="Arial" pitchFamily="34" charset="0"/>
            </a:endParaRPr>
          </a:p>
        </p:txBody>
      </p:sp>
      <p:sp>
        <p:nvSpPr>
          <p:cNvPr id="3" name="Rectangle 2"/>
          <p:cNvSpPr/>
          <p:nvPr/>
        </p:nvSpPr>
        <p:spPr>
          <a:xfrm>
            <a:off x="422090" y="2937391"/>
            <a:ext cx="6107994" cy="1718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Gióng lớn nhanh như thổi, người cao to sừng sững</a:t>
            </a:r>
            <a:r>
              <a:rPr lang="vi-VN" sz="3200" smtClean="0"/>
              <a:t>.</a:t>
            </a:r>
            <a:endParaRPr lang="vi-VN" sz="3200" dirty="0"/>
          </a:p>
        </p:txBody>
      </p:sp>
      <p:pic>
        <p:nvPicPr>
          <p:cNvPr id="7" name="Picture 6">
            <a:extLst>
              <a:ext uri="{FF2B5EF4-FFF2-40B4-BE49-F238E27FC236}">
                <a16:creationId xmlns:a16="http://schemas.microsoft.com/office/drawing/2014/main" id="{7EBDA399-8C93-464B-AA2F-3DB1B29B4ED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r="50748"/>
          <a:stretch/>
        </p:blipFill>
        <p:spPr>
          <a:xfrm>
            <a:off x="7535366" y="691344"/>
            <a:ext cx="4536504" cy="5041912"/>
          </a:xfrm>
          <a:prstGeom prst="roundRect">
            <a:avLst/>
          </a:prstGeom>
        </p:spPr>
      </p:pic>
    </p:spTree>
    <p:extLst>
      <p:ext uri="{BB962C8B-B14F-4D97-AF65-F5344CB8AC3E}">
        <p14:creationId xmlns:p14="http://schemas.microsoft.com/office/powerpoint/2010/main" val="21690185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10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10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151169" y="31579"/>
            <a:ext cx="7240181" cy="6825974"/>
          </a:xfrm>
          <a:prstGeom prst="roundRect">
            <a:avLst/>
          </a:prstGeom>
          <a:solidFill>
            <a:srgbClr val="FCFDCF"/>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TextBox 34"/>
          <p:cNvSpPr txBox="1"/>
          <p:nvPr/>
        </p:nvSpPr>
        <p:spPr>
          <a:xfrm>
            <a:off x="422090" y="1340768"/>
            <a:ext cx="6623873" cy="1107965"/>
          </a:xfrm>
          <a:prstGeom prst="rect">
            <a:avLst/>
          </a:prstGeom>
          <a:noFill/>
        </p:spPr>
        <p:txBody>
          <a:bodyPr wrap="square" lIns="121891" tIns="60945" rIns="121891" bIns="60945" rtlCol="0">
            <a:spAutoFit/>
          </a:bodyPr>
          <a:lstStyle/>
          <a:p>
            <a:pPr algn="just"/>
            <a:r>
              <a:rPr lang="vi-VN" sz="3200" b="1">
                <a:cs typeface="Arial" pitchFamily="34" charset="0"/>
              </a:rPr>
              <a:t>- </a:t>
            </a:r>
            <a:r>
              <a:rPr lang="en-US" sz="3200" b="1" smtClean="0">
                <a:cs typeface="Arial" pitchFamily="34" charset="0"/>
              </a:rPr>
              <a:t>Sau khi đánh đuổi giặc Ân, Gióng đã làm gì</a:t>
            </a:r>
            <a:r>
              <a:rPr lang="vi-VN" sz="3200" b="1" smtClean="0">
                <a:cs typeface="Arial" pitchFamily="34" charset="0"/>
              </a:rPr>
              <a:t>?</a:t>
            </a:r>
            <a:endParaRPr lang="en-US" sz="3200" b="1" dirty="0">
              <a:cs typeface="Arial" pitchFamily="34" charset="0"/>
            </a:endParaRPr>
          </a:p>
        </p:txBody>
      </p:sp>
      <p:sp>
        <p:nvSpPr>
          <p:cNvPr id="3" name="Rectangle 2"/>
          <p:cNvSpPr/>
          <p:nvPr/>
        </p:nvSpPr>
        <p:spPr>
          <a:xfrm>
            <a:off x="680029" y="2780928"/>
            <a:ext cx="6107994" cy="1718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Sau khi đánh đuổi giặc Ân, Gióng cưỡi ngựa bay về trời</a:t>
            </a:r>
            <a:r>
              <a:rPr lang="vi-VN" sz="3200" smtClean="0"/>
              <a:t>.</a:t>
            </a:r>
            <a:endParaRPr lang="vi-VN" sz="3200" dirty="0"/>
          </a:p>
        </p:txBody>
      </p:sp>
      <p:pic>
        <p:nvPicPr>
          <p:cNvPr id="6" name="Picture 5">
            <a:extLst>
              <a:ext uri="{FF2B5EF4-FFF2-40B4-BE49-F238E27FC236}">
                <a16:creationId xmlns:a16="http://schemas.microsoft.com/office/drawing/2014/main" id="{7EBDA399-8C93-464B-AA2F-3DB1B29B4ED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50557" t="3448" r="191" b="-3448"/>
          <a:stretch/>
        </p:blipFill>
        <p:spPr>
          <a:xfrm>
            <a:off x="7535366" y="649974"/>
            <a:ext cx="4491536" cy="4651233"/>
          </a:xfrm>
          <a:prstGeom prst="roundRect">
            <a:avLst/>
          </a:prstGeom>
        </p:spPr>
      </p:pic>
    </p:spTree>
    <p:extLst>
      <p:ext uri="{BB962C8B-B14F-4D97-AF65-F5344CB8AC3E}">
        <p14:creationId xmlns:p14="http://schemas.microsoft.com/office/powerpoint/2010/main" val="17166525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10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10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 name="Group 7167"/>
          <p:cNvGrpSpPr/>
          <p:nvPr/>
        </p:nvGrpSpPr>
        <p:grpSpPr>
          <a:xfrm>
            <a:off x="-28024" y="-62812"/>
            <a:ext cx="12206825" cy="1985773"/>
            <a:chOff x="-21021" y="-47450"/>
            <a:chExt cx="9156311" cy="1489524"/>
          </a:xfrm>
        </p:grpSpPr>
        <p:sp>
          <p:nvSpPr>
            <p:cNvPr id="19" name="Oval 15"/>
            <p:cNvSpPr/>
            <p:nvPr/>
          </p:nvSpPr>
          <p:spPr>
            <a:xfrm>
              <a:off x="1860852" y="411510"/>
              <a:ext cx="7274438" cy="1030564"/>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8">
                <a:defRPr/>
              </a:pPr>
              <a:endParaRPr lang="en-US" sz="2400" dirty="0">
                <a:solidFill>
                  <a:prstClr val="white"/>
                </a:solidFill>
                <a:latin typeface="Calibri"/>
              </a:endParaRPr>
            </a:p>
          </p:txBody>
        </p:sp>
        <p:sp>
          <p:nvSpPr>
            <p:cNvPr id="16" name="Oval 15"/>
            <p:cNvSpPr/>
            <p:nvPr/>
          </p:nvSpPr>
          <p:spPr>
            <a:xfrm>
              <a:off x="-21021" y="-47450"/>
              <a:ext cx="9144000" cy="1422400"/>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40A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8">
                <a:defRPr/>
              </a:pPr>
              <a:r>
                <a:rPr lang="vi-VN" sz="5333">
                  <a:solidFill>
                    <a:srgbClr val="FF0000"/>
                  </a:solidFill>
                  <a:latin typeface="Calibri"/>
                </a:rPr>
                <a:t>LUY</a:t>
              </a:r>
              <a:r>
                <a:rPr lang="en-US" sz="5333">
                  <a:solidFill>
                    <a:srgbClr val="FF0000"/>
                  </a:solidFill>
                  <a:latin typeface="Bauhaus 93" panose="04030905020B02020C02" pitchFamily="82" charset="0"/>
                </a:rPr>
                <a:t>Ệ</a:t>
              </a:r>
              <a:r>
                <a:rPr lang="vi-VN" sz="5333">
                  <a:solidFill>
                    <a:srgbClr val="FF0000"/>
                  </a:solidFill>
                  <a:latin typeface="Calibri"/>
                </a:rPr>
                <a:t>N T</a:t>
              </a:r>
              <a:r>
                <a:rPr lang="en-US" sz="5333">
                  <a:solidFill>
                    <a:srgbClr val="FF0000"/>
                  </a:solidFill>
                  <a:latin typeface="Bauhaus 93" panose="04030905020B02020C02" pitchFamily="82" charset="0"/>
                </a:rPr>
                <a:t>Ậ</a:t>
              </a:r>
              <a:r>
                <a:rPr lang="vi-VN" sz="5333">
                  <a:solidFill>
                    <a:srgbClr val="FF0000"/>
                  </a:solidFill>
                  <a:latin typeface="Calibri"/>
                </a:rPr>
                <a:t>P-THỰC </a:t>
              </a:r>
              <a:r>
                <a:rPr lang="vi-VN" sz="5333" dirty="0">
                  <a:solidFill>
                    <a:srgbClr val="FF0000"/>
                  </a:solidFill>
                  <a:latin typeface="Calibri"/>
                </a:rPr>
                <a:t>HÀNH</a:t>
              </a:r>
              <a:endParaRPr lang="en-US" sz="5333" dirty="0">
                <a:solidFill>
                  <a:srgbClr val="FF0000"/>
                </a:solidFill>
                <a:latin typeface="Bauhaus 93" panose="04030905020B02020C02" pitchFamily="82" charset="0"/>
              </a:endParaRPr>
            </a:p>
          </p:txBody>
        </p:sp>
      </p:grpSp>
      <p:sp>
        <p:nvSpPr>
          <p:cNvPr id="41" name="Rectangle 7"/>
          <p:cNvSpPr/>
          <p:nvPr/>
        </p:nvSpPr>
        <p:spPr>
          <a:xfrm rot="10800000" flipH="1">
            <a:off x="7535179" y="5184346"/>
            <a:ext cx="4653114" cy="1700587"/>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1" tIns="60945" rIns="121891" bIns="60945" rtlCol="0" anchor="ctr"/>
          <a:lstStyle/>
          <a:p>
            <a:pPr algn="ctr" defTabSz="1218898">
              <a:defRPr/>
            </a:pPr>
            <a:endParaRPr lang="en-US" sz="2400">
              <a:solidFill>
                <a:prstClr val="white"/>
              </a:solidFill>
              <a:latin typeface="Calibri"/>
            </a:endParaRPr>
          </a:p>
        </p:txBody>
      </p:sp>
      <p:pic>
        <p:nvPicPr>
          <p:cNvPr id="25" name="Picture 9" descr="E:\0000000我图PPT\00001PNG素材\儿童卡通\t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304" y="1989029"/>
            <a:ext cx="9887811" cy="5682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7230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168"/>
                                        </p:tgtEl>
                                        <p:attrNameLst>
                                          <p:attrName>style.visibility</p:attrName>
                                        </p:attrNameLst>
                                      </p:cBhvr>
                                      <p:to>
                                        <p:strVal val="visible"/>
                                      </p:to>
                                    </p:set>
                                    <p:animEffect transition="in" filter="wipe(up)">
                                      <p:cBhvr>
                                        <p:cTn id="7" dur="500"/>
                                        <p:tgtEl>
                                          <p:spTgt spid="7168"/>
                                        </p:tgtEl>
                                      </p:cBhvr>
                                    </p:animEffect>
                                  </p:childTnLst>
                                  <p:subTnLst>
                                    <p:audio>
                                      <p:cMediaNode>
                                        <p:cTn display="0" masterRel="sameClick">
                                          <p:stCondLst>
                                            <p:cond evt="begin" delay="0">
                                              <p:tn val="5"/>
                                            </p:cond>
                                          </p:stCondLst>
                                          <p:endCondLst>
                                            <p:cond evt="onStopAudio" delay="0">
                                              <p:tgtEl>
                                                <p:sldTgt/>
                                              </p:tgtEl>
                                            </p:cond>
                                          </p:endCondLst>
                                        </p:cTn>
                                        <p:tgtEl>
                                          <p:sndTgt r:embed="rId3" name="Nhạc dao an tuong.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500"/>
                                        <p:tgtEl>
                                          <p:spTgt spid="41"/>
                                        </p:tgtEl>
                                      </p:cBhvr>
                                    </p:animEffect>
                                  </p:childTnLst>
                                </p:cTn>
                              </p:par>
                              <p:par>
                                <p:cTn id="11" presetID="2" presetClass="entr" presetSubtype="8" fill="hold" nodeType="withEffect">
                                  <p:stCondLst>
                                    <p:cond delay="85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0-#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9A1BE12-047C-411B-93F4-8D7C79A7D8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034" t="27413" r="15871" b="22587"/>
          <a:stretch/>
        </p:blipFill>
        <p:spPr>
          <a:xfrm>
            <a:off x="10497630" y="5441603"/>
            <a:ext cx="1284202" cy="989741"/>
          </a:xfrm>
          <a:prstGeom prst="rect">
            <a:avLst/>
          </a:prstGeom>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6604ABC1-55F1-4CBD-90D4-E94AF09C11F4}"/>
              </a:ext>
            </a:extLst>
          </p:cNvPr>
          <p:cNvSpPr txBox="1"/>
          <p:nvPr/>
        </p:nvSpPr>
        <p:spPr>
          <a:xfrm>
            <a:off x="2328623" y="392332"/>
            <a:ext cx="7752993" cy="661207"/>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rPr>
              <a:t>2. </a:t>
            </a:r>
            <a:r>
              <a:rPr lang="vi-VN" sz="2800" dirty="0"/>
              <a:t>Kể lại từng đoạn của câu chuyện theo tranh</a:t>
            </a:r>
            <a:r>
              <a:rPr lang="en-US" sz="2800" dirty="0"/>
              <a:t>.</a:t>
            </a:r>
            <a:endParaRPr lang="vi-VN" sz="2800" dirty="0"/>
          </a:p>
        </p:txBody>
      </p:sp>
      <p:cxnSp>
        <p:nvCxnSpPr>
          <p:cNvPr id="6" name="Straight Connector 5"/>
          <p:cNvCxnSpPr/>
          <p:nvPr/>
        </p:nvCxnSpPr>
        <p:spPr>
          <a:xfrm>
            <a:off x="2831118" y="996071"/>
            <a:ext cx="2327984" cy="54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03585" y="980764"/>
            <a:ext cx="3071941" cy="153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CAE7150-D735-4AE3-9C1D-6CAAD6B6C57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921907" y="1196752"/>
            <a:ext cx="8566424" cy="2635302"/>
          </a:xfrm>
          <a:prstGeom prst="rect">
            <a:avLst/>
          </a:prstGeom>
        </p:spPr>
      </p:pic>
      <p:pic>
        <p:nvPicPr>
          <p:cNvPr id="12" name="Picture 11">
            <a:extLst>
              <a:ext uri="{FF2B5EF4-FFF2-40B4-BE49-F238E27FC236}">
                <a16:creationId xmlns:a16="http://schemas.microsoft.com/office/drawing/2014/main" id="{1EBDF849-8F1D-4119-840B-F059FBA3A0BB}"/>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1921907" y="3789040"/>
            <a:ext cx="8566424" cy="2623643"/>
          </a:xfrm>
          <a:prstGeom prst="rect">
            <a:avLst/>
          </a:prstGeom>
        </p:spPr>
      </p:pic>
    </p:spTree>
    <p:extLst>
      <p:ext uri="{BB962C8B-B14F-4D97-AF65-F5344CB8AC3E}">
        <p14:creationId xmlns:p14="http://schemas.microsoft.com/office/powerpoint/2010/main" val="3200874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75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ular Callout 9"/>
          <p:cNvSpPr/>
          <p:nvPr/>
        </p:nvSpPr>
        <p:spPr>
          <a:xfrm>
            <a:off x="431314" y="1676207"/>
            <a:ext cx="5567894" cy="1848791"/>
          </a:xfrm>
          <a:prstGeom prst="wedgeRectCallout">
            <a:avLst>
              <a:gd name="adj1" fmla="val -39696"/>
              <a:gd name="adj2" fmla="val 65446"/>
            </a:avLst>
          </a:prstGeom>
          <a:solidFill>
            <a:srgbClr val="FFFFD9"/>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9" name="Rounded Rectangle 118"/>
          <p:cNvSpPr/>
          <p:nvPr/>
        </p:nvSpPr>
        <p:spPr>
          <a:xfrm>
            <a:off x="521306" y="447"/>
            <a:ext cx="10161793" cy="646109"/>
          </a:xfrm>
          <a:prstGeom prst="roundRect">
            <a:avLst/>
          </a:prstGeom>
          <a:solidFill>
            <a:srgbClr val="FFC000"/>
          </a:solidFill>
          <a:ln w="12700" cap="flat" cmpd="sng" algn="ctr">
            <a:solidFill>
              <a:srgbClr val="FFC000"/>
            </a:solidFill>
            <a:prstDash val="solid"/>
            <a:miter lim="800000"/>
          </a:ln>
          <a:effectLst/>
        </p:spPr>
        <p:txBody>
          <a:bodyPr rtlCol="0" anchor="ctr"/>
          <a:lstStyle/>
          <a:p>
            <a:pPr algn="ctr" defTabSz="1219049">
              <a:defRPr/>
            </a:pPr>
            <a:endParaRPr lang="en-US" sz="2400" kern="0">
              <a:solidFill>
                <a:sysClr val="window" lastClr="FFFFFF"/>
              </a:solidFill>
              <a:latin typeface="Calibri"/>
            </a:endParaRPr>
          </a:p>
        </p:txBody>
      </p:sp>
      <p:sp>
        <p:nvSpPr>
          <p:cNvPr id="117" name="TextBox 116"/>
          <p:cNvSpPr txBox="1"/>
          <p:nvPr/>
        </p:nvSpPr>
        <p:spPr>
          <a:xfrm>
            <a:off x="815307" y="55740"/>
            <a:ext cx="8969219" cy="533333"/>
          </a:xfrm>
          <a:prstGeom prst="rect">
            <a:avLst/>
          </a:prstGeom>
          <a:noFill/>
        </p:spPr>
        <p:txBody>
          <a:bodyPr wrap="square" lIns="121901" tIns="60951" rIns="121901" bIns="60951" rtlCol="0">
            <a:spAutoFit/>
          </a:bodyPr>
          <a:lstStyle/>
          <a:p>
            <a:pPr algn="just"/>
            <a:r>
              <a:rPr lang="vi-VN" sz="2666" b="1">
                <a:latin typeface="UTM Avo" pitchFamily="18" charset="0"/>
              </a:rPr>
              <a:t>Kể lại từng đoạn của câu chuyện theo tranh</a:t>
            </a:r>
            <a:endParaRPr lang="en-US" sz="2666" b="1">
              <a:latin typeface="UTM Avo" pitchFamily="18" charset="0"/>
            </a:endParaRPr>
          </a:p>
        </p:txBody>
      </p:sp>
      <p:grpSp>
        <p:nvGrpSpPr>
          <p:cNvPr id="20" name="Group 19"/>
          <p:cNvGrpSpPr/>
          <p:nvPr/>
        </p:nvGrpSpPr>
        <p:grpSpPr>
          <a:xfrm>
            <a:off x="225890" y="-28400"/>
            <a:ext cx="651159" cy="861759"/>
            <a:chOff x="417444" y="2357467"/>
            <a:chExt cx="488433" cy="646403"/>
          </a:xfrm>
        </p:grpSpPr>
        <p:sp>
          <p:nvSpPr>
            <p:cNvPr id="21" name="Oval 20"/>
            <p:cNvSpPr/>
            <p:nvPr/>
          </p:nvSpPr>
          <p:spPr>
            <a:xfrm>
              <a:off x="417444" y="2407009"/>
              <a:ext cx="488433" cy="488433"/>
            </a:xfrm>
            <a:prstGeom prst="ellipse">
              <a:avLst/>
            </a:prstGeom>
            <a:solidFill>
              <a:srgbClr val="1664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p:cNvSpPr/>
            <p:nvPr/>
          </p:nvSpPr>
          <p:spPr>
            <a:xfrm>
              <a:off x="440671" y="2357467"/>
              <a:ext cx="441982" cy="646403"/>
            </a:xfrm>
            <a:prstGeom prst="rect">
              <a:avLst/>
            </a:prstGeom>
            <a:noFill/>
          </p:spPr>
          <p:txBody>
            <a:bodyPr wrap="none" lIns="121904" tIns="60952" rIns="121904" bIns="60952">
              <a:spAutoFit/>
            </a:bodyPr>
            <a:lstStyle/>
            <a:p>
              <a:pPr algn="ctr"/>
              <a:r>
                <a:rPr lang="vi-VN" sz="48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2</a:t>
              </a:r>
              <a:endParaRPr lang="en-US" sz="48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24" name="TextBox 23"/>
          <p:cNvSpPr txBox="1"/>
          <p:nvPr/>
        </p:nvSpPr>
        <p:spPr>
          <a:xfrm>
            <a:off x="475584" y="1668985"/>
            <a:ext cx="5676293" cy="1785086"/>
          </a:xfrm>
          <a:prstGeom prst="rect">
            <a:avLst/>
          </a:prstGeom>
          <a:noFill/>
        </p:spPr>
        <p:txBody>
          <a:bodyPr wrap="square" lIns="121901" tIns="60951" rIns="121901" bIns="60951" rtlCol="0">
            <a:spAutoFit/>
          </a:bodyPr>
          <a:lstStyle/>
          <a:p>
            <a:pPr marL="457154" indent="-457154" algn="just">
              <a:lnSpc>
                <a:spcPct val="150000"/>
              </a:lnSpc>
              <a:buFontTx/>
              <a:buChar char="-"/>
            </a:pPr>
            <a:r>
              <a:rPr lang="vi-VN" sz="2400" dirty="0">
                <a:latin typeface="UTM Avo" pitchFamily="18" charset="0"/>
              </a:rPr>
              <a:t>Nhớ lại nội dung câu chuyện</a:t>
            </a:r>
          </a:p>
          <a:p>
            <a:pPr marL="457154" indent="-457154" algn="just">
              <a:lnSpc>
                <a:spcPct val="150000"/>
              </a:lnSpc>
              <a:buFontTx/>
              <a:buChar char="-"/>
            </a:pPr>
            <a:r>
              <a:rPr lang="vi-VN" sz="2400" dirty="0">
                <a:latin typeface="UTM Avo" pitchFamily="18" charset="0"/>
              </a:rPr>
              <a:t>Dựa vào gợi ý dưới mỗi tranh</a:t>
            </a:r>
          </a:p>
          <a:p>
            <a:pPr algn="just">
              <a:lnSpc>
                <a:spcPct val="150000"/>
              </a:lnSpc>
            </a:pPr>
            <a:r>
              <a:rPr lang="vi-VN" sz="2400" dirty="0">
                <a:latin typeface="UTM Avo" pitchFamily="18" charset="0"/>
              </a:rPr>
              <a:t>- Chọn 1- 2 tranh để kể lại đoạn đó</a:t>
            </a:r>
            <a:endParaRPr lang="en-US" sz="2400" dirty="0">
              <a:latin typeface="UTM Avo" pitchFamily="18" charset="0"/>
            </a:endParaRPr>
          </a:p>
        </p:txBody>
      </p:sp>
      <p:pic>
        <p:nvPicPr>
          <p:cNvPr id="3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338125">
            <a:off x="1852556" y="5447697"/>
            <a:ext cx="691091" cy="65245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Picture 5" descr="C:\Users\Administrator\Application Data\Zamaan's Software\psc\screenshot.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674" y="3423070"/>
            <a:ext cx="5142830" cy="27174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0134" y="1196752"/>
            <a:ext cx="5856638" cy="5187592"/>
          </a:xfrm>
          <a:prstGeom prst="rect">
            <a:avLst/>
          </a:prstGeom>
        </p:spPr>
      </p:pic>
    </p:spTree>
    <p:extLst>
      <p:ext uri="{BB962C8B-B14F-4D97-AF65-F5344CB8AC3E}">
        <p14:creationId xmlns:p14="http://schemas.microsoft.com/office/powerpoint/2010/main" val="2329886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7"/>
                                        </p:tgtEl>
                                        <p:attrNameLst>
                                          <p:attrName>style.visibility</p:attrName>
                                        </p:attrNameLst>
                                      </p:cBhvr>
                                      <p:to>
                                        <p:strVal val="visible"/>
                                      </p:to>
                                    </p:set>
                                    <p:animEffect transition="in" filter="wipe(left)">
                                      <p:cBhvr>
                                        <p:cTn id="10" dur="500"/>
                                        <p:tgtEl>
                                          <p:spTgt spid="11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9"/>
                                        </p:tgtEl>
                                        <p:attrNameLst>
                                          <p:attrName>style.visibility</p:attrName>
                                        </p:attrNameLst>
                                      </p:cBhvr>
                                      <p:to>
                                        <p:strVal val="visible"/>
                                      </p:to>
                                    </p:set>
                                    <p:animEffect transition="in" filter="wipe(left)">
                                      <p:cBhvr>
                                        <p:cTn id="13" dur="500"/>
                                        <p:tgtEl>
                                          <p:spTgt spid="119"/>
                                        </p:tgtEl>
                                      </p:cBhvr>
                                    </p:animEffect>
                                  </p:childTnLst>
                                </p:cTn>
                              </p:par>
                              <p:par>
                                <p:cTn id="14" presetID="22" presetClass="entr" presetSubtype="4"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1000"/>
                                        <p:tgtEl>
                                          <p:spTgt spid="28"/>
                                        </p:tgtEl>
                                      </p:cBhvr>
                                    </p:animEffect>
                                  </p:childTnLst>
                                </p:cTn>
                              </p:par>
                              <p:par>
                                <p:cTn id="17" presetID="6" presetClass="entr" presetSubtype="32"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circle(out)">
                                      <p:cBhvr>
                                        <p:cTn id="19" dur="10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4">
                                            <p:txEl>
                                              <p:pRg st="0" end="0"/>
                                            </p:txEl>
                                          </p:spTgt>
                                        </p:tgtEl>
                                        <p:attrNameLst>
                                          <p:attrName>style.visibility</p:attrName>
                                        </p:attrNameLst>
                                      </p:cBhvr>
                                      <p:to>
                                        <p:strVal val="visible"/>
                                      </p:to>
                                    </p:set>
                                    <p:animEffect transition="in" filter="wipe(left)">
                                      <p:cBhvr>
                                        <p:cTn id="24" dur="1000"/>
                                        <p:tgtEl>
                                          <p:spTgt spid="24">
                                            <p:txEl>
                                              <p:pRg st="0" end="0"/>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xEl>
                                              <p:pRg st="1" end="1"/>
                                            </p:txEl>
                                          </p:spTgt>
                                        </p:tgtEl>
                                        <p:attrNameLst>
                                          <p:attrName>style.visibility</p:attrName>
                                        </p:attrNameLst>
                                      </p:cBhvr>
                                      <p:to>
                                        <p:strVal val="visible"/>
                                      </p:to>
                                    </p:set>
                                    <p:animEffect transition="in" filter="wipe(left)">
                                      <p:cBhvr>
                                        <p:cTn id="32" dur="1000"/>
                                        <p:tgtEl>
                                          <p:spTgt spid="2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xEl>
                                              <p:pRg st="2" end="2"/>
                                            </p:txEl>
                                          </p:spTgt>
                                        </p:tgtEl>
                                        <p:attrNameLst>
                                          <p:attrName>style.visibility</p:attrName>
                                        </p:attrNameLst>
                                      </p:cBhvr>
                                      <p:to>
                                        <p:strVal val="visible"/>
                                      </p:to>
                                    </p:set>
                                    <p:animEffect transition="in" filter="wipe(left)">
                                      <p:cBhvr>
                                        <p:cTn id="37" dur="10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9" grpId="0" animBg="1"/>
      <p:bldP spid="1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5" name="直接连接符 134"/>
          <p:cNvCxnSpPr/>
          <p:nvPr/>
        </p:nvCxnSpPr>
        <p:spPr>
          <a:xfrm>
            <a:off x="604574" y="900013"/>
            <a:ext cx="4176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A6AC6ED5-5E91-4CCE-860E-D56C40467803}"/>
              </a:ext>
            </a:extLst>
          </p:cNvPr>
          <p:cNvSpPr txBox="1"/>
          <p:nvPr/>
        </p:nvSpPr>
        <p:spPr>
          <a:xfrm>
            <a:off x="406574" y="201414"/>
            <a:ext cx="4572000" cy="923330"/>
          </a:xfrm>
          <a:prstGeom prst="rect">
            <a:avLst/>
          </a:prstGeom>
          <a:noFill/>
        </p:spPr>
        <p:txBody>
          <a:bodyPr wrap="square">
            <a:spAutoFit/>
          </a:bodyPr>
          <a:lstStyle/>
          <a:p>
            <a:pPr algn="ctr" defTabSz="914265">
              <a:defRPr/>
            </a:pPr>
            <a:r>
              <a:rPr lang="en-US" sz="5400" b="1">
                <a:solidFill>
                  <a:srgbClr val="00B050"/>
                </a:solidFill>
                <a:latin typeface="Calibri"/>
              </a:rPr>
              <a:t>Nói và nghe</a:t>
            </a:r>
            <a:endParaRPr lang="en-US" sz="5400" b="1" dirty="0">
              <a:solidFill>
                <a:srgbClr val="00B050"/>
              </a:solidFill>
              <a:latin typeface="Calibri"/>
            </a:endParaRPr>
          </a:p>
        </p:txBody>
      </p:sp>
      <p:sp>
        <p:nvSpPr>
          <p:cNvPr id="37" name="TextBox 36">
            <a:extLst>
              <a:ext uri="{FF2B5EF4-FFF2-40B4-BE49-F238E27FC236}">
                <a16:creationId xmlns:a16="http://schemas.microsoft.com/office/drawing/2014/main" id="{3089BD39-5DA2-4F2A-A982-CDB22E0F2567}"/>
              </a:ext>
            </a:extLst>
          </p:cNvPr>
          <p:cNvSpPr txBox="1"/>
          <p:nvPr/>
        </p:nvSpPr>
        <p:spPr>
          <a:xfrm>
            <a:off x="3790950" y="912923"/>
            <a:ext cx="4367086" cy="584771"/>
          </a:xfrm>
          <a:prstGeom prst="rect">
            <a:avLst/>
          </a:prstGeom>
          <a:noFill/>
        </p:spPr>
        <p:txBody>
          <a:bodyPr wrap="square" lIns="91436" tIns="45718" rIns="91436" bIns="45718" rtlCol="0">
            <a:spAutoFit/>
          </a:bodyPr>
          <a:lstStyle/>
          <a:p>
            <a:pPr algn="ctr"/>
            <a:r>
              <a:rPr lang="en-US" sz="3200">
                <a:solidFill>
                  <a:srgbClr val="FF0000"/>
                </a:solidFill>
                <a:latin typeface="+mj-lt"/>
                <a:ea typeface="Arial-Rounded" pitchFamily="34" charset="0"/>
                <a:cs typeface="Arial-Rounded" pitchFamily="34" charset="0"/>
              </a:rPr>
              <a:t>Thánh Gióng</a:t>
            </a:r>
          </a:p>
        </p:txBody>
      </p:sp>
      <p:pic>
        <p:nvPicPr>
          <p:cNvPr id="38" name="Picture 37">
            <a:extLst>
              <a:ext uri="{FF2B5EF4-FFF2-40B4-BE49-F238E27FC236}">
                <a16:creationId xmlns:a16="http://schemas.microsoft.com/office/drawing/2014/main" id="{08EE6A43-2F26-4185-8A06-F0A5CBD5EFF5}"/>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b="58752"/>
          <a:stretch/>
        </p:blipFill>
        <p:spPr>
          <a:xfrm>
            <a:off x="1990750" y="1620092"/>
            <a:ext cx="7437869" cy="2583471"/>
          </a:xfrm>
          <a:prstGeom prst="rect">
            <a:avLst/>
          </a:prstGeom>
        </p:spPr>
      </p:pic>
      <p:pic>
        <p:nvPicPr>
          <p:cNvPr id="39" name="Picture 38">
            <a:extLst>
              <a:ext uri="{FF2B5EF4-FFF2-40B4-BE49-F238E27FC236}">
                <a16:creationId xmlns:a16="http://schemas.microsoft.com/office/drawing/2014/main" id="{D4DA86E4-46A8-459A-BFA5-7DC45316D4E6}"/>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Layer>
                </a14:imgProps>
              </a:ext>
            </a:extLst>
          </a:blip>
          <a:srcRect t="59904" b="-1152"/>
          <a:stretch/>
        </p:blipFill>
        <p:spPr>
          <a:xfrm>
            <a:off x="1990749" y="4211780"/>
            <a:ext cx="7437869" cy="2250377"/>
          </a:xfrm>
          <a:prstGeom prst="rect">
            <a:avLst/>
          </a:prstGeom>
        </p:spPr>
      </p:pic>
    </p:spTree>
    <p:extLst>
      <p:ext uri="{BB962C8B-B14F-4D97-AF65-F5344CB8AC3E}">
        <p14:creationId xmlns:p14="http://schemas.microsoft.com/office/powerpoint/2010/main" val="38185051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wipe(left)">
                                      <p:cBhvr>
                                        <p:cTn id="7"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WordArt 3"/>
          <p:cNvSpPr>
            <a:spLocks noChangeArrowheads="1" noChangeShapeType="1" noTextEdit="1"/>
          </p:cNvSpPr>
          <p:nvPr/>
        </p:nvSpPr>
        <p:spPr bwMode="auto">
          <a:xfrm>
            <a:off x="534507" y="378279"/>
            <a:ext cx="7314248" cy="990471"/>
          </a:xfrm>
          <a:prstGeom prst="rect">
            <a:avLst/>
          </a:prstGeom>
        </p:spPr>
        <p:txBody>
          <a:bodyPr wrap="none" fromWordArt="1">
            <a:prstTxWarp prst="textCascadeUp">
              <a:avLst>
                <a:gd name="adj" fmla="val 40875"/>
              </a:avLst>
            </a:prstTxWarp>
            <a:scene3d>
              <a:camera prst="legacyPerspectiveFront">
                <a:rot lat="20519994" lon="1080000" rev="0"/>
              </a:camera>
              <a:lightRig rig="legacyHarsh2" dir="b"/>
            </a:scene3d>
            <a:sp3d extrusionH="430200" prstMaterial="legacyMatte">
              <a:extrusionClr>
                <a:srgbClr val="FF6600"/>
              </a:extrusionClr>
              <a:contourClr>
                <a:srgbClr val="FFE701"/>
              </a:contourClr>
            </a:sp3d>
          </a:bodyPr>
          <a:lstStyle/>
          <a:p>
            <a:pPr algn="ctr"/>
            <a:r>
              <a:rPr lang="en-US" sz="3600" b="1" kern="10" dirty="0" err="1">
                <a:ln w="9525">
                  <a:round/>
                  <a:headEnd/>
                  <a:tailEnd/>
                </a:ln>
                <a:gradFill rotWithShape="1">
                  <a:gsLst>
                    <a:gs pos="0">
                      <a:srgbClr val="FFE701"/>
                    </a:gs>
                    <a:gs pos="100000">
                      <a:srgbClr val="FE3E02"/>
                    </a:gs>
                  </a:gsLst>
                  <a:lin ang="5400000" scaled="1"/>
                </a:gradFill>
                <a:latin typeface="Times New Roman" panose="02020603050405020304" pitchFamily="18" charset="0"/>
                <a:cs typeface="Times New Roman" panose="02020603050405020304" pitchFamily="18" charset="0"/>
              </a:rPr>
              <a:t>Kể</a:t>
            </a:r>
            <a:r>
              <a:rPr lang="en-US" sz="3600" b="1" kern="10" dirty="0">
                <a:ln w="9525">
                  <a:round/>
                  <a:headEnd/>
                  <a:tailEnd/>
                </a:ln>
                <a:gradFill rotWithShape="1">
                  <a:gsLst>
                    <a:gs pos="0">
                      <a:srgbClr val="FFE701"/>
                    </a:gs>
                    <a:gs pos="100000">
                      <a:srgbClr val="FE3E02"/>
                    </a:gs>
                  </a:gsLst>
                  <a:lin ang="5400000" scaled="1"/>
                </a:gradFill>
                <a:latin typeface="Times New Roman" panose="02020603050405020304" pitchFamily="18" charset="0"/>
                <a:cs typeface="Times New Roman" panose="02020603050405020304" pitchFamily="18" charset="0"/>
              </a:rPr>
              <a:t> </a:t>
            </a:r>
            <a:r>
              <a:rPr lang="en-US" sz="3600" b="1" kern="10" dirty="0" err="1">
                <a:ln w="9525">
                  <a:round/>
                  <a:headEnd/>
                  <a:tailEnd/>
                </a:ln>
                <a:gradFill rotWithShape="1">
                  <a:gsLst>
                    <a:gs pos="0">
                      <a:srgbClr val="FFE701"/>
                    </a:gs>
                    <a:gs pos="100000">
                      <a:srgbClr val="FE3E02"/>
                    </a:gs>
                  </a:gsLst>
                  <a:lin ang="5400000" scaled="1"/>
                </a:gradFill>
                <a:latin typeface="Times New Roman" panose="02020603050405020304" pitchFamily="18" charset="0"/>
                <a:cs typeface="Times New Roman" panose="02020603050405020304" pitchFamily="18" charset="0"/>
              </a:rPr>
              <a:t>theo</a:t>
            </a:r>
            <a:r>
              <a:rPr lang="en-US" sz="3600" b="1" kern="10" dirty="0">
                <a:ln w="9525">
                  <a:round/>
                  <a:headEnd/>
                  <a:tailEnd/>
                </a:ln>
                <a:gradFill rotWithShape="1">
                  <a:gsLst>
                    <a:gs pos="0">
                      <a:srgbClr val="FFE701"/>
                    </a:gs>
                    <a:gs pos="100000">
                      <a:srgbClr val="FE3E02"/>
                    </a:gs>
                  </a:gsLst>
                  <a:lin ang="5400000" scaled="1"/>
                </a:gradFill>
                <a:latin typeface="Times New Roman" panose="02020603050405020304" pitchFamily="18" charset="0"/>
                <a:cs typeface="Times New Roman" panose="02020603050405020304" pitchFamily="18" charset="0"/>
              </a:rPr>
              <a:t> </a:t>
            </a:r>
            <a:r>
              <a:rPr lang="en-US" sz="3600" b="1" kern="10" dirty="0" err="1">
                <a:ln w="9525">
                  <a:round/>
                  <a:headEnd/>
                  <a:tailEnd/>
                </a:ln>
                <a:gradFill rotWithShape="1">
                  <a:gsLst>
                    <a:gs pos="0">
                      <a:srgbClr val="FFE701"/>
                    </a:gs>
                    <a:gs pos="100000">
                      <a:srgbClr val="FE3E02"/>
                    </a:gs>
                  </a:gsLst>
                  <a:lin ang="5400000" scaled="1"/>
                </a:gradFill>
                <a:latin typeface="Times New Roman" panose="02020603050405020304" pitchFamily="18" charset="0"/>
                <a:cs typeface="Times New Roman" panose="02020603050405020304" pitchFamily="18" charset="0"/>
              </a:rPr>
              <a:t>nhóm</a:t>
            </a:r>
            <a:r>
              <a:rPr lang="en-US" sz="3600" b="1" kern="10" dirty="0">
                <a:ln w="9525">
                  <a:round/>
                  <a:headEnd/>
                  <a:tailEnd/>
                </a:ln>
                <a:gradFill rotWithShape="1">
                  <a:gsLst>
                    <a:gs pos="0">
                      <a:srgbClr val="FFE701"/>
                    </a:gs>
                    <a:gs pos="100000">
                      <a:srgbClr val="FE3E02"/>
                    </a:gs>
                  </a:gsLst>
                  <a:lin ang="5400000" scaled="1"/>
                </a:gradFill>
                <a:latin typeface="Times New Roman" panose="02020603050405020304" pitchFamily="18" charset="0"/>
                <a:cs typeface="Times New Roman" panose="02020603050405020304" pitchFamily="18" charset="0"/>
              </a:rPr>
              <a:t> </a:t>
            </a:r>
          </a:p>
        </p:txBody>
      </p:sp>
      <p:pic>
        <p:nvPicPr>
          <p:cNvPr id="4" name="Picture 2" descr="Teacher with student isolated Premium Vector">
            <a:extLst>
              <a:ext uri="{FF2B5EF4-FFF2-40B4-BE49-F238E27FC236}">
                <a16:creationId xmlns:a16="http://schemas.microsoft.com/office/drawing/2014/main" id="{04B7E3B1-B788-4605-901B-8A63CD49EC9E}"/>
              </a:ext>
            </a:extLst>
          </p:cNvPr>
          <p:cNvPicPr>
            <a:picLocks noGrp="1" noChangeAspect="1" noChangeArrowheads="1"/>
          </p:cNvPicPr>
          <p:nvPr>
            <p:ph idx="1"/>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t="13855" b="14845"/>
          <a:stretch/>
        </p:blipFill>
        <p:spPr bwMode="auto">
          <a:xfrm>
            <a:off x="1131068" y="2050840"/>
            <a:ext cx="10019389" cy="41461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图片 41995" descr="13">
            <a:extLst>
              <a:ext uri="{FF2B5EF4-FFF2-40B4-BE49-F238E27FC236}">
                <a16:creationId xmlns:a16="http://schemas.microsoft.com/office/drawing/2014/main" id="{9976F3BD-896B-4B59-AA65-3F2B4352239A}"/>
              </a:ext>
            </a:extLst>
          </p:cNvPr>
          <p:cNvPicPr>
            <a:picLocks noChangeAspect="1"/>
          </p:cNvPicPr>
          <p:nvPr/>
        </p:nvPicPr>
        <p:blipFill>
          <a:blip r:embed="rId4"/>
          <a:stretch>
            <a:fillRect/>
          </a:stretch>
        </p:blipFill>
        <p:spPr>
          <a:xfrm>
            <a:off x="8775298" y="446"/>
            <a:ext cx="3322153" cy="2271550"/>
          </a:xfrm>
          <a:prstGeom prst="rect">
            <a:avLst/>
          </a:prstGeom>
          <a:noFill/>
          <a:ln w="9525">
            <a:noFill/>
          </a:ln>
        </p:spPr>
      </p:pic>
      <p:sp>
        <p:nvSpPr>
          <p:cNvPr id="6" name="Text Box 7">
            <a:extLst>
              <a:ext uri="{FF2B5EF4-FFF2-40B4-BE49-F238E27FC236}">
                <a16:creationId xmlns:a16="http://schemas.microsoft.com/office/drawing/2014/main" id="{221761D9-E470-4A78-B291-8FEC070929D5}"/>
              </a:ext>
            </a:extLst>
          </p:cNvPr>
          <p:cNvSpPr txBox="1"/>
          <p:nvPr/>
        </p:nvSpPr>
        <p:spPr>
          <a:xfrm>
            <a:off x="9157033" y="873514"/>
            <a:ext cx="1993424" cy="1077218"/>
          </a:xfrm>
          <a:prstGeom prst="rect">
            <a:avLst/>
          </a:prstGeom>
          <a:noFill/>
          <a:ln w="9525">
            <a:noFill/>
          </a:ln>
        </p:spPr>
        <p:txBody>
          <a:bodyPr wrap="square">
            <a:spAutoFit/>
          </a:bodyPr>
          <a:lstStyle/>
          <a:p>
            <a:pPr defTabSz="914309">
              <a:spcBef>
                <a:spcPct val="50000"/>
              </a:spcBef>
              <a:defRPr/>
            </a:pPr>
            <a:r>
              <a:rPr sz="3200" b="1">
                <a:solidFill>
                  <a:srgbClr val="FF0000"/>
                </a:solidFill>
                <a:latin typeface="+mj-lt"/>
              </a:rPr>
              <a:t>Th</a:t>
            </a:r>
            <a:r>
              <a:rPr lang="en-US" sz="3200" b="1">
                <a:solidFill>
                  <a:srgbClr val="FF0000"/>
                </a:solidFill>
                <a:latin typeface="+mj-lt"/>
              </a:rPr>
              <a:t>ời</a:t>
            </a:r>
            <a:r>
              <a:rPr sz="3200" b="1">
                <a:solidFill>
                  <a:srgbClr val="FF0000"/>
                </a:solidFill>
                <a:latin typeface="+mj-lt"/>
              </a:rPr>
              <a:t> gian 5</a:t>
            </a:r>
            <a:r>
              <a:rPr lang="en-US" sz="3200" b="1">
                <a:solidFill>
                  <a:srgbClr val="FF0000"/>
                </a:solidFill>
                <a:latin typeface="+mj-lt"/>
              </a:rPr>
              <a:t> phút</a:t>
            </a:r>
            <a:endParaRPr sz="3200" b="1" dirty="0">
              <a:solidFill>
                <a:srgbClr val="FF0000"/>
              </a:solidFill>
              <a:latin typeface="+mj-lt"/>
            </a:endParaRPr>
          </a:p>
        </p:txBody>
      </p:sp>
    </p:spTree>
    <p:extLst>
      <p:ext uri="{BB962C8B-B14F-4D97-AF65-F5344CB8AC3E}">
        <p14:creationId xmlns:p14="http://schemas.microsoft.com/office/powerpoint/2010/main" val="30996406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wedge">
                                      <p:cBhvr>
                                        <p:cTn id="7" dur="2000"/>
                                        <p:tgtEl>
                                          <p:spTgt spid="38915"/>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
                                        </p:tgtEl>
                                        <p:attrNameLst>
                                          <p:attrName>ppt_y</p:attrName>
                                        </p:attrNameLst>
                                      </p:cBhvr>
                                      <p:tavLst>
                                        <p:tav tm="0" fmla="#ppt_y+(sin(-2*pi*(1-$))*-#ppt_x+cos(-2*pi*(1-$))*(1-#ppt_y))*(1-$)">
                                          <p:val>
                                            <p:fltVal val="0"/>
                                          </p:val>
                                        </p:tav>
                                        <p:tav tm="100000">
                                          <p:val>
                                            <p:fltVal val="1"/>
                                          </p:val>
                                        </p:tav>
                                      </p:tavLst>
                                    </p:anim>
                                  </p:childTnLst>
                                </p:cTn>
                              </p:par>
                              <p:par>
                                <p:cTn id="16" presetID="2" presetClass="entr" presetSubtype="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1+#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871287" y="2853011"/>
            <a:ext cx="7579474" cy="3359936"/>
            <a:chOff x="467543" y="1523763"/>
            <a:chExt cx="6111046" cy="3016825"/>
          </a:xfrm>
        </p:grpSpPr>
        <p:pic>
          <p:nvPicPr>
            <p:cNvPr id="28" name="Picture 3" descr="C:\Users\Administrator\Application Data\Zamaan's Software\psc\screensh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38063" y="1737779"/>
              <a:ext cx="2040526" cy="244472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Users\Administrator\Application Data\Zamaan's Software\psc\screenshot.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3" y="1688324"/>
              <a:ext cx="2196615" cy="281739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 descr="C:\Users\Administrator\Application Data\Zamaan's Software\psc\screenshot.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4158" y="1523763"/>
              <a:ext cx="1565920" cy="2560155"/>
            </a:xfrm>
            <a:prstGeom prst="rect">
              <a:avLst/>
            </a:prstGeom>
            <a:noFill/>
            <a:extLst>
              <a:ext uri="{909E8E84-426E-40DD-AFC4-6F175D3DCCD1}">
                <a14:hiddenFill xmlns:a14="http://schemas.microsoft.com/office/drawing/2010/main">
                  <a:solidFill>
                    <a:srgbClr val="FFFFFF"/>
                  </a:solidFill>
                </a14:hiddenFill>
              </a:ext>
            </a:extLst>
          </p:spPr>
        </p:pic>
        <p:sp>
          <p:nvSpPr>
            <p:cNvPr id="35" name="Trapezoid 5"/>
            <p:cNvSpPr/>
            <p:nvPr/>
          </p:nvSpPr>
          <p:spPr>
            <a:xfrm>
              <a:off x="1187624" y="3725516"/>
              <a:ext cx="4965266" cy="815072"/>
            </a:xfrm>
            <a:custGeom>
              <a:avLst/>
              <a:gdLst/>
              <a:ahLst/>
              <a:cxnLst/>
              <a:rect l="l" t="t" r="r" b="b"/>
              <a:pathLst>
                <a:path w="4533218" h="1035256">
                  <a:moveTo>
                    <a:pt x="258814" y="0"/>
                  </a:moveTo>
                  <a:lnTo>
                    <a:pt x="3984236" y="0"/>
                  </a:lnTo>
                  <a:lnTo>
                    <a:pt x="4533218" y="1035256"/>
                  </a:lnTo>
                  <a:lnTo>
                    <a:pt x="0" y="1035256"/>
                  </a:lnTo>
                  <a:close/>
                </a:path>
              </a:pathLst>
            </a:cu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36" name="Group 35"/>
          <p:cNvGrpSpPr/>
          <p:nvPr/>
        </p:nvGrpSpPr>
        <p:grpSpPr>
          <a:xfrm>
            <a:off x="8097288" y="1637644"/>
            <a:ext cx="2895028" cy="1198383"/>
            <a:chOff x="-499893" y="-818671"/>
            <a:chExt cx="2171554" cy="939009"/>
          </a:xfrm>
        </p:grpSpPr>
        <p:sp>
          <p:nvSpPr>
            <p:cNvPr id="37" name="Oval Callout 36"/>
            <p:cNvSpPr/>
            <p:nvPr/>
          </p:nvSpPr>
          <p:spPr>
            <a:xfrm>
              <a:off x="-499893" y="-818671"/>
              <a:ext cx="2171554" cy="939009"/>
            </a:xfrm>
            <a:prstGeom prst="wedgeEllipseCallout">
              <a:avLst>
                <a:gd name="adj1" fmla="val -23358"/>
                <a:gd name="adj2" fmla="val 7088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TextBox 37"/>
            <p:cNvSpPr txBox="1"/>
            <p:nvPr/>
          </p:nvSpPr>
          <p:spPr>
            <a:xfrm>
              <a:off x="-394457" y="-725836"/>
              <a:ext cx="1960681" cy="779658"/>
            </a:xfrm>
            <a:prstGeom prst="rect">
              <a:avLst/>
            </a:prstGeom>
            <a:noFill/>
          </p:spPr>
          <p:txBody>
            <a:bodyPr wrap="square" rtlCol="0">
              <a:spAutoFit/>
            </a:bodyPr>
            <a:lstStyle/>
            <a:p>
              <a:pPr algn="ctr"/>
              <a:r>
                <a:rPr lang="en-US" sz="2933">
                  <a:latin typeface="UTM Avo" pitchFamily="18" charset="0"/>
                </a:rPr>
                <a:t>Mình </a:t>
              </a:r>
              <a:r>
                <a:rPr lang="vi-VN" sz="2933">
                  <a:latin typeface="UTM Avo" pitchFamily="18" charset="0"/>
                </a:rPr>
                <a:t>kể tranh cuối</a:t>
              </a:r>
              <a:r>
                <a:rPr lang="en-US" sz="2933">
                  <a:latin typeface="UTM Avo" pitchFamily="18" charset="0"/>
                </a:rPr>
                <a:t> </a:t>
              </a:r>
            </a:p>
          </p:txBody>
        </p:sp>
      </p:grpSp>
      <p:grpSp>
        <p:nvGrpSpPr>
          <p:cNvPr id="39" name="Group 38"/>
          <p:cNvGrpSpPr/>
          <p:nvPr/>
        </p:nvGrpSpPr>
        <p:grpSpPr>
          <a:xfrm>
            <a:off x="1" y="1221043"/>
            <a:ext cx="4893765" cy="2015962"/>
            <a:chOff x="7194454" y="1728417"/>
            <a:chExt cx="3670802" cy="1168192"/>
          </a:xfrm>
        </p:grpSpPr>
        <p:pic>
          <p:nvPicPr>
            <p:cNvPr id="40" name="Picture 2" descr="C:\Users\Administrator\Application Data\Zamaan's Software\psc\screenshot.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94454" y="1728417"/>
              <a:ext cx="3670802" cy="1168192"/>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7413044" y="1895302"/>
              <a:ext cx="3168352" cy="838123"/>
            </a:xfrm>
            <a:prstGeom prst="rect">
              <a:avLst/>
            </a:prstGeom>
            <a:noFill/>
          </p:spPr>
          <p:txBody>
            <a:bodyPr wrap="square" rtlCol="0">
              <a:spAutoFit/>
            </a:bodyPr>
            <a:lstStyle/>
            <a:p>
              <a:pPr algn="ctr"/>
              <a:r>
                <a:rPr lang="en-US" sz="2933" dirty="0" err="1">
                  <a:latin typeface="UTM Avo" pitchFamily="18" charset="0"/>
                </a:rPr>
                <a:t>Chúng</a:t>
              </a:r>
              <a:r>
                <a:rPr lang="en-US" sz="2933" dirty="0">
                  <a:latin typeface="UTM Avo" pitchFamily="18" charset="0"/>
                </a:rPr>
                <a:t> ta</a:t>
              </a:r>
              <a:r>
                <a:rPr lang="vi-VN" sz="2933" dirty="0">
                  <a:latin typeface="UTM Avo" pitchFamily="18" charset="0"/>
                </a:rPr>
                <a:t> kể </a:t>
              </a:r>
            </a:p>
            <a:p>
              <a:pPr algn="ctr"/>
              <a:r>
                <a:rPr lang="vi-VN" sz="2933" dirty="0">
                  <a:latin typeface="UTM Avo" pitchFamily="18" charset="0"/>
                </a:rPr>
                <a:t>nối </a:t>
              </a:r>
              <a:r>
                <a:rPr lang="en-US" sz="2933" dirty="0" err="1">
                  <a:latin typeface="UTM Avo" pitchFamily="18" charset="0"/>
                </a:rPr>
                <a:t>tiếp</a:t>
              </a:r>
              <a:r>
                <a:rPr lang="en-US" sz="2933" dirty="0">
                  <a:latin typeface="UTM Avo" pitchFamily="18" charset="0"/>
                </a:rPr>
                <a:t> </a:t>
              </a:r>
              <a:r>
                <a:rPr lang="vi-VN" sz="2933" dirty="0">
                  <a:latin typeface="UTM Avo" pitchFamily="18" charset="0"/>
                </a:rPr>
                <a:t>câu chuyện theo tranh</a:t>
              </a:r>
              <a:endParaRPr lang="en-US" sz="2666" dirty="0">
                <a:latin typeface="UTM Avo" pitchFamily="18" charset="0"/>
              </a:endParaRPr>
            </a:p>
          </p:txBody>
        </p:sp>
      </p:grpSp>
      <p:grpSp>
        <p:nvGrpSpPr>
          <p:cNvPr id="42" name="Group 41"/>
          <p:cNvGrpSpPr/>
          <p:nvPr/>
        </p:nvGrpSpPr>
        <p:grpSpPr>
          <a:xfrm>
            <a:off x="5039227" y="1666251"/>
            <a:ext cx="2687949" cy="1169776"/>
            <a:chOff x="-499893" y="-818671"/>
            <a:chExt cx="2171554" cy="939009"/>
          </a:xfrm>
        </p:grpSpPr>
        <p:sp>
          <p:nvSpPr>
            <p:cNvPr id="43" name="Oval Callout 42"/>
            <p:cNvSpPr/>
            <p:nvPr/>
          </p:nvSpPr>
          <p:spPr>
            <a:xfrm>
              <a:off x="-499893" y="-818671"/>
              <a:ext cx="2171554" cy="939009"/>
            </a:xfrm>
            <a:prstGeom prst="wedgeEllipseCallout">
              <a:avLst>
                <a:gd name="adj1" fmla="val 3713"/>
                <a:gd name="adj2" fmla="val 69582"/>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 name="TextBox 43"/>
            <p:cNvSpPr txBox="1"/>
            <p:nvPr/>
          </p:nvSpPr>
          <p:spPr>
            <a:xfrm>
              <a:off x="-394457" y="-725836"/>
              <a:ext cx="1960681" cy="798725"/>
            </a:xfrm>
            <a:prstGeom prst="rect">
              <a:avLst/>
            </a:prstGeom>
            <a:noFill/>
          </p:spPr>
          <p:txBody>
            <a:bodyPr wrap="square" rtlCol="0">
              <a:spAutoFit/>
            </a:bodyPr>
            <a:lstStyle/>
            <a:p>
              <a:pPr algn="ctr"/>
              <a:r>
                <a:rPr lang="en-US" sz="2933">
                  <a:latin typeface="UTM Avo" pitchFamily="18" charset="0"/>
                </a:rPr>
                <a:t>Tớ </a:t>
              </a:r>
              <a:r>
                <a:rPr lang="vi-VN" sz="2933">
                  <a:latin typeface="UTM Avo" pitchFamily="18" charset="0"/>
                </a:rPr>
                <a:t>kể tranh 2 và 3</a:t>
              </a:r>
              <a:endParaRPr lang="en-US" sz="2933">
                <a:latin typeface="UTM Avo" pitchFamily="18" charset="0"/>
              </a:endParaRPr>
            </a:p>
          </p:txBody>
        </p:sp>
      </p:grpSp>
      <p:sp>
        <p:nvSpPr>
          <p:cNvPr id="45" name="Rounded Rectangle 44"/>
          <p:cNvSpPr/>
          <p:nvPr/>
        </p:nvSpPr>
        <p:spPr>
          <a:xfrm>
            <a:off x="1096487" y="476672"/>
            <a:ext cx="10161793" cy="646109"/>
          </a:xfrm>
          <a:prstGeom prst="roundRect">
            <a:avLst/>
          </a:prstGeom>
          <a:solidFill>
            <a:srgbClr val="FFC000"/>
          </a:solidFill>
          <a:ln w="12700" cap="flat" cmpd="sng" algn="ctr">
            <a:solidFill>
              <a:srgbClr val="FFC000"/>
            </a:solidFill>
            <a:prstDash val="solid"/>
            <a:miter lim="800000"/>
          </a:ln>
          <a:effectLst/>
        </p:spPr>
        <p:txBody>
          <a:bodyPr rtlCol="0" anchor="ctr"/>
          <a:lstStyle/>
          <a:p>
            <a:pPr algn="ctr" defTabSz="1219049">
              <a:defRPr/>
            </a:pPr>
            <a:endParaRPr lang="en-US" sz="2400" kern="0">
              <a:solidFill>
                <a:sysClr val="window" lastClr="FFFFFF"/>
              </a:solidFill>
              <a:latin typeface="Calibri"/>
            </a:endParaRPr>
          </a:p>
        </p:txBody>
      </p:sp>
      <p:sp>
        <p:nvSpPr>
          <p:cNvPr id="46" name="TextBox 45"/>
          <p:cNvSpPr txBox="1"/>
          <p:nvPr/>
        </p:nvSpPr>
        <p:spPr>
          <a:xfrm>
            <a:off x="1946455" y="548680"/>
            <a:ext cx="8969219" cy="533333"/>
          </a:xfrm>
          <a:prstGeom prst="rect">
            <a:avLst/>
          </a:prstGeom>
          <a:noFill/>
        </p:spPr>
        <p:txBody>
          <a:bodyPr wrap="square" lIns="121901" tIns="60951" rIns="121901" bIns="60951" rtlCol="0">
            <a:spAutoFit/>
          </a:bodyPr>
          <a:lstStyle/>
          <a:p>
            <a:pPr algn="just"/>
            <a:r>
              <a:rPr lang="vi-VN" sz="2666" b="1">
                <a:latin typeface="Calibri" panose="020F0502020204030204" pitchFamily="34" charset="0"/>
                <a:cs typeface="Calibri" panose="020F0502020204030204" pitchFamily="34" charset="0"/>
              </a:rPr>
              <a:t>Kể lại từng đoạn của câu chuyện theo tranh</a:t>
            </a:r>
            <a:endParaRPr lang="en-US" sz="2666" b="1">
              <a:latin typeface="Calibri" panose="020F0502020204030204" pitchFamily="34" charset="0"/>
              <a:cs typeface="Calibri" panose="020F0502020204030204" pitchFamily="34" charset="0"/>
            </a:endParaRPr>
          </a:p>
        </p:txBody>
      </p:sp>
      <p:grpSp>
        <p:nvGrpSpPr>
          <p:cNvPr id="47" name="Group 46"/>
          <p:cNvGrpSpPr/>
          <p:nvPr/>
        </p:nvGrpSpPr>
        <p:grpSpPr>
          <a:xfrm>
            <a:off x="815308" y="404664"/>
            <a:ext cx="651159" cy="861759"/>
            <a:chOff x="417444" y="2357467"/>
            <a:chExt cx="488433" cy="646403"/>
          </a:xfrm>
        </p:grpSpPr>
        <p:sp>
          <p:nvSpPr>
            <p:cNvPr id="48" name="Oval 47"/>
            <p:cNvSpPr/>
            <p:nvPr/>
          </p:nvSpPr>
          <p:spPr>
            <a:xfrm>
              <a:off x="417444" y="2407009"/>
              <a:ext cx="488433" cy="488433"/>
            </a:xfrm>
            <a:prstGeom prst="ellipse">
              <a:avLst/>
            </a:prstGeom>
            <a:solidFill>
              <a:srgbClr val="1664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Rectangle 48"/>
            <p:cNvSpPr/>
            <p:nvPr/>
          </p:nvSpPr>
          <p:spPr>
            <a:xfrm>
              <a:off x="440671" y="2357467"/>
              <a:ext cx="441982" cy="646403"/>
            </a:xfrm>
            <a:prstGeom prst="rect">
              <a:avLst/>
            </a:prstGeom>
            <a:noFill/>
          </p:spPr>
          <p:txBody>
            <a:bodyPr wrap="none" lIns="121904" tIns="60952" rIns="121904" bIns="60952">
              <a:spAutoFit/>
            </a:bodyPr>
            <a:lstStyle/>
            <a:p>
              <a:pPr algn="ctr"/>
              <a:r>
                <a:rPr lang="vi-VN" sz="4800" b="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2</a:t>
              </a:r>
              <a:endParaRPr lang="en-US" sz="4800" b="1">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cxnSp>
        <p:nvCxnSpPr>
          <p:cNvPr id="50" name="Straight Connector 49"/>
          <p:cNvCxnSpPr/>
          <p:nvPr/>
        </p:nvCxnSpPr>
        <p:spPr>
          <a:xfrm>
            <a:off x="2038805" y="980728"/>
            <a:ext cx="38399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710830" y="980728"/>
            <a:ext cx="1656184" cy="2429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527254" y="980728"/>
            <a:ext cx="16799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37159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down)">
                                      <p:cBhvr>
                                        <p:cTn id="17" dur="10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32"/>
          <p:cNvSpPr>
            <a:spLocks noChangeArrowheads="1"/>
          </p:cNvSpPr>
          <p:nvPr/>
        </p:nvSpPr>
        <p:spPr bwMode="auto">
          <a:xfrm>
            <a:off x="2963542" y="801782"/>
            <a:ext cx="9083550" cy="4451184"/>
          </a:xfrm>
          <a:prstGeom prst="roundRect">
            <a:avLst>
              <a:gd name="adj" fmla="val 16667"/>
            </a:avLst>
          </a:prstGeom>
          <a:solidFill>
            <a:schemeClr val="accent2">
              <a:lumMod val="50000"/>
            </a:schemeClr>
          </a:solidFill>
          <a:ln w="9525" algn="ctr">
            <a:solidFill>
              <a:srgbClr val="FFC000"/>
            </a:solidFill>
            <a:round/>
            <a:headEnd/>
            <a:tailEnd/>
          </a:ln>
        </p:spPr>
        <p:txBody>
          <a:bodyPr/>
          <a:lstStyle/>
          <a:p>
            <a:pPr defTabSz="1219078">
              <a:defRPr/>
            </a:pPr>
            <a:endParaRPr lang="en-US" sz="2400" kern="0">
              <a:solidFill>
                <a:sysClr val="windowText" lastClr="000000"/>
              </a:solidFill>
            </a:endParaRPr>
          </a:p>
        </p:txBody>
      </p:sp>
      <p:pic>
        <p:nvPicPr>
          <p:cNvPr id="56"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675" y="645053"/>
            <a:ext cx="3199517" cy="5925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Box 53"/>
          <p:cNvSpPr txBox="1"/>
          <p:nvPr/>
        </p:nvSpPr>
        <p:spPr>
          <a:xfrm>
            <a:off x="3251536" y="897780"/>
            <a:ext cx="8795556" cy="3508315"/>
          </a:xfrm>
          <a:prstGeom prst="rect">
            <a:avLst/>
          </a:prstGeom>
          <a:noFill/>
        </p:spPr>
        <p:txBody>
          <a:bodyPr wrap="square" lIns="121901" tIns="60951" rIns="121901" bIns="60951" rtlCol="0">
            <a:spAutoFit/>
          </a:bodyPr>
          <a:lstStyle/>
          <a:p>
            <a:pPr algn="just">
              <a:lnSpc>
                <a:spcPct val="150000"/>
              </a:lnSpc>
            </a:pPr>
            <a:r>
              <a:rPr lang="en-US" sz="2933" b="1" u="sng">
                <a:solidFill>
                  <a:srgbClr val="FFFFD9"/>
                </a:solidFill>
                <a:latin typeface="UTM Avo" pitchFamily="18" charset="0"/>
              </a:rPr>
              <a:t>Lưu ý khi </a:t>
            </a:r>
            <a:r>
              <a:rPr lang="vi-VN" sz="2933" b="1" u="sng">
                <a:solidFill>
                  <a:srgbClr val="FFFFD9"/>
                </a:solidFill>
                <a:latin typeface="UTM Avo" pitchFamily="18" charset="0"/>
              </a:rPr>
              <a:t>kể</a:t>
            </a:r>
            <a:r>
              <a:rPr lang="en-US" sz="2933" b="1" u="sng">
                <a:solidFill>
                  <a:srgbClr val="FFFFD9"/>
                </a:solidFill>
                <a:latin typeface="UTM Avo" pitchFamily="18" charset="0"/>
              </a:rPr>
              <a:t> - nghe:</a:t>
            </a:r>
          </a:p>
          <a:p>
            <a:pPr algn="just">
              <a:lnSpc>
                <a:spcPct val="150000"/>
              </a:lnSpc>
            </a:pPr>
            <a:r>
              <a:rPr lang="en-US" sz="2933">
                <a:solidFill>
                  <a:srgbClr val="FFFFD9"/>
                </a:solidFill>
                <a:latin typeface="UTM Avo" pitchFamily="18" charset="0"/>
              </a:rPr>
              <a:t>- </a:t>
            </a:r>
            <a:r>
              <a:rPr lang="vi-VN" sz="2933">
                <a:solidFill>
                  <a:srgbClr val="FFFFD9"/>
                </a:solidFill>
                <a:latin typeface="UTM Avo" pitchFamily="18" charset="0"/>
              </a:rPr>
              <a:t>Em kể cho bạn đủ nghe, rõ ràng, kể về những điều em đã biết theo điều gợi ý hay tranh vẽ.</a:t>
            </a:r>
            <a:endParaRPr lang="en-US" sz="2933">
              <a:solidFill>
                <a:srgbClr val="FFFFD9"/>
              </a:solidFill>
              <a:latin typeface="UTM Avo" pitchFamily="18" charset="0"/>
            </a:endParaRPr>
          </a:p>
          <a:p>
            <a:pPr algn="just">
              <a:lnSpc>
                <a:spcPct val="150000"/>
              </a:lnSpc>
            </a:pPr>
            <a:r>
              <a:rPr lang="en-US" sz="2933">
                <a:solidFill>
                  <a:srgbClr val="FFFFD9"/>
                </a:solidFill>
                <a:latin typeface="UTM Avo" pitchFamily="18" charset="0"/>
              </a:rPr>
              <a:t>- </a:t>
            </a:r>
            <a:r>
              <a:rPr lang="vi-VN" sz="2933">
                <a:solidFill>
                  <a:srgbClr val="FFFFD9"/>
                </a:solidFill>
                <a:latin typeface="UTM Avo" pitchFamily="18" charset="0"/>
              </a:rPr>
              <a:t>Em chăm chú nghe bạn nói, có thể hỏi bạn về điều bạn vừa kể. </a:t>
            </a:r>
            <a:endParaRPr lang="en-US" sz="2933">
              <a:solidFill>
                <a:srgbClr val="FFFFD9"/>
              </a:solidFill>
              <a:latin typeface="UTM Avo" pitchFamily="18" charset="0"/>
            </a:endParaRPr>
          </a:p>
        </p:txBody>
      </p:sp>
    </p:spTree>
    <p:extLst>
      <p:ext uri="{BB962C8B-B14F-4D97-AF65-F5344CB8AC3E}">
        <p14:creationId xmlns:p14="http://schemas.microsoft.com/office/powerpoint/2010/main" val="39646475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42"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600"/>
                                        <p:tgtEl>
                                          <p:spTgt spid="56"/>
                                        </p:tgtEl>
                                      </p:cBhvr>
                                    </p:animEffect>
                                    <p:anim calcmode="lin" valueType="num">
                                      <p:cBhvr>
                                        <p:cTn id="11" dur="600" fill="hold"/>
                                        <p:tgtEl>
                                          <p:spTgt spid="56"/>
                                        </p:tgtEl>
                                        <p:attrNameLst>
                                          <p:attrName>ppt_x</p:attrName>
                                        </p:attrNameLst>
                                      </p:cBhvr>
                                      <p:tavLst>
                                        <p:tav tm="0">
                                          <p:val>
                                            <p:strVal val="#ppt_x"/>
                                          </p:val>
                                        </p:tav>
                                        <p:tav tm="100000">
                                          <p:val>
                                            <p:strVal val="#ppt_x"/>
                                          </p:val>
                                        </p:tav>
                                      </p:tavLst>
                                    </p:anim>
                                    <p:anim calcmode="lin" valueType="num">
                                      <p:cBhvr>
                                        <p:cTn id="12" dur="6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4">
                                            <p:txEl>
                                              <p:pRg st="0" end="0"/>
                                            </p:txEl>
                                          </p:spTgt>
                                        </p:tgtEl>
                                        <p:attrNameLst>
                                          <p:attrName>style.visibility</p:attrName>
                                        </p:attrNameLst>
                                      </p:cBhvr>
                                      <p:to>
                                        <p:strVal val="visible"/>
                                      </p:to>
                                    </p:set>
                                    <p:animEffect transition="in" filter="wipe(left)">
                                      <p:cBhvr>
                                        <p:cTn id="17" dur="500"/>
                                        <p:tgtEl>
                                          <p:spTgt spid="54">
                                            <p:txEl>
                                              <p:pRg st="0" end="0"/>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wipe(up)">
                                      <p:cBhvr>
                                        <p:cTn id="20" dur="600"/>
                                        <p:tgtEl>
                                          <p:spTgt spid="5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4">
                                            <p:txEl>
                                              <p:pRg st="1" end="1"/>
                                            </p:txEl>
                                          </p:spTgt>
                                        </p:tgtEl>
                                        <p:attrNameLst>
                                          <p:attrName>style.visibility</p:attrName>
                                        </p:attrNameLst>
                                      </p:cBhvr>
                                      <p:to>
                                        <p:strVal val="visible"/>
                                      </p:to>
                                    </p:set>
                                    <p:animEffect transition="in" filter="wipe(left)">
                                      <p:cBhvr>
                                        <p:cTn id="25" dur="500"/>
                                        <p:tgtEl>
                                          <p:spTgt spid="5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xEl>
                                              <p:pRg st="2" end="2"/>
                                            </p:txEl>
                                          </p:spTgt>
                                        </p:tgtEl>
                                        <p:attrNameLst>
                                          <p:attrName>style.visibility</p:attrName>
                                        </p:attrNameLst>
                                      </p:cBhvr>
                                      <p:to>
                                        <p:strVal val="visible"/>
                                      </p:to>
                                    </p:set>
                                    <p:animEffect transition="in" filter="wipe(left)">
                                      <p:cBhvr>
                                        <p:cTn id="30" dur="500"/>
                                        <p:tgtEl>
                                          <p:spTgt spid="5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8582" y="4722254"/>
            <a:ext cx="11056202" cy="1815882"/>
          </a:xfrm>
          <a:prstGeom prst="rect">
            <a:avLst/>
          </a:prstGeom>
          <a:noFill/>
        </p:spPr>
        <p:txBody>
          <a:bodyPr wrap="square" rtlCol="0">
            <a:spAutoFit/>
          </a:bodyPr>
          <a:lstStyle/>
          <a:p>
            <a:pPr algn="just"/>
            <a:r>
              <a:rPr lang="en-US" sz="2800" smtClean="0">
                <a:latin typeface="Times New Roman" panose="02020603050405020304" pitchFamily="18" charset="0"/>
                <a:cs typeface="Times New Roman" panose="02020603050405020304" pitchFamily="18" charset="0"/>
              </a:rPr>
              <a:t>      </a:t>
            </a:r>
            <a:r>
              <a:rPr lang="vi-VN" sz="2800" smtClean="0">
                <a:latin typeface="Times New Roman" panose="02020603050405020304" pitchFamily="18" charset="0"/>
                <a:cs typeface="Times New Roman" panose="02020603050405020304" pitchFamily="18" charset="0"/>
              </a:rPr>
              <a:t>Câu chuyện</a:t>
            </a:r>
            <a:r>
              <a:rPr lang="en-US" sz="2800" smtClean="0">
                <a:latin typeface="Times New Roman" panose="02020603050405020304" pitchFamily="18" charset="0"/>
                <a:cs typeface="Times New Roman" panose="02020603050405020304" pitchFamily="18" charset="0"/>
              </a:rPr>
              <a:t> xây dựng hình tượng Thánh Gióng với nhiều màu sắc thần kì song là biểu tượng về lòng yêu nước và sức mạnh chống giặc ngoại xâm của nhân dân ta. Thể hiện quan niệm và mơ ước của nhân dân về hình mẫu lí tưởng người anh hùng chống giặc ngoại xâm.</a:t>
            </a:r>
            <a:endParaRPr lang="en-US" dirty="0"/>
          </a:p>
        </p:txBody>
      </p:sp>
      <p:sp>
        <p:nvSpPr>
          <p:cNvPr id="5" name="TextBox 4">
            <a:extLst>
              <a:ext uri="{FF2B5EF4-FFF2-40B4-BE49-F238E27FC236}">
                <a16:creationId xmlns:a16="http://schemas.microsoft.com/office/drawing/2014/main" id="{6E8AD640-B88F-40D9-92E5-C07774C82589}"/>
              </a:ext>
            </a:extLst>
          </p:cNvPr>
          <p:cNvSpPr txBox="1"/>
          <p:nvPr/>
        </p:nvSpPr>
        <p:spPr>
          <a:xfrm>
            <a:off x="-961578" y="3973459"/>
            <a:ext cx="5323147" cy="748795"/>
          </a:xfrm>
          <a:prstGeom prst="rect">
            <a:avLst/>
          </a:prstGeom>
          <a:noFill/>
        </p:spPr>
        <p:txBody>
          <a:bodyPr wrap="square" rtlCol="0">
            <a:spAutoFit/>
          </a:bodyPr>
          <a:lstStyle/>
          <a:p>
            <a:pPr algn="ctr" defTabSz="1218929">
              <a:defRPr/>
            </a:pPr>
            <a:r>
              <a:rPr lang="en-US" sz="4266" b="1" dirty="0">
                <a:solidFill>
                  <a:srgbClr val="FF0000"/>
                </a:solidFill>
                <a:latin typeface="Calibri"/>
              </a:rPr>
              <a:t>Ý </a:t>
            </a:r>
            <a:r>
              <a:rPr lang="en-US" sz="4266" b="1" dirty="0" err="1">
                <a:solidFill>
                  <a:srgbClr val="FF0000"/>
                </a:solidFill>
                <a:latin typeface="Calibri"/>
              </a:rPr>
              <a:t>nghĩa</a:t>
            </a:r>
            <a:r>
              <a:rPr lang="en-US" sz="4266" b="1" dirty="0">
                <a:solidFill>
                  <a:srgbClr val="FF0000"/>
                </a:solidFill>
                <a:latin typeface="Calibri"/>
              </a:rPr>
              <a:t>:</a:t>
            </a:r>
            <a:endParaRPr lang="vi-VN" sz="4266" b="1" dirty="0">
              <a:solidFill>
                <a:srgbClr val="FF0000"/>
              </a:solidFill>
              <a:latin typeface="Arial" panose="020B0604020202020204" pitchFamily="34" charset="0"/>
            </a:endParaRPr>
          </a:p>
        </p:txBody>
      </p:sp>
      <p:pic>
        <p:nvPicPr>
          <p:cNvPr id="7" name="Picture 6">
            <a:extLst>
              <a:ext uri="{FF2B5EF4-FFF2-40B4-BE49-F238E27FC236}">
                <a16:creationId xmlns:a16="http://schemas.microsoft.com/office/drawing/2014/main" id="{9CEEDAAD-5E90-400C-805F-67E201E4C132}"/>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200000"/>
                    </a14:imgEffect>
                  </a14:imgLayer>
                </a14:imgProps>
              </a:ext>
            </a:extLst>
          </a:blip>
          <a:srcRect l="57822" t="59904" b="-1152"/>
          <a:stretch/>
        </p:blipFill>
        <p:spPr>
          <a:xfrm>
            <a:off x="1918742" y="476672"/>
            <a:ext cx="8784976" cy="3486532"/>
          </a:xfrm>
          <a:prstGeom prst="rect">
            <a:avLst/>
          </a:prstGeom>
          <a:ln>
            <a:noFill/>
          </a:ln>
          <a:effectLst>
            <a:softEdge rad="112500"/>
          </a:effectLst>
        </p:spPr>
      </p:pic>
    </p:spTree>
    <p:extLst>
      <p:ext uri="{BB962C8B-B14F-4D97-AF65-F5344CB8AC3E}">
        <p14:creationId xmlns:p14="http://schemas.microsoft.com/office/powerpoint/2010/main" val="729259791"/>
      </p:ext>
    </p:extLst>
  </p:cSld>
  <p:clrMapOvr>
    <a:masterClrMapping/>
  </p:clrMapOvr>
  <mc:AlternateContent xmlns:mc="http://schemas.openxmlformats.org/markup-compatibility/2006">
    <mc:Choice xmlns:p14="http://schemas.microsoft.com/office/powerpoint/2010/main" Requires="p14">
      <p:transition spd="slow" p14:dur="12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a:spLocks noChangeArrowheads="1"/>
          </p:cNvSpPr>
          <p:nvPr/>
        </p:nvSpPr>
        <p:spPr bwMode="auto">
          <a:xfrm>
            <a:off x="3574918" y="3045008"/>
            <a:ext cx="3456392" cy="2944686"/>
          </a:xfrm>
          <a:prstGeom prst="roundRect">
            <a:avLst>
              <a:gd name="adj" fmla="val 16667"/>
            </a:avLst>
          </a:prstGeom>
          <a:solidFill>
            <a:srgbClr val="FFE285"/>
          </a:solidFill>
          <a:ln w="9525" algn="ctr">
            <a:solidFill>
              <a:srgbClr val="FF6600"/>
            </a:solidFill>
            <a:round/>
            <a:headEnd/>
            <a:tailEnd/>
          </a:ln>
        </p:spPr>
        <p:txBody>
          <a:bodyPr lIns="121891" tIns="60945" rIns="121891" bIns="60945"/>
          <a:lstStyle/>
          <a:p>
            <a:pPr defTabSz="1218929">
              <a:defRPr/>
            </a:pPr>
            <a:endParaRPr lang="en-US" sz="2933">
              <a:solidFill>
                <a:prstClr val="black"/>
              </a:solidFill>
              <a:latin typeface="Calibri"/>
            </a:endParaRPr>
          </a:p>
        </p:txBody>
      </p:sp>
      <p:grpSp>
        <p:nvGrpSpPr>
          <p:cNvPr id="5" name="Group 4"/>
          <p:cNvGrpSpPr/>
          <p:nvPr/>
        </p:nvGrpSpPr>
        <p:grpSpPr>
          <a:xfrm>
            <a:off x="-48677" y="-95153"/>
            <a:ext cx="12287765" cy="6980090"/>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929">
                <a:defRPr/>
              </a:pPr>
              <a:endParaRPr lang="en-US" sz="2400">
                <a:solidFill>
                  <a:prstClr val="black"/>
                </a:solidFill>
                <a:latin typeface="Calibri"/>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929">
                <a:defRPr/>
              </a:pPr>
              <a:endParaRPr lang="en-US" sz="2400">
                <a:solidFill>
                  <a:prstClr val="black"/>
                </a:solidFill>
                <a:latin typeface="Calibri"/>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grpSp>
      <p:sp>
        <p:nvSpPr>
          <p:cNvPr id="79" name="Rectangle 78"/>
          <p:cNvSpPr>
            <a:spLocks noChangeArrowheads="1"/>
          </p:cNvSpPr>
          <p:nvPr/>
        </p:nvSpPr>
        <p:spPr bwMode="auto">
          <a:xfrm>
            <a:off x="3751115" y="3276707"/>
            <a:ext cx="3274894" cy="166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91" tIns="60945" rIns="121891" bIns="60945">
            <a:spAutoFit/>
          </a:bodyPr>
          <a:lstStyle/>
          <a:p>
            <a:pPr marL="78299" defTabSz="1218929">
              <a:lnSpc>
                <a:spcPct val="125000"/>
              </a:lnSpc>
              <a:defRPr/>
            </a:pPr>
            <a:r>
              <a:rPr lang="vi-VN" sz="2666">
                <a:solidFill>
                  <a:prstClr val="black"/>
                </a:solidFill>
                <a:latin typeface="UTM Avo" pitchFamily="18" charset="0"/>
              </a:rPr>
              <a:t>- Biết được các chi tiết trong </a:t>
            </a:r>
            <a:r>
              <a:rPr lang="vi-VN" sz="2666">
                <a:solidFill>
                  <a:prstClr val="black"/>
                </a:solidFill>
                <a:latin typeface="UTM Avo" pitchFamily="18" charset="0"/>
              </a:rPr>
              <a:t>chuyện </a:t>
            </a:r>
            <a:r>
              <a:rPr lang="vi-VN" sz="2666" smtClean="0">
                <a:solidFill>
                  <a:prstClr val="black"/>
                </a:solidFill>
                <a:latin typeface="UTM Avo" pitchFamily="18" charset="0"/>
              </a:rPr>
              <a:t>qua </a:t>
            </a:r>
            <a:r>
              <a:rPr lang="vi-VN" sz="2666">
                <a:solidFill>
                  <a:prstClr val="black"/>
                </a:solidFill>
                <a:latin typeface="UTM Avo" pitchFamily="18" charset="0"/>
              </a:rPr>
              <a:t>tranh minh hoạ.</a:t>
            </a:r>
            <a:endParaRPr lang="vi-VN" sz="2666" b="1">
              <a:solidFill>
                <a:srgbClr val="C00000"/>
              </a:solidFill>
              <a:latin typeface="UTM Avo" pitchFamily="18" charset="0"/>
            </a:endParaRPr>
          </a:p>
        </p:txBody>
      </p:sp>
      <p:cxnSp>
        <p:nvCxnSpPr>
          <p:cNvPr id="80" name="Curved Connector 30"/>
          <p:cNvCxnSpPr>
            <a:cxnSpLocks noChangeShapeType="1"/>
            <a:stCxn id="82" idx="2"/>
          </p:cNvCxnSpPr>
          <p:nvPr/>
        </p:nvCxnSpPr>
        <p:spPr bwMode="auto">
          <a:xfrm flipH="1">
            <a:off x="5128125" y="1637176"/>
            <a:ext cx="2681281" cy="1377464"/>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 name="Rounded Rectangle 80"/>
          <p:cNvSpPr>
            <a:spLocks noChangeArrowheads="1"/>
          </p:cNvSpPr>
          <p:nvPr/>
        </p:nvSpPr>
        <p:spPr bwMode="auto">
          <a:xfrm>
            <a:off x="2927272" y="769518"/>
            <a:ext cx="8636317" cy="898026"/>
          </a:xfrm>
          <a:prstGeom prst="roundRect">
            <a:avLst>
              <a:gd name="adj" fmla="val 16667"/>
            </a:avLst>
          </a:prstGeom>
          <a:solidFill>
            <a:srgbClr val="FFE285"/>
          </a:solidFill>
          <a:ln w="9525" algn="ctr">
            <a:solidFill>
              <a:srgbClr val="FF6600"/>
            </a:solidFill>
            <a:round/>
            <a:headEnd/>
            <a:tailEnd/>
          </a:ln>
        </p:spPr>
        <p:txBody>
          <a:bodyPr lIns="121891" tIns="60945" rIns="121891" bIns="60945"/>
          <a:lstStyle/>
          <a:p>
            <a:pPr defTabSz="1218929">
              <a:defRPr/>
            </a:pPr>
            <a:endParaRPr lang="en-US" sz="2933">
              <a:solidFill>
                <a:prstClr val="black"/>
              </a:solidFill>
              <a:latin typeface="Calibri"/>
            </a:endParaRPr>
          </a:p>
        </p:txBody>
      </p:sp>
      <p:sp>
        <p:nvSpPr>
          <p:cNvPr id="82" name="Rectangle 81"/>
          <p:cNvSpPr>
            <a:spLocks noChangeArrowheads="1"/>
          </p:cNvSpPr>
          <p:nvPr/>
        </p:nvSpPr>
        <p:spPr bwMode="auto">
          <a:xfrm>
            <a:off x="4655235" y="837051"/>
            <a:ext cx="6308341" cy="8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91" tIns="60945" rIns="121891" bIns="60945">
            <a:spAutoFit/>
          </a:bodyPr>
          <a:lstStyle/>
          <a:p>
            <a:pPr defTabSz="1218929">
              <a:lnSpc>
                <a:spcPct val="150000"/>
              </a:lnSpc>
              <a:defRPr/>
            </a:pPr>
            <a:r>
              <a:rPr lang="en-US" sz="2933" b="1">
                <a:solidFill>
                  <a:srgbClr val="C00000"/>
                </a:solidFill>
                <a:latin typeface="UTM Avo" pitchFamily="18" charset="0"/>
              </a:rPr>
              <a:t>Em đã học được gì?</a:t>
            </a:r>
          </a:p>
        </p:txBody>
      </p:sp>
      <p:sp>
        <p:nvSpPr>
          <p:cNvPr id="83" name="Rounded Rectangle 82"/>
          <p:cNvSpPr>
            <a:spLocks noChangeArrowheads="1"/>
          </p:cNvSpPr>
          <p:nvPr/>
        </p:nvSpPr>
        <p:spPr bwMode="auto">
          <a:xfrm>
            <a:off x="8375016" y="3045008"/>
            <a:ext cx="3218321" cy="2944686"/>
          </a:xfrm>
          <a:prstGeom prst="roundRect">
            <a:avLst>
              <a:gd name="adj" fmla="val 16667"/>
            </a:avLst>
          </a:prstGeom>
          <a:solidFill>
            <a:srgbClr val="FFE285"/>
          </a:solidFill>
          <a:ln w="9525" algn="ctr">
            <a:solidFill>
              <a:srgbClr val="FF6600"/>
            </a:solidFill>
            <a:round/>
            <a:headEnd/>
            <a:tailEnd/>
          </a:ln>
        </p:spPr>
        <p:txBody>
          <a:bodyPr lIns="121891" tIns="60945" rIns="121891" bIns="60945"/>
          <a:lstStyle/>
          <a:p>
            <a:pPr defTabSz="1218929">
              <a:defRPr/>
            </a:pPr>
            <a:endParaRPr lang="en-US" sz="2933">
              <a:solidFill>
                <a:prstClr val="black"/>
              </a:solidFill>
              <a:latin typeface="Calibri"/>
            </a:endParaRPr>
          </a:p>
        </p:txBody>
      </p:sp>
      <p:sp>
        <p:nvSpPr>
          <p:cNvPr id="84" name="Rectangle 83"/>
          <p:cNvSpPr>
            <a:spLocks noChangeArrowheads="1"/>
          </p:cNvSpPr>
          <p:nvPr/>
        </p:nvSpPr>
        <p:spPr bwMode="auto">
          <a:xfrm>
            <a:off x="8543478" y="3307261"/>
            <a:ext cx="3340566" cy="166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91" tIns="60945" rIns="121891" bIns="60945">
            <a:spAutoFit/>
          </a:bodyPr>
          <a:lstStyle/>
          <a:p>
            <a:pPr marL="78299" defTabSz="1218929">
              <a:lnSpc>
                <a:spcPct val="125000"/>
              </a:lnSpc>
              <a:defRPr/>
            </a:pPr>
            <a:r>
              <a:rPr lang="vi-VN" sz="2666" dirty="0">
                <a:solidFill>
                  <a:prstClr val="black"/>
                </a:solidFill>
                <a:latin typeface="UTM Avo" pitchFamily="18" charset="0"/>
              </a:rPr>
              <a:t>- Kể lại được từng đoạn của câu chuyện dựa vào tranh.</a:t>
            </a:r>
          </a:p>
        </p:txBody>
      </p:sp>
      <p:cxnSp>
        <p:nvCxnSpPr>
          <p:cNvPr id="85" name="Curved Connector 30"/>
          <p:cNvCxnSpPr>
            <a:cxnSpLocks noChangeShapeType="1"/>
          </p:cNvCxnSpPr>
          <p:nvPr/>
        </p:nvCxnSpPr>
        <p:spPr bwMode="auto">
          <a:xfrm>
            <a:off x="7730500" y="1704185"/>
            <a:ext cx="2016224" cy="1340823"/>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6" name="Picture 5" descr="Female Teacher Stock Vector Illustration and Royalty Free Female Teacher  Clipart"/>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0628" t="1269" r="14801" b="3963"/>
          <a:stretch/>
        </p:blipFill>
        <p:spPr bwMode="auto">
          <a:xfrm>
            <a:off x="-336668" y="165064"/>
            <a:ext cx="3527475" cy="6284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8289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00"/>
                                        <p:tgtEl>
                                          <p:spTgt spid="8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left)">
                                      <p:cBhvr>
                                        <p:cTn id="10" dur="500"/>
                                        <p:tgtEl>
                                          <p:spTgt spid="8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circle(in)">
                                      <p:cBhvr>
                                        <p:cTn id="13" dur="500"/>
                                        <p:tgtEl>
                                          <p:spTgt spid="8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wipe(left)">
                                      <p:cBhvr>
                                        <p:cTn id="18" dur="500"/>
                                        <p:tgtEl>
                                          <p:spTgt spid="79"/>
                                        </p:tgtEl>
                                      </p:cBhvr>
                                    </p:animEffect>
                                  </p:childTnLst>
                                </p:cTn>
                              </p:par>
                              <p:par>
                                <p:cTn id="19" presetID="22" presetClass="entr" presetSubtype="1" fill="hold" nodeType="with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wipe(up)">
                                      <p:cBhvr>
                                        <p:cTn id="21" dur="500"/>
                                        <p:tgtEl>
                                          <p:spTgt spid="8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circle(in)">
                                      <p:cBhvr>
                                        <p:cTn id="24" dur="500"/>
                                        <p:tgtEl>
                                          <p:spTgt spid="9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4"/>
                                        </p:tgtEl>
                                        <p:attrNameLst>
                                          <p:attrName>style.visibility</p:attrName>
                                        </p:attrNameLst>
                                      </p:cBhvr>
                                      <p:to>
                                        <p:strVal val="visible"/>
                                      </p:to>
                                    </p:set>
                                    <p:animEffect transition="in" filter="wipe(left)">
                                      <p:cBhvr>
                                        <p:cTn id="29" dur="500"/>
                                        <p:tgtEl>
                                          <p:spTgt spid="84"/>
                                        </p:tgtEl>
                                      </p:cBhvr>
                                    </p:animEffect>
                                  </p:childTnLst>
                                </p:cTn>
                              </p:par>
                              <p:par>
                                <p:cTn id="30" presetID="22" presetClass="entr" presetSubtype="1" fill="hold" nodeType="with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wipe(up)">
                                      <p:cBhvr>
                                        <p:cTn id="32" dur="500"/>
                                        <p:tgtEl>
                                          <p:spTgt spid="85"/>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circle(in)">
                                      <p:cBhvr>
                                        <p:cTn id="35"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79" grpId="0"/>
      <p:bldP spid="81" grpId="0" animBg="1"/>
      <p:bldP spid="82" grpId="0"/>
      <p:bldP spid="83" grpId="0" animBg="1"/>
      <p:bldP spid="8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0787" y="-182408"/>
            <a:ext cx="9274872" cy="3992360"/>
          </a:xfrm>
          <a:prstGeom prst="rect">
            <a:avLst/>
          </a:prstGeom>
        </p:spPr>
      </p:pic>
      <p:sp>
        <p:nvSpPr>
          <p:cNvPr id="2" name="TextBox 1">
            <a:extLst>
              <a:ext uri="{FF2B5EF4-FFF2-40B4-BE49-F238E27FC236}">
                <a16:creationId xmlns:a16="http://schemas.microsoft.com/office/drawing/2014/main" id="{6E8AD640-B88F-40D9-92E5-C07774C82589}"/>
              </a:ext>
            </a:extLst>
          </p:cNvPr>
          <p:cNvSpPr txBox="1"/>
          <p:nvPr/>
        </p:nvSpPr>
        <p:spPr>
          <a:xfrm>
            <a:off x="3433633" y="1544565"/>
            <a:ext cx="5323147" cy="1107867"/>
          </a:xfrm>
          <a:prstGeom prst="rect">
            <a:avLst/>
          </a:prstGeom>
          <a:noFill/>
        </p:spPr>
        <p:txBody>
          <a:bodyPr wrap="square" rtlCol="0">
            <a:spAutoFit/>
          </a:bodyPr>
          <a:lstStyle/>
          <a:p>
            <a:pPr algn="ctr" defTabSz="1218929">
              <a:defRPr/>
            </a:pPr>
            <a:r>
              <a:rPr lang="en-US" sz="6599" b="1" dirty="0" err="1">
                <a:solidFill>
                  <a:srgbClr val="FF0000"/>
                </a:solidFill>
                <a:latin typeface="Calibri"/>
              </a:rPr>
              <a:t>VẬN</a:t>
            </a:r>
            <a:r>
              <a:rPr lang="en-US" sz="6599" b="1" dirty="0">
                <a:solidFill>
                  <a:srgbClr val="FF0000"/>
                </a:solidFill>
                <a:latin typeface="Calibri"/>
              </a:rPr>
              <a:t> </a:t>
            </a:r>
            <a:r>
              <a:rPr lang="en-US" sz="6599" b="1" dirty="0" err="1">
                <a:solidFill>
                  <a:srgbClr val="FF0000"/>
                </a:solidFill>
                <a:latin typeface="Calibri"/>
              </a:rPr>
              <a:t>DỤNG</a:t>
            </a:r>
            <a:endParaRPr lang="vi-VN" sz="6599" b="1" dirty="0">
              <a:solidFill>
                <a:srgbClr val="FF0000"/>
              </a:solidFill>
              <a:latin typeface="Arial" panose="020B0604020202020204" pitchFamily="34" charset="0"/>
            </a:endParaRPr>
          </a:p>
        </p:txBody>
      </p:sp>
      <p:pic>
        <p:nvPicPr>
          <p:cNvPr id="13" name="Picture 12">
            <a:extLst>
              <a:ext uri="{FF2B5EF4-FFF2-40B4-BE49-F238E27FC236}">
                <a16:creationId xmlns:a16="http://schemas.microsoft.com/office/drawing/2014/main" id="{750F2BE3-A916-4A3E-A114-A0F35BF04A5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rcRect b="7894"/>
          <a:stretch/>
        </p:blipFill>
        <p:spPr>
          <a:xfrm>
            <a:off x="514586" y="3429000"/>
            <a:ext cx="11161240" cy="1523513"/>
          </a:xfrm>
          <a:prstGeom prst="roundRect">
            <a:avLst/>
          </a:prstGeom>
        </p:spPr>
      </p:pic>
      <p:pic>
        <p:nvPicPr>
          <p:cNvPr id="14" name="Picture 2" descr="Girl Reading Story Book With Parents High-Res Vector Graphic - Getty Images">
            <a:extLst>
              <a:ext uri="{FF2B5EF4-FFF2-40B4-BE49-F238E27FC236}">
                <a16:creationId xmlns:a16="http://schemas.microsoft.com/office/drawing/2014/main" id="{497992C5-AACD-4633-B500-2733BBEC6C3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95117">
                        <a14:foregroundMark x1="33203" y1="59295" x2="80859" y2="68493"/>
                        <a14:foregroundMark x1="70801" y1="88258" x2="67188" y2="92857"/>
                        <a14:foregroundMark x1="44336" y1="54207" x2="50000" y2="80137"/>
                        <a14:foregroundMark x1="57031" y1="61840" x2="53027" y2="75049"/>
                        <a14:foregroundMark x1="40820" y1="57241" x2="69238" y2="75049"/>
                        <a14:foregroundMark x1="39844" y1="62329" x2="67676" y2="72994"/>
                        <a14:foregroundMark x1="38281" y1="63894" x2="71777" y2="69961"/>
                        <a14:foregroundMark x1="67676" y1="36399" x2="71289" y2="62916"/>
                      </a14:backgroundRemoval>
                    </a14:imgEffect>
                  </a14:imgLayer>
                </a14:imgProps>
              </a:ext>
              <a:ext uri="{28A0092B-C50C-407E-A947-70E740481C1C}">
                <a14:useLocalDpi xmlns:a14="http://schemas.microsoft.com/office/drawing/2010/main" val="0"/>
              </a:ext>
            </a:extLst>
          </a:blip>
          <a:srcRect/>
          <a:stretch>
            <a:fillRect/>
          </a:stretch>
        </p:blipFill>
        <p:spPr bwMode="auto">
          <a:xfrm>
            <a:off x="5087094" y="4379405"/>
            <a:ext cx="2232248" cy="2228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647957"/>
      </p:ext>
    </p:extLst>
  </p:cSld>
  <p:clrMapOvr>
    <a:masterClrMapping/>
  </p:clrMapOvr>
  <mc:AlternateContent xmlns:mc="http://schemas.openxmlformats.org/markup-compatibility/2006">
    <mc:Choice xmlns:p14="http://schemas.microsoft.com/office/powerpoint/2010/main" Requires="p14">
      <p:transition spd="slow" p14:dur="1400" advClick="0">
        <p14:ripple/>
      </p:transition>
    </mc:Choice>
    <mc:Fallback>
      <p:transition spd="slow" advClick="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7952" y="-13888"/>
            <a:ext cx="12320711" cy="33708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8" name="矩形 107"/>
          <p:cNvSpPr/>
          <p:nvPr/>
        </p:nvSpPr>
        <p:spPr>
          <a:xfrm>
            <a:off x="-67952" y="-13888"/>
            <a:ext cx="12320711" cy="33708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9" name="AutoShape 2"/>
          <p:cNvSpPr>
            <a:spLocks/>
          </p:cNvSpPr>
          <p:nvPr/>
        </p:nvSpPr>
        <p:spPr bwMode="auto">
          <a:xfrm>
            <a:off x="6886120" y="870285"/>
            <a:ext cx="4354650" cy="6015099"/>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10" name="AutoShape 3"/>
          <p:cNvSpPr>
            <a:spLocks/>
          </p:cNvSpPr>
          <p:nvPr/>
        </p:nvSpPr>
        <p:spPr bwMode="auto">
          <a:xfrm>
            <a:off x="9654006" y="2850716"/>
            <a:ext cx="417570" cy="617503"/>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11" name="AutoShape 4"/>
          <p:cNvSpPr>
            <a:spLocks/>
          </p:cNvSpPr>
          <p:nvPr/>
        </p:nvSpPr>
        <p:spPr bwMode="auto">
          <a:xfrm>
            <a:off x="10254250" y="2606989"/>
            <a:ext cx="393709" cy="634723"/>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12" name="AutoShape 5"/>
          <p:cNvSpPr>
            <a:spLocks/>
          </p:cNvSpPr>
          <p:nvPr/>
        </p:nvSpPr>
        <p:spPr bwMode="auto">
          <a:xfrm>
            <a:off x="10921030" y="2218455"/>
            <a:ext cx="465291" cy="745429"/>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13" name="AutoShape 6"/>
          <p:cNvSpPr>
            <a:spLocks/>
          </p:cNvSpPr>
          <p:nvPr/>
        </p:nvSpPr>
        <p:spPr bwMode="auto">
          <a:xfrm>
            <a:off x="11439314" y="2688589"/>
            <a:ext cx="751623" cy="418227"/>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14" name="AutoShape 7"/>
          <p:cNvSpPr>
            <a:spLocks/>
          </p:cNvSpPr>
          <p:nvPr/>
        </p:nvSpPr>
        <p:spPr bwMode="auto">
          <a:xfrm>
            <a:off x="11108588" y="3375590"/>
            <a:ext cx="649021" cy="383785"/>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15" name="AutoShape 8"/>
          <p:cNvSpPr>
            <a:spLocks/>
          </p:cNvSpPr>
          <p:nvPr/>
        </p:nvSpPr>
        <p:spPr bwMode="auto">
          <a:xfrm>
            <a:off x="10691965" y="3627571"/>
            <a:ext cx="529716" cy="519095"/>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16" name="AutoShape 9"/>
          <p:cNvSpPr>
            <a:spLocks/>
          </p:cNvSpPr>
          <p:nvPr/>
        </p:nvSpPr>
        <p:spPr bwMode="auto">
          <a:xfrm>
            <a:off x="10254250" y="4030047"/>
            <a:ext cx="563121" cy="489575"/>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17" name="AutoShape 10"/>
          <p:cNvSpPr>
            <a:spLocks/>
          </p:cNvSpPr>
          <p:nvPr/>
        </p:nvSpPr>
        <p:spPr bwMode="auto">
          <a:xfrm>
            <a:off x="7721259" y="2850717"/>
            <a:ext cx="393709" cy="57075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18" name="AutoShape 11"/>
          <p:cNvSpPr>
            <a:spLocks/>
          </p:cNvSpPr>
          <p:nvPr/>
        </p:nvSpPr>
        <p:spPr bwMode="auto">
          <a:xfrm>
            <a:off x="7232107" y="2567799"/>
            <a:ext cx="391322" cy="647023"/>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19" name="AutoShape 12"/>
          <p:cNvSpPr>
            <a:spLocks/>
          </p:cNvSpPr>
          <p:nvPr/>
        </p:nvSpPr>
        <p:spPr bwMode="auto">
          <a:xfrm>
            <a:off x="6587856" y="2474314"/>
            <a:ext cx="408024" cy="66178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20" name="AutoShape 13"/>
          <p:cNvSpPr>
            <a:spLocks/>
          </p:cNvSpPr>
          <p:nvPr/>
        </p:nvSpPr>
        <p:spPr bwMode="auto">
          <a:xfrm>
            <a:off x="5879182" y="3109264"/>
            <a:ext cx="782643" cy="391167"/>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21" name="AutoShape 14"/>
          <p:cNvSpPr>
            <a:spLocks/>
          </p:cNvSpPr>
          <p:nvPr/>
        </p:nvSpPr>
        <p:spPr bwMode="auto">
          <a:xfrm>
            <a:off x="6459005" y="3576465"/>
            <a:ext cx="613230" cy="578139"/>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22" name="AutoShape 15"/>
          <p:cNvSpPr>
            <a:spLocks/>
          </p:cNvSpPr>
          <p:nvPr/>
        </p:nvSpPr>
        <p:spPr bwMode="auto">
          <a:xfrm>
            <a:off x="7162908" y="3881524"/>
            <a:ext cx="529716" cy="615040"/>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23" name="AutoShape 16"/>
          <p:cNvSpPr>
            <a:spLocks/>
          </p:cNvSpPr>
          <p:nvPr/>
        </p:nvSpPr>
        <p:spPr bwMode="auto">
          <a:xfrm>
            <a:off x="9510841" y="23990"/>
            <a:ext cx="472449" cy="72574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24" name="AutoShape 17"/>
          <p:cNvSpPr>
            <a:spLocks/>
          </p:cNvSpPr>
          <p:nvPr/>
        </p:nvSpPr>
        <p:spPr bwMode="auto">
          <a:xfrm>
            <a:off x="8931017" y="265086"/>
            <a:ext cx="424727" cy="686385"/>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25" name="AutoShape 18"/>
          <p:cNvSpPr>
            <a:spLocks/>
          </p:cNvSpPr>
          <p:nvPr/>
        </p:nvSpPr>
        <p:spPr bwMode="auto">
          <a:xfrm>
            <a:off x="9689798" y="889967"/>
            <a:ext cx="689585" cy="3887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26" name="AutoShape 19"/>
          <p:cNvSpPr>
            <a:spLocks/>
          </p:cNvSpPr>
          <p:nvPr/>
        </p:nvSpPr>
        <p:spPr bwMode="auto">
          <a:xfrm>
            <a:off x="9353356" y="1500088"/>
            <a:ext cx="739693" cy="36410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27" name="AutoShape 20"/>
          <p:cNvSpPr>
            <a:spLocks/>
          </p:cNvSpPr>
          <p:nvPr/>
        </p:nvSpPr>
        <p:spPr bwMode="auto">
          <a:xfrm>
            <a:off x="9386762" y="2080686"/>
            <a:ext cx="653794" cy="524015"/>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28" name="AutoShape 21"/>
          <p:cNvSpPr>
            <a:spLocks/>
          </p:cNvSpPr>
          <p:nvPr/>
        </p:nvSpPr>
        <p:spPr bwMode="auto">
          <a:xfrm>
            <a:off x="8012364" y="2361146"/>
            <a:ext cx="734922" cy="440369"/>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29" name="AutoShape 22"/>
          <p:cNvSpPr>
            <a:spLocks/>
          </p:cNvSpPr>
          <p:nvPr/>
        </p:nvSpPr>
        <p:spPr bwMode="auto">
          <a:xfrm>
            <a:off x="7673536" y="1728882"/>
            <a:ext cx="668110" cy="341964"/>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30" name="AutoShape 23"/>
          <p:cNvSpPr>
            <a:spLocks/>
          </p:cNvSpPr>
          <p:nvPr/>
        </p:nvSpPr>
        <p:spPr bwMode="auto">
          <a:xfrm>
            <a:off x="7489806" y="658712"/>
            <a:ext cx="458132" cy="560917"/>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31" name="AutoShape 24"/>
          <p:cNvSpPr>
            <a:spLocks/>
          </p:cNvSpPr>
          <p:nvPr/>
        </p:nvSpPr>
        <p:spPr bwMode="auto">
          <a:xfrm>
            <a:off x="8203251" y="589827"/>
            <a:ext cx="489154" cy="691305"/>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32" name="AutoShape 25"/>
          <p:cNvSpPr>
            <a:spLocks/>
          </p:cNvSpPr>
          <p:nvPr/>
        </p:nvSpPr>
        <p:spPr bwMode="auto">
          <a:xfrm>
            <a:off x="10415177" y="1463184"/>
            <a:ext cx="541645" cy="693765"/>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33" name="AutoShape 26"/>
          <p:cNvSpPr>
            <a:spLocks/>
          </p:cNvSpPr>
          <p:nvPr/>
        </p:nvSpPr>
        <p:spPr bwMode="auto">
          <a:xfrm>
            <a:off x="10424720" y="479120"/>
            <a:ext cx="410411" cy="64948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34" name="AutoShape 27"/>
          <p:cNvSpPr>
            <a:spLocks/>
          </p:cNvSpPr>
          <p:nvPr/>
        </p:nvSpPr>
        <p:spPr bwMode="auto">
          <a:xfrm>
            <a:off x="6847942" y="1704281"/>
            <a:ext cx="436659" cy="659323"/>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35" name="AutoShape 28"/>
          <p:cNvSpPr>
            <a:spLocks/>
          </p:cNvSpPr>
          <p:nvPr/>
        </p:nvSpPr>
        <p:spPr bwMode="auto">
          <a:xfrm>
            <a:off x="6015190" y="1839591"/>
            <a:ext cx="510627" cy="693765"/>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36" name="AutoShape 29"/>
          <p:cNvSpPr>
            <a:spLocks/>
          </p:cNvSpPr>
          <p:nvPr/>
        </p:nvSpPr>
        <p:spPr bwMode="auto">
          <a:xfrm>
            <a:off x="6924297" y="880128"/>
            <a:ext cx="422342" cy="600279"/>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grpSp>
        <p:nvGrpSpPr>
          <p:cNvPr id="137" name="组合 136"/>
          <p:cNvGrpSpPr/>
          <p:nvPr/>
        </p:nvGrpSpPr>
        <p:grpSpPr>
          <a:xfrm>
            <a:off x="550590" y="-579398"/>
            <a:ext cx="3689408" cy="3374603"/>
            <a:chOff x="9070488" y="-677906"/>
            <a:chExt cx="2496715" cy="2283679"/>
          </a:xfrm>
        </p:grpSpPr>
        <p:grpSp>
          <p:nvGrpSpPr>
            <p:cNvPr id="138" name="组合 137"/>
            <p:cNvGrpSpPr/>
            <p:nvPr/>
          </p:nvGrpSpPr>
          <p:grpSpPr>
            <a:xfrm>
              <a:off x="9119219" y="-677906"/>
              <a:ext cx="2387752" cy="2283679"/>
              <a:chOff x="9564105" y="-488203"/>
              <a:chExt cx="1942865" cy="1858182"/>
            </a:xfrm>
          </p:grpSpPr>
          <p:sp>
            <p:nvSpPr>
              <p:cNvPr id="140" name="圆角矩形 139"/>
              <p:cNvSpPr/>
              <p:nvPr/>
            </p:nvSpPr>
            <p:spPr>
              <a:xfrm>
                <a:off x="9564105" y="608375"/>
                <a:ext cx="1942865" cy="761604"/>
              </a:xfrm>
              <a:prstGeom prst="roundRect">
                <a:avLst>
                  <a:gd name="adj" fmla="val 9069"/>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1" name="组合 140"/>
              <p:cNvGrpSpPr/>
              <p:nvPr/>
            </p:nvGrpSpPr>
            <p:grpSpPr>
              <a:xfrm>
                <a:off x="9932705" y="-488203"/>
                <a:ext cx="131459" cy="1142939"/>
                <a:chOff x="2258684" y="-496098"/>
                <a:chExt cx="303045" cy="2634752"/>
              </a:xfrm>
              <a:effectLst/>
            </p:grpSpPr>
            <p:pic>
              <p:nvPicPr>
                <p:cNvPr id="145" name="图片 1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146" name="直接连接符 145"/>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2" name="组合 141"/>
              <p:cNvGrpSpPr/>
              <p:nvPr/>
            </p:nvGrpSpPr>
            <p:grpSpPr>
              <a:xfrm>
                <a:off x="11076315" y="-488203"/>
                <a:ext cx="131459" cy="1142939"/>
                <a:chOff x="2279650" y="-496098"/>
                <a:chExt cx="303045" cy="2634752"/>
              </a:xfrm>
              <a:effectLst/>
            </p:grpSpPr>
            <p:pic>
              <p:nvPicPr>
                <p:cNvPr id="143" name="图片 1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144" name="直接连接符 143"/>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139" name="TextBox 138"/>
            <p:cNvSpPr txBox="1"/>
            <p:nvPr/>
          </p:nvSpPr>
          <p:spPr>
            <a:xfrm>
              <a:off x="9070488" y="893500"/>
              <a:ext cx="2496715" cy="479044"/>
            </a:xfrm>
            <a:prstGeom prst="rect">
              <a:avLst/>
            </a:prstGeom>
            <a:noFill/>
          </p:spPr>
          <p:txBody>
            <a:bodyPr wrap="none" rtlCol="0">
              <a:spAutoFit/>
            </a:bodyPr>
            <a:lstStyle/>
            <a:p>
              <a:r>
                <a:rPr lang="en-US" altLang="zh-CN" sz="4000" b="1" smtClean="0">
                  <a:solidFill>
                    <a:srgbClr val="FF0000"/>
                  </a:solidFill>
                  <a:ea typeface="+mj-ea"/>
                </a:rPr>
                <a:t>HẸN GẶP LẠI!</a:t>
              </a:r>
              <a:endParaRPr lang="en-US" altLang="zh-CN" sz="4000" b="1" dirty="0">
                <a:solidFill>
                  <a:srgbClr val="FF0000"/>
                </a:solidFill>
                <a:ea typeface="+mj-ea"/>
              </a:endParaRPr>
            </a:p>
          </p:txBody>
        </p:sp>
      </p:grpSp>
      <p:pic>
        <p:nvPicPr>
          <p:cNvPr id="147" name="图片 14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558" y="3759375"/>
            <a:ext cx="6315169" cy="3126009"/>
          </a:xfrm>
          <a:prstGeom prst="rect">
            <a:avLst/>
          </a:prstGeom>
        </p:spPr>
      </p:pic>
    </p:spTree>
    <p:extLst>
      <p:ext uri="{BB962C8B-B14F-4D97-AF65-F5344CB8AC3E}">
        <p14:creationId xmlns:p14="http://schemas.microsoft.com/office/powerpoint/2010/main" val="23370325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0"/>
                                      </p:stCondLst>
                                      <p:childTnLst>
                                        <p:set>
                                          <p:cBhvr>
                                            <p:cTn id="6" dur="1" fill="hold">
                                              <p:stCondLst>
                                                <p:cond delay="0"/>
                                              </p:stCondLst>
                                            </p:cTn>
                                            <p:tgtEl>
                                              <p:spTgt spid="137"/>
                                            </p:tgtEl>
                                            <p:attrNameLst>
                                              <p:attrName>style.visibility</p:attrName>
                                            </p:attrNameLst>
                                          </p:cBhvr>
                                          <p:to>
                                            <p:strVal val="visible"/>
                                          </p:to>
                                        </p:set>
                                        <p:anim calcmode="lin" valueType="num" p14:bounceEnd="72000">
                                          <p:cBhvr additive="base">
                                            <p:cTn id="7" dur="1000" fill="hold"/>
                                            <p:tgtEl>
                                              <p:spTgt spid="137"/>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37"/>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109"/>
                                            </p:tgtEl>
                                            <p:attrNameLst>
                                              <p:attrName>style.visibility</p:attrName>
                                            </p:attrNameLst>
                                          </p:cBhvr>
                                          <p:to>
                                            <p:strVal val="visible"/>
                                          </p:to>
                                        </p:set>
                                        <p:animEffect transition="in" filter="fade">
                                          <p:cBhvr>
                                            <p:cTn id="11" dur="750"/>
                                            <p:tgtEl>
                                              <p:spTgt spid="109"/>
                                            </p:tgtEl>
                                          </p:cBhvr>
                                        </p:animEffect>
                                        <p:anim calcmode="lin" valueType="num">
                                          <p:cBhvr>
                                            <p:cTn id="12" dur="750" fill="hold"/>
                                            <p:tgtEl>
                                              <p:spTgt spid="109"/>
                                            </p:tgtEl>
                                            <p:attrNameLst>
                                              <p:attrName>ppt_x</p:attrName>
                                            </p:attrNameLst>
                                          </p:cBhvr>
                                          <p:tavLst>
                                            <p:tav tm="0">
                                              <p:val>
                                                <p:strVal val="#ppt_x"/>
                                              </p:val>
                                            </p:tav>
                                            <p:tav tm="100000">
                                              <p:val>
                                                <p:strVal val="#ppt_x"/>
                                              </p:val>
                                            </p:tav>
                                          </p:tavLst>
                                        </p:anim>
                                        <p:anim calcmode="lin" valueType="num">
                                          <p:cBhvr>
                                            <p:cTn id="13" dur="750" fill="hold"/>
                                            <p:tgtEl>
                                              <p:spTgt spid="10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750"/>
                                      </p:stCondLst>
                                      <p:childTnLst>
                                        <p:set>
                                          <p:cBhvr>
                                            <p:cTn id="15" dur="1" fill="hold">
                                              <p:stCondLst>
                                                <p:cond delay="0"/>
                                              </p:stCondLst>
                                            </p:cTn>
                                            <p:tgtEl>
                                              <p:spTgt spid="147"/>
                                            </p:tgtEl>
                                            <p:attrNameLst>
                                              <p:attrName>style.visibility</p:attrName>
                                            </p:attrNameLst>
                                          </p:cBhvr>
                                          <p:to>
                                            <p:strVal val="visible"/>
                                          </p:to>
                                        </p:set>
                                        <p:animEffect transition="in" filter="fade">
                                          <p:cBhvr>
                                            <p:cTn id="16" dur="1000"/>
                                            <p:tgtEl>
                                              <p:spTgt spid="147"/>
                                            </p:tgtEl>
                                          </p:cBhvr>
                                        </p:animEffect>
                                        <p:anim calcmode="lin" valueType="num">
                                          <p:cBhvr>
                                            <p:cTn id="17" dur="1000" fill="hold"/>
                                            <p:tgtEl>
                                              <p:spTgt spid="147"/>
                                            </p:tgtEl>
                                            <p:attrNameLst>
                                              <p:attrName>ppt_x</p:attrName>
                                            </p:attrNameLst>
                                          </p:cBhvr>
                                          <p:tavLst>
                                            <p:tav tm="0">
                                              <p:val>
                                                <p:strVal val="#ppt_x"/>
                                              </p:val>
                                            </p:tav>
                                            <p:tav tm="100000">
                                              <p:val>
                                                <p:strVal val="#ppt_x"/>
                                              </p:val>
                                            </p:tav>
                                          </p:tavLst>
                                        </p:anim>
                                        <p:anim calcmode="lin" valueType="num">
                                          <p:cBhvr>
                                            <p:cTn id="18" dur="1000" fill="hold"/>
                                            <p:tgtEl>
                                              <p:spTgt spid="147"/>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10" presetClass="entr" presetSubtype="0" fill="hold" grpId="0" nodeType="after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fade">
                                          <p:cBhvr>
                                            <p:cTn id="22" dur="500"/>
                                            <p:tgtEl>
                                              <p:spTgt spid="110"/>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111"/>
                                            </p:tgtEl>
                                            <p:attrNameLst>
                                              <p:attrName>style.visibility</p:attrName>
                                            </p:attrNameLst>
                                          </p:cBhvr>
                                          <p:to>
                                            <p:strVal val="visible"/>
                                          </p:to>
                                        </p:set>
                                        <p:animEffect transition="in" filter="fade">
                                          <p:cBhvr>
                                            <p:cTn id="25" dur="500"/>
                                            <p:tgtEl>
                                              <p:spTgt spid="1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2"/>
                                            </p:tgtEl>
                                            <p:attrNameLst>
                                              <p:attrName>style.visibility</p:attrName>
                                            </p:attrNameLst>
                                          </p:cBhvr>
                                          <p:to>
                                            <p:strVal val="visible"/>
                                          </p:to>
                                        </p:set>
                                        <p:animEffect transition="in" filter="fade">
                                          <p:cBhvr>
                                            <p:cTn id="28" dur="500"/>
                                            <p:tgtEl>
                                              <p:spTgt spid="112"/>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113"/>
                                            </p:tgtEl>
                                            <p:attrNameLst>
                                              <p:attrName>style.visibility</p:attrName>
                                            </p:attrNameLst>
                                          </p:cBhvr>
                                          <p:to>
                                            <p:strVal val="visible"/>
                                          </p:to>
                                        </p:set>
                                        <p:animEffect transition="in" filter="fade">
                                          <p:cBhvr>
                                            <p:cTn id="31" dur="500"/>
                                            <p:tgtEl>
                                              <p:spTgt spid="113"/>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114"/>
                                            </p:tgtEl>
                                            <p:attrNameLst>
                                              <p:attrName>style.visibility</p:attrName>
                                            </p:attrNameLst>
                                          </p:cBhvr>
                                          <p:to>
                                            <p:strVal val="visible"/>
                                          </p:to>
                                        </p:set>
                                        <p:animEffect transition="in" filter="fade">
                                          <p:cBhvr>
                                            <p:cTn id="34" dur="500"/>
                                            <p:tgtEl>
                                              <p:spTgt spid="114"/>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115"/>
                                            </p:tgtEl>
                                            <p:attrNameLst>
                                              <p:attrName>style.visibility</p:attrName>
                                            </p:attrNameLst>
                                          </p:cBhvr>
                                          <p:to>
                                            <p:strVal val="visible"/>
                                          </p:to>
                                        </p:set>
                                        <p:animEffect transition="in" filter="fade">
                                          <p:cBhvr>
                                            <p:cTn id="37" dur="500"/>
                                            <p:tgtEl>
                                              <p:spTgt spid="115"/>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116"/>
                                            </p:tgtEl>
                                            <p:attrNameLst>
                                              <p:attrName>style.visibility</p:attrName>
                                            </p:attrNameLst>
                                          </p:cBhvr>
                                          <p:to>
                                            <p:strVal val="visible"/>
                                          </p:to>
                                        </p:set>
                                        <p:animEffect transition="in" filter="fade">
                                          <p:cBhvr>
                                            <p:cTn id="40" dur="500"/>
                                            <p:tgtEl>
                                              <p:spTgt spid="116"/>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117"/>
                                            </p:tgtEl>
                                            <p:attrNameLst>
                                              <p:attrName>style.visibility</p:attrName>
                                            </p:attrNameLst>
                                          </p:cBhvr>
                                          <p:to>
                                            <p:strVal val="visible"/>
                                          </p:to>
                                        </p:set>
                                        <p:animEffect transition="in" filter="fade">
                                          <p:cBhvr>
                                            <p:cTn id="43" dur="500"/>
                                            <p:tgtEl>
                                              <p:spTgt spid="117"/>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118"/>
                                            </p:tgtEl>
                                            <p:attrNameLst>
                                              <p:attrName>style.visibility</p:attrName>
                                            </p:attrNameLst>
                                          </p:cBhvr>
                                          <p:to>
                                            <p:strVal val="visible"/>
                                          </p:to>
                                        </p:set>
                                        <p:animEffect transition="in" filter="fade">
                                          <p:cBhvr>
                                            <p:cTn id="46" dur="500"/>
                                            <p:tgtEl>
                                              <p:spTgt spid="118"/>
                                            </p:tgtEl>
                                          </p:cBhvr>
                                        </p:animEffect>
                                      </p:childTnLst>
                                    </p:cTn>
                                  </p:par>
                                  <p:par>
                                    <p:cTn id="47" presetID="10" presetClass="entr" presetSubtype="0" fill="hold" grpId="0" nodeType="withEffect">
                                      <p:stCondLst>
                                        <p:cond delay="750"/>
                                      </p:stCondLst>
                                      <p:childTnLst>
                                        <p:set>
                                          <p:cBhvr>
                                            <p:cTn id="48" dur="1" fill="hold">
                                              <p:stCondLst>
                                                <p:cond delay="0"/>
                                              </p:stCondLst>
                                            </p:cTn>
                                            <p:tgtEl>
                                              <p:spTgt spid="119"/>
                                            </p:tgtEl>
                                            <p:attrNameLst>
                                              <p:attrName>style.visibility</p:attrName>
                                            </p:attrNameLst>
                                          </p:cBhvr>
                                          <p:to>
                                            <p:strVal val="visible"/>
                                          </p:to>
                                        </p:set>
                                        <p:animEffect transition="in" filter="fade">
                                          <p:cBhvr>
                                            <p:cTn id="49" dur="500"/>
                                            <p:tgtEl>
                                              <p:spTgt spid="119"/>
                                            </p:tgtEl>
                                          </p:cBhvr>
                                        </p:animEffect>
                                      </p:childTnLst>
                                    </p:cTn>
                                  </p:par>
                                  <p:par>
                                    <p:cTn id="50" presetID="10" presetClass="entr" presetSubtype="0" fill="hold" grpId="0" nodeType="withEffect">
                                      <p:stCondLst>
                                        <p:cond delay="750"/>
                                      </p:stCondLst>
                                      <p:childTnLst>
                                        <p:set>
                                          <p:cBhvr>
                                            <p:cTn id="51" dur="1" fill="hold">
                                              <p:stCondLst>
                                                <p:cond delay="0"/>
                                              </p:stCondLst>
                                            </p:cTn>
                                            <p:tgtEl>
                                              <p:spTgt spid="120"/>
                                            </p:tgtEl>
                                            <p:attrNameLst>
                                              <p:attrName>style.visibility</p:attrName>
                                            </p:attrNameLst>
                                          </p:cBhvr>
                                          <p:to>
                                            <p:strVal val="visible"/>
                                          </p:to>
                                        </p:set>
                                        <p:animEffect transition="in" filter="fade">
                                          <p:cBhvr>
                                            <p:cTn id="52" dur="500"/>
                                            <p:tgtEl>
                                              <p:spTgt spid="120"/>
                                            </p:tgtEl>
                                          </p:cBhvr>
                                        </p:animEffect>
                                      </p:childTnLst>
                                    </p:cTn>
                                  </p:par>
                                  <p:par>
                                    <p:cTn id="53" presetID="10" presetClass="entr" presetSubtype="0" fill="hold" grpId="0" nodeType="withEffect">
                                      <p:stCondLst>
                                        <p:cond delay="750"/>
                                      </p:stCondLst>
                                      <p:childTnLst>
                                        <p:set>
                                          <p:cBhvr>
                                            <p:cTn id="54" dur="1" fill="hold">
                                              <p:stCondLst>
                                                <p:cond delay="0"/>
                                              </p:stCondLst>
                                            </p:cTn>
                                            <p:tgtEl>
                                              <p:spTgt spid="121"/>
                                            </p:tgtEl>
                                            <p:attrNameLst>
                                              <p:attrName>style.visibility</p:attrName>
                                            </p:attrNameLst>
                                          </p:cBhvr>
                                          <p:to>
                                            <p:strVal val="visible"/>
                                          </p:to>
                                        </p:set>
                                        <p:animEffect transition="in" filter="fade">
                                          <p:cBhvr>
                                            <p:cTn id="55" dur="500"/>
                                            <p:tgtEl>
                                              <p:spTgt spid="121"/>
                                            </p:tgtEl>
                                          </p:cBhvr>
                                        </p:animEffect>
                                      </p:childTnLst>
                                    </p:cTn>
                                  </p:par>
                                  <p:par>
                                    <p:cTn id="56" presetID="10" presetClass="entr" presetSubtype="0" fill="hold" grpId="0" nodeType="withEffect">
                                      <p:stCondLst>
                                        <p:cond delay="750"/>
                                      </p:stCondLst>
                                      <p:childTnLst>
                                        <p:set>
                                          <p:cBhvr>
                                            <p:cTn id="57" dur="1" fill="hold">
                                              <p:stCondLst>
                                                <p:cond delay="0"/>
                                              </p:stCondLst>
                                            </p:cTn>
                                            <p:tgtEl>
                                              <p:spTgt spid="122"/>
                                            </p:tgtEl>
                                            <p:attrNameLst>
                                              <p:attrName>style.visibility</p:attrName>
                                            </p:attrNameLst>
                                          </p:cBhvr>
                                          <p:to>
                                            <p:strVal val="visible"/>
                                          </p:to>
                                        </p:set>
                                        <p:animEffect transition="in" filter="fade">
                                          <p:cBhvr>
                                            <p:cTn id="58" dur="500"/>
                                            <p:tgtEl>
                                              <p:spTgt spid="122"/>
                                            </p:tgtEl>
                                          </p:cBhvr>
                                        </p:animEffect>
                                      </p:childTnLst>
                                    </p:cTn>
                                  </p:par>
                                  <p:par>
                                    <p:cTn id="59" presetID="10" presetClass="entr" presetSubtype="0" fill="hold" grpId="0" nodeType="withEffect">
                                      <p:stCondLst>
                                        <p:cond delay="1000"/>
                                      </p:stCondLst>
                                      <p:childTnLst>
                                        <p:set>
                                          <p:cBhvr>
                                            <p:cTn id="60" dur="1" fill="hold">
                                              <p:stCondLst>
                                                <p:cond delay="0"/>
                                              </p:stCondLst>
                                            </p:cTn>
                                            <p:tgtEl>
                                              <p:spTgt spid="123"/>
                                            </p:tgtEl>
                                            <p:attrNameLst>
                                              <p:attrName>style.visibility</p:attrName>
                                            </p:attrNameLst>
                                          </p:cBhvr>
                                          <p:to>
                                            <p:strVal val="visible"/>
                                          </p:to>
                                        </p:set>
                                        <p:animEffect transition="in" filter="fade">
                                          <p:cBhvr>
                                            <p:cTn id="61" dur="500"/>
                                            <p:tgtEl>
                                              <p:spTgt spid="123"/>
                                            </p:tgtEl>
                                          </p:cBhvr>
                                        </p:animEffect>
                                      </p:childTnLst>
                                    </p:cTn>
                                  </p:par>
                                  <p:par>
                                    <p:cTn id="62" presetID="10" presetClass="entr" presetSubtype="0" fill="hold" grpId="0" nodeType="withEffect">
                                      <p:stCondLst>
                                        <p:cond delay="1000"/>
                                      </p:stCondLst>
                                      <p:childTnLst>
                                        <p:set>
                                          <p:cBhvr>
                                            <p:cTn id="63" dur="1" fill="hold">
                                              <p:stCondLst>
                                                <p:cond delay="0"/>
                                              </p:stCondLst>
                                            </p:cTn>
                                            <p:tgtEl>
                                              <p:spTgt spid="124"/>
                                            </p:tgtEl>
                                            <p:attrNameLst>
                                              <p:attrName>style.visibility</p:attrName>
                                            </p:attrNameLst>
                                          </p:cBhvr>
                                          <p:to>
                                            <p:strVal val="visible"/>
                                          </p:to>
                                        </p:set>
                                        <p:animEffect transition="in" filter="fade">
                                          <p:cBhvr>
                                            <p:cTn id="64" dur="500"/>
                                            <p:tgtEl>
                                              <p:spTgt spid="124"/>
                                            </p:tgtEl>
                                          </p:cBhvr>
                                        </p:animEffect>
                                      </p:childTnLst>
                                    </p:cTn>
                                  </p:par>
                                  <p:par>
                                    <p:cTn id="65" presetID="10" presetClass="entr" presetSubtype="0" fill="hold" grpId="0" nodeType="withEffect">
                                      <p:stCondLst>
                                        <p:cond delay="1000"/>
                                      </p:stCondLst>
                                      <p:childTnLst>
                                        <p:set>
                                          <p:cBhvr>
                                            <p:cTn id="66" dur="1" fill="hold">
                                              <p:stCondLst>
                                                <p:cond delay="0"/>
                                              </p:stCondLst>
                                            </p:cTn>
                                            <p:tgtEl>
                                              <p:spTgt spid="125"/>
                                            </p:tgtEl>
                                            <p:attrNameLst>
                                              <p:attrName>style.visibility</p:attrName>
                                            </p:attrNameLst>
                                          </p:cBhvr>
                                          <p:to>
                                            <p:strVal val="visible"/>
                                          </p:to>
                                        </p:set>
                                        <p:animEffect transition="in" filter="fade">
                                          <p:cBhvr>
                                            <p:cTn id="67" dur="500"/>
                                            <p:tgtEl>
                                              <p:spTgt spid="125"/>
                                            </p:tgtEl>
                                          </p:cBhvr>
                                        </p:animEffect>
                                      </p:childTnLst>
                                    </p:cTn>
                                  </p:par>
                                  <p:par>
                                    <p:cTn id="68" presetID="10" presetClass="entr" presetSubtype="0" fill="hold" grpId="0" nodeType="withEffect">
                                      <p:stCondLst>
                                        <p:cond delay="1000"/>
                                      </p:stCondLst>
                                      <p:childTnLst>
                                        <p:set>
                                          <p:cBhvr>
                                            <p:cTn id="69" dur="1" fill="hold">
                                              <p:stCondLst>
                                                <p:cond delay="0"/>
                                              </p:stCondLst>
                                            </p:cTn>
                                            <p:tgtEl>
                                              <p:spTgt spid="126"/>
                                            </p:tgtEl>
                                            <p:attrNameLst>
                                              <p:attrName>style.visibility</p:attrName>
                                            </p:attrNameLst>
                                          </p:cBhvr>
                                          <p:to>
                                            <p:strVal val="visible"/>
                                          </p:to>
                                        </p:set>
                                        <p:animEffect transition="in" filter="fade">
                                          <p:cBhvr>
                                            <p:cTn id="70" dur="500"/>
                                            <p:tgtEl>
                                              <p:spTgt spid="126"/>
                                            </p:tgtEl>
                                          </p:cBhvr>
                                        </p:animEffect>
                                      </p:childTnLst>
                                    </p:cTn>
                                  </p:par>
                                  <p:par>
                                    <p:cTn id="71" presetID="10" presetClass="entr" presetSubtype="0" fill="hold" grpId="0" nodeType="withEffect">
                                      <p:stCondLst>
                                        <p:cond delay="1000"/>
                                      </p:stCondLst>
                                      <p:childTnLst>
                                        <p:set>
                                          <p:cBhvr>
                                            <p:cTn id="72" dur="1" fill="hold">
                                              <p:stCondLst>
                                                <p:cond delay="0"/>
                                              </p:stCondLst>
                                            </p:cTn>
                                            <p:tgtEl>
                                              <p:spTgt spid="127"/>
                                            </p:tgtEl>
                                            <p:attrNameLst>
                                              <p:attrName>style.visibility</p:attrName>
                                            </p:attrNameLst>
                                          </p:cBhvr>
                                          <p:to>
                                            <p:strVal val="visible"/>
                                          </p:to>
                                        </p:set>
                                        <p:animEffect transition="in" filter="fade">
                                          <p:cBhvr>
                                            <p:cTn id="73" dur="500"/>
                                            <p:tgtEl>
                                              <p:spTgt spid="127"/>
                                            </p:tgtEl>
                                          </p:cBhvr>
                                        </p:animEffect>
                                      </p:childTnLst>
                                    </p:cTn>
                                  </p:par>
                                  <p:par>
                                    <p:cTn id="74" presetID="10" presetClass="entr" presetSubtype="0" fill="hold" grpId="0" nodeType="withEffect">
                                      <p:stCondLst>
                                        <p:cond delay="1250"/>
                                      </p:stCondLst>
                                      <p:childTnLst>
                                        <p:set>
                                          <p:cBhvr>
                                            <p:cTn id="75" dur="1" fill="hold">
                                              <p:stCondLst>
                                                <p:cond delay="0"/>
                                              </p:stCondLst>
                                            </p:cTn>
                                            <p:tgtEl>
                                              <p:spTgt spid="128"/>
                                            </p:tgtEl>
                                            <p:attrNameLst>
                                              <p:attrName>style.visibility</p:attrName>
                                            </p:attrNameLst>
                                          </p:cBhvr>
                                          <p:to>
                                            <p:strVal val="visible"/>
                                          </p:to>
                                        </p:set>
                                        <p:animEffect transition="in" filter="fade">
                                          <p:cBhvr>
                                            <p:cTn id="76" dur="500"/>
                                            <p:tgtEl>
                                              <p:spTgt spid="128"/>
                                            </p:tgtEl>
                                          </p:cBhvr>
                                        </p:animEffect>
                                      </p:childTnLst>
                                    </p:cTn>
                                  </p:par>
                                  <p:par>
                                    <p:cTn id="77" presetID="10" presetClass="entr" presetSubtype="0" fill="hold" grpId="0" nodeType="withEffect">
                                      <p:stCondLst>
                                        <p:cond delay="1250"/>
                                      </p:stCondLst>
                                      <p:childTnLst>
                                        <p:set>
                                          <p:cBhvr>
                                            <p:cTn id="78" dur="1" fill="hold">
                                              <p:stCondLst>
                                                <p:cond delay="0"/>
                                              </p:stCondLst>
                                            </p:cTn>
                                            <p:tgtEl>
                                              <p:spTgt spid="129"/>
                                            </p:tgtEl>
                                            <p:attrNameLst>
                                              <p:attrName>style.visibility</p:attrName>
                                            </p:attrNameLst>
                                          </p:cBhvr>
                                          <p:to>
                                            <p:strVal val="visible"/>
                                          </p:to>
                                        </p:set>
                                        <p:animEffect transition="in" filter="fade">
                                          <p:cBhvr>
                                            <p:cTn id="79" dur="500"/>
                                            <p:tgtEl>
                                              <p:spTgt spid="129"/>
                                            </p:tgtEl>
                                          </p:cBhvr>
                                        </p:animEffect>
                                      </p:childTnLst>
                                    </p:cTn>
                                  </p:par>
                                  <p:par>
                                    <p:cTn id="80" presetID="10" presetClass="entr" presetSubtype="0" fill="hold" grpId="0" nodeType="withEffect">
                                      <p:stCondLst>
                                        <p:cond delay="1250"/>
                                      </p:stCondLst>
                                      <p:childTnLst>
                                        <p:set>
                                          <p:cBhvr>
                                            <p:cTn id="81" dur="1" fill="hold">
                                              <p:stCondLst>
                                                <p:cond delay="0"/>
                                              </p:stCondLst>
                                            </p:cTn>
                                            <p:tgtEl>
                                              <p:spTgt spid="130"/>
                                            </p:tgtEl>
                                            <p:attrNameLst>
                                              <p:attrName>style.visibility</p:attrName>
                                            </p:attrNameLst>
                                          </p:cBhvr>
                                          <p:to>
                                            <p:strVal val="visible"/>
                                          </p:to>
                                        </p:set>
                                        <p:animEffect transition="in" filter="fade">
                                          <p:cBhvr>
                                            <p:cTn id="82" dur="500"/>
                                            <p:tgtEl>
                                              <p:spTgt spid="130"/>
                                            </p:tgtEl>
                                          </p:cBhvr>
                                        </p:animEffect>
                                      </p:childTnLst>
                                    </p:cTn>
                                  </p:par>
                                  <p:par>
                                    <p:cTn id="83" presetID="10" presetClass="entr" presetSubtype="0" fill="hold" grpId="0" nodeType="withEffect">
                                      <p:stCondLst>
                                        <p:cond delay="1250"/>
                                      </p:stCondLst>
                                      <p:childTnLst>
                                        <p:set>
                                          <p:cBhvr>
                                            <p:cTn id="84" dur="1" fill="hold">
                                              <p:stCondLst>
                                                <p:cond delay="0"/>
                                              </p:stCondLst>
                                            </p:cTn>
                                            <p:tgtEl>
                                              <p:spTgt spid="131"/>
                                            </p:tgtEl>
                                            <p:attrNameLst>
                                              <p:attrName>style.visibility</p:attrName>
                                            </p:attrNameLst>
                                          </p:cBhvr>
                                          <p:to>
                                            <p:strVal val="visible"/>
                                          </p:to>
                                        </p:set>
                                        <p:animEffect transition="in" filter="fade">
                                          <p:cBhvr>
                                            <p:cTn id="85" dur="500"/>
                                            <p:tgtEl>
                                              <p:spTgt spid="131"/>
                                            </p:tgtEl>
                                          </p:cBhvr>
                                        </p:animEffect>
                                      </p:childTnLst>
                                    </p:cTn>
                                  </p:par>
                                  <p:par>
                                    <p:cTn id="86" presetID="10" presetClass="entr" presetSubtype="0" fill="hold" grpId="0" nodeType="withEffect">
                                      <p:stCondLst>
                                        <p:cond delay="1250"/>
                                      </p:stCondLst>
                                      <p:childTnLst>
                                        <p:set>
                                          <p:cBhvr>
                                            <p:cTn id="87" dur="1" fill="hold">
                                              <p:stCondLst>
                                                <p:cond delay="0"/>
                                              </p:stCondLst>
                                            </p:cTn>
                                            <p:tgtEl>
                                              <p:spTgt spid="132"/>
                                            </p:tgtEl>
                                            <p:attrNameLst>
                                              <p:attrName>style.visibility</p:attrName>
                                            </p:attrNameLst>
                                          </p:cBhvr>
                                          <p:to>
                                            <p:strVal val="visible"/>
                                          </p:to>
                                        </p:set>
                                        <p:animEffect transition="in" filter="fade">
                                          <p:cBhvr>
                                            <p:cTn id="88" dur="500"/>
                                            <p:tgtEl>
                                              <p:spTgt spid="132"/>
                                            </p:tgtEl>
                                          </p:cBhvr>
                                        </p:animEffect>
                                      </p:childTnLst>
                                    </p:cTn>
                                  </p:par>
                                  <p:par>
                                    <p:cTn id="89" presetID="10" presetClass="entr" presetSubtype="0" fill="hold" grpId="0" nodeType="withEffect">
                                      <p:stCondLst>
                                        <p:cond delay="1500"/>
                                      </p:stCondLst>
                                      <p:childTnLst>
                                        <p:set>
                                          <p:cBhvr>
                                            <p:cTn id="90" dur="1" fill="hold">
                                              <p:stCondLst>
                                                <p:cond delay="0"/>
                                              </p:stCondLst>
                                            </p:cTn>
                                            <p:tgtEl>
                                              <p:spTgt spid="133"/>
                                            </p:tgtEl>
                                            <p:attrNameLst>
                                              <p:attrName>style.visibility</p:attrName>
                                            </p:attrNameLst>
                                          </p:cBhvr>
                                          <p:to>
                                            <p:strVal val="visible"/>
                                          </p:to>
                                        </p:set>
                                        <p:animEffect transition="in" filter="fade">
                                          <p:cBhvr>
                                            <p:cTn id="91" dur="500"/>
                                            <p:tgtEl>
                                              <p:spTgt spid="133"/>
                                            </p:tgtEl>
                                          </p:cBhvr>
                                        </p:animEffect>
                                      </p:childTnLst>
                                    </p:cTn>
                                  </p:par>
                                  <p:par>
                                    <p:cTn id="92" presetID="10" presetClass="entr" presetSubtype="0" fill="hold" grpId="0" nodeType="withEffect">
                                      <p:stCondLst>
                                        <p:cond delay="1500"/>
                                      </p:stCondLst>
                                      <p:childTnLst>
                                        <p:set>
                                          <p:cBhvr>
                                            <p:cTn id="93" dur="1" fill="hold">
                                              <p:stCondLst>
                                                <p:cond delay="0"/>
                                              </p:stCondLst>
                                            </p:cTn>
                                            <p:tgtEl>
                                              <p:spTgt spid="134"/>
                                            </p:tgtEl>
                                            <p:attrNameLst>
                                              <p:attrName>style.visibility</p:attrName>
                                            </p:attrNameLst>
                                          </p:cBhvr>
                                          <p:to>
                                            <p:strVal val="visible"/>
                                          </p:to>
                                        </p:set>
                                        <p:animEffect transition="in" filter="fade">
                                          <p:cBhvr>
                                            <p:cTn id="94" dur="500"/>
                                            <p:tgtEl>
                                              <p:spTgt spid="134"/>
                                            </p:tgtEl>
                                          </p:cBhvr>
                                        </p:animEffect>
                                      </p:childTnLst>
                                    </p:cTn>
                                  </p:par>
                                  <p:par>
                                    <p:cTn id="95" presetID="10" presetClass="entr" presetSubtype="0" fill="hold" grpId="0" nodeType="withEffect">
                                      <p:stCondLst>
                                        <p:cond delay="1500"/>
                                      </p:stCondLst>
                                      <p:childTnLst>
                                        <p:set>
                                          <p:cBhvr>
                                            <p:cTn id="96" dur="1" fill="hold">
                                              <p:stCondLst>
                                                <p:cond delay="0"/>
                                              </p:stCondLst>
                                            </p:cTn>
                                            <p:tgtEl>
                                              <p:spTgt spid="135"/>
                                            </p:tgtEl>
                                            <p:attrNameLst>
                                              <p:attrName>style.visibility</p:attrName>
                                            </p:attrNameLst>
                                          </p:cBhvr>
                                          <p:to>
                                            <p:strVal val="visible"/>
                                          </p:to>
                                        </p:set>
                                        <p:animEffect transition="in" filter="fade">
                                          <p:cBhvr>
                                            <p:cTn id="97" dur="500"/>
                                            <p:tgtEl>
                                              <p:spTgt spid="135"/>
                                            </p:tgtEl>
                                          </p:cBhvr>
                                        </p:animEffect>
                                      </p:childTnLst>
                                    </p:cTn>
                                  </p:par>
                                  <p:par>
                                    <p:cTn id="98" presetID="10" presetClass="entr" presetSubtype="0" fill="hold" grpId="0" nodeType="withEffect">
                                      <p:stCondLst>
                                        <p:cond delay="1500"/>
                                      </p:stCondLst>
                                      <p:childTnLst>
                                        <p:set>
                                          <p:cBhvr>
                                            <p:cTn id="99" dur="1" fill="hold">
                                              <p:stCondLst>
                                                <p:cond delay="0"/>
                                              </p:stCondLst>
                                            </p:cTn>
                                            <p:tgtEl>
                                              <p:spTgt spid="136"/>
                                            </p:tgtEl>
                                            <p:attrNameLst>
                                              <p:attrName>style.visibility</p:attrName>
                                            </p:attrNameLst>
                                          </p:cBhvr>
                                          <p:to>
                                            <p:strVal val="visible"/>
                                          </p:to>
                                        </p:set>
                                        <p:animEffect transition="in" filter="fade">
                                          <p:cBhvr>
                                            <p:cTn id="100" dur="500"/>
                                            <p:tgtEl>
                                              <p:spTgt spid="136"/>
                                            </p:tgtEl>
                                          </p:cBhvr>
                                        </p:animEffect>
                                      </p:childTnLst>
                                    </p:cTn>
                                  </p:par>
                                  <p:par>
                                    <p:cTn id="101" presetID="32" presetClass="emph" presetSubtype="0" repeatCount="indefinite" fill="hold" grpId="1" nodeType="withEffect">
                                      <p:stCondLst>
                                        <p:cond delay="1500"/>
                                      </p:stCondLst>
                                      <p:childTnLst>
                                        <p:animRot by="120000">
                                          <p:cBhvr>
                                            <p:cTn id="102" dur="75" fill="hold">
                                              <p:stCondLst>
                                                <p:cond delay="0"/>
                                              </p:stCondLst>
                                            </p:cTn>
                                            <p:tgtEl>
                                              <p:spTgt spid="110"/>
                                            </p:tgtEl>
                                            <p:attrNameLst>
                                              <p:attrName>r</p:attrName>
                                            </p:attrNameLst>
                                          </p:cBhvr>
                                        </p:animRot>
                                        <p:animRot by="-240000">
                                          <p:cBhvr>
                                            <p:cTn id="103" dur="150" fill="hold">
                                              <p:stCondLst>
                                                <p:cond delay="150"/>
                                              </p:stCondLst>
                                            </p:cTn>
                                            <p:tgtEl>
                                              <p:spTgt spid="110"/>
                                            </p:tgtEl>
                                            <p:attrNameLst>
                                              <p:attrName>r</p:attrName>
                                            </p:attrNameLst>
                                          </p:cBhvr>
                                        </p:animRot>
                                        <p:animRot by="240000">
                                          <p:cBhvr>
                                            <p:cTn id="104" dur="150" fill="hold">
                                              <p:stCondLst>
                                                <p:cond delay="300"/>
                                              </p:stCondLst>
                                            </p:cTn>
                                            <p:tgtEl>
                                              <p:spTgt spid="110"/>
                                            </p:tgtEl>
                                            <p:attrNameLst>
                                              <p:attrName>r</p:attrName>
                                            </p:attrNameLst>
                                          </p:cBhvr>
                                        </p:animRot>
                                        <p:animRot by="-240000">
                                          <p:cBhvr>
                                            <p:cTn id="105" dur="150" fill="hold">
                                              <p:stCondLst>
                                                <p:cond delay="450"/>
                                              </p:stCondLst>
                                            </p:cTn>
                                            <p:tgtEl>
                                              <p:spTgt spid="110"/>
                                            </p:tgtEl>
                                            <p:attrNameLst>
                                              <p:attrName>r</p:attrName>
                                            </p:attrNameLst>
                                          </p:cBhvr>
                                        </p:animRot>
                                        <p:animRot by="120000">
                                          <p:cBhvr>
                                            <p:cTn id="106" dur="150" fill="hold">
                                              <p:stCondLst>
                                                <p:cond delay="600"/>
                                              </p:stCondLst>
                                            </p:cTn>
                                            <p:tgtEl>
                                              <p:spTgt spid="110"/>
                                            </p:tgtEl>
                                            <p:attrNameLst>
                                              <p:attrName>r</p:attrName>
                                            </p:attrNameLst>
                                          </p:cBhvr>
                                        </p:animRot>
                                      </p:childTnLst>
                                    </p:cTn>
                                  </p:par>
                                  <p:par>
                                    <p:cTn id="107" presetID="32" presetClass="emph" presetSubtype="0" repeatCount="indefinite" fill="hold" grpId="1" nodeType="withEffect">
                                      <p:stCondLst>
                                        <p:cond delay="1500"/>
                                      </p:stCondLst>
                                      <p:childTnLst>
                                        <p:animRot by="120000">
                                          <p:cBhvr>
                                            <p:cTn id="108" dur="75" fill="hold">
                                              <p:stCondLst>
                                                <p:cond delay="0"/>
                                              </p:stCondLst>
                                            </p:cTn>
                                            <p:tgtEl>
                                              <p:spTgt spid="111"/>
                                            </p:tgtEl>
                                            <p:attrNameLst>
                                              <p:attrName>r</p:attrName>
                                            </p:attrNameLst>
                                          </p:cBhvr>
                                        </p:animRot>
                                        <p:animRot by="-240000">
                                          <p:cBhvr>
                                            <p:cTn id="109" dur="150" fill="hold">
                                              <p:stCondLst>
                                                <p:cond delay="150"/>
                                              </p:stCondLst>
                                            </p:cTn>
                                            <p:tgtEl>
                                              <p:spTgt spid="111"/>
                                            </p:tgtEl>
                                            <p:attrNameLst>
                                              <p:attrName>r</p:attrName>
                                            </p:attrNameLst>
                                          </p:cBhvr>
                                        </p:animRot>
                                        <p:animRot by="240000">
                                          <p:cBhvr>
                                            <p:cTn id="110" dur="150" fill="hold">
                                              <p:stCondLst>
                                                <p:cond delay="300"/>
                                              </p:stCondLst>
                                            </p:cTn>
                                            <p:tgtEl>
                                              <p:spTgt spid="111"/>
                                            </p:tgtEl>
                                            <p:attrNameLst>
                                              <p:attrName>r</p:attrName>
                                            </p:attrNameLst>
                                          </p:cBhvr>
                                        </p:animRot>
                                        <p:animRot by="-240000">
                                          <p:cBhvr>
                                            <p:cTn id="111" dur="150" fill="hold">
                                              <p:stCondLst>
                                                <p:cond delay="450"/>
                                              </p:stCondLst>
                                            </p:cTn>
                                            <p:tgtEl>
                                              <p:spTgt spid="111"/>
                                            </p:tgtEl>
                                            <p:attrNameLst>
                                              <p:attrName>r</p:attrName>
                                            </p:attrNameLst>
                                          </p:cBhvr>
                                        </p:animRot>
                                        <p:animRot by="120000">
                                          <p:cBhvr>
                                            <p:cTn id="112" dur="150" fill="hold">
                                              <p:stCondLst>
                                                <p:cond delay="600"/>
                                              </p:stCondLst>
                                            </p:cTn>
                                            <p:tgtEl>
                                              <p:spTgt spid="111"/>
                                            </p:tgtEl>
                                            <p:attrNameLst>
                                              <p:attrName>r</p:attrName>
                                            </p:attrNameLst>
                                          </p:cBhvr>
                                        </p:animRot>
                                      </p:childTnLst>
                                    </p:cTn>
                                  </p:par>
                                  <p:par>
                                    <p:cTn id="113" presetID="32" presetClass="emph" presetSubtype="0" repeatCount="indefinite" fill="hold" grpId="1" nodeType="withEffect">
                                      <p:stCondLst>
                                        <p:cond delay="1500"/>
                                      </p:stCondLst>
                                      <p:childTnLst>
                                        <p:animRot by="120000">
                                          <p:cBhvr>
                                            <p:cTn id="114" dur="75" fill="hold">
                                              <p:stCondLst>
                                                <p:cond delay="0"/>
                                              </p:stCondLst>
                                            </p:cTn>
                                            <p:tgtEl>
                                              <p:spTgt spid="112"/>
                                            </p:tgtEl>
                                            <p:attrNameLst>
                                              <p:attrName>r</p:attrName>
                                            </p:attrNameLst>
                                          </p:cBhvr>
                                        </p:animRot>
                                        <p:animRot by="-240000">
                                          <p:cBhvr>
                                            <p:cTn id="115" dur="150" fill="hold">
                                              <p:stCondLst>
                                                <p:cond delay="150"/>
                                              </p:stCondLst>
                                            </p:cTn>
                                            <p:tgtEl>
                                              <p:spTgt spid="112"/>
                                            </p:tgtEl>
                                            <p:attrNameLst>
                                              <p:attrName>r</p:attrName>
                                            </p:attrNameLst>
                                          </p:cBhvr>
                                        </p:animRot>
                                        <p:animRot by="240000">
                                          <p:cBhvr>
                                            <p:cTn id="116" dur="150" fill="hold">
                                              <p:stCondLst>
                                                <p:cond delay="300"/>
                                              </p:stCondLst>
                                            </p:cTn>
                                            <p:tgtEl>
                                              <p:spTgt spid="112"/>
                                            </p:tgtEl>
                                            <p:attrNameLst>
                                              <p:attrName>r</p:attrName>
                                            </p:attrNameLst>
                                          </p:cBhvr>
                                        </p:animRot>
                                        <p:animRot by="-240000">
                                          <p:cBhvr>
                                            <p:cTn id="117" dur="150" fill="hold">
                                              <p:stCondLst>
                                                <p:cond delay="450"/>
                                              </p:stCondLst>
                                            </p:cTn>
                                            <p:tgtEl>
                                              <p:spTgt spid="112"/>
                                            </p:tgtEl>
                                            <p:attrNameLst>
                                              <p:attrName>r</p:attrName>
                                            </p:attrNameLst>
                                          </p:cBhvr>
                                        </p:animRot>
                                        <p:animRot by="120000">
                                          <p:cBhvr>
                                            <p:cTn id="118" dur="150" fill="hold">
                                              <p:stCondLst>
                                                <p:cond delay="600"/>
                                              </p:stCondLst>
                                            </p:cTn>
                                            <p:tgtEl>
                                              <p:spTgt spid="112"/>
                                            </p:tgtEl>
                                            <p:attrNameLst>
                                              <p:attrName>r</p:attrName>
                                            </p:attrNameLst>
                                          </p:cBhvr>
                                        </p:animRot>
                                      </p:childTnLst>
                                    </p:cTn>
                                  </p:par>
                                  <p:par>
                                    <p:cTn id="119" presetID="32" presetClass="emph" presetSubtype="0" repeatCount="indefinite" fill="hold" grpId="1" nodeType="withEffect">
                                      <p:stCondLst>
                                        <p:cond delay="1500"/>
                                      </p:stCondLst>
                                      <p:childTnLst>
                                        <p:animRot by="120000">
                                          <p:cBhvr>
                                            <p:cTn id="120" dur="75" fill="hold">
                                              <p:stCondLst>
                                                <p:cond delay="0"/>
                                              </p:stCondLst>
                                            </p:cTn>
                                            <p:tgtEl>
                                              <p:spTgt spid="113"/>
                                            </p:tgtEl>
                                            <p:attrNameLst>
                                              <p:attrName>r</p:attrName>
                                            </p:attrNameLst>
                                          </p:cBhvr>
                                        </p:animRot>
                                        <p:animRot by="-240000">
                                          <p:cBhvr>
                                            <p:cTn id="121" dur="150" fill="hold">
                                              <p:stCondLst>
                                                <p:cond delay="150"/>
                                              </p:stCondLst>
                                            </p:cTn>
                                            <p:tgtEl>
                                              <p:spTgt spid="113"/>
                                            </p:tgtEl>
                                            <p:attrNameLst>
                                              <p:attrName>r</p:attrName>
                                            </p:attrNameLst>
                                          </p:cBhvr>
                                        </p:animRot>
                                        <p:animRot by="240000">
                                          <p:cBhvr>
                                            <p:cTn id="122" dur="150" fill="hold">
                                              <p:stCondLst>
                                                <p:cond delay="300"/>
                                              </p:stCondLst>
                                            </p:cTn>
                                            <p:tgtEl>
                                              <p:spTgt spid="113"/>
                                            </p:tgtEl>
                                            <p:attrNameLst>
                                              <p:attrName>r</p:attrName>
                                            </p:attrNameLst>
                                          </p:cBhvr>
                                        </p:animRot>
                                        <p:animRot by="-240000">
                                          <p:cBhvr>
                                            <p:cTn id="123" dur="150" fill="hold">
                                              <p:stCondLst>
                                                <p:cond delay="450"/>
                                              </p:stCondLst>
                                            </p:cTn>
                                            <p:tgtEl>
                                              <p:spTgt spid="113"/>
                                            </p:tgtEl>
                                            <p:attrNameLst>
                                              <p:attrName>r</p:attrName>
                                            </p:attrNameLst>
                                          </p:cBhvr>
                                        </p:animRot>
                                        <p:animRot by="120000">
                                          <p:cBhvr>
                                            <p:cTn id="124" dur="150" fill="hold">
                                              <p:stCondLst>
                                                <p:cond delay="600"/>
                                              </p:stCondLst>
                                            </p:cTn>
                                            <p:tgtEl>
                                              <p:spTgt spid="113"/>
                                            </p:tgtEl>
                                            <p:attrNameLst>
                                              <p:attrName>r</p:attrName>
                                            </p:attrNameLst>
                                          </p:cBhvr>
                                        </p:animRot>
                                      </p:childTnLst>
                                    </p:cTn>
                                  </p:par>
                                  <p:par>
                                    <p:cTn id="125" presetID="32" presetClass="emph" presetSubtype="0" repeatCount="indefinite" fill="hold" grpId="1" nodeType="withEffect">
                                      <p:stCondLst>
                                        <p:cond delay="1500"/>
                                      </p:stCondLst>
                                      <p:childTnLst>
                                        <p:animRot by="120000">
                                          <p:cBhvr>
                                            <p:cTn id="126" dur="75" fill="hold">
                                              <p:stCondLst>
                                                <p:cond delay="0"/>
                                              </p:stCondLst>
                                            </p:cTn>
                                            <p:tgtEl>
                                              <p:spTgt spid="114"/>
                                            </p:tgtEl>
                                            <p:attrNameLst>
                                              <p:attrName>r</p:attrName>
                                            </p:attrNameLst>
                                          </p:cBhvr>
                                        </p:animRot>
                                        <p:animRot by="-240000">
                                          <p:cBhvr>
                                            <p:cTn id="127" dur="150" fill="hold">
                                              <p:stCondLst>
                                                <p:cond delay="150"/>
                                              </p:stCondLst>
                                            </p:cTn>
                                            <p:tgtEl>
                                              <p:spTgt spid="114"/>
                                            </p:tgtEl>
                                            <p:attrNameLst>
                                              <p:attrName>r</p:attrName>
                                            </p:attrNameLst>
                                          </p:cBhvr>
                                        </p:animRot>
                                        <p:animRot by="240000">
                                          <p:cBhvr>
                                            <p:cTn id="128" dur="150" fill="hold">
                                              <p:stCondLst>
                                                <p:cond delay="300"/>
                                              </p:stCondLst>
                                            </p:cTn>
                                            <p:tgtEl>
                                              <p:spTgt spid="114"/>
                                            </p:tgtEl>
                                            <p:attrNameLst>
                                              <p:attrName>r</p:attrName>
                                            </p:attrNameLst>
                                          </p:cBhvr>
                                        </p:animRot>
                                        <p:animRot by="-240000">
                                          <p:cBhvr>
                                            <p:cTn id="129" dur="150" fill="hold">
                                              <p:stCondLst>
                                                <p:cond delay="450"/>
                                              </p:stCondLst>
                                            </p:cTn>
                                            <p:tgtEl>
                                              <p:spTgt spid="114"/>
                                            </p:tgtEl>
                                            <p:attrNameLst>
                                              <p:attrName>r</p:attrName>
                                            </p:attrNameLst>
                                          </p:cBhvr>
                                        </p:animRot>
                                        <p:animRot by="120000">
                                          <p:cBhvr>
                                            <p:cTn id="130" dur="150" fill="hold">
                                              <p:stCondLst>
                                                <p:cond delay="600"/>
                                              </p:stCondLst>
                                            </p:cTn>
                                            <p:tgtEl>
                                              <p:spTgt spid="114"/>
                                            </p:tgtEl>
                                            <p:attrNameLst>
                                              <p:attrName>r</p:attrName>
                                            </p:attrNameLst>
                                          </p:cBhvr>
                                        </p:animRot>
                                      </p:childTnLst>
                                    </p:cTn>
                                  </p:par>
                                  <p:par>
                                    <p:cTn id="131" presetID="32" presetClass="emph" presetSubtype="0" repeatCount="indefinite" fill="hold" grpId="1" nodeType="withEffect">
                                      <p:stCondLst>
                                        <p:cond delay="1500"/>
                                      </p:stCondLst>
                                      <p:childTnLst>
                                        <p:animRot by="120000">
                                          <p:cBhvr>
                                            <p:cTn id="132" dur="75" fill="hold">
                                              <p:stCondLst>
                                                <p:cond delay="0"/>
                                              </p:stCondLst>
                                            </p:cTn>
                                            <p:tgtEl>
                                              <p:spTgt spid="115"/>
                                            </p:tgtEl>
                                            <p:attrNameLst>
                                              <p:attrName>r</p:attrName>
                                            </p:attrNameLst>
                                          </p:cBhvr>
                                        </p:animRot>
                                        <p:animRot by="-240000">
                                          <p:cBhvr>
                                            <p:cTn id="133" dur="150" fill="hold">
                                              <p:stCondLst>
                                                <p:cond delay="150"/>
                                              </p:stCondLst>
                                            </p:cTn>
                                            <p:tgtEl>
                                              <p:spTgt spid="115"/>
                                            </p:tgtEl>
                                            <p:attrNameLst>
                                              <p:attrName>r</p:attrName>
                                            </p:attrNameLst>
                                          </p:cBhvr>
                                        </p:animRot>
                                        <p:animRot by="240000">
                                          <p:cBhvr>
                                            <p:cTn id="134" dur="150" fill="hold">
                                              <p:stCondLst>
                                                <p:cond delay="300"/>
                                              </p:stCondLst>
                                            </p:cTn>
                                            <p:tgtEl>
                                              <p:spTgt spid="115"/>
                                            </p:tgtEl>
                                            <p:attrNameLst>
                                              <p:attrName>r</p:attrName>
                                            </p:attrNameLst>
                                          </p:cBhvr>
                                        </p:animRot>
                                        <p:animRot by="-240000">
                                          <p:cBhvr>
                                            <p:cTn id="135" dur="150" fill="hold">
                                              <p:stCondLst>
                                                <p:cond delay="450"/>
                                              </p:stCondLst>
                                            </p:cTn>
                                            <p:tgtEl>
                                              <p:spTgt spid="115"/>
                                            </p:tgtEl>
                                            <p:attrNameLst>
                                              <p:attrName>r</p:attrName>
                                            </p:attrNameLst>
                                          </p:cBhvr>
                                        </p:animRot>
                                        <p:animRot by="120000">
                                          <p:cBhvr>
                                            <p:cTn id="136" dur="150" fill="hold">
                                              <p:stCondLst>
                                                <p:cond delay="600"/>
                                              </p:stCondLst>
                                            </p:cTn>
                                            <p:tgtEl>
                                              <p:spTgt spid="115"/>
                                            </p:tgtEl>
                                            <p:attrNameLst>
                                              <p:attrName>r</p:attrName>
                                            </p:attrNameLst>
                                          </p:cBhvr>
                                        </p:animRot>
                                      </p:childTnLst>
                                    </p:cTn>
                                  </p:par>
                                  <p:par>
                                    <p:cTn id="137" presetID="32" presetClass="emph" presetSubtype="0" repeatCount="indefinite" fill="hold" grpId="1" nodeType="withEffect">
                                      <p:stCondLst>
                                        <p:cond delay="1500"/>
                                      </p:stCondLst>
                                      <p:childTnLst>
                                        <p:animRot by="120000">
                                          <p:cBhvr>
                                            <p:cTn id="138" dur="75" fill="hold">
                                              <p:stCondLst>
                                                <p:cond delay="0"/>
                                              </p:stCondLst>
                                            </p:cTn>
                                            <p:tgtEl>
                                              <p:spTgt spid="116"/>
                                            </p:tgtEl>
                                            <p:attrNameLst>
                                              <p:attrName>r</p:attrName>
                                            </p:attrNameLst>
                                          </p:cBhvr>
                                        </p:animRot>
                                        <p:animRot by="-240000">
                                          <p:cBhvr>
                                            <p:cTn id="139" dur="150" fill="hold">
                                              <p:stCondLst>
                                                <p:cond delay="150"/>
                                              </p:stCondLst>
                                            </p:cTn>
                                            <p:tgtEl>
                                              <p:spTgt spid="116"/>
                                            </p:tgtEl>
                                            <p:attrNameLst>
                                              <p:attrName>r</p:attrName>
                                            </p:attrNameLst>
                                          </p:cBhvr>
                                        </p:animRot>
                                        <p:animRot by="240000">
                                          <p:cBhvr>
                                            <p:cTn id="140" dur="150" fill="hold">
                                              <p:stCondLst>
                                                <p:cond delay="300"/>
                                              </p:stCondLst>
                                            </p:cTn>
                                            <p:tgtEl>
                                              <p:spTgt spid="116"/>
                                            </p:tgtEl>
                                            <p:attrNameLst>
                                              <p:attrName>r</p:attrName>
                                            </p:attrNameLst>
                                          </p:cBhvr>
                                        </p:animRot>
                                        <p:animRot by="-240000">
                                          <p:cBhvr>
                                            <p:cTn id="141" dur="150" fill="hold">
                                              <p:stCondLst>
                                                <p:cond delay="450"/>
                                              </p:stCondLst>
                                            </p:cTn>
                                            <p:tgtEl>
                                              <p:spTgt spid="116"/>
                                            </p:tgtEl>
                                            <p:attrNameLst>
                                              <p:attrName>r</p:attrName>
                                            </p:attrNameLst>
                                          </p:cBhvr>
                                        </p:animRot>
                                        <p:animRot by="120000">
                                          <p:cBhvr>
                                            <p:cTn id="142" dur="150" fill="hold">
                                              <p:stCondLst>
                                                <p:cond delay="600"/>
                                              </p:stCondLst>
                                            </p:cTn>
                                            <p:tgtEl>
                                              <p:spTgt spid="116"/>
                                            </p:tgtEl>
                                            <p:attrNameLst>
                                              <p:attrName>r</p:attrName>
                                            </p:attrNameLst>
                                          </p:cBhvr>
                                        </p:animRot>
                                      </p:childTnLst>
                                    </p:cTn>
                                  </p:par>
                                  <p:par>
                                    <p:cTn id="143" presetID="32" presetClass="emph" presetSubtype="0" repeatCount="indefinite" fill="hold" grpId="1" nodeType="withEffect">
                                      <p:stCondLst>
                                        <p:cond delay="1500"/>
                                      </p:stCondLst>
                                      <p:childTnLst>
                                        <p:animRot by="120000">
                                          <p:cBhvr>
                                            <p:cTn id="144" dur="75" fill="hold">
                                              <p:stCondLst>
                                                <p:cond delay="0"/>
                                              </p:stCondLst>
                                            </p:cTn>
                                            <p:tgtEl>
                                              <p:spTgt spid="117"/>
                                            </p:tgtEl>
                                            <p:attrNameLst>
                                              <p:attrName>r</p:attrName>
                                            </p:attrNameLst>
                                          </p:cBhvr>
                                        </p:animRot>
                                        <p:animRot by="-240000">
                                          <p:cBhvr>
                                            <p:cTn id="145" dur="150" fill="hold">
                                              <p:stCondLst>
                                                <p:cond delay="150"/>
                                              </p:stCondLst>
                                            </p:cTn>
                                            <p:tgtEl>
                                              <p:spTgt spid="117"/>
                                            </p:tgtEl>
                                            <p:attrNameLst>
                                              <p:attrName>r</p:attrName>
                                            </p:attrNameLst>
                                          </p:cBhvr>
                                        </p:animRot>
                                        <p:animRot by="240000">
                                          <p:cBhvr>
                                            <p:cTn id="146" dur="150" fill="hold">
                                              <p:stCondLst>
                                                <p:cond delay="300"/>
                                              </p:stCondLst>
                                            </p:cTn>
                                            <p:tgtEl>
                                              <p:spTgt spid="117"/>
                                            </p:tgtEl>
                                            <p:attrNameLst>
                                              <p:attrName>r</p:attrName>
                                            </p:attrNameLst>
                                          </p:cBhvr>
                                        </p:animRot>
                                        <p:animRot by="-240000">
                                          <p:cBhvr>
                                            <p:cTn id="147" dur="150" fill="hold">
                                              <p:stCondLst>
                                                <p:cond delay="450"/>
                                              </p:stCondLst>
                                            </p:cTn>
                                            <p:tgtEl>
                                              <p:spTgt spid="117"/>
                                            </p:tgtEl>
                                            <p:attrNameLst>
                                              <p:attrName>r</p:attrName>
                                            </p:attrNameLst>
                                          </p:cBhvr>
                                        </p:animRot>
                                        <p:animRot by="120000">
                                          <p:cBhvr>
                                            <p:cTn id="148" dur="150" fill="hold">
                                              <p:stCondLst>
                                                <p:cond delay="600"/>
                                              </p:stCondLst>
                                            </p:cTn>
                                            <p:tgtEl>
                                              <p:spTgt spid="117"/>
                                            </p:tgtEl>
                                            <p:attrNameLst>
                                              <p:attrName>r</p:attrName>
                                            </p:attrNameLst>
                                          </p:cBhvr>
                                        </p:animRot>
                                      </p:childTnLst>
                                    </p:cTn>
                                  </p:par>
                                  <p:par>
                                    <p:cTn id="149" presetID="32" presetClass="emph" presetSubtype="0" repeatCount="indefinite" fill="hold" grpId="1" nodeType="withEffect">
                                      <p:stCondLst>
                                        <p:cond delay="1500"/>
                                      </p:stCondLst>
                                      <p:childTnLst>
                                        <p:animRot by="120000">
                                          <p:cBhvr>
                                            <p:cTn id="150" dur="75" fill="hold">
                                              <p:stCondLst>
                                                <p:cond delay="0"/>
                                              </p:stCondLst>
                                            </p:cTn>
                                            <p:tgtEl>
                                              <p:spTgt spid="118"/>
                                            </p:tgtEl>
                                            <p:attrNameLst>
                                              <p:attrName>r</p:attrName>
                                            </p:attrNameLst>
                                          </p:cBhvr>
                                        </p:animRot>
                                        <p:animRot by="-240000">
                                          <p:cBhvr>
                                            <p:cTn id="151" dur="150" fill="hold">
                                              <p:stCondLst>
                                                <p:cond delay="150"/>
                                              </p:stCondLst>
                                            </p:cTn>
                                            <p:tgtEl>
                                              <p:spTgt spid="118"/>
                                            </p:tgtEl>
                                            <p:attrNameLst>
                                              <p:attrName>r</p:attrName>
                                            </p:attrNameLst>
                                          </p:cBhvr>
                                        </p:animRot>
                                        <p:animRot by="240000">
                                          <p:cBhvr>
                                            <p:cTn id="152" dur="150" fill="hold">
                                              <p:stCondLst>
                                                <p:cond delay="300"/>
                                              </p:stCondLst>
                                            </p:cTn>
                                            <p:tgtEl>
                                              <p:spTgt spid="118"/>
                                            </p:tgtEl>
                                            <p:attrNameLst>
                                              <p:attrName>r</p:attrName>
                                            </p:attrNameLst>
                                          </p:cBhvr>
                                        </p:animRot>
                                        <p:animRot by="-240000">
                                          <p:cBhvr>
                                            <p:cTn id="153" dur="150" fill="hold">
                                              <p:stCondLst>
                                                <p:cond delay="450"/>
                                              </p:stCondLst>
                                            </p:cTn>
                                            <p:tgtEl>
                                              <p:spTgt spid="118"/>
                                            </p:tgtEl>
                                            <p:attrNameLst>
                                              <p:attrName>r</p:attrName>
                                            </p:attrNameLst>
                                          </p:cBhvr>
                                        </p:animRot>
                                        <p:animRot by="120000">
                                          <p:cBhvr>
                                            <p:cTn id="154" dur="150" fill="hold">
                                              <p:stCondLst>
                                                <p:cond delay="600"/>
                                              </p:stCondLst>
                                            </p:cTn>
                                            <p:tgtEl>
                                              <p:spTgt spid="118"/>
                                            </p:tgtEl>
                                            <p:attrNameLst>
                                              <p:attrName>r</p:attrName>
                                            </p:attrNameLst>
                                          </p:cBhvr>
                                        </p:animRot>
                                      </p:childTnLst>
                                    </p:cTn>
                                  </p:par>
                                  <p:par>
                                    <p:cTn id="155" presetID="32" presetClass="emph" presetSubtype="0" repeatCount="indefinite" fill="hold" grpId="1" nodeType="withEffect">
                                      <p:stCondLst>
                                        <p:cond delay="1500"/>
                                      </p:stCondLst>
                                      <p:childTnLst>
                                        <p:animRot by="120000">
                                          <p:cBhvr>
                                            <p:cTn id="156" dur="75" fill="hold">
                                              <p:stCondLst>
                                                <p:cond delay="0"/>
                                              </p:stCondLst>
                                            </p:cTn>
                                            <p:tgtEl>
                                              <p:spTgt spid="119"/>
                                            </p:tgtEl>
                                            <p:attrNameLst>
                                              <p:attrName>r</p:attrName>
                                            </p:attrNameLst>
                                          </p:cBhvr>
                                        </p:animRot>
                                        <p:animRot by="-240000">
                                          <p:cBhvr>
                                            <p:cTn id="157" dur="150" fill="hold">
                                              <p:stCondLst>
                                                <p:cond delay="150"/>
                                              </p:stCondLst>
                                            </p:cTn>
                                            <p:tgtEl>
                                              <p:spTgt spid="119"/>
                                            </p:tgtEl>
                                            <p:attrNameLst>
                                              <p:attrName>r</p:attrName>
                                            </p:attrNameLst>
                                          </p:cBhvr>
                                        </p:animRot>
                                        <p:animRot by="240000">
                                          <p:cBhvr>
                                            <p:cTn id="158" dur="150" fill="hold">
                                              <p:stCondLst>
                                                <p:cond delay="300"/>
                                              </p:stCondLst>
                                            </p:cTn>
                                            <p:tgtEl>
                                              <p:spTgt spid="119"/>
                                            </p:tgtEl>
                                            <p:attrNameLst>
                                              <p:attrName>r</p:attrName>
                                            </p:attrNameLst>
                                          </p:cBhvr>
                                        </p:animRot>
                                        <p:animRot by="-240000">
                                          <p:cBhvr>
                                            <p:cTn id="159" dur="150" fill="hold">
                                              <p:stCondLst>
                                                <p:cond delay="450"/>
                                              </p:stCondLst>
                                            </p:cTn>
                                            <p:tgtEl>
                                              <p:spTgt spid="119"/>
                                            </p:tgtEl>
                                            <p:attrNameLst>
                                              <p:attrName>r</p:attrName>
                                            </p:attrNameLst>
                                          </p:cBhvr>
                                        </p:animRot>
                                        <p:animRot by="120000">
                                          <p:cBhvr>
                                            <p:cTn id="160" dur="150" fill="hold">
                                              <p:stCondLst>
                                                <p:cond delay="600"/>
                                              </p:stCondLst>
                                            </p:cTn>
                                            <p:tgtEl>
                                              <p:spTgt spid="119"/>
                                            </p:tgtEl>
                                            <p:attrNameLst>
                                              <p:attrName>r</p:attrName>
                                            </p:attrNameLst>
                                          </p:cBhvr>
                                        </p:animRot>
                                      </p:childTnLst>
                                    </p:cTn>
                                  </p:par>
                                  <p:par>
                                    <p:cTn id="161" presetID="32" presetClass="emph" presetSubtype="0" repeatCount="indefinite" fill="hold" grpId="1" nodeType="withEffect">
                                      <p:stCondLst>
                                        <p:cond delay="1500"/>
                                      </p:stCondLst>
                                      <p:childTnLst>
                                        <p:animRot by="120000">
                                          <p:cBhvr>
                                            <p:cTn id="162" dur="75" fill="hold">
                                              <p:stCondLst>
                                                <p:cond delay="0"/>
                                              </p:stCondLst>
                                            </p:cTn>
                                            <p:tgtEl>
                                              <p:spTgt spid="120"/>
                                            </p:tgtEl>
                                            <p:attrNameLst>
                                              <p:attrName>r</p:attrName>
                                            </p:attrNameLst>
                                          </p:cBhvr>
                                        </p:animRot>
                                        <p:animRot by="-240000">
                                          <p:cBhvr>
                                            <p:cTn id="163" dur="150" fill="hold">
                                              <p:stCondLst>
                                                <p:cond delay="150"/>
                                              </p:stCondLst>
                                            </p:cTn>
                                            <p:tgtEl>
                                              <p:spTgt spid="120"/>
                                            </p:tgtEl>
                                            <p:attrNameLst>
                                              <p:attrName>r</p:attrName>
                                            </p:attrNameLst>
                                          </p:cBhvr>
                                        </p:animRot>
                                        <p:animRot by="240000">
                                          <p:cBhvr>
                                            <p:cTn id="164" dur="150" fill="hold">
                                              <p:stCondLst>
                                                <p:cond delay="300"/>
                                              </p:stCondLst>
                                            </p:cTn>
                                            <p:tgtEl>
                                              <p:spTgt spid="120"/>
                                            </p:tgtEl>
                                            <p:attrNameLst>
                                              <p:attrName>r</p:attrName>
                                            </p:attrNameLst>
                                          </p:cBhvr>
                                        </p:animRot>
                                        <p:animRot by="-240000">
                                          <p:cBhvr>
                                            <p:cTn id="165" dur="150" fill="hold">
                                              <p:stCondLst>
                                                <p:cond delay="450"/>
                                              </p:stCondLst>
                                            </p:cTn>
                                            <p:tgtEl>
                                              <p:spTgt spid="120"/>
                                            </p:tgtEl>
                                            <p:attrNameLst>
                                              <p:attrName>r</p:attrName>
                                            </p:attrNameLst>
                                          </p:cBhvr>
                                        </p:animRot>
                                        <p:animRot by="120000">
                                          <p:cBhvr>
                                            <p:cTn id="166" dur="150" fill="hold">
                                              <p:stCondLst>
                                                <p:cond delay="600"/>
                                              </p:stCondLst>
                                            </p:cTn>
                                            <p:tgtEl>
                                              <p:spTgt spid="120"/>
                                            </p:tgtEl>
                                            <p:attrNameLst>
                                              <p:attrName>r</p:attrName>
                                            </p:attrNameLst>
                                          </p:cBhvr>
                                        </p:animRot>
                                      </p:childTnLst>
                                    </p:cTn>
                                  </p:par>
                                  <p:par>
                                    <p:cTn id="167" presetID="32" presetClass="emph" presetSubtype="0" repeatCount="indefinite" fill="hold" grpId="1" nodeType="withEffect">
                                      <p:stCondLst>
                                        <p:cond delay="1500"/>
                                      </p:stCondLst>
                                      <p:childTnLst>
                                        <p:animRot by="120000">
                                          <p:cBhvr>
                                            <p:cTn id="168" dur="75" fill="hold">
                                              <p:stCondLst>
                                                <p:cond delay="0"/>
                                              </p:stCondLst>
                                            </p:cTn>
                                            <p:tgtEl>
                                              <p:spTgt spid="121"/>
                                            </p:tgtEl>
                                            <p:attrNameLst>
                                              <p:attrName>r</p:attrName>
                                            </p:attrNameLst>
                                          </p:cBhvr>
                                        </p:animRot>
                                        <p:animRot by="-240000">
                                          <p:cBhvr>
                                            <p:cTn id="169" dur="150" fill="hold">
                                              <p:stCondLst>
                                                <p:cond delay="150"/>
                                              </p:stCondLst>
                                            </p:cTn>
                                            <p:tgtEl>
                                              <p:spTgt spid="121"/>
                                            </p:tgtEl>
                                            <p:attrNameLst>
                                              <p:attrName>r</p:attrName>
                                            </p:attrNameLst>
                                          </p:cBhvr>
                                        </p:animRot>
                                        <p:animRot by="240000">
                                          <p:cBhvr>
                                            <p:cTn id="170" dur="150" fill="hold">
                                              <p:stCondLst>
                                                <p:cond delay="300"/>
                                              </p:stCondLst>
                                            </p:cTn>
                                            <p:tgtEl>
                                              <p:spTgt spid="121"/>
                                            </p:tgtEl>
                                            <p:attrNameLst>
                                              <p:attrName>r</p:attrName>
                                            </p:attrNameLst>
                                          </p:cBhvr>
                                        </p:animRot>
                                        <p:animRot by="-240000">
                                          <p:cBhvr>
                                            <p:cTn id="171" dur="150" fill="hold">
                                              <p:stCondLst>
                                                <p:cond delay="450"/>
                                              </p:stCondLst>
                                            </p:cTn>
                                            <p:tgtEl>
                                              <p:spTgt spid="121"/>
                                            </p:tgtEl>
                                            <p:attrNameLst>
                                              <p:attrName>r</p:attrName>
                                            </p:attrNameLst>
                                          </p:cBhvr>
                                        </p:animRot>
                                        <p:animRot by="120000">
                                          <p:cBhvr>
                                            <p:cTn id="172" dur="150" fill="hold">
                                              <p:stCondLst>
                                                <p:cond delay="600"/>
                                              </p:stCondLst>
                                            </p:cTn>
                                            <p:tgtEl>
                                              <p:spTgt spid="121"/>
                                            </p:tgtEl>
                                            <p:attrNameLst>
                                              <p:attrName>r</p:attrName>
                                            </p:attrNameLst>
                                          </p:cBhvr>
                                        </p:animRot>
                                      </p:childTnLst>
                                    </p:cTn>
                                  </p:par>
                                  <p:par>
                                    <p:cTn id="173" presetID="32" presetClass="emph" presetSubtype="0" repeatCount="indefinite" fill="hold" grpId="1" nodeType="withEffect">
                                      <p:stCondLst>
                                        <p:cond delay="1500"/>
                                      </p:stCondLst>
                                      <p:childTnLst>
                                        <p:animRot by="120000">
                                          <p:cBhvr>
                                            <p:cTn id="174" dur="75" fill="hold">
                                              <p:stCondLst>
                                                <p:cond delay="0"/>
                                              </p:stCondLst>
                                            </p:cTn>
                                            <p:tgtEl>
                                              <p:spTgt spid="122"/>
                                            </p:tgtEl>
                                            <p:attrNameLst>
                                              <p:attrName>r</p:attrName>
                                            </p:attrNameLst>
                                          </p:cBhvr>
                                        </p:animRot>
                                        <p:animRot by="-240000">
                                          <p:cBhvr>
                                            <p:cTn id="175" dur="150" fill="hold">
                                              <p:stCondLst>
                                                <p:cond delay="150"/>
                                              </p:stCondLst>
                                            </p:cTn>
                                            <p:tgtEl>
                                              <p:spTgt spid="122"/>
                                            </p:tgtEl>
                                            <p:attrNameLst>
                                              <p:attrName>r</p:attrName>
                                            </p:attrNameLst>
                                          </p:cBhvr>
                                        </p:animRot>
                                        <p:animRot by="240000">
                                          <p:cBhvr>
                                            <p:cTn id="176" dur="150" fill="hold">
                                              <p:stCondLst>
                                                <p:cond delay="300"/>
                                              </p:stCondLst>
                                            </p:cTn>
                                            <p:tgtEl>
                                              <p:spTgt spid="122"/>
                                            </p:tgtEl>
                                            <p:attrNameLst>
                                              <p:attrName>r</p:attrName>
                                            </p:attrNameLst>
                                          </p:cBhvr>
                                        </p:animRot>
                                        <p:animRot by="-240000">
                                          <p:cBhvr>
                                            <p:cTn id="177" dur="150" fill="hold">
                                              <p:stCondLst>
                                                <p:cond delay="450"/>
                                              </p:stCondLst>
                                            </p:cTn>
                                            <p:tgtEl>
                                              <p:spTgt spid="122"/>
                                            </p:tgtEl>
                                            <p:attrNameLst>
                                              <p:attrName>r</p:attrName>
                                            </p:attrNameLst>
                                          </p:cBhvr>
                                        </p:animRot>
                                        <p:animRot by="120000">
                                          <p:cBhvr>
                                            <p:cTn id="178" dur="150" fill="hold">
                                              <p:stCondLst>
                                                <p:cond delay="600"/>
                                              </p:stCondLst>
                                            </p:cTn>
                                            <p:tgtEl>
                                              <p:spTgt spid="122"/>
                                            </p:tgtEl>
                                            <p:attrNameLst>
                                              <p:attrName>r</p:attrName>
                                            </p:attrNameLst>
                                          </p:cBhvr>
                                        </p:animRot>
                                      </p:childTnLst>
                                    </p:cTn>
                                  </p:par>
                                  <p:par>
                                    <p:cTn id="179" presetID="32" presetClass="emph" presetSubtype="0" repeatCount="indefinite" fill="hold" grpId="1" nodeType="withEffect">
                                      <p:stCondLst>
                                        <p:cond delay="1500"/>
                                      </p:stCondLst>
                                      <p:childTnLst>
                                        <p:animRot by="120000">
                                          <p:cBhvr>
                                            <p:cTn id="180" dur="75" fill="hold">
                                              <p:stCondLst>
                                                <p:cond delay="0"/>
                                              </p:stCondLst>
                                            </p:cTn>
                                            <p:tgtEl>
                                              <p:spTgt spid="123"/>
                                            </p:tgtEl>
                                            <p:attrNameLst>
                                              <p:attrName>r</p:attrName>
                                            </p:attrNameLst>
                                          </p:cBhvr>
                                        </p:animRot>
                                        <p:animRot by="-240000">
                                          <p:cBhvr>
                                            <p:cTn id="181" dur="150" fill="hold">
                                              <p:stCondLst>
                                                <p:cond delay="150"/>
                                              </p:stCondLst>
                                            </p:cTn>
                                            <p:tgtEl>
                                              <p:spTgt spid="123"/>
                                            </p:tgtEl>
                                            <p:attrNameLst>
                                              <p:attrName>r</p:attrName>
                                            </p:attrNameLst>
                                          </p:cBhvr>
                                        </p:animRot>
                                        <p:animRot by="240000">
                                          <p:cBhvr>
                                            <p:cTn id="182" dur="150" fill="hold">
                                              <p:stCondLst>
                                                <p:cond delay="300"/>
                                              </p:stCondLst>
                                            </p:cTn>
                                            <p:tgtEl>
                                              <p:spTgt spid="123"/>
                                            </p:tgtEl>
                                            <p:attrNameLst>
                                              <p:attrName>r</p:attrName>
                                            </p:attrNameLst>
                                          </p:cBhvr>
                                        </p:animRot>
                                        <p:animRot by="-240000">
                                          <p:cBhvr>
                                            <p:cTn id="183" dur="150" fill="hold">
                                              <p:stCondLst>
                                                <p:cond delay="450"/>
                                              </p:stCondLst>
                                            </p:cTn>
                                            <p:tgtEl>
                                              <p:spTgt spid="123"/>
                                            </p:tgtEl>
                                            <p:attrNameLst>
                                              <p:attrName>r</p:attrName>
                                            </p:attrNameLst>
                                          </p:cBhvr>
                                        </p:animRot>
                                        <p:animRot by="120000">
                                          <p:cBhvr>
                                            <p:cTn id="184" dur="150" fill="hold">
                                              <p:stCondLst>
                                                <p:cond delay="600"/>
                                              </p:stCondLst>
                                            </p:cTn>
                                            <p:tgtEl>
                                              <p:spTgt spid="123"/>
                                            </p:tgtEl>
                                            <p:attrNameLst>
                                              <p:attrName>r</p:attrName>
                                            </p:attrNameLst>
                                          </p:cBhvr>
                                        </p:animRot>
                                      </p:childTnLst>
                                    </p:cTn>
                                  </p:par>
                                  <p:par>
                                    <p:cTn id="185" presetID="32" presetClass="emph" presetSubtype="0" repeatCount="indefinite" fill="hold" grpId="1" nodeType="withEffect">
                                      <p:stCondLst>
                                        <p:cond delay="1500"/>
                                      </p:stCondLst>
                                      <p:childTnLst>
                                        <p:animRot by="120000">
                                          <p:cBhvr>
                                            <p:cTn id="186" dur="75" fill="hold">
                                              <p:stCondLst>
                                                <p:cond delay="0"/>
                                              </p:stCondLst>
                                            </p:cTn>
                                            <p:tgtEl>
                                              <p:spTgt spid="124"/>
                                            </p:tgtEl>
                                            <p:attrNameLst>
                                              <p:attrName>r</p:attrName>
                                            </p:attrNameLst>
                                          </p:cBhvr>
                                        </p:animRot>
                                        <p:animRot by="-240000">
                                          <p:cBhvr>
                                            <p:cTn id="187" dur="150" fill="hold">
                                              <p:stCondLst>
                                                <p:cond delay="150"/>
                                              </p:stCondLst>
                                            </p:cTn>
                                            <p:tgtEl>
                                              <p:spTgt spid="124"/>
                                            </p:tgtEl>
                                            <p:attrNameLst>
                                              <p:attrName>r</p:attrName>
                                            </p:attrNameLst>
                                          </p:cBhvr>
                                        </p:animRot>
                                        <p:animRot by="240000">
                                          <p:cBhvr>
                                            <p:cTn id="188" dur="150" fill="hold">
                                              <p:stCondLst>
                                                <p:cond delay="300"/>
                                              </p:stCondLst>
                                            </p:cTn>
                                            <p:tgtEl>
                                              <p:spTgt spid="124"/>
                                            </p:tgtEl>
                                            <p:attrNameLst>
                                              <p:attrName>r</p:attrName>
                                            </p:attrNameLst>
                                          </p:cBhvr>
                                        </p:animRot>
                                        <p:animRot by="-240000">
                                          <p:cBhvr>
                                            <p:cTn id="189" dur="150" fill="hold">
                                              <p:stCondLst>
                                                <p:cond delay="450"/>
                                              </p:stCondLst>
                                            </p:cTn>
                                            <p:tgtEl>
                                              <p:spTgt spid="124"/>
                                            </p:tgtEl>
                                            <p:attrNameLst>
                                              <p:attrName>r</p:attrName>
                                            </p:attrNameLst>
                                          </p:cBhvr>
                                        </p:animRot>
                                        <p:animRot by="120000">
                                          <p:cBhvr>
                                            <p:cTn id="190" dur="150" fill="hold">
                                              <p:stCondLst>
                                                <p:cond delay="600"/>
                                              </p:stCondLst>
                                            </p:cTn>
                                            <p:tgtEl>
                                              <p:spTgt spid="124"/>
                                            </p:tgtEl>
                                            <p:attrNameLst>
                                              <p:attrName>r</p:attrName>
                                            </p:attrNameLst>
                                          </p:cBhvr>
                                        </p:animRot>
                                      </p:childTnLst>
                                    </p:cTn>
                                  </p:par>
                                  <p:par>
                                    <p:cTn id="191" presetID="32" presetClass="emph" presetSubtype="0" repeatCount="indefinite" fill="hold" grpId="1" nodeType="withEffect">
                                      <p:stCondLst>
                                        <p:cond delay="1500"/>
                                      </p:stCondLst>
                                      <p:childTnLst>
                                        <p:animRot by="120000">
                                          <p:cBhvr>
                                            <p:cTn id="192" dur="75" fill="hold">
                                              <p:stCondLst>
                                                <p:cond delay="0"/>
                                              </p:stCondLst>
                                            </p:cTn>
                                            <p:tgtEl>
                                              <p:spTgt spid="125"/>
                                            </p:tgtEl>
                                            <p:attrNameLst>
                                              <p:attrName>r</p:attrName>
                                            </p:attrNameLst>
                                          </p:cBhvr>
                                        </p:animRot>
                                        <p:animRot by="-240000">
                                          <p:cBhvr>
                                            <p:cTn id="193" dur="150" fill="hold">
                                              <p:stCondLst>
                                                <p:cond delay="150"/>
                                              </p:stCondLst>
                                            </p:cTn>
                                            <p:tgtEl>
                                              <p:spTgt spid="125"/>
                                            </p:tgtEl>
                                            <p:attrNameLst>
                                              <p:attrName>r</p:attrName>
                                            </p:attrNameLst>
                                          </p:cBhvr>
                                        </p:animRot>
                                        <p:animRot by="240000">
                                          <p:cBhvr>
                                            <p:cTn id="194" dur="150" fill="hold">
                                              <p:stCondLst>
                                                <p:cond delay="300"/>
                                              </p:stCondLst>
                                            </p:cTn>
                                            <p:tgtEl>
                                              <p:spTgt spid="125"/>
                                            </p:tgtEl>
                                            <p:attrNameLst>
                                              <p:attrName>r</p:attrName>
                                            </p:attrNameLst>
                                          </p:cBhvr>
                                        </p:animRot>
                                        <p:animRot by="-240000">
                                          <p:cBhvr>
                                            <p:cTn id="195" dur="150" fill="hold">
                                              <p:stCondLst>
                                                <p:cond delay="450"/>
                                              </p:stCondLst>
                                            </p:cTn>
                                            <p:tgtEl>
                                              <p:spTgt spid="125"/>
                                            </p:tgtEl>
                                            <p:attrNameLst>
                                              <p:attrName>r</p:attrName>
                                            </p:attrNameLst>
                                          </p:cBhvr>
                                        </p:animRot>
                                        <p:animRot by="120000">
                                          <p:cBhvr>
                                            <p:cTn id="196" dur="150" fill="hold">
                                              <p:stCondLst>
                                                <p:cond delay="600"/>
                                              </p:stCondLst>
                                            </p:cTn>
                                            <p:tgtEl>
                                              <p:spTgt spid="125"/>
                                            </p:tgtEl>
                                            <p:attrNameLst>
                                              <p:attrName>r</p:attrName>
                                            </p:attrNameLst>
                                          </p:cBhvr>
                                        </p:animRot>
                                      </p:childTnLst>
                                    </p:cTn>
                                  </p:par>
                                  <p:par>
                                    <p:cTn id="197" presetID="32" presetClass="emph" presetSubtype="0" repeatCount="indefinite" fill="hold" grpId="1" nodeType="withEffect">
                                      <p:stCondLst>
                                        <p:cond delay="1500"/>
                                      </p:stCondLst>
                                      <p:childTnLst>
                                        <p:animRot by="120000">
                                          <p:cBhvr>
                                            <p:cTn id="198" dur="75" fill="hold">
                                              <p:stCondLst>
                                                <p:cond delay="0"/>
                                              </p:stCondLst>
                                            </p:cTn>
                                            <p:tgtEl>
                                              <p:spTgt spid="126"/>
                                            </p:tgtEl>
                                            <p:attrNameLst>
                                              <p:attrName>r</p:attrName>
                                            </p:attrNameLst>
                                          </p:cBhvr>
                                        </p:animRot>
                                        <p:animRot by="-240000">
                                          <p:cBhvr>
                                            <p:cTn id="199" dur="150" fill="hold">
                                              <p:stCondLst>
                                                <p:cond delay="150"/>
                                              </p:stCondLst>
                                            </p:cTn>
                                            <p:tgtEl>
                                              <p:spTgt spid="126"/>
                                            </p:tgtEl>
                                            <p:attrNameLst>
                                              <p:attrName>r</p:attrName>
                                            </p:attrNameLst>
                                          </p:cBhvr>
                                        </p:animRot>
                                        <p:animRot by="240000">
                                          <p:cBhvr>
                                            <p:cTn id="200" dur="150" fill="hold">
                                              <p:stCondLst>
                                                <p:cond delay="300"/>
                                              </p:stCondLst>
                                            </p:cTn>
                                            <p:tgtEl>
                                              <p:spTgt spid="126"/>
                                            </p:tgtEl>
                                            <p:attrNameLst>
                                              <p:attrName>r</p:attrName>
                                            </p:attrNameLst>
                                          </p:cBhvr>
                                        </p:animRot>
                                        <p:animRot by="-240000">
                                          <p:cBhvr>
                                            <p:cTn id="201" dur="150" fill="hold">
                                              <p:stCondLst>
                                                <p:cond delay="450"/>
                                              </p:stCondLst>
                                            </p:cTn>
                                            <p:tgtEl>
                                              <p:spTgt spid="126"/>
                                            </p:tgtEl>
                                            <p:attrNameLst>
                                              <p:attrName>r</p:attrName>
                                            </p:attrNameLst>
                                          </p:cBhvr>
                                        </p:animRot>
                                        <p:animRot by="120000">
                                          <p:cBhvr>
                                            <p:cTn id="202" dur="150" fill="hold">
                                              <p:stCondLst>
                                                <p:cond delay="600"/>
                                              </p:stCondLst>
                                            </p:cTn>
                                            <p:tgtEl>
                                              <p:spTgt spid="126"/>
                                            </p:tgtEl>
                                            <p:attrNameLst>
                                              <p:attrName>r</p:attrName>
                                            </p:attrNameLst>
                                          </p:cBhvr>
                                        </p:animRot>
                                      </p:childTnLst>
                                    </p:cTn>
                                  </p:par>
                                  <p:par>
                                    <p:cTn id="203" presetID="32" presetClass="emph" presetSubtype="0" repeatCount="indefinite" fill="hold" grpId="1" nodeType="withEffect">
                                      <p:stCondLst>
                                        <p:cond delay="1500"/>
                                      </p:stCondLst>
                                      <p:childTnLst>
                                        <p:animRot by="120000">
                                          <p:cBhvr>
                                            <p:cTn id="204" dur="75" fill="hold">
                                              <p:stCondLst>
                                                <p:cond delay="0"/>
                                              </p:stCondLst>
                                            </p:cTn>
                                            <p:tgtEl>
                                              <p:spTgt spid="127"/>
                                            </p:tgtEl>
                                            <p:attrNameLst>
                                              <p:attrName>r</p:attrName>
                                            </p:attrNameLst>
                                          </p:cBhvr>
                                        </p:animRot>
                                        <p:animRot by="-240000">
                                          <p:cBhvr>
                                            <p:cTn id="205" dur="150" fill="hold">
                                              <p:stCondLst>
                                                <p:cond delay="150"/>
                                              </p:stCondLst>
                                            </p:cTn>
                                            <p:tgtEl>
                                              <p:spTgt spid="127"/>
                                            </p:tgtEl>
                                            <p:attrNameLst>
                                              <p:attrName>r</p:attrName>
                                            </p:attrNameLst>
                                          </p:cBhvr>
                                        </p:animRot>
                                        <p:animRot by="240000">
                                          <p:cBhvr>
                                            <p:cTn id="206" dur="150" fill="hold">
                                              <p:stCondLst>
                                                <p:cond delay="300"/>
                                              </p:stCondLst>
                                            </p:cTn>
                                            <p:tgtEl>
                                              <p:spTgt spid="127"/>
                                            </p:tgtEl>
                                            <p:attrNameLst>
                                              <p:attrName>r</p:attrName>
                                            </p:attrNameLst>
                                          </p:cBhvr>
                                        </p:animRot>
                                        <p:animRot by="-240000">
                                          <p:cBhvr>
                                            <p:cTn id="207" dur="150" fill="hold">
                                              <p:stCondLst>
                                                <p:cond delay="450"/>
                                              </p:stCondLst>
                                            </p:cTn>
                                            <p:tgtEl>
                                              <p:spTgt spid="127"/>
                                            </p:tgtEl>
                                            <p:attrNameLst>
                                              <p:attrName>r</p:attrName>
                                            </p:attrNameLst>
                                          </p:cBhvr>
                                        </p:animRot>
                                        <p:animRot by="120000">
                                          <p:cBhvr>
                                            <p:cTn id="208" dur="150" fill="hold">
                                              <p:stCondLst>
                                                <p:cond delay="600"/>
                                              </p:stCondLst>
                                            </p:cTn>
                                            <p:tgtEl>
                                              <p:spTgt spid="127"/>
                                            </p:tgtEl>
                                            <p:attrNameLst>
                                              <p:attrName>r</p:attrName>
                                            </p:attrNameLst>
                                          </p:cBhvr>
                                        </p:animRot>
                                      </p:childTnLst>
                                    </p:cTn>
                                  </p:par>
                                  <p:par>
                                    <p:cTn id="209" presetID="32" presetClass="emph" presetSubtype="0" repeatCount="indefinite" fill="hold" grpId="1" nodeType="withEffect">
                                      <p:stCondLst>
                                        <p:cond delay="1500"/>
                                      </p:stCondLst>
                                      <p:childTnLst>
                                        <p:animRot by="120000">
                                          <p:cBhvr>
                                            <p:cTn id="210" dur="75" fill="hold">
                                              <p:stCondLst>
                                                <p:cond delay="0"/>
                                              </p:stCondLst>
                                            </p:cTn>
                                            <p:tgtEl>
                                              <p:spTgt spid="128"/>
                                            </p:tgtEl>
                                            <p:attrNameLst>
                                              <p:attrName>r</p:attrName>
                                            </p:attrNameLst>
                                          </p:cBhvr>
                                        </p:animRot>
                                        <p:animRot by="-240000">
                                          <p:cBhvr>
                                            <p:cTn id="211" dur="150" fill="hold">
                                              <p:stCondLst>
                                                <p:cond delay="150"/>
                                              </p:stCondLst>
                                            </p:cTn>
                                            <p:tgtEl>
                                              <p:spTgt spid="128"/>
                                            </p:tgtEl>
                                            <p:attrNameLst>
                                              <p:attrName>r</p:attrName>
                                            </p:attrNameLst>
                                          </p:cBhvr>
                                        </p:animRot>
                                        <p:animRot by="240000">
                                          <p:cBhvr>
                                            <p:cTn id="212" dur="150" fill="hold">
                                              <p:stCondLst>
                                                <p:cond delay="300"/>
                                              </p:stCondLst>
                                            </p:cTn>
                                            <p:tgtEl>
                                              <p:spTgt spid="128"/>
                                            </p:tgtEl>
                                            <p:attrNameLst>
                                              <p:attrName>r</p:attrName>
                                            </p:attrNameLst>
                                          </p:cBhvr>
                                        </p:animRot>
                                        <p:animRot by="-240000">
                                          <p:cBhvr>
                                            <p:cTn id="213" dur="150" fill="hold">
                                              <p:stCondLst>
                                                <p:cond delay="450"/>
                                              </p:stCondLst>
                                            </p:cTn>
                                            <p:tgtEl>
                                              <p:spTgt spid="128"/>
                                            </p:tgtEl>
                                            <p:attrNameLst>
                                              <p:attrName>r</p:attrName>
                                            </p:attrNameLst>
                                          </p:cBhvr>
                                        </p:animRot>
                                        <p:animRot by="120000">
                                          <p:cBhvr>
                                            <p:cTn id="214" dur="150" fill="hold">
                                              <p:stCondLst>
                                                <p:cond delay="600"/>
                                              </p:stCondLst>
                                            </p:cTn>
                                            <p:tgtEl>
                                              <p:spTgt spid="128"/>
                                            </p:tgtEl>
                                            <p:attrNameLst>
                                              <p:attrName>r</p:attrName>
                                            </p:attrNameLst>
                                          </p:cBhvr>
                                        </p:animRot>
                                      </p:childTnLst>
                                    </p:cTn>
                                  </p:par>
                                  <p:par>
                                    <p:cTn id="215" presetID="32" presetClass="emph" presetSubtype="0" repeatCount="indefinite" fill="hold" grpId="1" nodeType="withEffect">
                                      <p:stCondLst>
                                        <p:cond delay="1500"/>
                                      </p:stCondLst>
                                      <p:childTnLst>
                                        <p:animRot by="120000">
                                          <p:cBhvr>
                                            <p:cTn id="216" dur="75" fill="hold">
                                              <p:stCondLst>
                                                <p:cond delay="0"/>
                                              </p:stCondLst>
                                            </p:cTn>
                                            <p:tgtEl>
                                              <p:spTgt spid="129"/>
                                            </p:tgtEl>
                                            <p:attrNameLst>
                                              <p:attrName>r</p:attrName>
                                            </p:attrNameLst>
                                          </p:cBhvr>
                                        </p:animRot>
                                        <p:animRot by="-240000">
                                          <p:cBhvr>
                                            <p:cTn id="217" dur="150" fill="hold">
                                              <p:stCondLst>
                                                <p:cond delay="150"/>
                                              </p:stCondLst>
                                            </p:cTn>
                                            <p:tgtEl>
                                              <p:spTgt spid="129"/>
                                            </p:tgtEl>
                                            <p:attrNameLst>
                                              <p:attrName>r</p:attrName>
                                            </p:attrNameLst>
                                          </p:cBhvr>
                                        </p:animRot>
                                        <p:animRot by="240000">
                                          <p:cBhvr>
                                            <p:cTn id="218" dur="150" fill="hold">
                                              <p:stCondLst>
                                                <p:cond delay="300"/>
                                              </p:stCondLst>
                                            </p:cTn>
                                            <p:tgtEl>
                                              <p:spTgt spid="129"/>
                                            </p:tgtEl>
                                            <p:attrNameLst>
                                              <p:attrName>r</p:attrName>
                                            </p:attrNameLst>
                                          </p:cBhvr>
                                        </p:animRot>
                                        <p:animRot by="-240000">
                                          <p:cBhvr>
                                            <p:cTn id="219" dur="150" fill="hold">
                                              <p:stCondLst>
                                                <p:cond delay="450"/>
                                              </p:stCondLst>
                                            </p:cTn>
                                            <p:tgtEl>
                                              <p:spTgt spid="129"/>
                                            </p:tgtEl>
                                            <p:attrNameLst>
                                              <p:attrName>r</p:attrName>
                                            </p:attrNameLst>
                                          </p:cBhvr>
                                        </p:animRot>
                                        <p:animRot by="120000">
                                          <p:cBhvr>
                                            <p:cTn id="220" dur="150" fill="hold">
                                              <p:stCondLst>
                                                <p:cond delay="600"/>
                                              </p:stCondLst>
                                            </p:cTn>
                                            <p:tgtEl>
                                              <p:spTgt spid="129"/>
                                            </p:tgtEl>
                                            <p:attrNameLst>
                                              <p:attrName>r</p:attrName>
                                            </p:attrNameLst>
                                          </p:cBhvr>
                                        </p:animRot>
                                      </p:childTnLst>
                                    </p:cTn>
                                  </p:par>
                                  <p:par>
                                    <p:cTn id="221" presetID="32" presetClass="emph" presetSubtype="0" repeatCount="indefinite" fill="hold" grpId="1" nodeType="withEffect">
                                      <p:stCondLst>
                                        <p:cond delay="1500"/>
                                      </p:stCondLst>
                                      <p:childTnLst>
                                        <p:animRot by="120000">
                                          <p:cBhvr>
                                            <p:cTn id="222" dur="75" fill="hold">
                                              <p:stCondLst>
                                                <p:cond delay="0"/>
                                              </p:stCondLst>
                                            </p:cTn>
                                            <p:tgtEl>
                                              <p:spTgt spid="130"/>
                                            </p:tgtEl>
                                            <p:attrNameLst>
                                              <p:attrName>r</p:attrName>
                                            </p:attrNameLst>
                                          </p:cBhvr>
                                        </p:animRot>
                                        <p:animRot by="-240000">
                                          <p:cBhvr>
                                            <p:cTn id="223" dur="150" fill="hold">
                                              <p:stCondLst>
                                                <p:cond delay="150"/>
                                              </p:stCondLst>
                                            </p:cTn>
                                            <p:tgtEl>
                                              <p:spTgt spid="130"/>
                                            </p:tgtEl>
                                            <p:attrNameLst>
                                              <p:attrName>r</p:attrName>
                                            </p:attrNameLst>
                                          </p:cBhvr>
                                        </p:animRot>
                                        <p:animRot by="240000">
                                          <p:cBhvr>
                                            <p:cTn id="224" dur="150" fill="hold">
                                              <p:stCondLst>
                                                <p:cond delay="300"/>
                                              </p:stCondLst>
                                            </p:cTn>
                                            <p:tgtEl>
                                              <p:spTgt spid="130"/>
                                            </p:tgtEl>
                                            <p:attrNameLst>
                                              <p:attrName>r</p:attrName>
                                            </p:attrNameLst>
                                          </p:cBhvr>
                                        </p:animRot>
                                        <p:animRot by="-240000">
                                          <p:cBhvr>
                                            <p:cTn id="225" dur="150" fill="hold">
                                              <p:stCondLst>
                                                <p:cond delay="450"/>
                                              </p:stCondLst>
                                            </p:cTn>
                                            <p:tgtEl>
                                              <p:spTgt spid="130"/>
                                            </p:tgtEl>
                                            <p:attrNameLst>
                                              <p:attrName>r</p:attrName>
                                            </p:attrNameLst>
                                          </p:cBhvr>
                                        </p:animRot>
                                        <p:animRot by="120000">
                                          <p:cBhvr>
                                            <p:cTn id="226" dur="150" fill="hold">
                                              <p:stCondLst>
                                                <p:cond delay="600"/>
                                              </p:stCondLst>
                                            </p:cTn>
                                            <p:tgtEl>
                                              <p:spTgt spid="130"/>
                                            </p:tgtEl>
                                            <p:attrNameLst>
                                              <p:attrName>r</p:attrName>
                                            </p:attrNameLst>
                                          </p:cBhvr>
                                        </p:animRot>
                                      </p:childTnLst>
                                    </p:cTn>
                                  </p:par>
                                  <p:par>
                                    <p:cTn id="227" presetID="32" presetClass="emph" presetSubtype="0" repeatCount="indefinite" fill="hold" grpId="1" nodeType="withEffect">
                                      <p:stCondLst>
                                        <p:cond delay="1500"/>
                                      </p:stCondLst>
                                      <p:childTnLst>
                                        <p:animRot by="120000">
                                          <p:cBhvr>
                                            <p:cTn id="228" dur="75" fill="hold">
                                              <p:stCondLst>
                                                <p:cond delay="0"/>
                                              </p:stCondLst>
                                            </p:cTn>
                                            <p:tgtEl>
                                              <p:spTgt spid="131"/>
                                            </p:tgtEl>
                                            <p:attrNameLst>
                                              <p:attrName>r</p:attrName>
                                            </p:attrNameLst>
                                          </p:cBhvr>
                                        </p:animRot>
                                        <p:animRot by="-240000">
                                          <p:cBhvr>
                                            <p:cTn id="229" dur="150" fill="hold">
                                              <p:stCondLst>
                                                <p:cond delay="150"/>
                                              </p:stCondLst>
                                            </p:cTn>
                                            <p:tgtEl>
                                              <p:spTgt spid="131"/>
                                            </p:tgtEl>
                                            <p:attrNameLst>
                                              <p:attrName>r</p:attrName>
                                            </p:attrNameLst>
                                          </p:cBhvr>
                                        </p:animRot>
                                        <p:animRot by="240000">
                                          <p:cBhvr>
                                            <p:cTn id="230" dur="150" fill="hold">
                                              <p:stCondLst>
                                                <p:cond delay="300"/>
                                              </p:stCondLst>
                                            </p:cTn>
                                            <p:tgtEl>
                                              <p:spTgt spid="131"/>
                                            </p:tgtEl>
                                            <p:attrNameLst>
                                              <p:attrName>r</p:attrName>
                                            </p:attrNameLst>
                                          </p:cBhvr>
                                        </p:animRot>
                                        <p:animRot by="-240000">
                                          <p:cBhvr>
                                            <p:cTn id="231" dur="150" fill="hold">
                                              <p:stCondLst>
                                                <p:cond delay="450"/>
                                              </p:stCondLst>
                                            </p:cTn>
                                            <p:tgtEl>
                                              <p:spTgt spid="131"/>
                                            </p:tgtEl>
                                            <p:attrNameLst>
                                              <p:attrName>r</p:attrName>
                                            </p:attrNameLst>
                                          </p:cBhvr>
                                        </p:animRot>
                                        <p:animRot by="120000">
                                          <p:cBhvr>
                                            <p:cTn id="232" dur="150" fill="hold">
                                              <p:stCondLst>
                                                <p:cond delay="600"/>
                                              </p:stCondLst>
                                            </p:cTn>
                                            <p:tgtEl>
                                              <p:spTgt spid="131"/>
                                            </p:tgtEl>
                                            <p:attrNameLst>
                                              <p:attrName>r</p:attrName>
                                            </p:attrNameLst>
                                          </p:cBhvr>
                                        </p:animRot>
                                      </p:childTnLst>
                                    </p:cTn>
                                  </p:par>
                                  <p:par>
                                    <p:cTn id="233" presetID="32" presetClass="emph" presetSubtype="0" repeatCount="indefinite" fill="hold" grpId="1" nodeType="withEffect">
                                      <p:stCondLst>
                                        <p:cond delay="1500"/>
                                      </p:stCondLst>
                                      <p:childTnLst>
                                        <p:animRot by="120000">
                                          <p:cBhvr>
                                            <p:cTn id="234" dur="75" fill="hold">
                                              <p:stCondLst>
                                                <p:cond delay="0"/>
                                              </p:stCondLst>
                                            </p:cTn>
                                            <p:tgtEl>
                                              <p:spTgt spid="132"/>
                                            </p:tgtEl>
                                            <p:attrNameLst>
                                              <p:attrName>r</p:attrName>
                                            </p:attrNameLst>
                                          </p:cBhvr>
                                        </p:animRot>
                                        <p:animRot by="-240000">
                                          <p:cBhvr>
                                            <p:cTn id="235" dur="150" fill="hold">
                                              <p:stCondLst>
                                                <p:cond delay="150"/>
                                              </p:stCondLst>
                                            </p:cTn>
                                            <p:tgtEl>
                                              <p:spTgt spid="132"/>
                                            </p:tgtEl>
                                            <p:attrNameLst>
                                              <p:attrName>r</p:attrName>
                                            </p:attrNameLst>
                                          </p:cBhvr>
                                        </p:animRot>
                                        <p:animRot by="240000">
                                          <p:cBhvr>
                                            <p:cTn id="236" dur="150" fill="hold">
                                              <p:stCondLst>
                                                <p:cond delay="300"/>
                                              </p:stCondLst>
                                            </p:cTn>
                                            <p:tgtEl>
                                              <p:spTgt spid="132"/>
                                            </p:tgtEl>
                                            <p:attrNameLst>
                                              <p:attrName>r</p:attrName>
                                            </p:attrNameLst>
                                          </p:cBhvr>
                                        </p:animRot>
                                        <p:animRot by="-240000">
                                          <p:cBhvr>
                                            <p:cTn id="237" dur="150" fill="hold">
                                              <p:stCondLst>
                                                <p:cond delay="450"/>
                                              </p:stCondLst>
                                            </p:cTn>
                                            <p:tgtEl>
                                              <p:spTgt spid="132"/>
                                            </p:tgtEl>
                                            <p:attrNameLst>
                                              <p:attrName>r</p:attrName>
                                            </p:attrNameLst>
                                          </p:cBhvr>
                                        </p:animRot>
                                        <p:animRot by="120000">
                                          <p:cBhvr>
                                            <p:cTn id="238" dur="150" fill="hold">
                                              <p:stCondLst>
                                                <p:cond delay="600"/>
                                              </p:stCondLst>
                                            </p:cTn>
                                            <p:tgtEl>
                                              <p:spTgt spid="132"/>
                                            </p:tgtEl>
                                            <p:attrNameLst>
                                              <p:attrName>r</p:attrName>
                                            </p:attrNameLst>
                                          </p:cBhvr>
                                        </p:animRot>
                                      </p:childTnLst>
                                    </p:cTn>
                                  </p:par>
                                  <p:par>
                                    <p:cTn id="239" presetID="32" presetClass="emph" presetSubtype="0" repeatCount="indefinite" fill="hold" grpId="1" nodeType="withEffect">
                                      <p:stCondLst>
                                        <p:cond delay="1500"/>
                                      </p:stCondLst>
                                      <p:childTnLst>
                                        <p:animRot by="120000">
                                          <p:cBhvr>
                                            <p:cTn id="240" dur="75" fill="hold">
                                              <p:stCondLst>
                                                <p:cond delay="0"/>
                                              </p:stCondLst>
                                            </p:cTn>
                                            <p:tgtEl>
                                              <p:spTgt spid="133"/>
                                            </p:tgtEl>
                                            <p:attrNameLst>
                                              <p:attrName>r</p:attrName>
                                            </p:attrNameLst>
                                          </p:cBhvr>
                                        </p:animRot>
                                        <p:animRot by="-240000">
                                          <p:cBhvr>
                                            <p:cTn id="241" dur="150" fill="hold">
                                              <p:stCondLst>
                                                <p:cond delay="150"/>
                                              </p:stCondLst>
                                            </p:cTn>
                                            <p:tgtEl>
                                              <p:spTgt spid="133"/>
                                            </p:tgtEl>
                                            <p:attrNameLst>
                                              <p:attrName>r</p:attrName>
                                            </p:attrNameLst>
                                          </p:cBhvr>
                                        </p:animRot>
                                        <p:animRot by="240000">
                                          <p:cBhvr>
                                            <p:cTn id="242" dur="150" fill="hold">
                                              <p:stCondLst>
                                                <p:cond delay="300"/>
                                              </p:stCondLst>
                                            </p:cTn>
                                            <p:tgtEl>
                                              <p:spTgt spid="133"/>
                                            </p:tgtEl>
                                            <p:attrNameLst>
                                              <p:attrName>r</p:attrName>
                                            </p:attrNameLst>
                                          </p:cBhvr>
                                        </p:animRot>
                                        <p:animRot by="-240000">
                                          <p:cBhvr>
                                            <p:cTn id="243" dur="150" fill="hold">
                                              <p:stCondLst>
                                                <p:cond delay="450"/>
                                              </p:stCondLst>
                                            </p:cTn>
                                            <p:tgtEl>
                                              <p:spTgt spid="133"/>
                                            </p:tgtEl>
                                            <p:attrNameLst>
                                              <p:attrName>r</p:attrName>
                                            </p:attrNameLst>
                                          </p:cBhvr>
                                        </p:animRot>
                                        <p:animRot by="120000">
                                          <p:cBhvr>
                                            <p:cTn id="244" dur="150" fill="hold">
                                              <p:stCondLst>
                                                <p:cond delay="600"/>
                                              </p:stCondLst>
                                            </p:cTn>
                                            <p:tgtEl>
                                              <p:spTgt spid="133"/>
                                            </p:tgtEl>
                                            <p:attrNameLst>
                                              <p:attrName>r</p:attrName>
                                            </p:attrNameLst>
                                          </p:cBhvr>
                                        </p:animRot>
                                      </p:childTnLst>
                                    </p:cTn>
                                  </p:par>
                                  <p:par>
                                    <p:cTn id="245" presetID="32" presetClass="emph" presetSubtype="0" repeatCount="indefinite" fill="hold" grpId="1" nodeType="withEffect">
                                      <p:stCondLst>
                                        <p:cond delay="1500"/>
                                      </p:stCondLst>
                                      <p:childTnLst>
                                        <p:animRot by="120000">
                                          <p:cBhvr>
                                            <p:cTn id="246" dur="75" fill="hold">
                                              <p:stCondLst>
                                                <p:cond delay="0"/>
                                              </p:stCondLst>
                                            </p:cTn>
                                            <p:tgtEl>
                                              <p:spTgt spid="134"/>
                                            </p:tgtEl>
                                            <p:attrNameLst>
                                              <p:attrName>r</p:attrName>
                                            </p:attrNameLst>
                                          </p:cBhvr>
                                        </p:animRot>
                                        <p:animRot by="-240000">
                                          <p:cBhvr>
                                            <p:cTn id="247" dur="150" fill="hold">
                                              <p:stCondLst>
                                                <p:cond delay="150"/>
                                              </p:stCondLst>
                                            </p:cTn>
                                            <p:tgtEl>
                                              <p:spTgt spid="134"/>
                                            </p:tgtEl>
                                            <p:attrNameLst>
                                              <p:attrName>r</p:attrName>
                                            </p:attrNameLst>
                                          </p:cBhvr>
                                        </p:animRot>
                                        <p:animRot by="240000">
                                          <p:cBhvr>
                                            <p:cTn id="248" dur="150" fill="hold">
                                              <p:stCondLst>
                                                <p:cond delay="300"/>
                                              </p:stCondLst>
                                            </p:cTn>
                                            <p:tgtEl>
                                              <p:spTgt spid="134"/>
                                            </p:tgtEl>
                                            <p:attrNameLst>
                                              <p:attrName>r</p:attrName>
                                            </p:attrNameLst>
                                          </p:cBhvr>
                                        </p:animRot>
                                        <p:animRot by="-240000">
                                          <p:cBhvr>
                                            <p:cTn id="249" dur="150" fill="hold">
                                              <p:stCondLst>
                                                <p:cond delay="450"/>
                                              </p:stCondLst>
                                            </p:cTn>
                                            <p:tgtEl>
                                              <p:spTgt spid="134"/>
                                            </p:tgtEl>
                                            <p:attrNameLst>
                                              <p:attrName>r</p:attrName>
                                            </p:attrNameLst>
                                          </p:cBhvr>
                                        </p:animRot>
                                        <p:animRot by="120000">
                                          <p:cBhvr>
                                            <p:cTn id="250" dur="150" fill="hold">
                                              <p:stCondLst>
                                                <p:cond delay="600"/>
                                              </p:stCondLst>
                                            </p:cTn>
                                            <p:tgtEl>
                                              <p:spTgt spid="134"/>
                                            </p:tgtEl>
                                            <p:attrNameLst>
                                              <p:attrName>r</p:attrName>
                                            </p:attrNameLst>
                                          </p:cBhvr>
                                        </p:animRot>
                                      </p:childTnLst>
                                    </p:cTn>
                                  </p:par>
                                  <p:par>
                                    <p:cTn id="251" presetID="32" presetClass="emph" presetSubtype="0" repeatCount="indefinite" fill="hold" grpId="1" nodeType="withEffect">
                                      <p:stCondLst>
                                        <p:cond delay="1500"/>
                                      </p:stCondLst>
                                      <p:childTnLst>
                                        <p:animRot by="120000">
                                          <p:cBhvr>
                                            <p:cTn id="252" dur="75" fill="hold">
                                              <p:stCondLst>
                                                <p:cond delay="0"/>
                                              </p:stCondLst>
                                            </p:cTn>
                                            <p:tgtEl>
                                              <p:spTgt spid="135"/>
                                            </p:tgtEl>
                                            <p:attrNameLst>
                                              <p:attrName>r</p:attrName>
                                            </p:attrNameLst>
                                          </p:cBhvr>
                                        </p:animRot>
                                        <p:animRot by="-240000">
                                          <p:cBhvr>
                                            <p:cTn id="253" dur="150" fill="hold">
                                              <p:stCondLst>
                                                <p:cond delay="150"/>
                                              </p:stCondLst>
                                            </p:cTn>
                                            <p:tgtEl>
                                              <p:spTgt spid="135"/>
                                            </p:tgtEl>
                                            <p:attrNameLst>
                                              <p:attrName>r</p:attrName>
                                            </p:attrNameLst>
                                          </p:cBhvr>
                                        </p:animRot>
                                        <p:animRot by="240000">
                                          <p:cBhvr>
                                            <p:cTn id="254" dur="150" fill="hold">
                                              <p:stCondLst>
                                                <p:cond delay="300"/>
                                              </p:stCondLst>
                                            </p:cTn>
                                            <p:tgtEl>
                                              <p:spTgt spid="135"/>
                                            </p:tgtEl>
                                            <p:attrNameLst>
                                              <p:attrName>r</p:attrName>
                                            </p:attrNameLst>
                                          </p:cBhvr>
                                        </p:animRot>
                                        <p:animRot by="-240000">
                                          <p:cBhvr>
                                            <p:cTn id="255" dur="150" fill="hold">
                                              <p:stCondLst>
                                                <p:cond delay="450"/>
                                              </p:stCondLst>
                                            </p:cTn>
                                            <p:tgtEl>
                                              <p:spTgt spid="135"/>
                                            </p:tgtEl>
                                            <p:attrNameLst>
                                              <p:attrName>r</p:attrName>
                                            </p:attrNameLst>
                                          </p:cBhvr>
                                        </p:animRot>
                                        <p:animRot by="120000">
                                          <p:cBhvr>
                                            <p:cTn id="256" dur="150" fill="hold">
                                              <p:stCondLst>
                                                <p:cond delay="600"/>
                                              </p:stCondLst>
                                            </p:cTn>
                                            <p:tgtEl>
                                              <p:spTgt spid="135"/>
                                            </p:tgtEl>
                                            <p:attrNameLst>
                                              <p:attrName>r</p:attrName>
                                            </p:attrNameLst>
                                          </p:cBhvr>
                                        </p:animRot>
                                      </p:childTnLst>
                                    </p:cTn>
                                  </p:par>
                                  <p:par>
                                    <p:cTn id="257" presetID="32" presetClass="emph" presetSubtype="0" repeatCount="indefinite" fill="hold" grpId="1" nodeType="withEffect">
                                      <p:stCondLst>
                                        <p:cond delay="1500"/>
                                      </p:stCondLst>
                                      <p:childTnLst>
                                        <p:animRot by="120000">
                                          <p:cBhvr>
                                            <p:cTn id="258" dur="75" fill="hold">
                                              <p:stCondLst>
                                                <p:cond delay="0"/>
                                              </p:stCondLst>
                                            </p:cTn>
                                            <p:tgtEl>
                                              <p:spTgt spid="136"/>
                                            </p:tgtEl>
                                            <p:attrNameLst>
                                              <p:attrName>r</p:attrName>
                                            </p:attrNameLst>
                                          </p:cBhvr>
                                        </p:animRot>
                                        <p:animRot by="-240000">
                                          <p:cBhvr>
                                            <p:cTn id="259" dur="150" fill="hold">
                                              <p:stCondLst>
                                                <p:cond delay="150"/>
                                              </p:stCondLst>
                                            </p:cTn>
                                            <p:tgtEl>
                                              <p:spTgt spid="136"/>
                                            </p:tgtEl>
                                            <p:attrNameLst>
                                              <p:attrName>r</p:attrName>
                                            </p:attrNameLst>
                                          </p:cBhvr>
                                        </p:animRot>
                                        <p:animRot by="240000">
                                          <p:cBhvr>
                                            <p:cTn id="260" dur="150" fill="hold">
                                              <p:stCondLst>
                                                <p:cond delay="300"/>
                                              </p:stCondLst>
                                            </p:cTn>
                                            <p:tgtEl>
                                              <p:spTgt spid="136"/>
                                            </p:tgtEl>
                                            <p:attrNameLst>
                                              <p:attrName>r</p:attrName>
                                            </p:attrNameLst>
                                          </p:cBhvr>
                                        </p:animRot>
                                        <p:animRot by="-240000">
                                          <p:cBhvr>
                                            <p:cTn id="261" dur="150" fill="hold">
                                              <p:stCondLst>
                                                <p:cond delay="450"/>
                                              </p:stCondLst>
                                            </p:cTn>
                                            <p:tgtEl>
                                              <p:spTgt spid="136"/>
                                            </p:tgtEl>
                                            <p:attrNameLst>
                                              <p:attrName>r</p:attrName>
                                            </p:attrNameLst>
                                          </p:cBhvr>
                                        </p:animRot>
                                        <p:animRot by="120000">
                                          <p:cBhvr>
                                            <p:cTn id="262" dur="150" fill="hold">
                                              <p:stCondLst>
                                                <p:cond delay="600"/>
                                              </p:stCondLst>
                                            </p:cTn>
                                            <p:tgtEl>
                                              <p:spTgt spid="1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0" grpId="0" animBg="1"/>
          <p:bldP spid="110" grpId="1" animBg="1"/>
          <p:bldP spid="111" grpId="0" animBg="1"/>
          <p:bldP spid="111" grpId="1" animBg="1"/>
          <p:bldP spid="112" grpId="0" animBg="1"/>
          <p:bldP spid="112" grpId="1"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7"/>
                                            </p:tgtEl>
                                            <p:attrNameLst>
                                              <p:attrName>style.visibility</p:attrName>
                                            </p:attrNameLst>
                                          </p:cBhvr>
                                          <p:to>
                                            <p:strVal val="visible"/>
                                          </p:to>
                                        </p:set>
                                        <p:anim calcmode="lin" valueType="num">
                                          <p:cBhvr additive="base">
                                            <p:cTn id="7" dur="1000" fill="hold"/>
                                            <p:tgtEl>
                                              <p:spTgt spid="137"/>
                                            </p:tgtEl>
                                            <p:attrNameLst>
                                              <p:attrName>ppt_x</p:attrName>
                                            </p:attrNameLst>
                                          </p:cBhvr>
                                          <p:tavLst>
                                            <p:tav tm="0">
                                              <p:val>
                                                <p:strVal val="#ppt_x"/>
                                              </p:val>
                                            </p:tav>
                                            <p:tav tm="100000">
                                              <p:val>
                                                <p:strVal val="#ppt_x"/>
                                              </p:val>
                                            </p:tav>
                                          </p:tavLst>
                                        </p:anim>
                                        <p:anim calcmode="lin" valueType="num">
                                          <p:cBhvr additive="base">
                                            <p:cTn id="8" dur="1000" fill="hold"/>
                                            <p:tgtEl>
                                              <p:spTgt spid="137"/>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109"/>
                                            </p:tgtEl>
                                            <p:attrNameLst>
                                              <p:attrName>style.visibility</p:attrName>
                                            </p:attrNameLst>
                                          </p:cBhvr>
                                          <p:to>
                                            <p:strVal val="visible"/>
                                          </p:to>
                                        </p:set>
                                        <p:animEffect transition="in" filter="fade">
                                          <p:cBhvr>
                                            <p:cTn id="11" dur="750"/>
                                            <p:tgtEl>
                                              <p:spTgt spid="109"/>
                                            </p:tgtEl>
                                          </p:cBhvr>
                                        </p:animEffect>
                                        <p:anim calcmode="lin" valueType="num">
                                          <p:cBhvr>
                                            <p:cTn id="12" dur="750" fill="hold"/>
                                            <p:tgtEl>
                                              <p:spTgt spid="109"/>
                                            </p:tgtEl>
                                            <p:attrNameLst>
                                              <p:attrName>ppt_x</p:attrName>
                                            </p:attrNameLst>
                                          </p:cBhvr>
                                          <p:tavLst>
                                            <p:tav tm="0">
                                              <p:val>
                                                <p:strVal val="#ppt_x"/>
                                              </p:val>
                                            </p:tav>
                                            <p:tav tm="100000">
                                              <p:val>
                                                <p:strVal val="#ppt_x"/>
                                              </p:val>
                                            </p:tav>
                                          </p:tavLst>
                                        </p:anim>
                                        <p:anim calcmode="lin" valueType="num">
                                          <p:cBhvr>
                                            <p:cTn id="13" dur="750" fill="hold"/>
                                            <p:tgtEl>
                                              <p:spTgt spid="10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750"/>
                                      </p:stCondLst>
                                      <p:childTnLst>
                                        <p:set>
                                          <p:cBhvr>
                                            <p:cTn id="15" dur="1" fill="hold">
                                              <p:stCondLst>
                                                <p:cond delay="0"/>
                                              </p:stCondLst>
                                            </p:cTn>
                                            <p:tgtEl>
                                              <p:spTgt spid="147"/>
                                            </p:tgtEl>
                                            <p:attrNameLst>
                                              <p:attrName>style.visibility</p:attrName>
                                            </p:attrNameLst>
                                          </p:cBhvr>
                                          <p:to>
                                            <p:strVal val="visible"/>
                                          </p:to>
                                        </p:set>
                                        <p:animEffect transition="in" filter="fade">
                                          <p:cBhvr>
                                            <p:cTn id="16" dur="1000"/>
                                            <p:tgtEl>
                                              <p:spTgt spid="147"/>
                                            </p:tgtEl>
                                          </p:cBhvr>
                                        </p:animEffect>
                                        <p:anim calcmode="lin" valueType="num">
                                          <p:cBhvr>
                                            <p:cTn id="17" dur="1000" fill="hold"/>
                                            <p:tgtEl>
                                              <p:spTgt spid="147"/>
                                            </p:tgtEl>
                                            <p:attrNameLst>
                                              <p:attrName>ppt_x</p:attrName>
                                            </p:attrNameLst>
                                          </p:cBhvr>
                                          <p:tavLst>
                                            <p:tav tm="0">
                                              <p:val>
                                                <p:strVal val="#ppt_x"/>
                                              </p:val>
                                            </p:tav>
                                            <p:tav tm="100000">
                                              <p:val>
                                                <p:strVal val="#ppt_x"/>
                                              </p:val>
                                            </p:tav>
                                          </p:tavLst>
                                        </p:anim>
                                        <p:anim calcmode="lin" valueType="num">
                                          <p:cBhvr>
                                            <p:cTn id="18" dur="1000" fill="hold"/>
                                            <p:tgtEl>
                                              <p:spTgt spid="147"/>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10" presetClass="entr" presetSubtype="0" fill="hold" grpId="0" nodeType="after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fade">
                                          <p:cBhvr>
                                            <p:cTn id="22" dur="500"/>
                                            <p:tgtEl>
                                              <p:spTgt spid="110"/>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111"/>
                                            </p:tgtEl>
                                            <p:attrNameLst>
                                              <p:attrName>style.visibility</p:attrName>
                                            </p:attrNameLst>
                                          </p:cBhvr>
                                          <p:to>
                                            <p:strVal val="visible"/>
                                          </p:to>
                                        </p:set>
                                        <p:animEffect transition="in" filter="fade">
                                          <p:cBhvr>
                                            <p:cTn id="25" dur="500"/>
                                            <p:tgtEl>
                                              <p:spTgt spid="1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2"/>
                                            </p:tgtEl>
                                            <p:attrNameLst>
                                              <p:attrName>style.visibility</p:attrName>
                                            </p:attrNameLst>
                                          </p:cBhvr>
                                          <p:to>
                                            <p:strVal val="visible"/>
                                          </p:to>
                                        </p:set>
                                        <p:animEffect transition="in" filter="fade">
                                          <p:cBhvr>
                                            <p:cTn id="28" dur="500"/>
                                            <p:tgtEl>
                                              <p:spTgt spid="112"/>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113"/>
                                            </p:tgtEl>
                                            <p:attrNameLst>
                                              <p:attrName>style.visibility</p:attrName>
                                            </p:attrNameLst>
                                          </p:cBhvr>
                                          <p:to>
                                            <p:strVal val="visible"/>
                                          </p:to>
                                        </p:set>
                                        <p:animEffect transition="in" filter="fade">
                                          <p:cBhvr>
                                            <p:cTn id="31" dur="500"/>
                                            <p:tgtEl>
                                              <p:spTgt spid="113"/>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114"/>
                                            </p:tgtEl>
                                            <p:attrNameLst>
                                              <p:attrName>style.visibility</p:attrName>
                                            </p:attrNameLst>
                                          </p:cBhvr>
                                          <p:to>
                                            <p:strVal val="visible"/>
                                          </p:to>
                                        </p:set>
                                        <p:animEffect transition="in" filter="fade">
                                          <p:cBhvr>
                                            <p:cTn id="34" dur="500"/>
                                            <p:tgtEl>
                                              <p:spTgt spid="114"/>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115"/>
                                            </p:tgtEl>
                                            <p:attrNameLst>
                                              <p:attrName>style.visibility</p:attrName>
                                            </p:attrNameLst>
                                          </p:cBhvr>
                                          <p:to>
                                            <p:strVal val="visible"/>
                                          </p:to>
                                        </p:set>
                                        <p:animEffect transition="in" filter="fade">
                                          <p:cBhvr>
                                            <p:cTn id="37" dur="500"/>
                                            <p:tgtEl>
                                              <p:spTgt spid="115"/>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116"/>
                                            </p:tgtEl>
                                            <p:attrNameLst>
                                              <p:attrName>style.visibility</p:attrName>
                                            </p:attrNameLst>
                                          </p:cBhvr>
                                          <p:to>
                                            <p:strVal val="visible"/>
                                          </p:to>
                                        </p:set>
                                        <p:animEffect transition="in" filter="fade">
                                          <p:cBhvr>
                                            <p:cTn id="40" dur="500"/>
                                            <p:tgtEl>
                                              <p:spTgt spid="116"/>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117"/>
                                            </p:tgtEl>
                                            <p:attrNameLst>
                                              <p:attrName>style.visibility</p:attrName>
                                            </p:attrNameLst>
                                          </p:cBhvr>
                                          <p:to>
                                            <p:strVal val="visible"/>
                                          </p:to>
                                        </p:set>
                                        <p:animEffect transition="in" filter="fade">
                                          <p:cBhvr>
                                            <p:cTn id="43" dur="500"/>
                                            <p:tgtEl>
                                              <p:spTgt spid="117"/>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118"/>
                                            </p:tgtEl>
                                            <p:attrNameLst>
                                              <p:attrName>style.visibility</p:attrName>
                                            </p:attrNameLst>
                                          </p:cBhvr>
                                          <p:to>
                                            <p:strVal val="visible"/>
                                          </p:to>
                                        </p:set>
                                        <p:animEffect transition="in" filter="fade">
                                          <p:cBhvr>
                                            <p:cTn id="46" dur="500"/>
                                            <p:tgtEl>
                                              <p:spTgt spid="118"/>
                                            </p:tgtEl>
                                          </p:cBhvr>
                                        </p:animEffect>
                                      </p:childTnLst>
                                    </p:cTn>
                                  </p:par>
                                  <p:par>
                                    <p:cTn id="47" presetID="10" presetClass="entr" presetSubtype="0" fill="hold" grpId="0" nodeType="withEffect">
                                      <p:stCondLst>
                                        <p:cond delay="750"/>
                                      </p:stCondLst>
                                      <p:childTnLst>
                                        <p:set>
                                          <p:cBhvr>
                                            <p:cTn id="48" dur="1" fill="hold">
                                              <p:stCondLst>
                                                <p:cond delay="0"/>
                                              </p:stCondLst>
                                            </p:cTn>
                                            <p:tgtEl>
                                              <p:spTgt spid="119"/>
                                            </p:tgtEl>
                                            <p:attrNameLst>
                                              <p:attrName>style.visibility</p:attrName>
                                            </p:attrNameLst>
                                          </p:cBhvr>
                                          <p:to>
                                            <p:strVal val="visible"/>
                                          </p:to>
                                        </p:set>
                                        <p:animEffect transition="in" filter="fade">
                                          <p:cBhvr>
                                            <p:cTn id="49" dur="500"/>
                                            <p:tgtEl>
                                              <p:spTgt spid="119"/>
                                            </p:tgtEl>
                                          </p:cBhvr>
                                        </p:animEffect>
                                      </p:childTnLst>
                                    </p:cTn>
                                  </p:par>
                                  <p:par>
                                    <p:cTn id="50" presetID="10" presetClass="entr" presetSubtype="0" fill="hold" grpId="0" nodeType="withEffect">
                                      <p:stCondLst>
                                        <p:cond delay="750"/>
                                      </p:stCondLst>
                                      <p:childTnLst>
                                        <p:set>
                                          <p:cBhvr>
                                            <p:cTn id="51" dur="1" fill="hold">
                                              <p:stCondLst>
                                                <p:cond delay="0"/>
                                              </p:stCondLst>
                                            </p:cTn>
                                            <p:tgtEl>
                                              <p:spTgt spid="120"/>
                                            </p:tgtEl>
                                            <p:attrNameLst>
                                              <p:attrName>style.visibility</p:attrName>
                                            </p:attrNameLst>
                                          </p:cBhvr>
                                          <p:to>
                                            <p:strVal val="visible"/>
                                          </p:to>
                                        </p:set>
                                        <p:animEffect transition="in" filter="fade">
                                          <p:cBhvr>
                                            <p:cTn id="52" dur="500"/>
                                            <p:tgtEl>
                                              <p:spTgt spid="120"/>
                                            </p:tgtEl>
                                          </p:cBhvr>
                                        </p:animEffect>
                                      </p:childTnLst>
                                    </p:cTn>
                                  </p:par>
                                  <p:par>
                                    <p:cTn id="53" presetID="10" presetClass="entr" presetSubtype="0" fill="hold" grpId="0" nodeType="withEffect">
                                      <p:stCondLst>
                                        <p:cond delay="750"/>
                                      </p:stCondLst>
                                      <p:childTnLst>
                                        <p:set>
                                          <p:cBhvr>
                                            <p:cTn id="54" dur="1" fill="hold">
                                              <p:stCondLst>
                                                <p:cond delay="0"/>
                                              </p:stCondLst>
                                            </p:cTn>
                                            <p:tgtEl>
                                              <p:spTgt spid="121"/>
                                            </p:tgtEl>
                                            <p:attrNameLst>
                                              <p:attrName>style.visibility</p:attrName>
                                            </p:attrNameLst>
                                          </p:cBhvr>
                                          <p:to>
                                            <p:strVal val="visible"/>
                                          </p:to>
                                        </p:set>
                                        <p:animEffect transition="in" filter="fade">
                                          <p:cBhvr>
                                            <p:cTn id="55" dur="500"/>
                                            <p:tgtEl>
                                              <p:spTgt spid="121"/>
                                            </p:tgtEl>
                                          </p:cBhvr>
                                        </p:animEffect>
                                      </p:childTnLst>
                                    </p:cTn>
                                  </p:par>
                                  <p:par>
                                    <p:cTn id="56" presetID="10" presetClass="entr" presetSubtype="0" fill="hold" grpId="0" nodeType="withEffect">
                                      <p:stCondLst>
                                        <p:cond delay="750"/>
                                      </p:stCondLst>
                                      <p:childTnLst>
                                        <p:set>
                                          <p:cBhvr>
                                            <p:cTn id="57" dur="1" fill="hold">
                                              <p:stCondLst>
                                                <p:cond delay="0"/>
                                              </p:stCondLst>
                                            </p:cTn>
                                            <p:tgtEl>
                                              <p:spTgt spid="122"/>
                                            </p:tgtEl>
                                            <p:attrNameLst>
                                              <p:attrName>style.visibility</p:attrName>
                                            </p:attrNameLst>
                                          </p:cBhvr>
                                          <p:to>
                                            <p:strVal val="visible"/>
                                          </p:to>
                                        </p:set>
                                        <p:animEffect transition="in" filter="fade">
                                          <p:cBhvr>
                                            <p:cTn id="58" dur="500"/>
                                            <p:tgtEl>
                                              <p:spTgt spid="122"/>
                                            </p:tgtEl>
                                          </p:cBhvr>
                                        </p:animEffect>
                                      </p:childTnLst>
                                    </p:cTn>
                                  </p:par>
                                  <p:par>
                                    <p:cTn id="59" presetID="10" presetClass="entr" presetSubtype="0" fill="hold" grpId="0" nodeType="withEffect">
                                      <p:stCondLst>
                                        <p:cond delay="1000"/>
                                      </p:stCondLst>
                                      <p:childTnLst>
                                        <p:set>
                                          <p:cBhvr>
                                            <p:cTn id="60" dur="1" fill="hold">
                                              <p:stCondLst>
                                                <p:cond delay="0"/>
                                              </p:stCondLst>
                                            </p:cTn>
                                            <p:tgtEl>
                                              <p:spTgt spid="123"/>
                                            </p:tgtEl>
                                            <p:attrNameLst>
                                              <p:attrName>style.visibility</p:attrName>
                                            </p:attrNameLst>
                                          </p:cBhvr>
                                          <p:to>
                                            <p:strVal val="visible"/>
                                          </p:to>
                                        </p:set>
                                        <p:animEffect transition="in" filter="fade">
                                          <p:cBhvr>
                                            <p:cTn id="61" dur="500"/>
                                            <p:tgtEl>
                                              <p:spTgt spid="123"/>
                                            </p:tgtEl>
                                          </p:cBhvr>
                                        </p:animEffect>
                                      </p:childTnLst>
                                    </p:cTn>
                                  </p:par>
                                  <p:par>
                                    <p:cTn id="62" presetID="10" presetClass="entr" presetSubtype="0" fill="hold" grpId="0" nodeType="withEffect">
                                      <p:stCondLst>
                                        <p:cond delay="1000"/>
                                      </p:stCondLst>
                                      <p:childTnLst>
                                        <p:set>
                                          <p:cBhvr>
                                            <p:cTn id="63" dur="1" fill="hold">
                                              <p:stCondLst>
                                                <p:cond delay="0"/>
                                              </p:stCondLst>
                                            </p:cTn>
                                            <p:tgtEl>
                                              <p:spTgt spid="124"/>
                                            </p:tgtEl>
                                            <p:attrNameLst>
                                              <p:attrName>style.visibility</p:attrName>
                                            </p:attrNameLst>
                                          </p:cBhvr>
                                          <p:to>
                                            <p:strVal val="visible"/>
                                          </p:to>
                                        </p:set>
                                        <p:animEffect transition="in" filter="fade">
                                          <p:cBhvr>
                                            <p:cTn id="64" dur="500"/>
                                            <p:tgtEl>
                                              <p:spTgt spid="124"/>
                                            </p:tgtEl>
                                          </p:cBhvr>
                                        </p:animEffect>
                                      </p:childTnLst>
                                    </p:cTn>
                                  </p:par>
                                  <p:par>
                                    <p:cTn id="65" presetID="10" presetClass="entr" presetSubtype="0" fill="hold" grpId="0" nodeType="withEffect">
                                      <p:stCondLst>
                                        <p:cond delay="1000"/>
                                      </p:stCondLst>
                                      <p:childTnLst>
                                        <p:set>
                                          <p:cBhvr>
                                            <p:cTn id="66" dur="1" fill="hold">
                                              <p:stCondLst>
                                                <p:cond delay="0"/>
                                              </p:stCondLst>
                                            </p:cTn>
                                            <p:tgtEl>
                                              <p:spTgt spid="125"/>
                                            </p:tgtEl>
                                            <p:attrNameLst>
                                              <p:attrName>style.visibility</p:attrName>
                                            </p:attrNameLst>
                                          </p:cBhvr>
                                          <p:to>
                                            <p:strVal val="visible"/>
                                          </p:to>
                                        </p:set>
                                        <p:animEffect transition="in" filter="fade">
                                          <p:cBhvr>
                                            <p:cTn id="67" dur="500"/>
                                            <p:tgtEl>
                                              <p:spTgt spid="125"/>
                                            </p:tgtEl>
                                          </p:cBhvr>
                                        </p:animEffect>
                                      </p:childTnLst>
                                    </p:cTn>
                                  </p:par>
                                  <p:par>
                                    <p:cTn id="68" presetID="10" presetClass="entr" presetSubtype="0" fill="hold" grpId="0" nodeType="withEffect">
                                      <p:stCondLst>
                                        <p:cond delay="1000"/>
                                      </p:stCondLst>
                                      <p:childTnLst>
                                        <p:set>
                                          <p:cBhvr>
                                            <p:cTn id="69" dur="1" fill="hold">
                                              <p:stCondLst>
                                                <p:cond delay="0"/>
                                              </p:stCondLst>
                                            </p:cTn>
                                            <p:tgtEl>
                                              <p:spTgt spid="126"/>
                                            </p:tgtEl>
                                            <p:attrNameLst>
                                              <p:attrName>style.visibility</p:attrName>
                                            </p:attrNameLst>
                                          </p:cBhvr>
                                          <p:to>
                                            <p:strVal val="visible"/>
                                          </p:to>
                                        </p:set>
                                        <p:animEffect transition="in" filter="fade">
                                          <p:cBhvr>
                                            <p:cTn id="70" dur="500"/>
                                            <p:tgtEl>
                                              <p:spTgt spid="126"/>
                                            </p:tgtEl>
                                          </p:cBhvr>
                                        </p:animEffect>
                                      </p:childTnLst>
                                    </p:cTn>
                                  </p:par>
                                  <p:par>
                                    <p:cTn id="71" presetID="10" presetClass="entr" presetSubtype="0" fill="hold" grpId="0" nodeType="withEffect">
                                      <p:stCondLst>
                                        <p:cond delay="1000"/>
                                      </p:stCondLst>
                                      <p:childTnLst>
                                        <p:set>
                                          <p:cBhvr>
                                            <p:cTn id="72" dur="1" fill="hold">
                                              <p:stCondLst>
                                                <p:cond delay="0"/>
                                              </p:stCondLst>
                                            </p:cTn>
                                            <p:tgtEl>
                                              <p:spTgt spid="127"/>
                                            </p:tgtEl>
                                            <p:attrNameLst>
                                              <p:attrName>style.visibility</p:attrName>
                                            </p:attrNameLst>
                                          </p:cBhvr>
                                          <p:to>
                                            <p:strVal val="visible"/>
                                          </p:to>
                                        </p:set>
                                        <p:animEffect transition="in" filter="fade">
                                          <p:cBhvr>
                                            <p:cTn id="73" dur="500"/>
                                            <p:tgtEl>
                                              <p:spTgt spid="127"/>
                                            </p:tgtEl>
                                          </p:cBhvr>
                                        </p:animEffect>
                                      </p:childTnLst>
                                    </p:cTn>
                                  </p:par>
                                  <p:par>
                                    <p:cTn id="74" presetID="10" presetClass="entr" presetSubtype="0" fill="hold" grpId="0" nodeType="withEffect">
                                      <p:stCondLst>
                                        <p:cond delay="1250"/>
                                      </p:stCondLst>
                                      <p:childTnLst>
                                        <p:set>
                                          <p:cBhvr>
                                            <p:cTn id="75" dur="1" fill="hold">
                                              <p:stCondLst>
                                                <p:cond delay="0"/>
                                              </p:stCondLst>
                                            </p:cTn>
                                            <p:tgtEl>
                                              <p:spTgt spid="128"/>
                                            </p:tgtEl>
                                            <p:attrNameLst>
                                              <p:attrName>style.visibility</p:attrName>
                                            </p:attrNameLst>
                                          </p:cBhvr>
                                          <p:to>
                                            <p:strVal val="visible"/>
                                          </p:to>
                                        </p:set>
                                        <p:animEffect transition="in" filter="fade">
                                          <p:cBhvr>
                                            <p:cTn id="76" dur="500"/>
                                            <p:tgtEl>
                                              <p:spTgt spid="128"/>
                                            </p:tgtEl>
                                          </p:cBhvr>
                                        </p:animEffect>
                                      </p:childTnLst>
                                    </p:cTn>
                                  </p:par>
                                  <p:par>
                                    <p:cTn id="77" presetID="10" presetClass="entr" presetSubtype="0" fill="hold" grpId="0" nodeType="withEffect">
                                      <p:stCondLst>
                                        <p:cond delay="1250"/>
                                      </p:stCondLst>
                                      <p:childTnLst>
                                        <p:set>
                                          <p:cBhvr>
                                            <p:cTn id="78" dur="1" fill="hold">
                                              <p:stCondLst>
                                                <p:cond delay="0"/>
                                              </p:stCondLst>
                                            </p:cTn>
                                            <p:tgtEl>
                                              <p:spTgt spid="129"/>
                                            </p:tgtEl>
                                            <p:attrNameLst>
                                              <p:attrName>style.visibility</p:attrName>
                                            </p:attrNameLst>
                                          </p:cBhvr>
                                          <p:to>
                                            <p:strVal val="visible"/>
                                          </p:to>
                                        </p:set>
                                        <p:animEffect transition="in" filter="fade">
                                          <p:cBhvr>
                                            <p:cTn id="79" dur="500"/>
                                            <p:tgtEl>
                                              <p:spTgt spid="129"/>
                                            </p:tgtEl>
                                          </p:cBhvr>
                                        </p:animEffect>
                                      </p:childTnLst>
                                    </p:cTn>
                                  </p:par>
                                  <p:par>
                                    <p:cTn id="80" presetID="10" presetClass="entr" presetSubtype="0" fill="hold" grpId="0" nodeType="withEffect">
                                      <p:stCondLst>
                                        <p:cond delay="1250"/>
                                      </p:stCondLst>
                                      <p:childTnLst>
                                        <p:set>
                                          <p:cBhvr>
                                            <p:cTn id="81" dur="1" fill="hold">
                                              <p:stCondLst>
                                                <p:cond delay="0"/>
                                              </p:stCondLst>
                                            </p:cTn>
                                            <p:tgtEl>
                                              <p:spTgt spid="130"/>
                                            </p:tgtEl>
                                            <p:attrNameLst>
                                              <p:attrName>style.visibility</p:attrName>
                                            </p:attrNameLst>
                                          </p:cBhvr>
                                          <p:to>
                                            <p:strVal val="visible"/>
                                          </p:to>
                                        </p:set>
                                        <p:animEffect transition="in" filter="fade">
                                          <p:cBhvr>
                                            <p:cTn id="82" dur="500"/>
                                            <p:tgtEl>
                                              <p:spTgt spid="130"/>
                                            </p:tgtEl>
                                          </p:cBhvr>
                                        </p:animEffect>
                                      </p:childTnLst>
                                    </p:cTn>
                                  </p:par>
                                  <p:par>
                                    <p:cTn id="83" presetID="10" presetClass="entr" presetSubtype="0" fill="hold" grpId="0" nodeType="withEffect">
                                      <p:stCondLst>
                                        <p:cond delay="1250"/>
                                      </p:stCondLst>
                                      <p:childTnLst>
                                        <p:set>
                                          <p:cBhvr>
                                            <p:cTn id="84" dur="1" fill="hold">
                                              <p:stCondLst>
                                                <p:cond delay="0"/>
                                              </p:stCondLst>
                                            </p:cTn>
                                            <p:tgtEl>
                                              <p:spTgt spid="131"/>
                                            </p:tgtEl>
                                            <p:attrNameLst>
                                              <p:attrName>style.visibility</p:attrName>
                                            </p:attrNameLst>
                                          </p:cBhvr>
                                          <p:to>
                                            <p:strVal val="visible"/>
                                          </p:to>
                                        </p:set>
                                        <p:animEffect transition="in" filter="fade">
                                          <p:cBhvr>
                                            <p:cTn id="85" dur="500"/>
                                            <p:tgtEl>
                                              <p:spTgt spid="131"/>
                                            </p:tgtEl>
                                          </p:cBhvr>
                                        </p:animEffect>
                                      </p:childTnLst>
                                    </p:cTn>
                                  </p:par>
                                  <p:par>
                                    <p:cTn id="86" presetID="10" presetClass="entr" presetSubtype="0" fill="hold" grpId="0" nodeType="withEffect">
                                      <p:stCondLst>
                                        <p:cond delay="1250"/>
                                      </p:stCondLst>
                                      <p:childTnLst>
                                        <p:set>
                                          <p:cBhvr>
                                            <p:cTn id="87" dur="1" fill="hold">
                                              <p:stCondLst>
                                                <p:cond delay="0"/>
                                              </p:stCondLst>
                                            </p:cTn>
                                            <p:tgtEl>
                                              <p:spTgt spid="132"/>
                                            </p:tgtEl>
                                            <p:attrNameLst>
                                              <p:attrName>style.visibility</p:attrName>
                                            </p:attrNameLst>
                                          </p:cBhvr>
                                          <p:to>
                                            <p:strVal val="visible"/>
                                          </p:to>
                                        </p:set>
                                        <p:animEffect transition="in" filter="fade">
                                          <p:cBhvr>
                                            <p:cTn id="88" dur="500"/>
                                            <p:tgtEl>
                                              <p:spTgt spid="132"/>
                                            </p:tgtEl>
                                          </p:cBhvr>
                                        </p:animEffect>
                                      </p:childTnLst>
                                    </p:cTn>
                                  </p:par>
                                  <p:par>
                                    <p:cTn id="89" presetID="10" presetClass="entr" presetSubtype="0" fill="hold" grpId="0" nodeType="withEffect">
                                      <p:stCondLst>
                                        <p:cond delay="1500"/>
                                      </p:stCondLst>
                                      <p:childTnLst>
                                        <p:set>
                                          <p:cBhvr>
                                            <p:cTn id="90" dur="1" fill="hold">
                                              <p:stCondLst>
                                                <p:cond delay="0"/>
                                              </p:stCondLst>
                                            </p:cTn>
                                            <p:tgtEl>
                                              <p:spTgt spid="133"/>
                                            </p:tgtEl>
                                            <p:attrNameLst>
                                              <p:attrName>style.visibility</p:attrName>
                                            </p:attrNameLst>
                                          </p:cBhvr>
                                          <p:to>
                                            <p:strVal val="visible"/>
                                          </p:to>
                                        </p:set>
                                        <p:animEffect transition="in" filter="fade">
                                          <p:cBhvr>
                                            <p:cTn id="91" dur="500"/>
                                            <p:tgtEl>
                                              <p:spTgt spid="133"/>
                                            </p:tgtEl>
                                          </p:cBhvr>
                                        </p:animEffect>
                                      </p:childTnLst>
                                    </p:cTn>
                                  </p:par>
                                  <p:par>
                                    <p:cTn id="92" presetID="10" presetClass="entr" presetSubtype="0" fill="hold" grpId="0" nodeType="withEffect">
                                      <p:stCondLst>
                                        <p:cond delay="1500"/>
                                      </p:stCondLst>
                                      <p:childTnLst>
                                        <p:set>
                                          <p:cBhvr>
                                            <p:cTn id="93" dur="1" fill="hold">
                                              <p:stCondLst>
                                                <p:cond delay="0"/>
                                              </p:stCondLst>
                                            </p:cTn>
                                            <p:tgtEl>
                                              <p:spTgt spid="134"/>
                                            </p:tgtEl>
                                            <p:attrNameLst>
                                              <p:attrName>style.visibility</p:attrName>
                                            </p:attrNameLst>
                                          </p:cBhvr>
                                          <p:to>
                                            <p:strVal val="visible"/>
                                          </p:to>
                                        </p:set>
                                        <p:animEffect transition="in" filter="fade">
                                          <p:cBhvr>
                                            <p:cTn id="94" dur="500"/>
                                            <p:tgtEl>
                                              <p:spTgt spid="134"/>
                                            </p:tgtEl>
                                          </p:cBhvr>
                                        </p:animEffect>
                                      </p:childTnLst>
                                    </p:cTn>
                                  </p:par>
                                  <p:par>
                                    <p:cTn id="95" presetID="10" presetClass="entr" presetSubtype="0" fill="hold" grpId="0" nodeType="withEffect">
                                      <p:stCondLst>
                                        <p:cond delay="1500"/>
                                      </p:stCondLst>
                                      <p:childTnLst>
                                        <p:set>
                                          <p:cBhvr>
                                            <p:cTn id="96" dur="1" fill="hold">
                                              <p:stCondLst>
                                                <p:cond delay="0"/>
                                              </p:stCondLst>
                                            </p:cTn>
                                            <p:tgtEl>
                                              <p:spTgt spid="135"/>
                                            </p:tgtEl>
                                            <p:attrNameLst>
                                              <p:attrName>style.visibility</p:attrName>
                                            </p:attrNameLst>
                                          </p:cBhvr>
                                          <p:to>
                                            <p:strVal val="visible"/>
                                          </p:to>
                                        </p:set>
                                        <p:animEffect transition="in" filter="fade">
                                          <p:cBhvr>
                                            <p:cTn id="97" dur="500"/>
                                            <p:tgtEl>
                                              <p:spTgt spid="135"/>
                                            </p:tgtEl>
                                          </p:cBhvr>
                                        </p:animEffect>
                                      </p:childTnLst>
                                    </p:cTn>
                                  </p:par>
                                  <p:par>
                                    <p:cTn id="98" presetID="10" presetClass="entr" presetSubtype="0" fill="hold" grpId="0" nodeType="withEffect">
                                      <p:stCondLst>
                                        <p:cond delay="1500"/>
                                      </p:stCondLst>
                                      <p:childTnLst>
                                        <p:set>
                                          <p:cBhvr>
                                            <p:cTn id="99" dur="1" fill="hold">
                                              <p:stCondLst>
                                                <p:cond delay="0"/>
                                              </p:stCondLst>
                                            </p:cTn>
                                            <p:tgtEl>
                                              <p:spTgt spid="136"/>
                                            </p:tgtEl>
                                            <p:attrNameLst>
                                              <p:attrName>style.visibility</p:attrName>
                                            </p:attrNameLst>
                                          </p:cBhvr>
                                          <p:to>
                                            <p:strVal val="visible"/>
                                          </p:to>
                                        </p:set>
                                        <p:animEffect transition="in" filter="fade">
                                          <p:cBhvr>
                                            <p:cTn id="100" dur="500"/>
                                            <p:tgtEl>
                                              <p:spTgt spid="136"/>
                                            </p:tgtEl>
                                          </p:cBhvr>
                                        </p:animEffect>
                                      </p:childTnLst>
                                    </p:cTn>
                                  </p:par>
                                  <p:par>
                                    <p:cTn id="101" presetID="32" presetClass="emph" presetSubtype="0" repeatCount="indefinite" fill="hold" grpId="1" nodeType="withEffect">
                                      <p:stCondLst>
                                        <p:cond delay="1500"/>
                                      </p:stCondLst>
                                      <p:childTnLst>
                                        <p:animRot by="120000">
                                          <p:cBhvr>
                                            <p:cTn id="102" dur="75" fill="hold">
                                              <p:stCondLst>
                                                <p:cond delay="0"/>
                                              </p:stCondLst>
                                            </p:cTn>
                                            <p:tgtEl>
                                              <p:spTgt spid="110"/>
                                            </p:tgtEl>
                                            <p:attrNameLst>
                                              <p:attrName>r</p:attrName>
                                            </p:attrNameLst>
                                          </p:cBhvr>
                                        </p:animRot>
                                        <p:animRot by="-240000">
                                          <p:cBhvr>
                                            <p:cTn id="103" dur="150" fill="hold">
                                              <p:stCondLst>
                                                <p:cond delay="150"/>
                                              </p:stCondLst>
                                            </p:cTn>
                                            <p:tgtEl>
                                              <p:spTgt spid="110"/>
                                            </p:tgtEl>
                                            <p:attrNameLst>
                                              <p:attrName>r</p:attrName>
                                            </p:attrNameLst>
                                          </p:cBhvr>
                                        </p:animRot>
                                        <p:animRot by="240000">
                                          <p:cBhvr>
                                            <p:cTn id="104" dur="150" fill="hold">
                                              <p:stCondLst>
                                                <p:cond delay="300"/>
                                              </p:stCondLst>
                                            </p:cTn>
                                            <p:tgtEl>
                                              <p:spTgt spid="110"/>
                                            </p:tgtEl>
                                            <p:attrNameLst>
                                              <p:attrName>r</p:attrName>
                                            </p:attrNameLst>
                                          </p:cBhvr>
                                        </p:animRot>
                                        <p:animRot by="-240000">
                                          <p:cBhvr>
                                            <p:cTn id="105" dur="150" fill="hold">
                                              <p:stCondLst>
                                                <p:cond delay="450"/>
                                              </p:stCondLst>
                                            </p:cTn>
                                            <p:tgtEl>
                                              <p:spTgt spid="110"/>
                                            </p:tgtEl>
                                            <p:attrNameLst>
                                              <p:attrName>r</p:attrName>
                                            </p:attrNameLst>
                                          </p:cBhvr>
                                        </p:animRot>
                                        <p:animRot by="120000">
                                          <p:cBhvr>
                                            <p:cTn id="106" dur="150" fill="hold">
                                              <p:stCondLst>
                                                <p:cond delay="600"/>
                                              </p:stCondLst>
                                            </p:cTn>
                                            <p:tgtEl>
                                              <p:spTgt spid="110"/>
                                            </p:tgtEl>
                                            <p:attrNameLst>
                                              <p:attrName>r</p:attrName>
                                            </p:attrNameLst>
                                          </p:cBhvr>
                                        </p:animRot>
                                      </p:childTnLst>
                                    </p:cTn>
                                  </p:par>
                                  <p:par>
                                    <p:cTn id="107" presetID="32" presetClass="emph" presetSubtype="0" repeatCount="indefinite" fill="hold" grpId="1" nodeType="withEffect">
                                      <p:stCondLst>
                                        <p:cond delay="1500"/>
                                      </p:stCondLst>
                                      <p:childTnLst>
                                        <p:animRot by="120000">
                                          <p:cBhvr>
                                            <p:cTn id="108" dur="75" fill="hold">
                                              <p:stCondLst>
                                                <p:cond delay="0"/>
                                              </p:stCondLst>
                                            </p:cTn>
                                            <p:tgtEl>
                                              <p:spTgt spid="111"/>
                                            </p:tgtEl>
                                            <p:attrNameLst>
                                              <p:attrName>r</p:attrName>
                                            </p:attrNameLst>
                                          </p:cBhvr>
                                        </p:animRot>
                                        <p:animRot by="-240000">
                                          <p:cBhvr>
                                            <p:cTn id="109" dur="150" fill="hold">
                                              <p:stCondLst>
                                                <p:cond delay="150"/>
                                              </p:stCondLst>
                                            </p:cTn>
                                            <p:tgtEl>
                                              <p:spTgt spid="111"/>
                                            </p:tgtEl>
                                            <p:attrNameLst>
                                              <p:attrName>r</p:attrName>
                                            </p:attrNameLst>
                                          </p:cBhvr>
                                        </p:animRot>
                                        <p:animRot by="240000">
                                          <p:cBhvr>
                                            <p:cTn id="110" dur="150" fill="hold">
                                              <p:stCondLst>
                                                <p:cond delay="300"/>
                                              </p:stCondLst>
                                            </p:cTn>
                                            <p:tgtEl>
                                              <p:spTgt spid="111"/>
                                            </p:tgtEl>
                                            <p:attrNameLst>
                                              <p:attrName>r</p:attrName>
                                            </p:attrNameLst>
                                          </p:cBhvr>
                                        </p:animRot>
                                        <p:animRot by="-240000">
                                          <p:cBhvr>
                                            <p:cTn id="111" dur="150" fill="hold">
                                              <p:stCondLst>
                                                <p:cond delay="450"/>
                                              </p:stCondLst>
                                            </p:cTn>
                                            <p:tgtEl>
                                              <p:spTgt spid="111"/>
                                            </p:tgtEl>
                                            <p:attrNameLst>
                                              <p:attrName>r</p:attrName>
                                            </p:attrNameLst>
                                          </p:cBhvr>
                                        </p:animRot>
                                        <p:animRot by="120000">
                                          <p:cBhvr>
                                            <p:cTn id="112" dur="150" fill="hold">
                                              <p:stCondLst>
                                                <p:cond delay="600"/>
                                              </p:stCondLst>
                                            </p:cTn>
                                            <p:tgtEl>
                                              <p:spTgt spid="111"/>
                                            </p:tgtEl>
                                            <p:attrNameLst>
                                              <p:attrName>r</p:attrName>
                                            </p:attrNameLst>
                                          </p:cBhvr>
                                        </p:animRot>
                                      </p:childTnLst>
                                    </p:cTn>
                                  </p:par>
                                  <p:par>
                                    <p:cTn id="113" presetID="32" presetClass="emph" presetSubtype="0" repeatCount="indefinite" fill="hold" grpId="1" nodeType="withEffect">
                                      <p:stCondLst>
                                        <p:cond delay="1500"/>
                                      </p:stCondLst>
                                      <p:childTnLst>
                                        <p:animRot by="120000">
                                          <p:cBhvr>
                                            <p:cTn id="114" dur="75" fill="hold">
                                              <p:stCondLst>
                                                <p:cond delay="0"/>
                                              </p:stCondLst>
                                            </p:cTn>
                                            <p:tgtEl>
                                              <p:spTgt spid="112"/>
                                            </p:tgtEl>
                                            <p:attrNameLst>
                                              <p:attrName>r</p:attrName>
                                            </p:attrNameLst>
                                          </p:cBhvr>
                                        </p:animRot>
                                        <p:animRot by="-240000">
                                          <p:cBhvr>
                                            <p:cTn id="115" dur="150" fill="hold">
                                              <p:stCondLst>
                                                <p:cond delay="150"/>
                                              </p:stCondLst>
                                            </p:cTn>
                                            <p:tgtEl>
                                              <p:spTgt spid="112"/>
                                            </p:tgtEl>
                                            <p:attrNameLst>
                                              <p:attrName>r</p:attrName>
                                            </p:attrNameLst>
                                          </p:cBhvr>
                                        </p:animRot>
                                        <p:animRot by="240000">
                                          <p:cBhvr>
                                            <p:cTn id="116" dur="150" fill="hold">
                                              <p:stCondLst>
                                                <p:cond delay="300"/>
                                              </p:stCondLst>
                                            </p:cTn>
                                            <p:tgtEl>
                                              <p:spTgt spid="112"/>
                                            </p:tgtEl>
                                            <p:attrNameLst>
                                              <p:attrName>r</p:attrName>
                                            </p:attrNameLst>
                                          </p:cBhvr>
                                        </p:animRot>
                                        <p:animRot by="-240000">
                                          <p:cBhvr>
                                            <p:cTn id="117" dur="150" fill="hold">
                                              <p:stCondLst>
                                                <p:cond delay="450"/>
                                              </p:stCondLst>
                                            </p:cTn>
                                            <p:tgtEl>
                                              <p:spTgt spid="112"/>
                                            </p:tgtEl>
                                            <p:attrNameLst>
                                              <p:attrName>r</p:attrName>
                                            </p:attrNameLst>
                                          </p:cBhvr>
                                        </p:animRot>
                                        <p:animRot by="120000">
                                          <p:cBhvr>
                                            <p:cTn id="118" dur="150" fill="hold">
                                              <p:stCondLst>
                                                <p:cond delay="600"/>
                                              </p:stCondLst>
                                            </p:cTn>
                                            <p:tgtEl>
                                              <p:spTgt spid="112"/>
                                            </p:tgtEl>
                                            <p:attrNameLst>
                                              <p:attrName>r</p:attrName>
                                            </p:attrNameLst>
                                          </p:cBhvr>
                                        </p:animRot>
                                      </p:childTnLst>
                                    </p:cTn>
                                  </p:par>
                                  <p:par>
                                    <p:cTn id="119" presetID="32" presetClass="emph" presetSubtype="0" repeatCount="indefinite" fill="hold" grpId="1" nodeType="withEffect">
                                      <p:stCondLst>
                                        <p:cond delay="1500"/>
                                      </p:stCondLst>
                                      <p:childTnLst>
                                        <p:animRot by="120000">
                                          <p:cBhvr>
                                            <p:cTn id="120" dur="75" fill="hold">
                                              <p:stCondLst>
                                                <p:cond delay="0"/>
                                              </p:stCondLst>
                                            </p:cTn>
                                            <p:tgtEl>
                                              <p:spTgt spid="113"/>
                                            </p:tgtEl>
                                            <p:attrNameLst>
                                              <p:attrName>r</p:attrName>
                                            </p:attrNameLst>
                                          </p:cBhvr>
                                        </p:animRot>
                                        <p:animRot by="-240000">
                                          <p:cBhvr>
                                            <p:cTn id="121" dur="150" fill="hold">
                                              <p:stCondLst>
                                                <p:cond delay="150"/>
                                              </p:stCondLst>
                                            </p:cTn>
                                            <p:tgtEl>
                                              <p:spTgt spid="113"/>
                                            </p:tgtEl>
                                            <p:attrNameLst>
                                              <p:attrName>r</p:attrName>
                                            </p:attrNameLst>
                                          </p:cBhvr>
                                        </p:animRot>
                                        <p:animRot by="240000">
                                          <p:cBhvr>
                                            <p:cTn id="122" dur="150" fill="hold">
                                              <p:stCondLst>
                                                <p:cond delay="300"/>
                                              </p:stCondLst>
                                            </p:cTn>
                                            <p:tgtEl>
                                              <p:spTgt spid="113"/>
                                            </p:tgtEl>
                                            <p:attrNameLst>
                                              <p:attrName>r</p:attrName>
                                            </p:attrNameLst>
                                          </p:cBhvr>
                                        </p:animRot>
                                        <p:animRot by="-240000">
                                          <p:cBhvr>
                                            <p:cTn id="123" dur="150" fill="hold">
                                              <p:stCondLst>
                                                <p:cond delay="450"/>
                                              </p:stCondLst>
                                            </p:cTn>
                                            <p:tgtEl>
                                              <p:spTgt spid="113"/>
                                            </p:tgtEl>
                                            <p:attrNameLst>
                                              <p:attrName>r</p:attrName>
                                            </p:attrNameLst>
                                          </p:cBhvr>
                                        </p:animRot>
                                        <p:animRot by="120000">
                                          <p:cBhvr>
                                            <p:cTn id="124" dur="150" fill="hold">
                                              <p:stCondLst>
                                                <p:cond delay="600"/>
                                              </p:stCondLst>
                                            </p:cTn>
                                            <p:tgtEl>
                                              <p:spTgt spid="113"/>
                                            </p:tgtEl>
                                            <p:attrNameLst>
                                              <p:attrName>r</p:attrName>
                                            </p:attrNameLst>
                                          </p:cBhvr>
                                        </p:animRot>
                                      </p:childTnLst>
                                    </p:cTn>
                                  </p:par>
                                  <p:par>
                                    <p:cTn id="125" presetID="32" presetClass="emph" presetSubtype="0" repeatCount="indefinite" fill="hold" grpId="1" nodeType="withEffect">
                                      <p:stCondLst>
                                        <p:cond delay="1500"/>
                                      </p:stCondLst>
                                      <p:childTnLst>
                                        <p:animRot by="120000">
                                          <p:cBhvr>
                                            <p:cTn id="126" dur="75" fill="hold">
                                              <p:stCondLst>
                                                <p:cond delay="0"/>
                                              </p:stCondLst>
                                            </p:cTn>
                                            <p:tgtEl>
                                              <p:spTgt spid="114"/>
                                            </p:tgtEl>
                                            <p:attrNameLst>
                                              <p:attrName>r</p:attrName>
                                            </p:attrNameLst>
                                          </p:cBhvr>
                                        </p:animRot>
                                        <p:animRot by="-240000">
                                          <p:cBhvr>
                                            <p:cTn id="127" dur="150" fill="hold">
                                              <p:stCondLst>
                                                <p:cond delay="150"/>
                                              </p:stCondLst>
                                            </p:cTn>
                                            <p:tgtEl>
                                              <p:spTgt spid="114"/>
                                            </p:tgtEl>
                                            <p:attrNameLst>
                                              <p:attrName>r</p:attrName>
                                            </p:attrNameLst>
                                          </p:cBhvr>
                                        </p:animRot>
                                        <p:animRot by="240000">
                                          <p:cBhvr>
                                            <p:cTn id="128" dur="150" fill="hold">
                                              <p:stCondLst>
                                                <p:cond delay="300"/>
                                              </p:stCondLst>
                                            </p:cTn>
                                            <p:tgtEl>
                                              <p:spTgt spid="114"/>
                                            </p:tgtEl>
                                            <p:attrNameLst>
                                              <p:attrName>r</p:attrName>
                                            </p:attrNameLst>
                                          </p:cBhvr>
                                        </p:animRot>
                                        <p:animRot by="-240000">
                                          <p:cBhvr>
                                            <p:cTn id="129" dur="150" fill="hold">
                                              <p:stCondLst>
                                                <p:cond delay="450"/>
                                              </p:stCondLst>
                                            </p:cTn>
                                            <p:tgtEl>
                                              <p:spTgt spid="114"/>
                                            </p:tgtEl>
                                            <p:attrNameLst>
                                              <p:attrName>r</p:attrName>
                                            </p:attrNameLst>
                                          </p:cBhvr>
                                        </p:animRot>
                                        <p:animRot by="120000">
                                          <p:cBhvr>
                                            <p:cTn id="130" dur="150" fill="hold">
                                              <p:stCondLst>
                                                <p:cond delay="600"/>
                                              </p:stCondLst>
                                            </p:cTn>
                                            <p:tgtEl>
                                              <p:spTgt spid="114"/>
                                            </p:tgtEl>
                                            <p:attrNameLst>
                                              <p:attrName>r</p:attrName>
                                            </p:attrNameLst>
                                          </p:cBhvr>
                                        </p:animRot>
                                      </p:childTnLst>
                                    </p:cTn>
                                  </p:par>
                                  <p:par>
                                    <p:cTn id="131" presetID="32" presetClass="emph" presetSubtype="0" repeatCount="indefinite" fill="hold" grpId="1" nodeType="withEffect">
                                      <p:stCondLst>
                                        <p:cond delay="1500"/>
                                      </p:stCondLst>
                                      <p:childTnLst>
                                        <p:animRot by="120000">
                                          <p:cBhvr>
                                            <p:cTn id="132" dur="75" fill="hold">
                                              <p:stCondLst>
                                                <p:cond delay="0"/>
                                              </p:stCondLst>
                                            </p:cTn>
                                            <p:tgtEl>
                                              <p:spTgt spid="115"/>
                                            </p:tgtEl>
                                            <p:attrNameLst>
                                              <p:attrName>r</p:attrName>
                                            </p:attrNameLst>
                                          </p:cBhvr>
                                        </p:animRot>
                                        <p:animRot by="-240000">
                                          <p:cBhvr>
                                            <p:cTn id="133" dur="150" fill="hold">
                                              <p:stCondLst>
                                                <p:cond delay="150"/>
                                              </p:stCondLst>
                                            </p:cTn>
                                            <p:tgtEl>
                                              <p:spTgt spid="115"/>
                                            </p:tgtEl>
                                            <p:attrNameLst>
                                              <p:attrName>r</p:attrName>
                                            </p:attrNameLst>
                                          </p:cBhvr>
                                        </p:animRot>
                                        <p:animRot by="240000">
                                          <p:cBhvr>
                                            <p:cTn id="134" dur="150" fill="hold">
                                              <p:stCondLst>
                                                <p:cond delay="300"/>
                                              </p:stCondLst>
                                            </p:cTn>
                                            <p:tgtEl>
                                              <p:spTgt spid="115"/>
                                            </p:tgtEl>
                                            <p:attrNameLst>
                                              <p:attrName>r</p:attrName>
                                            </p:attrNameLst>
                                          </p:cBhvr>
                                        </p:animRot>
                                        <p:animRot by="-240000">
                                          <p:cBhvr>
                                            <p:cTn id="135" dur="150" fill="hold">
                                              <p:stCondLst>
                                                <p:cond delay="450"/>
                                              </p:stCondLst>
                                            </p:cTn>
                                            <p:tgtEl>
                                              <p:spTgt spid="115"/>
                                            </p:tgtEl>
                                            <p:attrNameLst>
                                              <p:attrName>r</p:attrName>
                                            </p:attrNameLst>
                                          </p:cBhvr>
                                        </p:animRot>
                                        <p:animRot by="120000">
                                          <p:cBhvr>
                                            <p:cTn id="136" dur="150" fill="hold">
                                              <p:stCondLst>
                                                <p:cond delay="600"/>
                                              </p:stCondLst>
                                            </p:cTn>
                                            <p:tgtEl>
                                              <p:spTgt spid="115"/>
                                            </p:tgtEl>
                                            <p:attrNameLst>
                                              <p:attrName>r</p:attrName>
                                            </p:attrNameLst>
                                          </p:cBhvr>
                                        </p:animRot>
                                      </p:childTnLst>
                                    </p:cTn>
                                  </p:par>
                                  <p:par>
                                    <p:cTn id="137" presetID="32" presetClass="emph" presetSubtype="0" repeatCount="indefinite" fill="hold" grpId="1" nodeType="withEffect">
                                      <p:stCondLst>
                                        <p:cond delay="1500"/>
                                      </p:stCondLst>
                                      <p:childTnLst>
                                        <p:animRot by="120000">
                                          <p:cBhvr>
                                            <p:cTn id="138" dur="75" fill="hold">
                                              <p:stCondLst>
                                                <p:cond delay="0"/>
                                              </p:stCondLst>
                                            </p:cTn>
                                            <p:tgtEl>
                                              <p:spTgt spid="116"/>
                                            </p:tgtEl>
                                            <p:attrNameLst>
                                              <p:attrName>r</p:attrName>
                                            </p:attrNameLst>
                                          </p:cBhvr>
                                        </p:animRot>
                                        <p:animRot by="-240000">
                                          <p:cBhvr>
                                            <p:cTn id="139" dur="150" fill="hold">
                                              <p:stCondLst>
                                                <p:cond delay="150"/>
                                              </p:stCondLst>
                                            </p:cTn>
                                            <p:tgtEl>
                                              <p:spTgt spid="116"/>
                                            </p:tgtEl>
                                            <p:attrNameLst>
                                              <p:attrName>r</p:attrName>
                                            </p:attrNameLst>
                                          </p:cBhvr>
                                        </p:animRot>
                                        <p:animRot by="240000">
                                          <p:cBhvr>
                                            <p:cTn id="140" dur="150" fill="hold">
                                              <p:stCondLst>
                                                <p:cond delay="300"/>
                                              </p:stCondLst>
                                            </p:cTn>
                                            <p:tgtEl>
                                              <p:spTgt spid="116"/>
                                            </p:tgtEl>
                                            <p:attrNameLst>
                                              <p:attrName>r</p:attrName>
                                            </p:attrNameLst>
                                          </p:cBhvr>
                                        </p:animRot>
                                        <p:animRot by="-240000">
                                          <p:cBhvr>
                                            <p:cTn id="141" dur="150" fill="hold">
                                              <p:stCondLst>
                                                <p:cond delay="450"/>
                                              </p:stCondLst>
                                            </p:cTn>
                                            <p:tgtEl>
                                              <p:spTgt spid="116"/>
                                            </p:tgtEl>
                                            <p:attrNameLst>
                                              <p:attrName>r</p:attrName>
                                            </p:attrNameLst>
                                          </p:cBhvr>
                                        </p:animRot>
                                        <p:animRot by="120000">
                                          <p:cBhvr>
                                            <p:cTn id="142" dur="150" fill="hold">
                                              <p:stCondLst>
                                                <p:cond delay="600"/>
                                              </p:stCondLst>
                                            </p:cTn>
                                            <p:tgtEl>
                                              <p:spTgt spid="116"/>
                                            </p:tgtEl>
                                            <p:attrNameLst>
                                              <p:attrName>r</p:attrName>
                                            </p:attrNameLst>
                                          </p:cBhvr>
                                        </p:animRot>
                                      </p:childTnLst>
                                    </p:cTn>
                                  </p:par>
                                  <p:par>
                                    <p:cTn id="143" presetID="32" presetClass="emph" presetSubtype="0" repeatCount="indefinite" fill="hold" grpId="1" nodeType="withEffect">
                                      <p:stCondLst>
                                        <p:cond delay="1500"/>
                                      </p:stCondLst>
                                      <p:childTnLst>
                                        <p:animRot by="120000">
                                          <p:cBhvr>
                                            <p:cTn id="144" dur="75" fill="hold">
                                              <p:stCondLst>
                                                <p:cond delay="0"/>
                                              </p:stCondLst>
                                            </p:cTn>
                                            <p:tgtEl>
                                              <p:spTgt spid="117"/>
                                            </p:tgtEl>
                                            <p:attrNameLst>
                                              <p:attrName>r</p:attrName>
                                            </p:attrNameLst>
                                          </p:cBhvr>
                                        </p:animRot>
                                        <p:animRot by="-240000">
                                          <p:cBhvr>
                                            <p:cTn id="145" dur="150" fill="hold">
                                              <p:stCondLst>
                                                <p:cond delay="150"/>
                                              </p:stCondLst>
                                            </p:cTn>
                                            <p:tgtEl>
                                              <p:spTgt spid="117"/>
                                            </p:tgtEl>
                                            <p:attrNameLst>
                                              <p:attrName>r</p:attrName>
                                            </p:attrNameLst>
                                          </p:cBhvr>
                                        </p:animRot>
                                        <p:animRot by="240000">
                                          <p:cBhvr>
                                            <p:cTn id="146" dur="150" fill="hold">
                                              <p:stCondLst>
                                                <p:cond delay="300"/>
                                              </p:stCondLst>
                                            </p:cTn>
                                            <p:tgtEl>
                                              <p:spTgt spid="117"/>
                                            </p:tgtEl>
                                            <p:attrNameLst>
                                              <p:attrName>r</p:attrName>
                                            </p:attrNameLst>
                                          </p:cBhvr>
                                        </p:animRot>
                                        <p:animRot by="-240000">
                                          <p:cBhvr>
                                            <p:cTn id="147" dur="150" fill="hold">
                                              <p:stCondLst>
                                                <p:cond delay="450"/>
                                              </p:stCondLst>
                                            </p:cTn>
                                            <p:tgtEl>
                                              <p:spTgt spid="117"/>
                                            </p:tgtEl>
                                            <p:attrNameLst>
                                              <p:attrName>r</p:attrName>
                                            </p:attrNameLst>
                                          </p:cBhvr>
                                        </p:animRot>
                                        <p:animRot by="120000">
                                          <p:cBhvr>
                                            <p:cTn id="148" dur="150" fill="hold">
                                              <p:stCondLst>
                                                <p:cond delay="600"/>
                                              </p:stCondLst>
                                            </p:cTn>
                                            <p:tgtEl>
                                              <p:spTgt spid="117"/>
                                            </p:tgtEl>
                                            <p:attrNameLst>
                                              <p:attrName>r</p:attrName>
                                            </p:attrNameLst>
                                          </p:cBhvr>
                                        </p:animRot>
                                      </p:childTnLst>
                                    </p:cTn>
                                  </p:par>
                                  <p:par>
                                    <p:cTn id="149" presetID="32" presetClass="emph" presetSubtype="0" repeatCount="indefinite" fill="hold" grpId="1" nodeType="withEffect">
                                      <p:stCondLst>
                                        <p:cond delay="1500"/>
                                      </p:stCondLst>
                                      <p:childTnLst>
                                        <p:animRot by="120000">
                                          <p:cBhvr>
                                            <p:cTn id="150" dur="75" fill="hold">
                                              <p:stCondLst>
                                                <p:cond delay="0"/>
                                              </p:stCondLst>
                                            </p:cTn>
                                            <p:tgtEl>
                                              <p:spTgt spid="118"/>
                                            </p:tgtEl>
                                            <p:attrNameLst>
                                              <p:attrName>r</p:attrName>
                                            </p:attrNameLst>
                                          </p:cBhvr>
                                        </p:animRot>
                                        <p:animRot by="-240000">
                                          <p:cBhvr>
                                            <p:cTn id="151" dur="150" fill="hold">
                                              <p:stCondLst>
                                                <p:cond delay="150"/>
                                              </p:stCondLst>
                                            </p:cTn>
                                            <p:tgtEl>
                                              <p:spTgt spid="118"/>
                                            </p:tgtEl>
                                            <p:attrNameLst>
                                              <p:attrName>r</p:attrName>
                                            </p:attrNameLst>
                                          </p:cBhvr>
                                        </p:animRot>
                                        <p:animRot by="240000">
                                          <p:cBhvr>
                                            <p:cTn id="152" dur="150" fill="hold">
                                              <p:stCondLst>
                                                <p:cond delay="300"/>
                                              </p:stCondLst>
                                            </p:cTn>
                                            <p:tgtEl>
                                              <p:spTgt spid="118"/>
                                            </p:tgtEl>
                                            <p:attrNameLst>
                                              <p:attrName>r</p:attrName>
                                            </p:attrNameLst>
                                          </p:cBhvr>
                                        </p:animRot>
                                        <p:animRot by="-240000">
                                          <p:cBhvr>
                                            <p:cTn id="153" dur="150" fill="hold">
                                              <p:stCondLst>
                                                <p:cond delay="450"/>
                                              </p:stCondLst>
                                            </p:cTn>
                                            <p:tgtEl>
                                              <p:spTgt spid="118"/>
                                            </p:tgtEl>
                                            <p:attrNameLst>
                                              <p:attrName>r</p:attrName>
                                            </p:attrNameLst>
                                          </p:cBhvr>
                                        </p:animRot>
                                        <p:animRot by="120000">
                                          <p:cBhvr>
                                            <p:cTn id="154" dur="150" fill="hold">
                                              <p:stCondLst>
                                                <p:cond delay="600"/>
                                              </p:stCondLst>
                                            </p:cTn>
                                            <p:tgtEl>
                                              <p:spTgt spid="118"/>
                                            </p:tgtEl>
                                            <p:attrNameLst>
                                              <p:attrName>r</p:attrName>
                                            </p:attrNameLst>
                                          </p:cBhvr>
                                        </p:animRot>
                                      </p:childTnLst>
                                    </p:cTn>
                                  </p:par>
                                  <p:par>
                                    <p:cTn id="155" presetID="32" presetClass="emph" presetSubtype="0" repeatCount="indefinite" fill="hold" grpId="1" nodeType="withEffect">
                                      <p:stCondLst>
                                        <p:cond delay="1500"/>
                                      </p:stCondLst>
                                      <p:childTnLst>
                                        <p:animRot by="120000">
                                          <p:cBhvr>
                                            <p:cTn id="156" dur="75" fill="hold">
                                              <p:stCondLst>
                                                <p:cond delay="0"/>
                                              </p:stCondLst>
                                            </p:cTn>
                                            <p:tgtEl>
                                              <p:spTgt spid="119"/>
                                            </p:tgtEl>
                                            <p:attrNameLst>
                                              <p:attrName>r</p:attrName>
                                            </p:attrNameLst>
                                          </p:cBhvr>
                                        </p:animRot>
                                        <p:animRot by="-240000">
                                          <p:cBhvr>
                                            <p:cTn id="157" dur="150" fill="hold">
                                              <p:stCondLst>
                                                <p:cond delay="150"/>
                                              </p:stCondLst>
                                            </p:cTn>
                                            <p:tgtEl>
                                              <p:spTgt spid="119"/>
                                            </p:tgtEl>
                                            <p:attrNameLst>
                                              <p:attrName>r</p:attrName>
                                            </p:attrNameLst>
                                          </p:cBhvr>
                                        </p:animRot>
                                        <p:animRot by="240000">
                                          <p:cBhvr>
                                            <p:cTn id="158" dur="150" fill="hold">
                                              <p:stCondLst>
                                                <p:cond delay="300"/>
                                              </p:stCondLst>
                                            </p:cTn>
                                            <p:tgtEl>
                                              <p:spTgt spid="119"/>
                                            </p:tgtEl>
                                            <p:attrNameLst>
                                              <p:attrName>r</p:attrName>
                                            </p:attrNameLst>
                                          </p:cBhvr>
                                        </p:animRot>
                                        <p:animRot by="-240000">
                                          <p:cBhvr>
                                            <p:cTn id="159" dur="150" fill="hold">
                                              <p:stCondLst>
                                                <p:cond delay="450"/>
                                              </p:stCondLst>
                                            </p:cTn>
                                            <p:tgtEl>
                                              <p:spTgt spid="119"/>
                                            </p:tgtEl>
                                            <p:attrNameLst>
                                              <p:attrName>r</p:attrName>
                                            </p:attrNameLst>
                                          </p:cBhvr>
                                        </p:animRot>
                                        <p:animRot by="120000">
                                          <p:cBhvr>
                                            <p:cTn id="160" dur="150" fill="hold">
                                              <p:stCondLst>
                                                <p:cond delay="600"/>
                                              </p:stCondLst>
                                            </p:cTn>
                                            <p:tgtEl>
                                              <p:spTgt spid="119"/>
                                            </p:tgtEl>
                                            <p:attrNameLst>
                                              <p:attrName>r</p:attrName>
                                            </p:attrNameLst>
                                          </p:cBhvr>
                                        </p:animRot>
                                      </p:childTnLst>
                                    </p:cTn>
                                  </p:par>
                                  <p:par>
                                    <p:cTn id="161" presetID="32" presetClass="emph" presetSubtype="0" repeatCount="indefinite" fill="hold" grpId="1" nodeType="withEffect">
                                      <p:stCondLst>
                                        <p:cond delay="1500"/>
                                      </p:stCondLst>
                                      <p:childTnLst>
                                        <p:animRot by="120000">
                                          <p:cBhvr>
                                            <p:cTn id="162" dur="75" fill="hold">
                                              <p:stCondLst>
                                                <p:cond delay="0"/>
                                              </p:stCondLst>
                                            </p:cTn>
                                            <p:tgtEl>
                                              <p:spTgt spid="120"/>
                                            </p:tgtEl>
                                            <p:attrNameLst>
                                              <p:attrName>r</p:attrName>
                                            </p:attrNameLst>
                                          </p:cBhvr>
                                        </p:animRot>
                                        <p:animRot by="-240000">
                                          <p:cBhvr>
                                            <p:cTn id="163" dur="150" fill="hold">
                                              <p:stCondLst>
                                                <p:cond delay="150"/>
                                              </p:stCondLst>
                                            </p:cTn>
                                            <p:tgtEl>
                                              <p:spTgt spid="120"/>
                                            </p:tgtEl>
                                            <p:attrNameLst>
                                              <p:attrName>r</p:attrName>
                                            </p:attrNameLst>
                                          </p:cBhvr>
                                        </p:animRot>
                                        <p:animRot by="240000">
                                          <p:cBhvr>
                                            <p:cTn id="164" dur="150" fill="hold">
                                              <p:stCondLst>
                                                <p:cond delay="300"/>
                                              </p:stCondLst>
                                            </p:cTn>
                                            <p:tgtEl>
                                              <p:spTgt spid="120"/>
                                            </p:tgtEl>
                                            <p:attrNameLst>
                                              <p:attrName>r</p:attrName>
                                            </p:attrNameLst>
                                          </p:cBhvr>
                                        </p:animRot>
                                        <p:animRot by="-240000">
                                          <p:cBhvr>
                                            <p:cTn id="165" dur="150" fill="hold">
                                              <p:stCondLst>
                                                <p:cond delay="450"/>
                                              </p:stCondLst>
                                            </p:cTn>
                                            <p:tgtEl>
                                              <p:spTgt spid="120"/>
                                            </p:tgtEl>
                                            <p:attrNameLst>
                                              <p:attrName>r</p:attrName>
                                            </p:attrNameLst>
                                          </p:cBhvr>
                                        </p:animRot>
                                        <p:animRot by="120000">
                                          <p:cBhvr>
                                            <p:cTn id="166" dur="150" fill="hold">
                                              <p:stCondLst>
                                                <p:cond delay="600"/>
                                              </p:stCondLst>
                                            </p:cTn>
                                            <p:tgtEl>
                                              <p:spTgt spid="120"/>
                                            </p:tgtEl>
                                            <p:attrNameLst>
                                              <p:attrName>r</p:attrName>
                                            </p:attrNameLst>
                                          </p:cBhvr>
                                        </p:animRot>
                                      </p:childTnLst>
                                    </p:cTn>
                                  </p:par>
                                  <p:par>
                                    <p:cTn id="167" presetID="32" presetClass="emph" presetSubtype="0" repeatCount="indefinite" fill="hold" grpId="1" nodeType="withEffect">
                                      <p:stCondLst>
                                        <p:cond delay="1500"/>
                                      </p:stCondLst>
                                      <p:childTnLst>
                                        <p:animRot by="120000">
                                          <p:cBhvr>
                                            <p:cTn id="168" dur="75" fill="hold">
                                              <p:stCondLst>
                                                <p:cond delay="0"/>
                                              </p:stCondLst>
                                            </p:cTn>
                                            <p:tgtEl>
                                              <p:spTgt spid="121"/>
                                            </p:tgtEl>
                                            <p:attrNameLst>
                                              <p:attrName>r</p:attrName>
                                            </p:attrNameLst>
                                          </p:cBhvr>
                                        </p:animRot>
                                        <p:animRot by="-240000">
                                          <p:cBhvr>
                                            <p:cTn id="169" dur="150" fill="hold">
                                              <p:stCondLst>
                                                <p:cond delay="150"/>
                                              </p:stCondLst>
                                            </p:cTn>
                                            <p:tgtEl>
                                              <p:spTgt spid="121"/>
                                            </p:tgtEl>
                                            <p:attrNameLst>
                                              <p:attrName>r</p:attrName>
                                            </p:attrNameLst>
                                          </p:cBhvr>
                                        </p:animRot>
                                        <p:animRot by="240000">
                                          <p:cBhvr>
                                            <p:cTn id="170" dur="150" fill="hold">
                                              <p:stCondLst>
                                                <p:cond delay="300"/>
                                              </p:stCondLst>
                                            </p:cTn>
                                            <p:tgtEl>
                                              <p:spTgt spid="121"/>
                                            </p:tgtEl>
                                            <p:attrNameLst>
                                              <p:attrName>r</p:attrName>
                                            </p:attrNameLst>
                                          </p:cBhvr>
                                        </p:animRot>
                                        <p:animRot by="-240000">
                                          <p:cBhvr>
                                            <p:cTn id="171" dur="150" fill="hold">
                                              <p:stCondLst>
                                                <p:cond delay="450"/>
                                              </p:stCondLst>
                                            </p:cTn>
                                            <p:tgtEl>
                                              <p:spTgt spid="121"/>
                                            </p:tgtEl>
                                            <p:attrNameLst>
                                              <p:attrName>r</p:attrName>
                                            </p:attrNameLst>
                                          </p:cBhvr>
                                        </p:animRot>
                                        <p:animRot by="120000">
                                          <p:cBhvr>
                                            <p:cTn id="172" dur="150" fill="hold">
                                              <p:stCondLst>
                                                <p:cond delay="600"/>
                                              </p:stCondLst>
                                            </p:cTn>
                                            <p:tgtEl>
                                              <p:spTgt spid="121"/>
                                            </p:tgtEl>
                                            <p:attrNameLst>
                                              <p:attrName>r</p:attrName>
                                            </p:attrNameLst>
                                          </p:cBhvr>
                                        </p:animRot>
                                      </p:childTnLst>
                                    </p:cTn>
                                  </p:par>
                                  <p:par>
                                    <p:cTn id="173" presetID="32" presetClass="emph" presetSubtype="0" repeatCount="indefinite" fill="hold" grpId="1" nodeType="withEffect">
                                      <p:stCondLst>
                                        <p:cond delay="1500"/>
                                      </p:stCondLst>
                                      <p:childTnLst>
                                        <p:animRot by="120000">
                                          <p:cBhvr>
                                            <p:cTn id="174" dur="75" fill="hold">
                                              <p:stCondLst>
                                                <p:cond delay="0"/>
                                              </p:stCondLst>
                                            </p:cTn>
                                            <p:tgtEl>
                                              <p:spTgt spid="122"/>
                                            </p:tgtEl>
                                            <p:attrNameLst>
                                              <p:attrName>r</p:attrName>
                                            </p:attrNameLst>
                                          </p:cBhvr>
                                        </p:animRot>
                                        <p:animRot by="-240000">
                                          <p:cBhvr>
                                            <p:cTn id="175" dur="150" fill="hold">
                                              <p:stCondLst>
                                                <p:cond delay="150"/>
                                              </p:stCondLst>
                                            </p:cTn>
                                            <p:tgtEl>
                                              <p:spTgt spid="122"/>
                                            </p:tgtEl>
                                            <p:attrNameLst>
                                              <p:attrName>r</p:attrName>
                                            </p:attrNameLst>
                                          </p:cBhvr>
                                        </p:animRot>
                                        <p:animRot by="240000">
                                          <p:cBhvr>
                                            <p:cTn id="176" dur="150" fill="hold">
                                              <p:stCondLst>
                                                <p:cond delay="300"/>
                                              </p:stCondLst>
                                            </p:cTn>
                                            <p:tgtEl>
                                              <p:spTgt spid="122"/>
                                            </p:tgtEl>
                                            <p:attrNameLst>
                                              <p:attrName>r</p:attrName>
                                            </p:attrNameLst>
                                          </p:cBhvr>
                                        </p:animRot>
                                        <p:animRot by="-240000">
                                          <p:cBhvr>
                                            <p:cTn id="177" dur="150" fill="hold">
                                              <p:stCondLst>
                                                <p:cond delay="450"/>
                                              </p:stCondLst>
                                            </p:cTn>
                                            <p:tgtEl>
                                              <p:spTgt spid="122"/>
                                            </p:tgtEl>
                                            <p:attrNameLst>
                                              <p:attrName>r</p:attrName>
                                            </p:attrNameLst>
                                          </p:cBhvr>
                                        </p:animRot>
                                        <p:animRot by="120000">
                                          <p:cBhvr>
                                            <p:cTn id="178" dur="150" fill="hold">
                                              <p:stCondLst>
                                                <p:cond delay="600"/>
                                              </p:stCondLst>
                                            </p:cTn>
                                            <p:tgtEl>
                                              <p:spTgt spid="122"/>
                                            </p:tgtEl>
                                            <p:attrNameLst>
                                              <p:attrName>r</p:attrName>
                                            </p:attrNameLst>
                                          </p:cBhvr>
                                        </p:animRot>
                                      </p:childTnLst>
                                    </p:cTn>
                                  </p:par>
                                  <p:par>
                                    <p:cTn id="179" presetID="32" presetClass="emph" presetSubtype="0" repeatCount="indefinite" fill="hold" grpId="1" nodeType="withEffect">
                                      <p:stCondLst>
                                        <p:cond delay="1500"/>
                                      </p:stCondLst>
                                      <p:childTnLst>
                                        <p:animRot by="120000">
                                          <p:cBhvr>
                                            <p:cTn id="180" dur="75" fill="hold">
                                              <p:stCondLst>
                                                <p:cond delay="0"/>
                                              </p:stCondLst>
                                            </p:cTn>
                                            <p:tgtEl>
                                              <p:spTgt spid="123"/>
                                            </p:tgtEl>
                                            <p:attrNameLst>
                                              <p:attrName>r</p:attrName>
                                            </p:attrNameLst>
                                          </p:cBhvr>
                                        </p:animRot>
                                        <p:animRot by="-240000">
                                          <p:cBhvr>
                                            <p:cTn id="181" dur="150" fill="hold">
                                              <p:stCondLst>
                                                <p:cond delay="150"/>
                                              </p:stCondLst>
                                            </p:cTn>
                                            <p:tgtEl>
                                              <p:spTgt spid="123"/>
                                            </p:tgtEl>
                                            <p:attrNameLst>
                                              <p:attrName>r</p:attrName>
                                            </p:attrNameLst>
                                          </p:cBhvr>
                                        </p:animRot>
                                        <p:animRot by="240000">
                                          <p:cBhvr>
                                            <p:cTn id="182" dur="150" fill="hold">
                                              <p:stCondLst>
                                                <p:cond delay="300"/>
                                              </p:stCondLst>
                                            </p:cTn>
                                            <p:tgtEl>
                                              <p:spTgt spid="123"/>
                                            </p:tgtEl>
                                            <p:attrNameLst>
                                              <p:attrName>r</p:attrName>
                                            </p:attrNameLst>
                                          </p:cBhvr>
                                        </p:animRot>
                                        <p:animRot by="-240000">
                                          <p:cBhvr>
                                            <p:cTn id="183" dur="150" fill="hold">
                                              <p:stCondLst>
                                                <p:cond delay="450"/>
                                              </p:stCondLst>
                                            </p:cTn>
                                            <p:tgtEl>
                                              <p:spTgt spid="123"/>
                                            </p:tgtEl>
                                            <p:attrNameLst>
                                              <p:attrName>r</p:attrName>
                                            </p:attrNameLst>
                                          </p:cBhvr>
                                        </p:animRot>
                                        <p:animRot by="120000">
                                          <p:cBhvr>
                                            <p:cTn id="184" dur="150" fill="hold">
                                              <p:stCondLst>
                                                <p:cond delay="600"/>
                                              </p:stCondLst>
                                            </p:cTn>
                                            <p:tgtEl>
                                              <p:spTgt spid="123"/>
                                            </p:tgtEl>
                                            <p:attrNameLst>
                                              <p:attrName>r</p:attrName>
                                            </p:attrNameLst>
                                          </p:cBhvr>
                                        </p:animRot>
                                      </p:childTnLst>
                                    </p:cTn>
                                  </p:par>
                                  <p:par>
                                    <p:cTn id="185" presetID="32" presetClass="emph" presetSubtype="0" repeatCount="indefinite" fill="hold" grpId="1" nodeType="withEffect">
                                      <p:stCondLst>
                                        <p:cond delay="1500"/>
                                      </p:stCondLst>
                                      <p:childTnLst>
                                        <p:animRot by="120000">
                                          <p:cBhvr>
                                            <p:cTn id="186" dur="75" fill="hold">
                                              <p:stCondLst>
                                                <p:cond delay="0"/>
                                              </p:stCondLst>
                                            </p:cTn>
                                            <p:tgtEl>
                                              <p:spTgt spid="124"/>
                                            </p:tgtEl>
                                            <p:attrNameLst>
                                              <p:attrName>r</p:attrName>
                                            </p:attrNameLst>
                                          </p:cBhvr>
                                        </p:animRot>
                                        <p:animRot by="-240000">
                                          <p:cBhvr>
                                            <p:cTn id="187" dur="150" fill="hold">
                                              <p:stCondLst>
                                                <p:cond delay="150"/>
                                              </p:stCondLst>
                                            </p:cTn>
                                            <p:tgtEl>
                                              <p:spTgt spid="124"/>
                                            </p:tgtEl>
                                            <p:attrNameLst>
                                              <p:attrName>r</p:attrName>
                                            </p:attrNameLst>
                                          </p:cBhvr>
                                        </p:animRot>
                                        <p:animRot by="240000">
                                          <p:cBhvr>
                                            <p:cTn id="188" dur="150" fill="hold">
                                              <p:stCondLst>
                                                <p:cond delay="300"/>
                                              </p:stCondLst>
                                            </p:cTn>
                                            <p:tgtEl>
                                              <p:spTgt spid="124"/>
                                            </p:tgtEl>
                                            <p:attrNameLst>
                                              <p:attrName>r</p:attrName>
                                            </p:attrNameLst>
                                          </p:cBhvr>
                                        </p:animRot>
                                        <p:animRot by="-240000">
                                          <p:cBhvr>
                                            <p:cTn id="189" dur="150" fill="hold">
                                              <p:stCondLst>
                                                <p:cond delay="450"/>
                                              </p:stCondLst>
                                            </p:cTn>
                                            <p:tgtEl>
                                              <p:spTgt spid="124"/>
                                            </p:tgtEl>
                                            <p:attrNameLst>
                                              <p:attrName>r</p:attrName>
                                            </p:attrNameLst>
                                          </p:cBhvr>
                                        </p:animRot>
                                        <p:animRot by="120000">
                                          <p:cBhvr>
                                            <p:cTn id="190" dur="150" fill="hold">
                                              <p:stCondLst>
                                                <p:cond delay="600"/>
                                              </p:stCondLst>
                                            </p:cTn>
                                            <p:tgtEl>
                                              <p:spTgt spid="124"/>
                                            </p:tgtEl>
                                            <p:attrNameLst>
                                              <p:attrName>r</p:attrName>
                                            </p:attrNameLst>
                                          </p:cBhvr>
                                        </p:animRot>
                                      </p:childTnLst>
                                    </p:cTn>
                                  </p:par>
                                  <p:par>
                                    <p:cTn id="191" presetID="32" presetClass="emph" presetSubtype="0" repeatCount="indefinite" fill="hold" grpId="1" nodeType="withEffect">
                                      <p:stCondLst>
                                        <p:cond delay="1500"/>
                                      </p:stCondLst>
                                      <p:childTnLst>
                                        <p:animRot by="120000">
                                          <p:cBhvr>
                                            <p:cTn id="192" dur="75" fill="hold">
                                              <p:stCondLst>
                                                <p:cond delay="0"/>
                                              </p:stCondLst>
                                            </p:cTn>
                                            <p:tgtEl>
                                              <p:spTgt spid="125"/>
                                            </p:tgtEl>
                                            <p:attrNameLst>
                                              <p:attrName>r</p:attrName>
                                            </p:attrNameLst>
                                          </p:cBhvr>
                                        </p:animRot>
                                        <p:animRot by="-240000">
                                          <p:cBhvr>
                                            <p:cTn id="193" dur="150" fill="hold">
                                              <p:stCondLst>
                                                <p:cond delay="150"/>
                                              </p:stCondLst>
                                            </p:cTn>
                                            <p:tgtEl>
                                              <p:spTgt spid="125"/>
                                            </p:tgtEl>
                                            <p:attrNameLst>
                                              <p:attrName>r</p:attrName>
                                            </p:attrNameLst>
                                          </p:cBhvr>
                                        </p:animRot>
                                        <p:animRot by="240000">
                                          <p:cBhvr>
                                            <p:cTn id="194" dur="150" fill="hold">
                                              <p:stCondLst>
                                                <p:cond delay="300"/>
                                              </p:stCondLst>
                                            </p:cTn>
                                            <p:tgtEl>
                                              <p:spTgt spid="125"/>
                                            </p:tgtEl>
                                            <p:attrNameLst>
                                              <p:attrName>r</p:attrName>
                                            </p:attrNameLst>
                                          </p:cBhvr>
                                        </p:animRot>
                                        <p:animRot by="-240000">
                                          <p:cBhvr>
                                            <p:cTn id="195" dur="150" fill="hold">
                                              <p:stCondLst>
                                                <p:cond delay="450"/>
                                              </p:stCondLst>
                                            </p:cTn>
                                            <p:tgtEl>
                                              <p:spTgt spid="125"/>
                                            </p:tgtEl>
                                            <p:attrNameLst>
                                              <p:attrName>r</p:attrName>
                                            </p:attrNameLst>
                                          </p:cBhvr>
                                        </p:animRot>
                                        <p:animRot by="120000">
                                          <p:cBhvr>
                                            <p:cTn id="196" dur="150" fill="hold">
                                              <p:stCondLst>
                                                <p:cond delay="600"/>
                                              </p:stCondLst>
                                            </p:cTn>
                                            <p:tgtEl>
                                              <p:spTgt spid="125"/>
                                            </p:tgtEl>
                                            <p:attrNameLst>
                                              <p:attrName>r</p:attrName>
                                            </p:attrNameLst>
                                          </p:cBhvr>
                                        </p:animRot>
                                      </p:childTnLst>
                                    </p:cTn>
                                  </p:par>
                                  <p:par>
                                    <p:cTn id="197" presetID="32" presetClass="emph" presetSubtype="0" repeatCount="indefinite" fill="hold" grpId="1" nodeType="withEffect">
                                      <p:stCondLst>
                                        <p:cond delay="1500"/>
                                      </p:stCondLst>
                                      <p:childTnLst>
                                        <p:animRot by="120000">
                                          <p:cBhvr>
                                            <p:cTn id="198" dur="75" fill="hold">
                                              <p:stCondLst>
                                                <p:cond delay="0"/>
                                              </p:stCondLst>
                                            </p:cTn>
                                            <p:tgtEl>
                                              <p:spTgt spid="126"/>
                                            </p:tgtEl>
                                            <p:attrNameLst>
                                              <p:attrName>r</p:attrName>
                                            </p:attrNameLst>
                                          </p:cBhvr>
                                        </p:animRot>
                                        <p:animRot by="-240000">
                                          <p:cBhvr>
                                            <p:cTn id="199" dur="150" fill="hold">
                                              <p:stCondLst>
                                                <p:cond delay="150"/>
                                              </p:stCondLst>
                                            </p:cTn>
                                            <p:tgtEl>
                                              <p:spTgt spid="126"/>
                                            </p:tgtEl>
                                            <p:attrNameLst>
                                              <p:attrName>r</p:attrName>
                                            </p:attrNameLst>
                                          </p:cBhvr>
                                        </p:animRot>
                                        <p:animRot by="240000">
                                          <p:cBhvr>
                                            <p:cTn id="200" dur="150" fill="hold">
                                              <p:stCondLst>
                                                <p:cond delay="300"/>
                                              </p:stCondLst>
                                            </p:cTn>
                                            <p:tgtEl>
                                              <p:spTgt spid="126"/>
                                            </p:tgtEl>
                                            <p:attrNameLst>
                                              <p:attrName>r</p:attrName>
                                            </p:attrNameLst>
                                          </p:cBhvr>
                                        </p:animRot>
                                        <p:animRot by="-240000">
                                          <p:cBhvr>
                                            <p:cTn id="201" dur="150" fill="hold">
                                              <p:stCondLst>
                                                <p:cond delay="450"/>
                                              </p:stCondLst>
                                            </p:cTn>
                                            <p:tgtEl>
                                              <p:spTgt spid="126"/>
                                            </p:tgtEl>
                                            <p:attrNameLst>
                                              <p:attrName>r</p:attrName>
                                            </p:attrNameLst>
                                          </p:cBhvr>
                                        </p:animRot>
                                        <p:animRot by="120000">
                                          <p:cBhvr>
                                            <p:cTn id="202" dur="150" fill="hold">
                                              <p:stCondLst>
                                                <p:cond delay="600"/>
                                              </p:stCondLst>
                                            </p:cTn>
                                            <p:tgtEl>
                                              <p:spTgt spid="126"/>
                                            </p:tgtEl>
                                            <p:attrNameLst>
                                              <p:attrName>r</p:attrName>
                                            </p:attrNameLst>
                                          </p:cBhvr>
                                        </p:animRot>
                                      </p:childTnLst>
                                    </p:cTn>
                                  </p:par>
                                  <p:par>
                                    <p:cTn id="203" presetID="32" presetClass="emph" presetSubtype="0" repeatCount="indefinite" fill="hold" grpId="1" nodeType="withEffect">
                                      <p:stCondLst>
                                        <p:cond delay="1500"/>
                                      </p:stCondLst>
                                      <p:childTnLst>
                                        <p:animRot by="120000">
                                          <p:cBhvr>
                                            <p:cTn id="204" dur="75" fill="hold">
                                              <p:stCondLst>
                                                <p:cond delay="0"/>
                                              </p:stCondLst>
                                            </p:cTn>
                                            <p:tgtEl>
                                              <p:spTgt spid="127"/>
                                            </p:tgtEl>
                                            <p:attrNameLst>
                                              <p:attrName>r</p:attrName>
                                            </p:attrNameLst>
                                          </p:cBhvr>
                                        </p:animRot>
                                        <p:animRot by="-240000">
                                          <p:cBhvr>
                                            <p:cTn id="205" dur="150" fill="hold">
                                              <p:stCondLst>
                                                <p:cond delay="150"/>
                                              </p:stCondLst>
                                            </p:cTn>
                                            <p:tgtEl>
                                              <p:spTgt spid="127"/>
                                            </p:tgtEl>
                                            <p:attrNameLst>
                                              <p:attrName>r</p:attrName>
                                            </p:attrNameLst>
                                          </p:cBhvr>
                                        </p:animRot>
                                        <p:animRot by="240000">
                                          <p:cBhvr>
                                            <p:cTn id="206" dur="150" fill="hold">
                                              <p:stCondLst>
                                                <p:cond delay="300"/>
                                              </p:stCondLst>
                                            </p:cTn>
                                            <p:tgtEl>
                                              <p:spTgt spid="127"/>
                                            </p:tgtEl>
                                            <p:attrNameLst>
                                              <p:attrName>r</p:attrName>
                                            </p:attrNameLst>
                                          </p:cBhvr>
                                        </p:animRot>
                                        <p:animRot by="-240000">
                                          <p:cBhvr>
                                            <p:cTn id="207" dur="150" fill="hold">
                                              <p:stCondLst>
                                                <p:cond delay="450"/>
                                              </p:stCondLst>
                                            </p:cTn>
                                            <p:tgtEl>
                                              <p:spTgt spid="127"/>
                                            </p:tgtEl>
                                            <p:attrNameLst>
                                              <p:attrName>r</p:attrName>
                                            </p:attrNameLst>
                                          </p:cBhvr>
                                        </p:animRot>
                                        <p:animRot by="120000">
                                          <p:cBhvr>
                                            <p:cTn id="208" dur="150" fill="hold">
                                              <p:stCondLst>
                                                <p:cond delay="600"/>
                                              </p:stCondLst>
                                            </p:cTn>
                                            <p:tgtEl>
                                              <p:spTgt spid="127"/>
                                            </p:tgtEl>
                                            <p:attrNameLst>
                                              <p:attrName>r</p:attrName>
                                            </p:attrNameLst>
                                          </p:cBhvr>
                                        </p:animRot>
                                      </p:childTnLst>
                                    </p:cTn>
                                  </p:par>
                                  <p:par>
                                    <p:cTn id="209" presetID="32" presetClass="emph" presetSubtype="0" repeatCount="indefinite" fill="hold" grpId="1" nodeType="withEffect">
                                      <p:stCondLst>
                                        <p:cond delay="1500"/>
                                      </p:stCondLst>
                                      <p:childTnLst>
                                        <p:animRot by="120000">
                                          <p:cBhvr>
                                            <p:cTn id="210" dur="75" fill="hold">
                                              <p:stCondLst>
                                                <p:cond delay="0"/>
                                              </p:stCondLst>
                                            </p:cTn>
                                            <p:tgtEl>
                                              <p:spTgt spid="128"/>
                                            </p:tgtEl>
                                            <p:attrNameLst>
                                              <p:attrName>r</p:attrName>
                                            </p:attrNameLst>
                                          </p:cBhvr>
                                        </p:animRot>
                                        <p:animRot by="-240000">
                                          <p:cBhvr>
                                            <p:cTn id="211" dur="150" fill="hold">
                                              <p:stCondLst>
                                                <p:cond delay="150"/>
                                              </p:stCondLst>
                                            </p:cTn>
                                            <p:tgtEl>
                                              <p:spTgt spid="128"/>
                                            </p:tgtEl>
                                            <p:attrNameLst>
                                              <p:attrName>r</p:attrName>
                                            </p:attrNameLst>
                                          </p:cBhvr>
                                        </p:animRot>
                                        <p:animRot by="240000">
                                          <p:cBhvr>
                                            <p:cTn id="212" dur="150" fill="hold">
                                              <p:stCondLst>
                                                <p:cond delay="300"/>
                                              </p:stCondLst>
                                            </p:cTn>
                                            <p:tgtEl>
                                              <p:spTgt spid="128"/>
                                            </p:tgtEl>
                                            <p:attrNameLst>
                                              <p:attrName>r</p:attrName>
                                            </p:attrNameLst>
                                          </p:cBhvr>
                                        </p:animRot>
                                        <p:animRot by="-240000">
                                          <p:cBhvr>
                                            <p:cTn id="213" dur="150" fill="hold">
                                              <p:stCondLst>
                                                <p:cond delay="450"/>
                                              </p:stCondLst>
                                            </p:cTn>
                                            <p:tgtEl>
                                              <p:spTgt spid="128"/>
                                            </p:tgtEl>
                                            <p:attrNameLst>
                                              <p:attrName>r</p:attrName>
                                            </p:attrNameLst>
                                          </p:cBhvr>
                                        </p:animRot>
                                        <p:animRot by="120000">
                                          <p:cBhvr>
                                            <p:cTn id="214" dur="150" fill="hold">
                                              <p:stCondLst>
                                                <p:cond delay="600"/>
                                              </p:stCondLst>
                                            </p:cTn>
                                            <p:tgtEl>
                                              <p:spTgt spid="128"/>
                                            </p:tgtEl>
                                            <p:attrNameLst>
                                              <p:attrName>r</p:attrName>
                                            </p:attrNameLst>
                                          </p:cBhvr>
                                        </p:animRot>
                                      </p:childTnLst>
                                    </p:cTn>
                                  </p:par>
                                  <p:par>
                                    <p:cTn id="215" presetID="32" presetClass="emph" presetSubtype="0" repeatCount="indefinite" fill="hold" grpId="1" nodeType="withEffect">
                                      <p:stCondLst>
                                        <p:cond delay="1500"/>
                                      </p:stCondLst>
                                      <p:childTnLst>
                                        <p:animRot by="120000">
                                          <p:cBhvr>
                                            <p:cTn id="216" dur="75" fill="hold">
                                              <p:stCondLst>
                                                <p:cond delay="0"/>
                                              </p:stCondLst>
                                            </p:cTn>
                                            <p:tgtEl>
                                              <p:spTgt spid="129"/>
                                            </p:tgtEl>
                                            <p:attrNameLst>
                                              <p:attrName>r</p:attrName>
                                            </p:attrNameLst>
                                          </p:cBhvr>
                                        </p:animRot>
                                        <p:animRot by="-240000">
                                          <p:cBhvr>
                                            <p:cTn id="217" dur="150" fill="hold">
                                              <p:stCondLst>
                                                <p:cond delay="150"/>
                                              </p:stCondLst>
                                            </p:cTn>
                                            <p:tgtEl>
                                              <p:spTgt spid="129"/>
                                            </p:tgtEl>
                                            <p:attrNameLst>
                                              <p:attrName>r</p:attrName>
                                            </p:attrNameLst>
                                          </p:cBhvr>
                                        </p:animRot>
                                        <p:animRot by="240000">
                                          <p:cBhvr>
                                            <p:cTn id="218" dur="150" fill="hold">
                                              <p:stCondLst>
                                                <p:cond delay="300"/>
                                              </p:stCondLst>
                                            </p:cTn>
                                            <p:tgtEl>
                                              <p:spTgt spid="129"/>
                                            </p:tgtEl>
                                            <p:attrNameLst>
                                              <p:attrName>r</p:attrName>
                                            </p:attrNameLst>
                                          </p:cBhvr>
                                        </p:animRot>
                                        <p:animRot by="-240000">
                                          <p:cBhvr>
                                            <p:cTn id="219" dur="150" fill="hold">
                                              <p:stCondLst>
                                                <p:cond delay="450"/>
                                              </p:stCondLst>
                                            </p:cTn>
                                            <p:tgtEl>
                                              <p:spTgt spid="129"/>
                                            </p:tgtEl>
                                            <p:attrNameLst>
                                              <p:attrName>r</p:attrName>
                                            </p:attrNameLst>
                                          </p:cBhvr>
                                        </p:animRot>
                                        <p:animRot by="120000">
                                          <p:cBhvr>
                                            <p:cTn id="220" dur="150" fill="hold">
                                              <p:stCondLst>
                                                <p:cond delay="600"/>
                                              </p:stCondLst>
                                            </p:cTn>
                                            <p:tgtEl>
                                              <p:spTgt spid="129"/>
                                            </p:tgtEl>
                                            <p:attrNameLst>
                                              <p:attrName>r</p:attrName>
                                            </p:attrNameLst>
                                          </p:cBhvr>
                                        </p:animRot>
                                      </p:childTnLst>
                                    </p:cTn>
                                  </p:par>
                                  <p:par>
                                    <p:cTn id="221" presetID="32" presetClass="emph" presetSubtype="0" repeatCount="indefinite" fill="hold" grpId="1" nodeType="withEffect">
                                      <p:stCondLst>
                                        <p:cond delay="1500"/>
                                      </p:stCondLst>
                                      <p:childTnLst>
                                        <p:animRot by="120000">
                                          <p:cBhvr>
                                            <p:cTn id="222" dur="75" fill="hold">
                                              <p:stCondLst>
                                                <p:cond delay="0"/>
                                              </p:stCondLst>
                                            </p:cTn>
                                            <p:tgtEl>
                                              <p:spTgt spid="130"/>
                                            </p:tgtEl>
                                            <p:attrNameLst>
                                              <p:attrName>r</p:attrName>
                                            </p:attrNameLst>
                                          </p:cBhvr>
                                        </p:animRot>
                                        <p:animRot by="-240000">
                                          <p:cBhvr>
                                            <p:cTn id="223" dur="150" fill="hold">
                                              <p:stCondLst>
                                                <p:cond delay="150"/>
                                              </p:stCondLst>
                                            </p:cTn>
                                            <p:tgtEl>
                                              <p:spTgt spid="130"/>
                                            </p:tgtEl>
                                            <p:attrNameLst>
                                              <p:attrName>r</p:attrName>
                                            </p:attrNameLst>
                                          </p:cBhvr>
                                        </p:animRot>
                                        <p:animRot by="240000">
                                          <p:cBhvr>
                                            <p:cTn id="224" dur="150" fill="hold">
                                              <p:stCondLst>
                                                <p:cond delay="300"/>
                                              </p:stCondLst>
                                            </p:cTn>
                                            <p:tgtEl>
                                              <p:spTgt spid="130"/>
                                            </p:tgtEl>
                                            <p:attrNameLst>
                                              <p:attrName>r</p:attrName>
                                            </p:attrNameLst>
                                          </p:cBhvr>
                                        </p:animRot>
                                        <p:animRot by="-240000">
                                          <p:cBhvr>
                                            <p:cTn id="225" dur="150" fill="hold">
                                              <p:stCondLst>
                                                <p:cond delay="450"/>
                                              </p:stCondLst>
                                            </p:cTn>
                                            <p:tgtEl>
                                              <p:spTgt spid="130"/>
                                            </p:tgtEl>
                                            <p:attrNameLst>
                                              <p:attrName>r</p:attrName>
                                            </p:attrNameLst>
                                          </p:cBhvr>
                                        </p:animRot>
                                        <p:animRot by="120000">
                                          <p:cBhvr>
                                            <p:cTn id="226" dur="150" fill="hold">
                                              <p:stCondLst>
                                                <p:cond delay="600"/>
                                              </p:stCondLst>
                                            </p:cTn>
                                            <p:tgtEl>
                                              <p:spTgt spid="130"/>
                                            </p:tgtEl>
                                            <p:attrNameLst>
                                              <p:attrName>r</p:attrName>
                                            </p:attrNameLst>
                                          </p:cBhvr>
                                        </p:animRot>
                                      </p:childTnLst>
                                    </p:cTn>
                                  </p:par>
                                  <p:par>
                                    <p:cTn id="227" presetID="32" presetClass="emph" presetSubtype="0" repeatCount="indefinite" fill="hold" grpId="1" nodeType="withEffect">
                                      <p:stCondLst>
                                        <p:cond delay="1500"/>
                                      </p:stCondLst>
                                      <p:childTnLst>
                                        <p:animRot by="120000">
                                          <p:cBhvr>
                                            <p:cTn id="228" dur="75" fill="hold">
                                              <p:stCondLst>
                                                <p:cond delay="0"/>
                                              </p:stCondLst>
                                            </p:cTn>
                                            <p:tgtEl>
                                              <p:spTgt spid="131"/>
                                            </p:tgtEl>
                                            <p:attrNameLst>
                                              <p:attrName>r</p:attrName>
                                            </p:attrNameLst>
                                          </p:cBhvr>
                                        </p:animRot>
                                        <p:animRot by="-240000">
                                          <p:cBhvr>
                                            <p:cTn id="229" dur="150" fill="hold">
                                              <p:stCondLst>
                                                <p:cond delay="150"/>
                                              </p:stCondLst>
                                            </p:cTn>
                                            <p:tgtEl>
                                              <p:spTgt spid="131"/>
                                            </p:tgtEl>
                                            <p:attrNameLst>
                                              <p:attrName>r</p:attrName>
                                            </p:attrNameLst>
                                          </p:cBhvr>
                                        </p:animRot>
                                        <p:animRot by="240000">
                                          <p:cBhvr>
                                            <p:cTn id="230" dur="150" fill="hold">
                                              <p:stCondLst>
                                                <p:cond delay="300"/>
                                              </p:stCondLst>
                                            </p:cTn>
                                            <p:tgtEl>
                                              <p:spTgt spid="131"/>
                                            </p:tgtEl>
                                            <p:attrNameLst>
                                              <p:attrName>r</p:attrName>
                                            </p:attrNameLst>
                                          </p:cBhvr>
                                        </p:animRot>
                                        <p:animRot by="-240000">
                                          <p:cBhvr>
                                            <p:cTn id="231" dur="150" fill="hold">
                                              <p:stCondLst>
                                                <p:cond delay="450"/>
                                              </p:stCondLst>
                                            </p:cTn>
                                            <p:tgtEl>
                                              <p:spTgt spid="131"/>
                                            </p:tgtEl>
                                            <p:attrNameLst>
                                              <p:attrName>r</p:attrName>
                                            </p:attrNameLst>
                                          </p:cBhvr>
                                        </p:animRot>
                                        <p:animRot by="120000">
                                          <p:cBhvr>
                                            <p:cTn id="232" dur="150" fill="hold">
                                              <p:stCondLst>
                                                <p:cond delay="600"/>
                                              </p:stCondLst>
                                            </p:cTn>
                                            <p:tgtEl>
                                              <p:spTgt spid="131"/>
                                            </p:tgtEl>
                                            <p:attrNameLst>
                                              <p:attrName>r</p:attrName>
                                            </p:attrNameLst>
                                          </p:cBhvr>
                                        </p:animRot>
                                      </p:childTnLst>
                                    </p:cTn>
                                  </p:par>
                                  <p:par>
                                    <p:cTn id="233" presetID="32" presetClass="emph" presetSubtype="0" repeatCount="indefinite" fill="hold" grpId="1" nodeType="withEffect">
                                      <p:stCondLst>
                                        <p:cond delay="1500"/>
                                      </p:stCondLst>
                                      <p:childTnLst>
                                        <p:animRot by="120000">
                                          <p:cBhvr>
                                            <p:cTn id="234" dur="75" fill="hold">
                                              <p:stCondLst>
                                                <p:cond delay="0"/>
                                              </p:stCondLst>
                                            </p:cTn>
                                            <p:tgtEl>
                                              <p:spTgt spid="132"/>
                                            </p:tgtEl>
                                            <p:attrNameLst>
                                              <p:attrName>r</p:attrName>
                                            </p:attrNameLst>
                                          </p:cBhvr>
                                        </p:animRot>
                                        <p:animRot by="-240000">
                                          <p:cBhvr>
                                            <p:cTn id="235" dur="150" fill="hold">
                                              <p:stCondLst>
                                                <p:cond delay="150"/>
                                              </p:stCondLst>
                                            </p:cTn>
                                            <p:tgtEl>
                                              <p:spTgt spid="132"/>
                                            </p:tgtEl>
                                            <p:attrNameLst>
                                              <p:attrName>r</p:attrName>
                                            </p:attrNameLst>
                                          </p:cBhvr>
                                        </p:animRot>
                                        <p:animRot by="240000">
                                          <p:cBhvr>
                                            <p:cTn id="236" dur="150" fill="hold">
                                              <p:stCondLst>
                                                <p:cond delay="300"/>
                                              </p:stCondLst>
                                            </p:cTn>
                                            <p:tgtEl>
                                              <p:spTgt spid="132"/>
                                            </p:tgtEl>
                                            <p:attrNameLst>
                                              <p:attrName>r</p:attrName>
                                            </p:attrNameLst>
                                          </p:cBhvr>
                                        </p:animRot>
                                        <p:animRot by="-240000">
                                          <p:cBhvr>
                                            <p:cTn id="237" dur="150" fill="hold">
                                              <p:stCondLst>
                                                <p:cond delay="450"/>
                                              </p:stCondLst>
                                            </p:cTn>
                                            <p:tgtEl>
                                              <p:spTgt spid="132"/>
                                            </p:tgtEl>
                                            <p:attrNameLst>
                                              <p:attrName>r</p:attrName>
                                            </p:attrNameLst>
                                          </p:cBhvr>
                                        </p:animRot>
                                        <p:animRot by="120000">
                                          <p:cBhvr>
                                            <p:cTn id="238" dur="150" fill="hold">
                                              <p:stCondLst>
                                                <p:cond delay="600"/>
                                              </p:stCondLst>
                                            </p:cTn>
                                            <p:tgtEl>
                                              <p:spTgt spid="132"/>
                                            </p:tgtEl>
                                            <p:attrNameLst>
                                              <p:attrName>r</p:attrName>
                                            </p:attrNameLst>
                                          </p:cBhvr>
                                        </p:animRot>
                                      </p:childTnLst>
                                    </p:cTn>
                                  </p:par>
                                  <p:par>
                                    <p:cTn id="239" presetID="32" presetClass="emph" presetSubtype="0" repeatCount="indefinite" fill="hold" grpId="1" nodeType="withEffect">
                                      <p:stCondLst>
                                        <p:cond delay="1500"/>
                                      </p:stCondLst>
                                      <p:childTnLst>
                                        <p:animRot by="120000">
                                          <p:cBhvr>
                                            <p:cTn id="240" dur="75" fill="hold">
                                              <p:stCondLst>
                                                <p:cond delay="0"/>
                                              </p:stCondLst>
                                            </p:cTn>
                                            <p:tgtEl>
                                              <p:spTgt spid="133"/>
                                            </p:tgtEl>
                                            <p:attrNameLst>
                                              <p:attrName>r</p:attrName>
                                            </p:attrNameLst>
                                          </p:cBhvr>
                                        </p:animRot>
                                        <p:animRot by="-240000">
                                          <p:cBhvr>
                                            <p:cTn id="241" dur="150" fill="hold">
                                              <p:stCondLst>
                                                <p:cond delay="150"/>
                                              </p:stCondLst>
                                            </p:cTn>
                                            <p:tgtEl>
                                              <p:spTgt spid="133"/>
                                            </p:tgtEl>
                                            <p:attrNameLst>
                                              <p:attrName>r</p:attrName>
                                            </p:attrNameLst>
                                          </p:cBhvr>
                                        </p:animRot>
                                        <p:animRot by="240000">
                                          <p:cBhvr>
                                            <p:cTn id="242" dur="150" fill="hold">
                                              <p:stCondLst>
                                                <p:cond delay="300"/>
                                              </p:stCondLst>
                                            </p:cTn>
                                            <p:tgtEl>
                                              <p:spTgt spid="133"/>
                                            </p:tgtEl>
                                            <p:attrNameLst>
                                              <p:attrName>r</p:attrName>
                                            </p:attrNameLst>
                                          </p:cBhvr>
                                        </p:animRot>
                                        <p:animRot by="-240000">
                                          <p:cBhvr>
                                            <p:cTn id="243" dur="150" fill="hold">
                                              <p:stCondLst>
                                                <p:cond delay="450"/>
                                              </p:stCondLst>
                                            </p:cTn>
                                            <p:tgtEl>
                                              <p:spTgt spid="133"/>
                                            </p:tgtEl>
                                            <p:attrNameLst>
                                              <p:attrName>r</p:attrName>
                                            </p:attrNameLst>
                                          </p:cBhvr>
                                        </p:animRot>
                                        <p:animRot by="120000">
                                          <p:cBhvr>
                                            <p:cTn id="244" dur="150" fill="hold">
                                              <p:stCondLst>
                                                <p:cond delay="600"/>
                                              </p:stCondLst>
                                            </p:cTn>
                                            <p:tgtEl>
                                              <p:spTgt spid="133"/>
                                            </p:tgtEl>
                                            <p:attrNameLst>
                                              <p:attrName>r</p:attrName>
                                            </p:attrNameLst>
                                          </p:cBhvr>
                                        </p:animRot>
                                      </p:childTnLst>
                                    </p:cTn>
                                  </p:par>
                                  <p:par>
                                    <p:cTn id="245" presetID="32" presetClass="emph" presetSubtype="0" repeatCount="indefinite" fill="hold" grpId="1" nodeType="withEffect">
                                      <p:stCondLst>
                                        <p:cond delay="1500"/>
                                      </p:stCondLst>
                                      <p:childTnLst>
                                        <p:animRot by="120000">
                                          <p:cBhvr>
                                            <p:cTn id="246" dur="75" fill="hold">
                                              <p:stCondLst>
                                                <p:cond delay="0"/>
                                              </p:stCondLst>
                                            </p:cTn>
                                            <p:tgtEl>
                                              <p:spTgt spid="134"/>
                                            </p:tgtEl>
                                            <p:attrNameLst>
                                              <p:attrName>r</p:attrName>
                                            </p:attrNameLst>
                                          </p:cBhvr>
                                        </p:animRot>
                                        <p:animRot by="-240000">
                                          <p:cBhvr>
                                            <p:cTn id="247" dur="150" fill="hold">
                                              <p:stCondLst>
                                                <p:cond delay="150"/>
                                              </p:stCondLst>
                                            </p:cTn>
                                            <p:tgtEl>
                                              <p:spTgt spid="134"/>
                                            </p:tgtEl>
                                            <p:attrNameLst>
                                              <p:attrName>r</p:attrName>
                                            </p:attrNameLst>
                                          </p:cBhvr>
                                        </p:animRot>
                                        <p:animRot by="240000">
                                          <p:cBhvr>
                                            <p:cTn id="248" dur="150" fill="hold">
                                              <p:stCondLst>
                                                <p:cond delay="300"/>
                                              </p:stCondLst>
                                            </p:cTn>
                                            <p:tgtEl>
                                              <p:spTgt spid="134"/>
                                            </p:tgtEl>
                                            <p:attrNameLst>
                                              <p:attrName>r</p:attrName>
                                            </p:attrNameLst>
                                          </p:cBhvr>
                                        </p:animRot>
                                        <p:animRot by="-240000">
                                          <p:cBhvr>
                                            <p:cTn id="249" dur="150" fill="hold">
                                              <p:stCondLst>
                                                <p:cond delay="450"/>
                                              </p:stCondLst>
                                            </p:cTn>
                                            <p:tgtEl>
                                              <p:spTgt spid="134"/>
                                            </p:tgtEl>
                                            <p:attrNameLst>
                                              <p:attrName>r</p:attrName>
                                            </p:attrNameLst>
                                          </p:cBhvr>
                                        </p:animRot>
                                        <p:animRot by="120000">
                                          <p:cBhvr>
                                            <p:cTn id="250" dur="150" fill="hold">
                                              <p:stCondLst>
                                                <p:cond delay="600"/>
                                              </p:stCondLst>
                                            </p:cTn>
                                            <p:tgtEl>
                                              <p:spTgt spid="134"/>
                                            </p:tgtEl>
                                            <p:attrNameLst>
                                              <p:attrName>r</p:attrName>
                                            </p:attrNameLst>
                                          </p:cBhvr>
                                        </p:animRot>
                                      </p:childTnLst>
                                    </p:cTn>
                                  </p:par>
                                  <p:par>
                                    <p:cTn id="251" presetID="32" presetClass="emph" presetSubtype="0" repeatCount="indefinite" fill="hold" grpId="1" nodeType="withEffect">
                                      <p:stCondLst>
                                        <p:cond delay="1500"/>
                                      </p:stCondLst>
                                      <p:childTnLst>
                                        <p:animRot by="120000">
                                          <p:cBhvr>
                                            <p:cTn id="252" dur="75" fill="hold">
                                              <p:stCondLst>
                                                <p:cond delay="0"/>
                                              </p:stCondLst>
                                            </p:cTn>
                                            <p:tgtEl>
                                              <p:spTgt spid="135"/>
                                            </p:tgtEl>
                                            <p:attrNameLst>
                                              <p:attrName>r</p:attrName>
                                            </p:attrNameLst>
                                          </p:cBhvr>
                                        </p:animRot>
                                        <p:animRot by="-240000">
                                          <p:cBhvr>
                                            <p:cTn id="253" dur="150" fill="hold">
                                              <p:stCondLst>
                                                <p:cond delay="150"/>
                                              </p:stCondLst>
                                            </p:cTn>
                                            <p:tgtEl>
                                              <p:spTgt spid="135"/>
                                            </p:tgtEl>
                                            <p:attrNameLst>
                                              <p:attrName>r</p:attrName>
                                            </p:attrNameLst>
                                          </p:cBhvr>
                                        </p:animRot>
                                        <p:animRot by="240000">
                                          <p:cBhvr>
                                            <p:cTn id="254" dur="150" fill="hold">
                                              <p:stCondLst>
                                                <p:cond delay="300"/>
                                              </p:stCondLst>
                                            </p:cTn>
                                            <p:tgtEl>
                                              <p:spTgt spid="135"/>
                                            </p:tgtEl>
                                            <p:attrNameLst>
                                              <p:attrName>r</p:attrName>
                                            </p:attrNameLst>
                                          </p:cBhvr>
                                        </p:animRot>
                                        <p:animRot by="-240000">
                                          <p:cBhvr>
                                            <p:cTn id="255" dur="150" fill="hold">
                                              <p:stCondLst>
                                                <p:cond delay="450"/>
                                              </p:stCondLst>
                                            </p:cTn>
                                            <p:tgtEl>
                                              <p:spTgt spid="135"/>
                                            </p:tgtEl>
                                            <p:attrNameLst>
                                              <p:attrName>r</p:attrName>
                                            </p:attrNameLst>
                                          </p:cBhvr>
                                        </p:animRot>
                                        <p:animRot by="120000">
                                          <p:cBhvr>
                                            <p:cTn id="256" dur="150" fill="hold">
                                              <p:stCondLst>
                                                <p:cond delay="600"/>
                                              </p:stCondLst>
                                            </p:cTn>
                                            <p:tgtEl>
                                              <p:spTgt spid="135"/>
                                            </p:tgtEl>
                                            <p:attrNameLst>
                                              <p:attrName>r</p:attrName>
                                            </p:attrNameLst>
                                          </p:cBhvr>
                                        </p:animRot>
                                      </p:childTnLst>
                                    </p:cTn>
                                  </p:par>
                                  <p:par>
                                    <p:cTn id="257" presetID="32" presetClass="emph" presetSubtype="0" repeatCount="indefinite" fill="hold" grpId="1" nodeType="withEffect">
                                      <p:stCondLst>
                                        <p:cond delay="1500"/>
                                      </p:stCondLst>
                                      <p:childTnLst>
                                        <p:animRot by="120000">
                                          <p:cBhvr>
                                            <p:cTn id="258" dur="75" fill="hold">
                                              <p:stCondLst>
                                                <p:cond delay="0"/>
                                              </p:stCondLst>
                                            </p:cTn>
                                            <p:tgtEl>
                                              <p:spTgt spid="136"/>
                                            </p:tgtEl>
                                            <p:attrNameLst>
                                              <p:attrName>r</p:attrName>
                                            </p:attrNameLst>
                                          </p:cBhvr>
                                        </p:animRot>
                                        <p:animRot by="-240000">
                                          <p:cBhvr>
                                            <p:cTn id="259" dur="150" fill="hold">
                                              <p:stCondLst>
                                                <p:cond delay="150"/>
                                              </p:stCondLst>
                                            </p:cTn>
                                            <p:tgtEl>
                                              <p:spTgt spid="136"/>
                                            </p:tgtEl>
                                            <p:attrNameLst>
                                              <p:attrName>r</p:attrName>
                                            </p:attrNameLst>
                                          </p:cBhvr>
                                        </p:animRot>
                                        <p:animRot by="240000">
                                          <p:cBhvr>
                                            <p:cTn id="260" dur="150" fill="hold">
                                              <p:stCondLst>
                                                <p:cond delay="300"/>
                                              </p:stCondLst>
                                            </p:cTn>
                                            <p:tgtEl>
                                              <p:spTgt spid="136"/>
                                            </p:tgtEl>
                                            <p:attrNameLst>
                                              <p:attrName>r</p:attrName>
                                            </p:attrNameLst>
                                          </p:cBhvr>
                                        </p:animRot>
                                        <p:animRot by="-240000">
                                          <p:cBhvr>
                                            <p:cTn id="261" dur="150" fill="hold">
                                              <p:stCondLst>
                                                <p:cond delay="450"/>
                                              </p:stCondLst>
                                            </p:cTn>
                                            <p:tgtEl>
                                              <p:spTgt spid="136"/>
                                            </p:tgtEl>
                                            <p:attrNameLst>
                                              <p:attrName>r</p:attrName>
                                            </p:attrNameLst>
                                          </p:cBhvr>
                                        </p:animRot>
                                        <p:animRot by="120000">
                                          <p:cBhvr>
                                            <p:cTn id="262" dur="150" fill="hold">
                                              <p:stCondLst>
                                                <p:cond delay="600"/>
                                              </p:stCondLst>
                                            </p:cTn>
                                            <p:tgtEl>
                                              <p:spTgt spid="1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0" grpId="0" animBg="1"/>
          <p:bldP spid="110" grpId="1" animBg="1"/>
          <p:bldP spid="111" grpId="0" animBg="1"/>
          <p:bldP spid="111" grpId="1" animBg="1"/>
          <p:bldP spid="112" grpId="0" animBg="1"/>
          <p:bldP spid="112" grpId="1"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 name="Group 7167"/>
          <p:cNvGrpSpPr/>
          <p:nvPr/>
        </p:nvGrpSpPr>
        <p:grpSpPr>
          <a:xfrm>
            <a:off x="-28024" y="-62812"/>
            <a:ext cx="12206825" cy="1985773"/>
            <a:chOff x="-21021" y="-47450"/>
            <a:chExt cx="9156311" cy="1489524"/>
          </a:xfrm>
        </p:grpSpPr>
        <p:sp>
          <p:nvSpPr>
            <p:cNvPr id="19" name="Oval 15"/>
            <p:cNvSpPr/>
            <p:nvPr/>
          </p:nvSpPr>
          <p:spPr>
            <a:xfrm>
              <a:off x="1860852" y="411510"/>
              <a:ext cx="7274438" cy="1030564"/>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8">
                <a:defRPr/>
              </a:pPr>
              <a:endParaRPr lang="en-US" sz="2400" dirty="0">
                <a:solidFill>
                  <a:prstClr val="white"/>
                </a:solidFill>
                <a:latin typeface="Calibri"/>
              </a:endParaRPr>
            </a:p>
          </p:txBody>
        </p:sp>
        <p:sp>
          <p:nvSpPr>
            <p:cNvPr id="16" name="Oval 15"/>
            <p:cNvSpPr/>
            <p:nvPr/>
          </p:nvSpPr>
          <p:spPr>
            <a:xfrm>
              <a:off x="-21021" y="-47450"/>
              <a:ext cx="9144000" cy="1422400"/>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40A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8">
                <a:defRPr/>
              </a:pPr>
              <a:r>
                <a:rPr lang="vi-VN" sz="7999" dirty="0">
                  <a:solidFill>
                    <a:srgbClr val="FF0000"/>
                  </a:solidFill>
                  <a:latin typeface="Calibri"/>
                </a:rPr>
                <a:t>KHÁM</a:t>
              </a:r>
              <a:r>
                <a:rPr lang="en-US" sz="7999" dirty="0">
                  <a:solidFill>
                    <a:srgbClr val="FF0000"/>
                  </a:solidFill>
                  <a:latin typeface="Calibri"/>
                </a:rPr>
                <a:t> </a:t>
              </a:r>
              <a:r>
                <a:rPr lang="vi-VN" sz="7999" dirty="0">
                  <a:solidFill>
                    <a:srgbClr val="FF0000"/>
                  </a:solidFill>
                  <a:latin typeface="Calibri"/>
                </a:rPr>
                <a:t>PHÁ</a:t>
              </a:r>
              <a:endParaRPr lang="en-US" sz="7999" dirty="0">
                <a:solidFill>
                  <a:srgbClr val="FF0000"/>
                </a:solidFill>
                <a:latin typeface="Calibri"/>
              </a:endParaRPr>
            </a:p>
          </p:txBody>
        </p:sp>
        <p:grpSp>
          <p:nvGrpSpPr>
            <p:cNvPr id="14" name="Group 13"/>
            <p:cNvGrpSpPr/>
            <p:nvPr/>
          </p:nvGrpSpPr>
          <p:grpSpPr>
            <a:xfrm>
              <a:off x="0" y="-20538"/>
              <a:ext cx="2803444" cy="1323656"/>
              <a:chOff x="-9578" y="-27511"/>
              <a:chExt cx="2803444" cy="1323656"/>
            </a:xfrm>
          </p:grpSpPr>
          <p:sp>
            <p:nvSpPr>
              <p:cNvPr id="9" name="Oval 8"/>
              <p:cNvSpPr/>
              <p:nvPr/>
            </p:nvSpPr>
            <p:spPr>
              <a:xfrm>
                <a:off x="-9578" y="-27511"/>
                <a:ext cx="2803444" cy="1323656"/>
              </a:xfrm>
              <a:custGeom>
                <a:avLst/>
                <a:gdLst/>
                <a:ahLst/>
                <a:cxnLst/>
                <a:rect l="l" t="t" r="r" b="b"/>
                <a:pathLst>
                  <a:path w="2699792" h="1368152">
                    <a:moveTo>
                      <a:pt x="0" y="0"/>
                    </a:moveTo>
                    <a:lnTo>
                      <a:pt x="2558278" y="0"/>
                    </a:lnTo>
                    <a:cubicBezTo>
                      <a:pt x="2649512" y="122457"/>
                      <a:pt x="2699790" y="259944"/>
                      <a:pt x="2699792" y="404912"/>
                    </a:cubicBezTo>
                    <a:lnTo>
                      <a:pt x="2699792" y="404937"/>
                    </a:lnTo>
                    <a:cubicBezTo>
                      <a:pt x="2699783" y="936907"/>
                      <a:pt x="2022766" y="1368152"/>
                      <a:pt x="1187625" y="1368152"/>
                    </a:cubicBezTo>
                    <a:cubicBezTo>
                      <a:pt x="705609" y="1368152"/>
                      <a:pt x="276267" y="1224494"/>
                      <a:pt x="0" y="999940"/>
                    </a:cubicBez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8">
                  <a:defRPr/>
                </a:pPr>
                <a:endParaRPr lang="en-US" sz="2400" dirty="0">
                  <a:solidFill>
                    <a:prstClr val="white"/>
                  </a:solidFill>
                  <a:latin typeface="Calibri"/>
                </a:endParaRPr>
              </a:p>
            </p:txBody>
          </p:sp>
          <p:sp>
            <p:nvSpPr>
              <p:cNvPr id="7" name="Oval 6"/>
              <p:cNvSpPr/>
              <p:nvPr/>
            </p:nvSpPr>
            <p:spPr>
              <a:xfrm>
                <a:off x="-9578" y="-8450"/>
                <a:ext cx="2515412" cy="1304594"/>
              </a:xfrm>
              <a:custGeom>
                <a:avLst/>
                <a:gdLst/>
                <a:ahLst/>
                <a:cxnLst/>
                <a:rect l="l" t="t" r="r" b="b"/>
                <a:pathLst>
                  <a:path w="2555775" h="1368152">
                    <a:moveTo>
                      <a:pt x="0" y="0"/>
                    </a:moveTo>
                    <a:lnTo>
                      <a:pt x="2424369" y="0"/>
                    </a:lnTo>
                    <a:cubicBezTo>
                      <a:pt x="2509106" y="122517"/>
                      <a:pt x="2555773" y="259975"/>
                      <a:pt x="2555775" y="404910"/>
                    </a:cubicBezTo>
                    <a:lnTo>
                      <a:pt x="2555775" y="404938"/>
                    </a:lnTo>
                    <a:cubicBezTo>
                      <a:pt x="2555765" y="936907"/>
                      <a:pt x="1927108" y="1368152"/>
                      <a:pt x="1151620" y="1368152"/>
                    </a:cubicBezTo>
                    <a:cubicBezTo>
                      <a:pt x="674671" y="1368152"/>
                      <a:pt x="253263" y="1205028"/>
                      <a:pt x="0" y="955150"/>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8">
                  <a:defRPr/>
                </a:pPr>
                <a:endParaRPr lang="en-US" sz="2400" dirty="0">
                  <a:solidFill>
                    <a:prstClr val="white"/>
                  </a:solidFill>
                  <a:latin typeface="Calibri"/>
                </a:endParaRPr>
              </a:p>
            </p:txBody>
          </p:sp>
          <p:sp>
            <p:nvSpPr>
              <p:cNvPr id="11" name="Oval 10"/>
              <p:cNvSpPr/>
              <p:nvPr/>
            </p:nvSpPr>
            <p:spPr>
              <a:xfrm>
                <a:off x="-9578" y="0"/>
                <a:ext cx="2304256" cy="1296145"/>
              </a:xfrm>
              <a:custGeom>
                <a:avLst/>
                <a:gdLst/>
                <a:ahLst/>
                <a:cxnLst/>
                <a:rect l="l" t="t" r="r" b="b"/>
                <a:pathLst>
                  <a:path w="2304256" h="1368152">
                    <a:moveTo>
                      <a:pt x="107821" y="0"/>
                    </a:moveTo>
                    <a:lnTo>
                      <a:pt x="2196435" y="0"/>
                    </a:lnTo>
                    <a:cubicBezTo>
                      <a:pt x="2266006" y="122666"/>
                      <a:pt x="2304256" y="260060"/>
                      <a:pt x="2304256" y="404924"/>
                    </a:cubicBezTo>
                    <a:cubicBezTo>
                      <a:pt x="2304256" y="936900"/>
                      <a:pt x="1788431" y="1368152"/>
                      <a:pt x="1152128" y="1368152"/>
                    </a:cubicBezTo>
                    <a:cubicBezTo>
                      <a:pt x="515825" y="1368152"/>
                      <a:pt x="0" y="936900"/>
                      <a:pt x="0" y="404924"/>
                    </a:cubicBezTo>
                    <a:cubicBezTo>
                      <a:pt x="0" y="260060"/>
                      <a:pt x="38251" y="122666"/>
                      <a:pt x="10782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8">
                  <a:defRPr/>
                </a:pPr>
                <a:endParaRPr lang="en-US" sz="2400" dirty="0">
                  <a:solidFill>
                    <a:prstClr val="white"/>
                  </a:solidFill>
                  <a:latin typeface="Calibri"/>
                </a:endParaRPr>
              </a:p>
            </p:txBody>
          </p:sp>
        </p:grpSp>
      </p:grpSp>
      <p:sp>
        <p:nvSpPr>
          <p:cNvPr id="41" name="Rectangle 7"/>
          <p:cNvSpPr/>
          <p:nvPr/>
        </p:nvSpPr>
        <p:spPr>
          <a:xfrm rot="10800000" flipH="1">
            <a:off x="7535179" y="5184346"/>
            <a:ext cx="4653114" cy="1700587"/>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1" tIns="60945" rIns="121891" bIns="60945" rtlCol="0" anchor="ctr"/>
          <a:lstStyle/>
          <a:p>
            <a:pPr algn="ctr" defTabSz="1218898">
              <a:defRPr/>
            </a:pPr>
            <a:endParaRPr lang="en-US" sz="2400">
              <a:solidFill>
                <a:prstClr val="white"/>
              </a:solidFill>
              <a:latin typeface="Calibri"/>
            </a:endParaRPr>
          </a:p>
        </p:txBody>
      </p:sp>
      <p:pic>
        <p:nvPicPr>
          <p:cNvPr id="25" name="Picture 9" descr="E:\0000000我图PPT\00001PNG素材\儿童卡通\t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304" y="1989029"/>
            <a:ext cx="9887811" cy="5682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0500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168"/>
                                        </p:tgtEl>
                                        <p:attrNameLst>
                                          <p:attrName>style.visibility</p:attrName>
                                        </p:attrNameLst>
                                      </p:cBhvr>
                                      <p:to>
                                        <p:strVal val="visible"/>
                                      </p:to>
                                    </p:set>
                                    <p:animEffect transition="in" filter="wipe(up)">
                                      <p:cBhvr>
                                        <p:cTn id="7" dur="500"/>
                                        <p:tgtEl>
                                          <p:spTgt spid="7168"/>
                                        </p:tgtEl>
                                      </p:cBhvr>
                                    </p:animEffect>
                                  </p:childTnLst>
                                  <p:subTnLst>
                                    <p:audio>
                                      <p:cMediaNode>
                                        <p:cTn display="0" masterRel="sameClick">
                                          <p:stCondLst>
                                            <p:cond evt="begin" delay="0">
                                              <p:tn val="5"/>
                                            </p:cond>
                                          </p:stCondLst>
                                          <p:endCondLst>
                                            <p:cond evt="onStopAudio" delay="0">
                                              <p:tgtEl>
                                                <p:sldTgt/>
                                              </p:tgtEl>
                                            </p:cond>
                                          </p:endCondLst>
                                        </p:cTn>
                                        <p:tgtEl>
                                          <p:sndTgt r:embed="rId3" name="Nhạc dao an tuong.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500"/>
                                        <p:tgtEl>
                                          <p:spTgt spid="41"/>
                                        </p:tgtEl>
                                      </p:cBhvr>
                                    </p:animEffect>
                                  </p:childTnLst>
                                </p:cTn>
                              </p:par>
                              <p:par>
                                <p:cTn id="11" presetID="2" presetClass="entr" presetSubtype="8" fill="hold" nodeType="withEffect">
                                  <p:stCondLst>
                                    <p:cond delay="85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0-#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70359" y="621513"/>
            <a:ext cx="3294492" cy="259045"/>
          </a:xfrm>
          <a:prstGeom prst="rect">
            <a:avLst/>
          </a:prstGeom>
        </p:spPr>
        <p:txBody>
          <a:bodyPr wrap="none">
            <a:spAutoFit/>
          </a:bodyPr>
          <a:lstStyle/>
          <a:p>
            <a:pPr algn="just">
              <a:lnSpc>
                <a:spcPts val="1300"/>
              </a:lnSpc>
              <a:spcAft>
                <a:spcPts val="331"/>
              </a:spcAft>
              <a:buClr>
                <a:srgbClr val="000000"/>
              </a:buClr>
              <a:buSzPts val="1300"/>
              <a:tabLst>
                <a:tab pos="295245" algn="l"/>
              </a:tabLst>
            </a:pPr>
            <a:r>
              <a:rPr lang="en-US" sz="3733" b="1" smtClean="0">
                <a:solidFill>
                  <a:srgbClr val="FF0000"/>
                </a:solidFill>
                <a:effectLst>
                  <a:outerShdw blurRad="38100" dist="38100" dir="2700000" algn="tl">
                    <a:srgbClr val="000000">
                      <a:alpha val="43137"/>
                    </a:srgbClr>
                  </a:outerShdw>
                </a:effectLst>
                <a:latin typeface="Times New Roman" panose="02020603050405020304" pitchFamily="18" charset="0"/>
                <a:ea typeface="Courier New" panose="02070309020205020404" pitchFamily="49" charset="0"/>
                <a:cs typeface="Times New Roman" panose="02020603050405020304" pitchFamily="18" charset="0"/>
              </a:rPr>
              <a:t>Quan sát tranh</a:t>
            </a:r>
            <a:endParaRPr lang="en-US" sz="37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750" y="980728"/>
            <a:ext cx="8280920" cy="5187592"/>
          </a:xfrm>
          <a:prstGeom prst="rect">
            <a:avLst/>
          </a:prstGeom>
        </p:spPr>
      </p:pic>
    </p:spTree>
    <p:extLst>
      <p:ext uri="{BB962C8B-B14F-4D97-AF65-F5344CB8AC3E}">
        <p14:creationId xmlns:p14="http://schemas.microsoft.com/office/powerpoint/2010/main" val="3102596846"/>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135225" y="-22299"/>
            <a:ext cx="7054178" cy="13473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t>Quan sát tranh kết hợp đọc câu hỏi gợi ý dưới mỗi tranh Thảo luận nhóm 2</a:t>
            </a:r>
          </a:p>
        </p:txBody>
      </p:sp>
      <p:sp>
        <p:nvSpPr>
          <p:cNvPr id="14" name="Cloud Callout 13"/>
          <p:cNvSpPr/>
          <p:nvPr/>
        </p:nvSpPr>
        <p:spPr>
          <a:xfrm>
            <a:off x="-35074" y="1052443"/>
            <a:ext cx="2535171" cy="2537774"/>
          </a:xfrm>
          <a:prstGeom prst="cloudCallout">
            <a:avLst>
              <a:gd name="adj1" fmla="val -15022"/>
              <a:gd name="adj2" fmla="val 60204"/>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noFill/>
            </a:endParaRPr>
          </a:p>
        </p:txBody>
      </p:sp>
      <p:sp>
        <p:nvSpPr>
          <p:cNvPr id="15" name="TextBox 14"/>
          <p:cNvSpPr txBox="1"/>
          <p:nvPr/>
        </p:nvSpPr>
        <p:spPr>
          <a:xfrm>
            <a:off x="217566" y="1580264"/>
            <a:ext cx="2143747" cy="943561"/>
          </a:xfrm>
          <a:prstGeom prst="rect">
            <a:avLst/>
          </a:prstGeom>
          <a:noFill/>
        </p:spPr>
        <p:txBody>
          <a:bodyPr wrap="square" lIns="121891" tIns="60945" rIns="121891" bIns="60945" rtlCol="0">
            <a:spAutoFit/>
          </a:bodyPr>
          <a:lstStyle/>
          <a:p>
            <a:r>
              <a:rPr lang="en-US" sz="2666">
                <a:cs typeface="Arial" pitchFamily="34" charset="0"/>
              </a:rPr>
              <a:t>- </a:t>
            </a:r>
            <a:r>
              <a:rPr lang="en-US" sz="2666" smtClean="0">
                <a:cs typeface="Arial" pitchFamily="34" charset="0"/>
              </a:rPr>
              <a:t>Trong tranh có những ai?</a:t>
            </a:r>
            <a:endParaRPr lang="en-US" sz="2666" dirty="0">
              <a:latin typeface="UTM Avo" pitchFamily="18" charset="0"/>
              <a:cs typeface="Arial" pitchFamily="34" charset="0"/>
            </a:endParaRPr>
          </a:p>
        </p:txBody>
      </p:sp>
      <p:pic>
        <p:nvPicPr>
          <p:cNvPr id="16" name="Picture 5" descr="C:\Users\Administrator\Application Data\Zamaan's Software\psc\screenshot.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9680"/>
          <a:stretch/>
        </p:blipFill>
        <p:spPr bwMode="auto">
          <a:xfrm>
            <a:off x="9349" y="3738333"/>
            <a:ext cx="4903076" cy="3225527"/>
          </a:xfrm>
          <a:prstGeom prst="rect">
            <a:avLst/>
          </a:prstGeom>
          <a:noFill/>
          <a:extLst>
            <a:ext uri="{909E8E84-426E-40DD-AFC4-6F175D3DCCD1}">
              <a14:hiddenFill xmlns:a14="http://schemas.microsoft.com/office/drawing/2010/main">
                <a:solidFill>
                  <a:srgbClr val="FFFFFF"/>
                </a:solidFill>
              </a14:hiddenFill>
            </a:ext>
          </a:extLst>
        </p:spPr>
      </p:pic>
      <p:sp>
        <p:nvSpPr>
          <p:cNvPr id="18" name="Cloud Callout 17"/>
          <p:cNvSpPr/>
          <p:nvPr/>
        </p:nvSpPr>
        <p:spPr>
          <a:xfrm rot="15715993">
            <a:off x="3148160" y="666449"/>
            <a:ext cx="2094042" cy="3309761"/>
          </a:xfrm>
          <a:prstGeom prst="cloudCallout">
            <a:avLst>
              <a:gd name="adj1" fmla="val -56928"/>
              <a:gd name="adj2" fmla="val -27892"/>
            </a:avLst>
          </a:prstGeom>
          <a:solidFill>
            <a:srgbClr val="BDFF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noFill/>
            </a:endParaRPr>
          </a:p>
        </p:txBody>
      </p:sp>
      <p:sp>
        <p:nvSpPr>
          <p:cNvPr id="19" name="TextBox 18"/>
          <p:cNvSpPr txBox="1"/>
          <p:nvPr/>
        </p:nvSpPr>
        <p:spPr>
          <a:xfrm>
            <a:off x="2875401" y="1385648"/>
            <a:ext cx="2881467" cy="943561"/>
          </a:xfrm>
          <a:prstGeom prst="rect">
            <a:avLst/>
          </a:prstGeom>
          <a:noFill/>
        </p:spPr>
        <p:txBody>
          <a:bodyPr wrap="square" lIns="121891" tIns="60945" rIns="121891" bIns="60945" rtlCol="0">
            <a:spAutoFit/>
          </a:bodyPr>
          <a:lstStyle/>
          <a:p>
            <a:endParaRPr lang="vi-VN" sz="2666" dirty="0">
              <a:cs typeface="Arial" pitchFamily="34" charset="0"/>
            </a:endParaRPr>
          </a:p>
          <a:p>
            <a:r>
              <a:rPr lang="vi-VN" sz="2666" smtClean="0">
                <a:cs typeface="Arial" pitchFamily="34" charset="0"/>
              </a:rPr>
              <a:t>-</a:t>
            </a:r>
            <a:r>
              <a:rPr lang="en-US" sz="2666" smtClean="0">
                <a:cs typeface="Arial" pitchFamily="34" charset="0"/>
              </a:rPr>
              <a:t> </a:t>
            </a:r>
            <a:r>
              <a:rPr lang="vi-VN" sz="2666" smtClean="0">
                <a:cs typeface="Arial" pitchFamily="34" charset="0"/>
              </a:rPr>
              <a:t>Họ </a:t>
            </a:r>
            <a:r>
              <a:rPr lang="vi-VN" sz="2666" dirty="0">
                <a:cs typeface="Arial" pitchFamily="34" charset="0"/>
              </a:rPr>
              <a:t>đang làm gì?</a:t>
            </a:r>
            <a:endParaRPr lang="en-US" sz="2666" dirty="0">
              <a:latin typeface="UTM Avo" pitchFamily="18" charset="0"/>
              <a:cs typeface="Arial"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4849" y="1619982"/>
            <a:ext cx="5740998" cy="4833354"/>
          </a:xfrm>
          <a:prstGeom prst="rect">
            <a:avLst/>
          </a:prstGeom>
        </p:spPr>
      </p:pic>
    </p:spTree>
    <p:extLst>
      <p:ext uri="{BB962C8B-B14F-4D97-AF65-F5344CB8AC3E}">
        <p14:creationId xmlns:p14="http://schemas.microsoft.com/office/powerpoint/2010/main" val="7509318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1000"/>
                                        <p:tgtEl>
                                          <p:spTgt spid="1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1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1000"/>
                                        <p:tgtEl>
                                          <p:spTgt spid="1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1000"/>
                                        <p:tgtEl>
                                          <p:spTgt spid="14"/>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p:bldP spid="18"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78" y="3356992"/>
            <a:ext cx="5759131" cy="1241237"/>
          </a:xfrm>
          <a:prstGeom prst="rect">
            <a:avLst/>
          </a:prstGeom>
        </p:spPr>
        <p:txBody>
          <a:bodyPr wrap="square">
            <a:spAutoFit/>
          </a:bodyPr>
          <a:lstStyle/>
          <a:p>
            <a:pPr marL="190481" marR="12699" algn="just"/>
            <a:r>
              <a:rPr lang="en-US" sz="3733" smtClean="0">
                <a:solidFill>
                  <a:srgbClr val="FF0000"/>
                </a:solidFill>
                <a:latin typeface="Times New Roman" panose="02020603050405020304" pitchFamily="18" charset="0"/>
                <a:ea typeface="Times New Roman" panose="02020603050405020304" pitchFamily="18" charset="0"/>
              </a:rPr>
              <a:t>- Gióng nằm trên giường và mẹ Gióng xúc cho ăn</a:t>
            </a:r>
            <a:r>
              <a:rPr lang="vi-VN" sz="3733" smtClean="0">
                <a:solidFill>
                  <a:srgbClr val="FF0000"/>
                </a:solidFill>
                <a:latin typeface="Times New Roman" panose="02020603050405020304" pitchFamily="18" charset="0"/>
                <a:ea typeface="Times New Roman" panose="02020603050405020304" pitchFamily="18" charset="0"/>
              </a:rPr>
              <a:t>.</a:t>
            </a:r>
            <a:endParaRPr lang="en-US" sz="3733" dirty="0">
              <a:solidFill>
                <a:srgbClr val="FF0000"/>
              </a:solidFill>
              <a:latin typeface="Times New Roman" panose="02020603050405020304" pitchFamily="18" charset="0"/>
              <a:ea typeface="Times New Roman" panose="02020603050405020304" pitchFamily="18" charset="0"/>
            </a:endParaRPr>
          </a:p>
        </p:txBody>
      </p:sp>
      <p:sp>
        <p:nvSpPr>
          <p:cNvPr id="5" name="Rectangle 4"/>
          <p:cNvSpPr/>
          <p:nvPr/>
        </p:nvSpPr>
        <p:spPr>
          <a:xfrm>
            <a:off x="431314" y="745069"/>
            <a:ext cx="5663892" cy="584775"/>
          </a:xfrm>
          <a:prstGeom prst="rect">
            <a:avLst/>
          </a:prstGeom>
        </p:spPr>
        <p:txBody>
          <a:bodyPr wrap="square">
            <a:spAutoFit/>
          </a:bodyPr>
          <a:lstStyle/>
          <a:p>
            <a:pPr algn="just"/>
            <a:r>
              <a:rPr lang="vi-VN" sz="3200" dirty="0">
                <a:cs typeface="Arial" pitchFamily="34" charset="0"/>
              </a:rPr>
              <a:t>Tranh 1 vẽ những ai? </a:t>
            </a:r>
            <a:endParaRPr lang="en-US" sz="3200" dirty="0">
              <a:latin typeface="UTM Avo" pitchFamily="18" charset="0"/>
              <a:cs typeface="Arial" pitchFamily="34" charset="0"/>
            </a:endParaRPr>
          </a:p>
        </p:txBody>
      </p:sp>
      <p:sp>
        <p:nvSpPr>
          <p:cNvPr id="6" name="Rectangle 5"/>
          <p:cNvSpPr/>
          <p:nvPr/>
        </p:nvSpPr>
        <p:spPr>
          <a:xfrm>
            <a:off x="164725" y="447"/>
            <a:ext cx="5241115" cy="584775"/>
          </a:xfrm>
          <a:prstGeom prst="rect">
            <a:avLst/>
          </a:prstGeom>
        </p:spPr>
        <p:txBody>
          <a:bodyPr wrap="none">
            <a:spAutoFit/>
          </a:bodyPr>
          <a:lstStyle/>
          <a:p>
            <a:r>
              <a:rPr lang="vi-VN" sz="3200" b="1" smtClean="0">
                <a:solidFill>
                  <a:srgbClr val="000000"/>
                </a:solidFill>
                <a:effectLst>
                  <a:outerShdw blurRad="38100" dist="38100" dir="2700000" algn="tl">
                    <a:srgbClr val="000000">
                      <a:alpha val="43137"/>
                    </a:srgbClr>
                  </a:outerShdw>
                </a:effectLst>
                <a:latin typeface="Times New Roman" panose="02020603050405020304" pitchFamily="18" charset="0"/>
                <a:ea typeface="Courier New" panose="02070309020205020404" pitchFamily="49" charset="0"/>
                <a:cs typeface="Times New Roman" panose="02020603050405020304" pitchFamily="18" charset="0"/>
              </a:rPr>
              <a:t>Nêu </a:t>
            </a:r>
            <a:r>
              <a:rPr lang="vi-VN" sz="3200" b="1" dirty="0">
                <a:solidFill>
                  <a:srgbClr val="000000"/>
                </a:solidFill>
                <a:effectLst>
                  <a:outerShdw blurRad="38100" dist="38100" dir="2700000" algn="tl">
                    <a:srgbClr val="000000">
                      <a:alpha val="43137"/>
                    </a:srgbClr>
                  </a:outerShdw>
                </a:effectLst>
                <a:latin typeface="Times New Roman" panose="02020603050405020304" pitchFamily="18" charset="0"/>
                <a:ea typeface="Courier New" panose="02070309020205020404" pitchFamily="49" charset="0"/>
                <a:cs typeface="Times New Roman" panose="02020603050405020304" pitchFamily="18" charset="0"/>
              </a:rPr>
              <a:t>sự việc trong từng tranh</a:t>
            </a:r>
            <a:endParaRPr lang="vi-VN" sz="3200" dirty="0"/>
          </a:p>
        </p:txBody>
      </p:sp>
      <p:sp>
        <p:nvSpPr>
          <p:cNvPr id="7" name="TextBox 6"/>
          <p:cNvSpPr txBox="1"/>
          <p:nvPr/>
        </p:nvSpPr>
        <p:spPr>
          <a:xfrm>
            <a:off x="239318" y="1442941"/>
            <a:ext cx="5855888" cy="584775"/>
          </a:xfrm>
          <a:prstGeom prst="rect">
            <a:avLst/>
          </a:prstGeom>
          <a:noFill/>
        </p:spPr>
        <p:txBody>
          <a:bodyPr wrap="square" rtlCol="0">
            <a:spAutoFit/>
          </a:bodyPr>
          <a:lstStyle/>
          <a:p>
            <a:r>
              <a:rPr lang="vi-VN" sz="3200" dirty="0">
                <a:solidFill>
                  <a:srgbClr val="FF0000"/>
                </a:solidFill>
              </a:rPr>
              <a:t>- </a:t>
            </a:r>
            <a:r>
              <a:rPr lang="vi-VN" sz="3200">
                <a:solidFill>
                  <a:srgbClr val="FF0000"/>
                </a:solidFill>
              </a:rPr>
              <a:t>Vẽ </a:t>
            </a:r>
            <a:r>
              <a:rPr lang="en-US" sz="3200" smtClean="0">
                <a:solidFill>
                  <a:srgbClr val="FF0000"/>
                </a:solidFill>
              </a:rPr>
              <a:t>mẹ Gióng và Gióng.</a:t>
            </a:r>
            <a:endParaRPr lang="vi-VN" sz="3200" dirty="0">
              <a:solidFill>
                <a:srgbClr val="FF0000"/>
              </a:solidFill>
            </a:endParaRPr>
          </a:p>
        </p:txBody>
      </p:sp>
      <p:sp>
        <p:nvSpPr>
          <p:cNvPr id="8" name="TextBox 7"/>
          <p:cNvSpPr txBox="1"/>
          <p:nvPr/>
        </p:nvSpPr>
        <p:spPr>
          <a:xfrm>
            <a:off x="263763" y="2633194"/>
            <a:ext cx="5183901" cy="584775"/>
          </a:xfrm>
          <a:prstGeom prst="rect">
            <a:avLst/>
          </a:prstGeom>
          <a:noFill/>
        </p:spPr>
        <p:txBody>
          <a:bodyPr wrap="square" rtlCol="0">
            <a:spAutoFit/>
          </a:bodyPr>
          <a:lstStyle/>
          <a:p>
            <a:r>
              <a:rPr lang="vi-VN" sz="3200" dirty="0"/>
              <a:t>Họ đang làm gì?</a:t>
            </a:r>
          </a:p>
        </p:txBody>
      </p:sp>
      <p:sp>
        <p:nvSpPr>
          <p:cNvPr id="2" name="Oval 1"/>
          <p:cNvSpPr/>
          <p:nvPr/>
        </p:nvSpPr>
        <p:spPr>
          <a:xfrm>
            <a:off x="9723999" y="27856"/>
            <a:ext cx="2088232" cy="1067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Chia </a:t>
            </a:r>
            <a:r>
              <a:rPr lang="vi-VN" sz="2400" dirty="0"/>
              <a:t>sẻ</a:t>
            </a:r>
          </a:p>
        </p:txBody>
      </p:sp>
      <p:pic>
        <p:nvPicPr>
          <p:cNvPr id="12" name="Picture 11">
            <a:extLst>
              <a:ext uri="{FF2B5EF4-FFF2-40B4-BE49-F238E27FC236}">
                <a16:creationId xmlns:a16="http://schemas.microsoft.com/office/drawing/2014/main" id="{C4ACE3D0-3936-44D0-AC34-C0F34B923B1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r="50529" b="14448"/>
          <a:stretch/>
        </p:blipFill>
        <p:spPr>
          <a:xfrm>
            <a:off x="6280525" y="1285537"/>
            <a:ext cx="5503313" cy="3799648"/>
          </a:xfrm>
          <a:prstGeom prst="roundRect">
            <a:avLst/>
          </a:prstGeom>
        </p:spPr>
      </p:pic>
      <p:sp>
        <p:nvSpPr>
          <p:cNvPr id="13" name="Cloud Callout 12"/>
          <p:cNvSpPr/>
          <p:nvPr/>
        </p:nvSpPr>
        <p:spPr>
          <a:xfrm rot="15715993">
            <a:off x="3264677" y="213938"/>
            <a:ext cx="2094042" cy="3820658"/>
          </a:xfrm>
          <a:prstGeom prst="cloudCallout">
            <a:avLst>
              <a:gd name="adj1" fmla="val -56928"/>
              <a:gd name="adj2" fmla="val -27892"/>
            </a:avLst>
          </a:prstGeom>
          <a:solidFill>
            <a:srgbClr val="BDFF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noFill/>
            </a:endParaRPr>
          </a:p>
        </p:txBody>
      </p:sp>
      <p:sp>
        <p:nvSpPr>
          <p:cNvPr id="14" name="TextBox 13"/>
          <p:cNvSpPr txBox="1"/>
          <p:nvPr/>
        </p:nvSpPr>
        <p:spPr>
          <a:xfrm>
            <a:off x="2955851" y="1878648"/>
            <a:ext cx="3092516" cy="615523"/>
          </a:xfrm>
          <a:prstGeom prst="rect">
            <a:avLst/>
          </a:prstGeom>
          <a:noFill/>
        </p:spPr>
        <p:txBody>
          <a:bodyPr wrap="square" lIns="121891" tIns="60945" rIns="121891" bIns="60945" rtlCol="0">
            <a:spAutoFit/>
          </a:bodyPr>
          <a:lstStyle/>
          <a:p>
            <a:r>
              <a:rPr lang="en-US" sz="3200" b="1" dirty="0" err="1">
                <a:cs typeface="Arial" pitchFamily="34" charset="0"/>
              </a:rPr>
              <a:t>Sự</a:t>
            </a:r>
            <a:r>
              <a:rPr lang="en-US" sz="3200" b="1" dirty="0">
                <a:cs typeface="Arial" pitchFamily="34" charset="0"/>
              </a:rPr>
              <a:t> </a:t>
            </a:r>
            <a:r>
              <a:rPr lang="en-US" sz="3200" b="1" dirty="0" err="1">
                <a:cs typeface="Arial" pitchFamily="34" charset="0"/>
              </a:rPr>
              <a:t>việc</a:t>
            </a:r>
            <a:r>
              <a:rPr lang="en-US" sz="3200" b="1" dirty="0">
                <a:cs typeface="Arial" pitchFamily="34" charset="0"/>
              </a:rPr>
              <a:t> </a:t>
            </a:r>
            <a:r>
              <a:rPr lang="en-US" sz="3200" b="1" dirty="0" err="1">
                <a:cs typeface="Arial" pitchFamily="34" charset="0"/>
              </a:rPr>
              <a:t>tranh</a:t>
            </a:r>
            <a:r>
              <a:rPr lang="en-US" sz="3200" b="1" dirty="0">
                <a:cs typeface="Arial" pitchFamily="34" charset="0"/>
              </a:rPr>
              <a:t> 1 </a:t>
            </a:r>
            <a:endParaRPr lang="en-US" sz="3200" b="1" dirty="0">
              <a:latin typeface="UTM Avo" pitchFamily="18" charset="0"/>
              <a:cs typeface="Arial" pitchFamily="34" charset="0"/>
            </a:endParaRPr>
          </a:p>
        </p:txBody>
      </p:sp>
    </p:spTree>
    <p:extLst>
      <p:ext uri="{BB962C8B-B14F-4D97-AF65-F5344CB8AC3E}">
        <p14:creationId xmlns:p14="http://schemas.microsoft.com/office/powerpoint/2010/main" val="12008127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p15:prstTrans prst="peelOff"/>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 presetClass="exit" presetSubtype="0" fill="hold" grpId="1" nodeType="afterEffect">
                                  <p:stCondLst>
                                    <p:cond delay="0"/>
                                  </p:stCondLst>
                                  <p:childTnLst>
                                    <p:set>
                                      <p:cBhvr>
                                        <p:cTn id="23" dur="1" fill="hold">
                                          <p:stCondLst>
                                            <p:cond delay="0"/>
                                          </p:stCondLst>
                                        </p:cTn>
                                        <p:tgtEl>
                                          <p:spTgt spid="5"/>
                                        </p:tgtEl>
                                        <p:attrNameLst>
                                          <p:attrName>style.visibility</p:attrName>
                                        </p:attrNameLst>
                                      </p:cBhvr>
                                      <p:to>
                                        <p:strVal val="hidden"/>
                                      </p:to>
                                    </p:set>
                                  </p:childTnLst>
                                </p:cTn>
                              </p:par>
                            </p:childTnLst>
                          </p:cTn>
                        </p:par>
                        <p:par>
                          <p:cTn id="24" fill="hold">
                            <p:stCondLst>
                              <p:cond delay="500"/>
                            </p:stCondLst>
                            <p:childTnLst>
                              <p:par>
                                <p:cTn id="25" presetID="1" presetClass="exit" presetSubtype="0" fill="hold" grpId="1" nodeType="after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1000"/>
                                        <p:tgtEl>
                                          <p:spTgt spid="13"/>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7" grpId="0"/>
      <p:bldP spid="7" grpId="1"/>
      <p:bldP spid="8" grpId="0"/>
      <p:bldP spid="8" grpId="1"/>
      <p:bldP spid="13"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5495" y="3146293"/>
            <a:ext cx="6334608" cy="1241237"/>
          </a:xfrm>
          <a:prstGeom prst="rect">
            <a:avLst/>
          </a:prstGeom>
        </p:spPr>
        <p:txBody>
          <a:bodyPr wrap="square">
            <a:spAutoFit/>
          </a:bodyPr>
          <a:lstStyle/>
          <a:p>
            <a:pPr marL="190481" marR="12699"/>
            <a:r>
              <a:rPr lang="en-US" sz="3733">
                <a:solidFill>
                  <a:srgbClr val="FF0000"/>
                </a:solidFill>
                <a:latin typeface="Times New Roman" panose="02020603050405020304" pitchFamily="18" charset="0"/>
                <a:ea typeface="Times New Roman" panose="02020603050405020304" pitchFamily="18" charset="0"/>
              </a:rPr>
              <a:t>	</a:t>
            </a:r>
            <a:r>
              <a:rPr lang="en-US" sz="3733" smtClean="0">
                <a:solidFill>
                  <a:srgbClr val="FF0000"/>
                </a:solidFill>
                <a:latin typeface="Times New Roman" panose="02020603050405020304" pitchFamily="18" charset="0"/>
                <a:ea typeface="Times New Roman" panose="02020603050405020304" pitchFamily="18" charset="0"/>
              </a:rPr>
              <a:t>- Gióng nói điều gì đó với sứ giả</a:t>
            </a:r>
            <a:endParaRPr lang="en-US" sz="3733" dirty="0">
              <a:solidFill>
                <a:srgbClr val="FF0000"/>
              </a:solidFill>
              <a:latin typeface="Times New Roman" panose="02020603050405020304" pitchFamily="18" charset="0"/>
              <a:ea typeface="Times New Roman" panose="02020603050405020304" pitchFamily="18" charset="0"/>
            </a:endParaRPr>
          </a:p>
        </p:txBody>
      </p:sp>
      <p:sp>
        <p:nvSpPr>
          <p:cNvPr id="5" name="Rectangle 4"/>
          <p:cNvSpPr/>
          <p:nvPr/>
        </p:nvSpPr>
        <p:spPr>
          <a:xfrm>
            <a:off x="582094" y="351518"/>
            <a:ext cx="3778599" cy="584775"/>
          </a:xfrm>
          <a:prstGeom prst="rect">
            <a:avLst/>
          </a:prstGeom>
        </p:spPr>
        <p:txBody>
          <a:bodyPr wrap="none">
            <a:spAutoFit/>
          </a:bodyPr>
          <a:lstStyle/>
          <a:p>
            <a:pPr algn="just"/>
            <a:r>
              <a:rPr lang="vi-VN" sz="3200" dirty="0">
                <a:cs typeface="Arial" pitchFamily="34" charset="0"/>
              </a:rPr>
              <a:t>Tranh 2 vẽ những ai? </a:t>
            </a:r>
            <a:endParaRPr lang="en-US" sz="3200" dirty="0">
              <a:latin typeface="UTM Avo" pitchFamily="18" charset="0"/>
              <a:cs typeface="Arial" pitchFamily="34" charset="0"/>
            </a:endParaRPr>
          </a:p>
        </p:txBody>
      </p:sp>
      <p:sp>
        <p:nvSpPr>
          <p:cNvPr id="6" name="Rectangle 5"/>
          <p:cNvSpPr/>
          <p:nvPr/>
        </p:nvSpPr>
        <p:spPr>
          <a:xfrm>
            <a:off x="141988" y="2434433"/>
            <a:ext cx="6819355" cy="584775"/>
          </a:xfrm>
          <a:prstGeom prst="rect">
            <a:avLst/>
          </a:prstGeom>
        </p:spPr>
        <p:txBody>
          <a:bodyPr wrap="square">
            <a:spAutoFit/>
          </a:bodyPr>
          <a:lstStyle/>
          <a:p>
            <a:r>
              <a:rPr lang="vi-VN" sz="3200" dirty="0"/>
              <a:t>Họ đang làm gì?</a:t>
            </a:r>
          </a:p>
        </p:txBody>
      </p:sp>
      <p:sp>
        <p:nvSpPr>
          <p:cNvPr id="7" name="TextBox 6"/>
          <p:cNvSpPr txBox="1"/>
          <p:nvPr/>
        </p:nvSpPr>
        <p:spPr>
          <a:xfrm>
            <a:off x="141988" y="1157446"/>
            <a:ext cx="6047125" cy="584775"/>
          </a:xfrm>
          <a:prstGeom prst="rect">
            <a:avLst/>
          </a:prstGeom>
          <a:noFill/>
        </p:spPr>
        <p:txBody>
          <a:bodyPr wrap="square" rtlCol="0">
            <a:spAutoFit/>
          </a:bodyPr>
          <a:lstStyle/>
          <a:p>
            <a:r>
              <a:rPr lang="vi-VN" sz="3200" dirty="0">
                <a:solidFill>
                  <a:srgbClr val="FF0000"/>
                </a:solidFill>
              </a:rPr>
              <a:t>- </a:t>
            </a:r>
            <a:r>
              <a:rPr lang="vi-VN" sz="3200">
                <a:solidFill>
                  <a:srgbClr val="FF0000"/>
                </a:solidFill>
              </a:rPr>
              <a:t>Vẽ </a:t>
            </a:r>
            <a:r>
              <a:rPr lang="en-US" sz="3200" smtClean="0">
                <a:solidFill>
                  <a:srgbClr val="FF0000"/>
                </a:solidFill>
              </a:rPr>
              <a:t>sứ giả, mẹ Gióng và Gióng.</a:t>
            </a:r>
            <a:endParaRPr lang="vi-VN" sz="3200" dirty="0">
              <a:solidFill>
                <a:srgbClr val="FF0000"/>
              </a:solidFill>
            </a:endParaRPr>
          </a:p>
        </p:txBody>
      </p:sp>
      <p:sp>
        <p:nvSpPr>
          <p:cNvPr id="8" name="Cloud Callout 7"/>
          <p:cNvSpPr/>
          <p:nvPr/>
        </p:nvSpPr>
        <p:spPr>
          <a:xfrm rot="15715993">
            <a:off x="3575784" y="-128924"/>
            <a:ext cx="2094042" cy="3820658"/>
          </a:xfrm>
          <a:prstGeom prst="cloudCallout">
            <a:avLst>
              <a:gd name="adj1" fmla="val -56928"/>
              <a:gd name="adj2" fmla="val -27892"/>
            </a:avLst>
          </a:prstGeom>
          <a:solidFill>
            <a:srgbClr val="BDFF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noFill/>
            </a:endParaRPr>
          </a:p>
        </p:txBody>
      </p:sp>
      <p:sp>
        <p:nvSpPr>
          <p:cNvPr id="9" name="TextBox 8"/>
          <p:cNvSpPr txBox="1"/>
          <p:nvPr/>
        </p:nvSpPr>
        <p:spPr>
          <a:xfrm>
            <a:off x="3096597" y="1577974"/>
            <a:ext cx="3092516" cy="615523"/>
          </a:xfrm>
          <a:prstGeom prst="rect">
            <a:avLst/>
          </a:prstGeom>
          <a:noFill/>
        </p:spPr>
        <p:txBody>
          <a:bodyPr wrap="square" lIns="121891" tIns="60945" rIns="121891" bIns="60945" rtlCol="0">
            <a:spAutoFit/>
          </a:bodyPr>
          <a:lstStyle/>
          <a:p>
            <a:r>
              <a:rPr lang="en-US" sz="3200" b="1" dirty="0" err="1">
                <a:cs typeface="Arial" pitchFamily="34" charset="0"/>
              </a:rPr>
              <a:t>Sự</a:t>
            </a:r>
            <a:r>
              <a:rPr lang="en-US" sz="3200" b="1" dirty="0">
                <a:cs typeface="Arial" pitchFamily="34" charset="0"/>
              </a:rPr>
              <a:t> </a:t>
            </a:r>
            <a:r>
              <a:rPr lang="en-US" sz="3200" b="1" dirty="0" err="1">
                <a:cs typeface="Arial" pitchFamily="34" charset="0"/>
              </a:rPr>
              <a:t>việc</a:t>
            </a:r>
            <a:r>
              <a:rPr lang="en-US" sz="3200" b="1" dirty="0">
                <a:cs typeface="Arial" pitchFamily="34" charset="0"/>
              </a:rPr>
              <a:t> </a:t>
            </a:r>
            <a:r>
              <a:rPr lang="en-US" sz="3200" b="1" dirty="0" err="1">
                <a:cs typeface="Arial" pitchFamily="34" charset="0"/>
              </a:rPr>
              <a:t>tranh</a:t>
            </a:r>
            <a:r>
              <a:rPr lang="en-US" sz="3200" b="1" dirty="0">
                <a:cs typeface="Arial" pitchFamily="34" charset="0"/>
              </a:rPr>
              <a:t> 2 </a:t>
            </a:r>
            <a:endParaRPr lang="en-US" sz="3200" b="1" dirty="0">
              <a:latin typeface="UTM Avo" pitchFamily="18" charset="0"/>
              <a:cs typeface="Arial" pitchFamily="34" charset="0"/>
            </a:endParaRPr>
          </a:p>
        </p:txBody>
      </p:sp>
      <p:pic>
        <p:nvPicPr>
          <p:cNvPr id="10" name="Picture 9">
            <a:extLst>
              <a:ext uri="{FF2B5EF4-FFF2-40B4-BE49-F238E27FC236}">
                <a16:creationId xmlns:a16="http://schemas.microsoft.com/office/drawing/2014/main" id="{C4ACE3D0-3936-44D0-AC34-C0F34B923B1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49471" t="-1866" r="1058" b="12527"/>
          <a:stretch/>
        </p:blipFill>
        <p:spPr>
          <a:xfrm>
            <a:off x="6656187" y="714451"/>
            <a:ext cx="5410199" cy="4298725"/>
          </a:xfrm>
          <a:prstGeom prst="roundRect">
            <a:avLst/>
          </a:prstGeom>
        </p:spPr>
      </p:pic>
    </p:spTree>
    <p:extLst>
      <p:ext uri="{BB962C8B-B14F-4D97-AF65-F5344CB8AC3E}">
        <p14:creationId xmlns:p14="http://schemas.microsoft.com/office/powerpoint/2010/main" val="32810065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p15:prstTrans prst="peelOff"/>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 presetClass="exit" presetSubtype="0" fill="hold" grpId="1" nodeType="afterEffect">
                                  <p:stCondLst>
                                    <p:cond delay="0"/>
                                  </p:stCondLst>
                                  <p:childTnLst>
                                    <p:set>
                                      <p:cBhvr>
                                        <p:cTn id="23" dur="1" fill="hold">
                                          <p:stCondLst>
                                            <p:cond delay="0"/>
                                          </p:stCondLst>
                                        </p:cTn>
                                        <p:tgtEl>
                                          <p:spTgt spid="5"/>
                                        </p:tgtEl>
                                        <p:attrNameLst>
                                          <p:attrName>style.visibility</p:attrName>
                                        </p:attrNameLst>
                                      </p:cBhvr>
                                      <p:to>
                                        <p:strVal val="hidden"/>
                                      </p:to>
                                    </p:set>
                                  </p:childTnLst>
                                </p:cTn>
                              </p:par>
                            </p:childTnLst>
                          </p:cTn>
                        </p:par>
                        <p:par>
                          <p:cTn id="24" fill="hold">
                            <p:stCondLst>
                              <p:cond delay="500"/>
                            </p:stCondLst>
                            <p:childTnLst>
                              <p:par>
                                <p:cTn id="25" presetID="1" presetClass="exit" presetSubtype="0" fill="hold" grpId="1" nodeType="after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1000"/>
                                        <p:tgtEl>
                                          <p:spTgt spid="8"/>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p:bldP spid="6" grpId="1"/>
      <p:bldP spid="7" grpId="0"/>
      <p:bldP spid="7" grpId="1"/>
      <p:bldP spid="8"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74" y="3267883"/>
            <a:ext cx="6959190" cy="1241237"/>
          </a:xfrm>
          <a:prstGeom prst="rect">
            <a:avLst/>
          </a:prstGeom>
        </p:spPr>
        <p:txBody>
          <a:bodyPr wrap="square">
            <a:spAutoFit/>
          </a:bodyPr>
          <a:lstStyle/>
          <a:p>
            <a:pPr marL="190481" marR="12699" algn="just"/>
            <a:r>
              <a:rPr lang="en-US" sz="3733"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Gióng đã trở nên cao lớn hơn rất nhiều</a:t>
            </a:r>
            <a:r>
              <a:rPr lang="vi-VN" sz="3733"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733" i="1" dirty="0">
              <a:solidFill>
                <a:srgbClr val="FF0000"/>
              </a:solidFill>
              <a:latin typeface="Times New Roman" panose="02020603050405020304" pitchFamily="18" charset="0"/>
              <a:ea typeface="Times New Roman" panose="02020603050405020304" pitchFamily="18" charset="0"/>
            </a:endParaRPr>
          </a:p>
        </p:txBody>
      </p:sp>
      <p:sp>
        <p:nvSpPr>
          <p:cNvPr id="5" name="Rectangle 4"/>
          <p:cNvSpPr/>
          <p:nvPr/>
        </p:nvSpPr>
        <p:spPr>
          <a:xfrm>
            <a:off x="678092" y="236726"/>
            <a:ext cx="3778599" cy="584775"/>
          </a:xfrm>
          <a:prstGeom prst="rect">
            <a:avLst/>
          </a:prstGeom>
        </p:spPr>
        <p:txBody>
          <a:bodyPr wrap="none">
            <a:spAutoFit/>
          </a:bodyPr>
          <a:lstStyle/>
          <a:p>
            <a:pPr algn="just"/>
            <a:r>
              <a:rPr lang="vi-VN" sz="3200" dirty="0">
                <a:cs typeface="Arial" pitchFamily="34" charset="0"/>
              </a:rPr>
              <a:t>Tranh 3 vẽ những ai? </a:t>
            </a:r>
            <a:endParaRPr lang="en-US" sz="3200" dirty="0">
              <a:latin typeface="UTM Avo" pitchFamily="18" charset="0"/>
              <a:cs typeface="Arial" pitchFamily="34" charset="0"/>
            </a:endParaRPr>
          </a:p>
        </p:txBody>
      </p:sp>
      <p:sp>
        <p:nvSpPr>
          <p:cNvPr id="7" name="TextBox 6"/>
          <p:cNvSpPr txBox="1"/>
          <p:nvPr/>
        </p:nvSpPr>
        <p:spPr>
          <a:xfrm>
            <a:off x="74798" y="828001"/>
            <a:ext cx="6131052" cy="584775"/>
          </a:xfrm>
          <a:prstGeom prst="rect">
            <a:avLst/>
          </a:prstGeom>
          <a:noFill/>
        </p:spPr>
        <p:txBody>
          <a:bodyPr wrap="square" rtlCol="0">
            <a:spAutoFit/>
          </a:bodyPr>
          <a:lstStyle/>
          <a:p>
            <a:r>
              <a:rPr lang="en-US" sz="3200" smtClean="0">
                <a:solidFill>
                  <a:srgbClr val="FF0000"/>
                </a:solidFill>
              </a:rPr>
              <a:t>- </a:t>
            </a:r>
            <a:r>
              <a:rPr lang="vi-VN" sz="3200" smtClean="0">
                <a:solidFill>
                  <a:srgbClr val="FF0000"/>
                </a:solidFill>
              </a:rPr>
              <a:t>Vẽ </a:t>
            </a:r>
            <a:r>
              <a:rPr lang="en-US" sz="3200" smtClean="0">
                <a:solidFill>
                  <a:srgbClr val="FF0000"/>
                </a:solidFill>
              </a:rPr>
              <a:t>Gióng đứng bên ngựa sắt.</a:t>
            </a:r>
            <a:r>
              <a:rPr lang="vi-VN" sz="3200" smtClean="0">
                <a:solidFill>
                  <a:srgbClr val="FF0000"/>
                </a:solidFill>
              </a:rPr>
              <a:t> </a:t>
            </a:r>
            <a:endParaRPr lang="vi-VN" sz="3200" dirty="0">
              <a:solidFill>
                <a:srgbClr val="FF0000"/>
              </a:solidFill>
            </a:endParaRPr>
          </a:p>
        </p:txBody>
      </p:sp>
      <p:sp>
        <p:nvSpPr>
          <p:cNvPr id="9" name="TextBox 8"/>
          <p:cNvSpPr txBox="1"/>
          <p:nvPr/>
        </p:nvSpPr>
        <p:spPr>
          <a:xfrm>
            <a:off x="617562" y="2212416"/>
            <a:ext cx="5714858" cy="1077218"/>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So với tranh 1 và tranh 2, Gióng thay đổi thế nào</a:t>
            </a:r>
            <a:r>
              <a:rPr lang="vi-VN" sz="3200" smtClean="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10" name="Cloud Callout 9"/>
          <p:cNvSpPr/>
          <p:nvPr/>
        </p:nvSpPr>
        <p:spPr>
          <a:xfrm rot="15715993">
            <a:off x="3839231" y="-111301"/>
            <a:ext cx="2094042" cy="3820658"/>
          </a:xfrm>
          <a:prstGeom prst="cloudCallout">
            <a:avLst>
              <a:gd name="adj1" fmla="val -56928"/>
              <a:gd name="adj2" fmla="val -27892"/>
            </a:avLst>
          </a:prstGeom>
          <a:solidFill>
            <a:srgbClr val="BDFF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noFill/>
            </a:endParaRPr>
          </a:p>
        </p:txBody>
      </p:sp>
      <p:sp>
        <p:nvSpPr>
          <p:cNvPr id="11" name="TextBox 10"/>
          <p:cNvSpPr txBox="1"/>
          <p:nvPr/>
        </p:nvSpPr>
        <p:spPr>
          <a:xfrm>
            <a:off x="3474991" y="1473168"/>
            <a:ext cx="3092516" cy="615523"/>
          </a:xfrm>
          <a:prstGeom prst="rect">
            <a:avLst/>
          </a:prstGeom>
          <a:noFill/>
        </p:spPr>
        <p:txBody>
          <a:bodyPr wrap="square" lIns="121891" tIns="60945" rIns="121891" bIns="60945" rtlCol="0">
            <a:spAutoFit/>
          </a:bodyPr>
          <a:lstStyle/>
          <a:p>
            <a:r>
              <a:rPr lang="en-US" sz="3200" b="1" dirty="0" err="1">
                <a:cs typeface="Arial" pitchFamily="34" charset="0"/>
              </a:rPr>
              <a:t>Sự</a:t>
            </a:r>
            <a:r>
              <a:rPr lang="en-US" sz="3200" b="1" dirty="0">
                <a:cs typeface="Arial" pitchFamily="34" charset="0"/>
              </a:rPr>
              <a:t> </a:t>
            </a:r>
            <a:r>
              <a:rPr lang="en-US" sz="3200" b="1" dirty="0" err="1">
                <a:cs typeface="Arial" pitchFamily="34" charset="0"/>
              </a:rPr>
              <a:t>việc</a:t>
            </a:r>
            <a:r>
              <a:rPr lang="en-US" sz="3200" b="1" dirty="0">
                <a:cs typeface="Arial" pitchFamily="34" charset="0"/>
              </a:rPr>
              <a:t> </a:t>
            </a:r>
            <a:r>
              <a:rPr lang="en-US" sz="3200" b="1" dirty="0" err="1">
                <a:cs typeface="Arial" pitchFamily="34" charset="0"/>
              </a:rPr>
              <a:t>tranh</a:t>
            </a:r>
            <a:r>
              <a:rPr lang="en-US" sz="3200" b="1" dirty="0">
                <a:cs typeface="Arial" pitchFamily="34" charset="0"/>
              </a:rPr>
              <a:t> 3 </a:t>
            </a:r>
            <a:endParaRPr lang="en-US" sz="3200" b="1" dirty="0">
              <a:latin typeface="UTM Avo" pitchFamily="18" charset="0"/>
              <a:cs typeface="Arial" pitchFamily="34" charset="0"/>
            </a:endParaRPr>
          </a:p>
        </p:txBody>
      </p:sp>
      <p:pic>
        <p:nvPicPr>
          <p:cNvPr id="12" name="Picture 11">
            <a:extLst>
              <a:ext uri="{FF2B5EF4-FFF2-40B4-BE49-F238E27FC236}">
                <a16:creationId xmlns:a16="http://schemas.microsoft.com/office/drawing/2014/main" id="{7EBDA399-8C93-464B-AA2F-3DB1B29B4ED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r="50748" b="19995"/>
          <a:stretch/>
        </p:blipFill>
        <p:spPr>
          <a:xfrm>
            <a:off x="6959189" y="691344"/>
            <a:ext cx="5112681" cy="4249824"/>
          </a:xfrm>
          <a:prstGeom prst="roundRect">
            <a:avLst/>
          </a:prstGeom>
        </p:spPr>
      </p:pic>
    </p:spTree>
    <p:extLst>
      <p:ext uri="{BB962C8B-B14F-4D97-AF65-F5344CB8AC3E}">
        <p14:creationId xmlns:p14="http://schemas.microsoft.com/office/powerpoint/2010/main" val="40716603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p15:prstTrans prst="peelOff"/>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10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1000"/>
                                        <p:tgtEl>
                                          <p:spTgt spid="11"/>
                                        </p:tgtEl>
                                      </p:cBhvr>
                                    </p:animEffect>
                                  </p:childTnLst>
                                </p:cTn>
                              </p:par>
                            </p:childTnLst>
                          </p:cTn>
                        </p:par>
                        <p:par>
                          <p:cTn id="29" fill="hold">
                            <p:stCondLst>
                              <p:cond delay="1000"/>
                            </p:stCondLst>
                            <p:childTnLst>
                              <p:par>
                                <p:cTn id="30" presetID="1" presetClass="exit" presetSubtype="0" fill="hold" grpId="1" nodeType="afterEffect">
                                  <p:stCondLst>
                                    <p:cond delay="0"/>
                                  </p:stCondLst>
                                  <p:childTnLst>
                                    <p:set>
                                      <p:cBhvr>
                                        <p:cTn id="31" dur="1" fill="hold">
                                          <p:stCondLst>
                                            <p:cond delay="0"/>
                                          </p:stCondLst>
                                        </p:cTn>
                                        <p:tgtEl>
                                          <p:spTgt spid="5"/>
                                        </p:tgtEl>
                                        <p:attrNameLst>
                                          <p:attrName>style.visibility</p:attrName>
                                        </p:attrNameLst>
                                      </p:cBhvr>
                                      <p:to>
                                        <p:strVal val="hidden"/>
                                      </p:to>
                                    </p:set>
                                  </p:childTnLst>
                                </p:cTn>
                              </p:par>
                            </p:childTnLst>
                          </p:cTn>
                        </p:par>
                        <p:par>
                          <p:cTn id="32" fill="hold">
                            <p:stCondLst>
                              <p:cond delay="1000"/>
                            </p:stCondLst>
                            <p:childTnLst>
                              <p:par>
                                <p:cTn id="33" presetID="1" presetClass="exit" presetSubtype="0" fill="hold" grpId="1" nodeType="afterEffect">
                                  <p:stCondLst>
                                    <p:cond delay="0"/>
                                  </p:stCondLst>
                                  <p:childTnLst>
                                    <p:set>
                                      <p:cBhvr>
                                        <p:cTn id="34" dur="1" fill="hold">
                                          <p:stCondLst>
                                            <p:cond delay="0"/>
                                          </p:stCondLst>
                                        </p:cTn>
                                        <p:tgtEl>
                                          <p:spTgt spid="7"/>
                                        </p:tgtEl>
                                        <p:attrNameLst>
                                          <p:attrName>style.visibility</p:attrName>
                                        </p:attrNameLst>
                                      </p:cBhvr>
                                      <p:to>
                                        <p:strVal val="hidden"/>
                                      </p:to>
                                    </p:set>
                                  </p:childTnLst>
                                </p:cTn>
                              </p:par>
                            </p:childTnLst>
                          </p:cTn>
                        </p:par>
                        <p:par>
                          <p:cTn id="35" fill="hold">
                            <p:stCondLst>
                              <p:cond delay="1000"/>
                            </p:stCondLst>
                            <p:childTnLst>
                              <p:par>
                                <p:cTn id="36" presetID="1" presetClass="exit" presetSubtype="0" fill="hold" grpId="1" nodeType="afterEffect">
                                  <p:stCondLst>
                                    <p:cond delay="0"/>
                                  </p:stCondLst>
                                  <p:childTnLst>
                                    <p:set>
                                      <p:cBhvr>
                                        <p:cTn id="37" dur="1" fill="hold">
                                          <p:stCondLst>
                                            <p:cond delay="0"/>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ppt_x"/>
                                          </p:val>
                                        </p:tav>
                                        <p:tav tm="100000">
                                          <p:val>
                                            <p:strVal val="#ppt_x"/>
                                          </p:val>
                                        </p:tav>
                                      </p:tavLst>
                                    </p:anim>
                                    <p:anim calcmode="lin" valueType="num">
                                      <p:cBhvr additive="base">
                                        <p:cTn id="4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P spid="7" grpId="0"/>
      <p:bldP spid="7" grpId="1"/>
      <p:bldP spid="9" grpId="0"/>
      <p:bldP spid="9" grpId="1"/>
      <p:bldP spid="10"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297" y="3237005"/>
            <a:ext cx="6640634" cy="1241237"/>
          </a:xfrm>
          <a:prstGeom prst="rect">
            <a:avLst/>
          </a:prstGeom>
        </p:spPr>
        <p:txBody>
          <a:bodyPr wrap="square">
            <a:spAutoFit/>
          </a:bodyPr>
          <a:lstStyle/>
          <a:p>
            <a:pPr marL="190481" marR="12699" algn="just">
              <a:spcAft>
                <a:spcPts val="865"/>
              </a:spcAft>
            </a:pPr>
            <a:r>
              <a:rPr lang="en-US" sz="3733">
                <a:solidFill>
                  <a:srgbClr val="FF0000"/>
                </a:solidFill>
                <a:latin typeface="Times New Roman" panose="02020603050405020304" pitchFamily="18" charset="0"/>
                <a:ea typeface="Times New Roman" panose="02020603050405020304" pitchFamily="18" charset="0"/>
              </a:rPr>
              <a:t>	</a:t>
            </a:r>
            <a:r>
              <a:rPr lang="en-US" sz="3733" smtClean="0">
                <a:solidFill>
                  <a:srgbClr val="FF0000"/>
                </a:solidFill>
                <a:latin typeface="Times New Roman" panose="02020603050405020304" pitchFamily="18" charset="0"/>
                <a:ea typeface="Times New Roman" panose="02020603050405020304" pitchFamily="18" charset="0"/>
              </a:rPr>
              <a:t>- Gióng cưỡi ngựa bay lên trời</a:t>
            </a:r>
            <a:r>
              <a:rPr lang="vi-VN" sz="3733" smtClean="0">
                <a:solidFill>
                  <a:srgbClr val="FF0000"/>
                </a:solidFill>
                <a:latin typeface="Times New Roman" panose="02020603050405020304" pitchFamily="18" charset="0"/>
                <a:ea typeface="Times New Roman" panose="02020603050405020304" pitchFamily="18" charset="0"/>
              </a:rPr>
              <a:t>.</a:t>
            </a:r>
            <a:endParaRPr lang="en-US" sz="3733" dirty="0">
              <a:solidFill>
                <a:srgbClr val="FF0000"/>
              </a:solidFill>
              <a:latin typeface="Times New Roman" panose="02020603050405020304" pitchFamily="18" charset="0"/>
              <a:ea typeface="Times New Roman" panose="02020603050405020304" pitchFamily="18" charset="0"/>
            </a:endParaRPr>
          </a:p>
        </p:txBody>
      </p:sp>
      <p:sp>
        <p:nvSpPr>
          <p:cNvPr id="5" name="Rectangle 4"/>
          <p:cNvSpPr/>
          <p:nvPr/>
        </p:nvSpPr>
        <p:spPr>
          <a:xfrm>
            <a:off x="474717" y="261061"/>
            <a:ext cx="4948502" cy="584775"/>
          </a:xfrm>
          <a:prstGeom prst="rect">
            <a:avLst/>
          </a:prstGeom>
        </p:spPr>
        <p:txBody>
          <a:bodyPr wrap="square">
            <a:spAutoFit/>
          </a:bodyPr>
          <a:lstStyle/>
          <a:p>
            <a:pPr algn="just"/>
            <a:r>
              <a:rPr lang="vi-VN" sz="3200" dirty="0">
                <a:cs typeface="Arial" pitchFamily="34" charset="0"/>
              </a:rPr>
              <a:t>Tranh 4 vẽ những ai? </a:t>
            </a:r>
            <a:endParaRPr lang="en-US" sz="3200" dirty="0">
              <a:latin typeface="UTM Avo" pitchFamily="18" charset="0"/>
              <a:cs typeface="Arial" pitchFamily="34" charset="0"/>
            </a:endParaRPr>
          </a:p>
        </p:txBody>
      </p:sp>
      <p:sp>
        <p:nvSpPr>
          <p:cNvPr id="6" name="Rectangle 5"/>
          <p:cNvSpPr/>
          <p:nvPr/>
        </p:nvSpPr>
        <p:spPr>
          <a:xfrm>
            <a:off x="474717" y="2036757"/>
            <a:ext cx="3796524" cy="584775"/>
          </a:xfrm>
          <a:prstGeom prst="rect">
            <a:avLst/>
          </a:prstGeom>
        </p:spPr>
        <p:txBody>
          <a:bodyPr wrap="square">
            <a:spAutoFit/>
          </a:bodyPr>
          <a:lstStyle/>
          <a:p>
            <a:r>
              <a:rPr lang="vi-VN" sz="3200" dirty="0"/>
              <a:t>Họ đang làm gì?</a:t>
            </a:r>
          </a:p>
        </p:txBody>
      </p:sp>
      <p:sp>
        <p:nvSpPr>
          <p:cNvPr id="9" name="TextBox 8"/>
          <p:cNvSpPr txBox="1"/>
          <p:nvPr/>
        </p:nvSpPr>
        <p:spPr>
          <a:xfrm>
            <a:off x="73177" y="1126834"/>
            <a:ext cx="5951126" cy="584775"/>
          </a:xfrm>
          <a:prstGeom prst="rect">
            <a:avLst/>
          </a:prstGeom>
          <a:noFill/>
        </p:spPr>
        <p:txBody>
          <a:bodyPr wrap="square" rtlCol="0">
            <a:spAutoFit/>
          </a:bodyPr>
          <a:lstStyle/>
          <a:p>
            <a:r>
              <a:rPr lang="en-US" sz="3200">
                <a:solidFill>
                  <a:srgbClr val="FF0000"/>
                </a:solidFill>
              </a:rPr>
              <a:t> </a:t>
            </a:r>
            <a:r>
              <a:rPr lang="en-US" sz="3200" smtClean="0">
                <a:solidFill>
                  <a:srgbClr val="FF0000"/>
                </a:solidFill>
              </a:rPr>
              <a:t>- Vẽ Gióng và ngựa.</a:t>
            </a:r>
            <a:r>
              <a:rPr lang="vi-VN" sz="3200" smtClean="0">
                <a:solidFill>
                  <a:srgbClr val="FF0000"/>
                </a:solidFill>
              </a:rPr>
              <a:t> </a:t>
            </a:r>
            <a:endParaRPr lang="vi-VN" sz="3200" dirty="0">
              <a:solidFill>
                <a:srgbClr val="FF0000"/>
              </a:solidFill>
            </a:endParaRPr>
          </a:p>
        </p:txBody>
      </p:sp>
      <p:sp>
        <p:nvSpPr>
          <p:cNvPr id="8" name="Cloud Callout 7"/>
          <p:cNvSpPr/>
          <p:nvPr/>
        </p:nvSpPr>
        <p:spPr>
          <a:xfrm rot="15715993">
            <a:off x="3738625" y="44378"/>
            <a:ext cx="2094042" cy="3820658"/>
          </a:xfrm>
          <a:prstGeom prst="cloudCallout">
            <a:avLst>
              <a:gd name="adj1" fmla="val -56928"/>
              <a:gd name="adj2" fmla="val -27892"/>
            </a:avLst>
          </a:prstGeom>
          <a:solidFill>
            <a:srgbClr val="BDFF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noFill/>
            </a:endParaRPr>
          </a:p>
        </p:txBody>
      </p:sp>
      <p:sp>
        <p:nvSpPr>
          <p:cNvPr id="10" name="TextBox 9"/>
          <p:cNvSpPr txBox="1"/>
          <p:nvPr/>
        </p:nvSpPr>
        <p:spPr>
          <a:xfrm>
            <a:off x="3336419" y="1635728"/>
            <a:ext cx="3092516" cy="615523"/>
          </a:xfrm>
          <a:prstGeom prst="rect">
            <a:avLst/>
          </a:prstGeom>
          <a:noFill/>
        </p:spPr>
        <p:txBody>
          <a:bodyPr wrap="square" lIns="121891" tIns="60945" rIns="121891" bIns="60945" rtlCol="0">
            <a:spAutoFit/>
          </a:bodyPr>
          <a:lstStyle/>
          <a:p>
            <a:r>
              <a:rPr lang="en-US" sz="3200" b="1" dirty="0" err="1">
                <a:cs typeface="Arial" pitchFamily="34" charset="0"/>
              </a:rPr>
              <a:t>Sự</a:t>
            </a:r>
            <a:r>
              <a:rPr lang="en-US" sz="3200" b="1" dirty="0">
                <a:cs typeface="Arial" pitchFamily="34" charset="0"/>
              </a:rPr>
              <a:t> </a:t>
            </a:r>
            <a:r>
              <a:rPr lang="en-US" sz="3200" b="1" dirty="0" err="1">
                <a:cs typeface="Arial" pitchFamily="34" charset="0"/>
              </a:rPr>
              <a:t>việc</a:t>
            </a:r>
            <a:r>
              <a:rPr lang="en-US" sz="3200" b="1" dirty="0">
                <a:cs typeface="Arial" pitchFamily="34" charset="0"/>
              </a:rPr>
              <a:t> </a:t>
            </a:r>
            <a:r>
              <a:rPr lang="en-US" sz="3200" b="1" dirty="0" err="1">
                <a:cs typeface="Arial" pitchFamily="34" charset="0"/>
              </a:rPr>
              <a:t>tranh</a:t>
            </a:r>
            <a:r>
              <a:rPr lang="en-US" sz="3200" b="1" dirty="0">
                <a:cs typeface="Arial" pitchFamily="34" charset="0"/>
              </a:rPr>
              <a:t> 4 </a:t>
            </a:r>
            <a:endParaRPr lang="en-US" sz="3200" b="1" dirty="0">
              <a:latin typeface="UTM Avo" pitchFamily="18" charset="0"/>
              <a:cs typeface="Arial" pitchFamily="34" charset="0"/>
            </a:endParaRPr>
          </a:p>
        </p:txBody>
      </p:sp>
      <p:pic>
        <p:nvPicPr>
          <p:cNvPr id="11" name="Picture 10">
            <a:extLst>
              <a:ext uri="{FF2B5EF4-FFF2-40B4-BE49-F238E27FC236}">
                <a16:creationId xmlns:a16="http://schemas.microsoft.com/office/drawing/2014/main" id="{7EBDA399-8C93-464B-AA2F-3DB1B29B4ED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0557" t="3448" r="191" b="20638"/>
          <a:stretch/>
        </p:blipFill>
        <p:spPr>
          <a:xfrm>
            <a:off x="6635739" y="649975"/>
            <a:ext cx="5391163" cy="4219185"/>
          </a:xfrm>
          <a:prstGeom prst="roundRect">
            <a:avLst/>
          </a:prstGeom>
        </p:spPr>
      </p:pic>
    </p:spTree>
    <p:extLst>
      <p:ext uri="{BB962C8B-B14F-4D97-AF65-F5344CB8AC3E}">
        <p14:creationId xmlns:p14="http://schemas.microsoft.com/office/powerpoint/2010/main" val="5148508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p15:prstTrans prst="peelOff"/>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1000"/>
                                        <p:tgtEl>
                                          <p:spTgt spid="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1000"/>
                                        <p:tgtEl>
                                          <p:spTgt spid="10"/>
                                        </p:tgtEl>
                                      </p:cBhvr>
                                    </p:animEffect>
                                  </p:childTnLst>
                                </p:cTn>
                              </p:par>
                            </p:childTnLst>
                          </p:cTn>
                        </p:par>
                        <p:par>
                          <p:cTn id="29" fill="hold">
                            <p:stCondLst>
                              <p:cond delay="1000"/>
                            </p:stCondLst>
                            <p:childTnLst>
                              <p:par>
                                <p:cTn id="30" presetID="1" presetClass="exit" presetSubtype="0" fill="hold" grpId="1" nodeType="afterEffect">
                                  <p:stCondLst>
                                    <p:cond delay="0"/>
                                  </p:stCondLst>
                                  <p:childTnLst>
                                    <p:set>
                                      <p:cBhvr>
                                        <p:cTn id="31" dur="1" fill="hold">
                                          <p:stCondLst>
                                            <p:cond delay="0"/>
                                          </p:stCondLst>
                                        </p:cTn>
                                        <p:tgtEl>
                                          <p:spTgt spid="5"/>
                                        </p:tgtEl>
                                        <p:attrNameLst>
                                          <p:attrName>style.visibility</p:attrName>
                                        </p:attrNameLst>
                                      </p:cBhvr>
                                      <p:to>
                                        <p:strVal val="hidden"/>
                                      </p:to>
                                    </p:set>
                                  </p:childTnLst>
                                </p:cTn>
                              </p:par>
                            </p:childTnLst>
                          </p:cTn>
                        </p:par>
                        <p:par>
                          <p:cTn id="32" fill="hold">
                            <p:stCondLst>
                              <p:cond delay="1000"/>
                            </p:stCondLst>
                            <p:childTnLst>
                              <p:par>
                                <p:cTn id="33" presetID="1" presetClass="exit" presetSubtype="0" fill="hold" grpId="1" nodeType="after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par>
                          <p:cTn id="35" fill="hold">
                            <p:stCondLst>
                              <p:cond delay="1000"/>
                            </p:stCondLst>
                            <p:childTnLst>
                              <p:par>
                                <p:cTn id="36" presetID="1" presetClass="exit" presetSubtype="0" fill="hold" grpId="1" nodeType="afterEffect">
                                  <p:stCondLst>
                                    <p:cond delay="0"/>
                                  </p:stCondLst>
                                  <p:childTnLst>
                                    <p:set>
                                      <p:cBhvr>
                                        <p:cTn id="37" dur="1" fill="hold">
                                          <p:stCondLst>
                                            <p:cond delay="0"/>
                                          </p:stCondLst>
                                        </p:cTn>
                                        <p:tgtEl>
                                          <p:spTgt spid="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ppt_x"/>
                                          </p:val>
                                        </p:tav>
                                        <p:tav tm="100000">
                                          <p:val>
                                            <p:strVal val="#ppt_x"/>
                                          </p:val>
                                        </p:tav>
                                      </p:tavLst>
                                    </p:anim>
                                    <p:anim calcmode="lin" valueType="num">
                                      <p:cBhvr additive="base">
                                        <p:cTn id="4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p:bldP spid="6" grpId="1"/>
      <p:bldP spid="9" grpId="0"/>
      <p:bldP spid="9" grpId="1"/>
      <p:bldP spid="8" grpId="0" animBg="1"/>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家长会PPT模板"/>
</p:tagLst>
</file>

<file path=ppt/theme/theme1.xml><?xml version="1.0" encoding="utf-8"?>
<a:theme xmlns:a="http://schemas.openxmlformats.org/drawingml/2006/main" name="www.33ppt.com ​​">
  <a:themeElements>
    <a:clrScheme name="自定义 159">
      <a:dk1>
        <a:sysClr val="windowText" lastClr="000000"/>
      </a:dk1>
      <a:lt1>
        <a:sysClr val="window" lastClr="FFFFFF"/>
      </a:lt1>
      <a:dk2>
        <a:srgbClr val="1F497D"/>
      </a:dk2>
      <a:lt2>
        <a:srgbClr val="EEECE1"/>
      </a:lt2>
      <a:accent1>
        <a:srgbClr val="02B3C5"/>
      </a:accent1>
      <a:accent2>
        <a:srgbClr val="F07474"/>
      </a:accent2>
      <a:accent3>
        <a:srgbClr val="FFBF53"/>
      </a:accent3>
      <a:accent4>
        <a:srgbClr val="673B77"/>
      </a:accent4>
      <a:accent5>
        <a:srgbClr val="00B9FA"/>
      </a:accent5>
      <a:accent6>
        <a:srgbClr val="BECE37"/>
      </a:accent6>
      <a:hlink>
        <a:srgbClr val="B381D9"/>
      </a:hlink>
      <a:folHlink>
        <a:srgbClr val="800080"/>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www.33ppt.com</Template>
  <TotalTime>201</TotalTime>
  <Words>579</Words>
  <Application>Microsoft Office PowerPoint</Application>
  <PresentationFormat>Custom</PresentationFormat>
  <Paragraphs>87</Paragraphs>
  <Slides>26</Slides>
  <Notes>19</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26</vt:i4>
      </vt:variant>
    </vt:vector>
  </HeadingPairs>
  <TitlesOfParts>
    <vt:vector size="40" baseType="lpstr">
      <vt:lpstr>Courier New</vt:lpstr>
      <vt:lpstr>华康方圆体W7</vt:lpstr>
      <vt:lpstr>UTM Cookies</vt:lpstr>
      <vt:lpstr>黑体</vt:lpstr>
      <vt:lpstr>Impact</vt:lpstr>
      <vt:lpstr>Bauhaus 93</vt:lpstr>
      <vt:lpstr>Arial-Rounded</vt:lpstr>
      <vt:lpstr>Times New Roman</vt:lpstr>
      <vt:lpstr>Calibri</vt:lpstr>
      <vt:lpstr>微软雅黑</vt:lpstr>
      <vt:lpstr>Arial</vt:lpstr>
      <vt:lpstr>UTM Avo</vt:lpstr>
      <vt:lpstr>宋体</vt:lpstr>
      <vt:lpstr>www.33ppt.com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www.33ppt.com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家长会PPT模板</dc:title>
  <dc:creator>www.33ppt.com</dc:creator>
  <cp:lastModifiedBy>Admin</cp:lastModifiedBy>
  <cp:revision>19</cp:revision>
  <dcterms:created xsi:type="dcterms:W3CDTF">2017-10-01T07:00:02Z</dcterms:created>
  <dcterms:modified xsi:type="dcterms:W3CDTF">2022-05-03T19:00:14Z</dcterms:modified>
</cp:coreProperties>
</file>